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917" r:id="rId2"/>
    <p:sldId id="1918" r:id="rId3"/>
    <p:sldId id="1912" r:id="rId4"/>
    <p:sldId id="1913" r:id="rId5"/>
    <p:sldId id="1914" r:id="rId6"/>
    <p:sldId id="1915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AE5"/>
    <a:srgbClr val="42469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397B-A90F-4FE4-913A-9E6A4D6D0D2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7F219-C59A-4122-846F-364F8A25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4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4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7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0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6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2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BD35A-BEAF-6D22-4491-2E7340C6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620A44-47E8-3B2A-4E23-56FFD9E9A6EB}"/>
              </a:ext>
            </a:extLst>
          </p:cNvPr>
          <p:cNvGrpSpPr/>
          <p:nvPr/>
        </p:nvGrpSpPr>
        <p:grpSpPr>
          <a:xfrm>
            <a:off x="171450" y="116795"/>
            <a:ext cx="11849100" cy="6605359"/>
            <a:chOff x="171450" y="116795"/>
            <a:chExt cx="11849100" cy="66053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FA88AA1-FF50-5572-8B80-9A6E909B1944}"/>
                </a:ext>
              </a:extLst>
            </p:cNvPr>
            <p:cNvGrpSpPr/>
            <p:nvPr/>
          </p:nvGrpSpPr>
          <p:grpSpPr>
            <a:xfrm>
              <a:off x="171450" y="116795"/>
              <a:ext cx="11849100" cy="6605359"/>
              <a:chOff x="171450" y="116795"/>
              <a:chExt cx="11849100" cy="660535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0DBC5D-50E5-5DCB-CEEB-707749FF3D64}"/>
                  </a:ext>
                </a:extLst>
              </p:cNvPr>
              <p:cNvSpPr/>
              <p:nvPr/>
            </p:nvSpPr>
            <p:spPr>
              <a:xfrm>
                <a:off x="450055" y="116795"/>
                <a:ext cx="11291887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B0AE2F3-1181-0539-0A39-CD62A2BCA667}"/>
                  </a:ext>
                </a:extLst>
              </p:cNvPr>
              <p:cNvSpPr/>
              <p:nvPr/>
            </p:nvSpPr>
            <p:spPr>
              <a:xfrm>
                <a:off x="280987" y="261937"/>
                <a:ext cx="11630025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9863A6C-EA28-0A59-178C-B42F9B38B39C}"/>
                  </a:ext>
                </a:extLst>
              </p:cNvPr>
              <p:cNvSpPr/>
              <p:nvPr/>
            </p:nvSpPr>
            <p:spPr>
              <a:xfrm>
                <a:off x="171450" y="407079"/>
                <a:ext cx="11849100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66700" dist="444500" dir="5400000" sx="95000" sy="95000" algn="t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890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0" i="1" u="none" strike="noStrike" kern="0" cap="none" spc="0" normalizeH="0" baseline="0" noProof="0" dirty="0">
                    <a:ln w="9525">
                      <a:noFill/>
                    </a:ln>
                    <a:solidFill>
                      <a:srgbClr val="42469F"/>
                    </a:solidFill>
                    <a:effectLst/>
                    <a:uLnTx/>
                    <a:uFillTx/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rPr>
                  <a:t>PPT PRESENTATION</a:t>
                </a:r>
              </a:p>
              <a:p>
                <a:pPr marL="8890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2469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Enjoy your stylish business and campus life with BIZCAM</a:t>
                </a:r>
                <a:endParaRPr kumimoji="0" lang="ko-KR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42469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28F41A-0782-9E7B-A233-610EE12F0B73}"/>
                  </a:ext>
                </a:extLst>
              </p:cNvPr>
              <p:cNvSpPr/>
              <p:nvPr/>
            </p:nvSpPr>
            <p:spPr>
              <a:xfrm>
                <a:off x="171450" y="407079"/>
                <a:ext cx="866775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sx="97000" sy="97000" algn="l" rotWithShape="0">
                  <a:srgbClr val="42469F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568B71-29EE-F54A-2BCE-CC723F48869A}"/>
                </a:ext>
              </a:extLst>
            </p:cNvPr>
            <p:cNvGrpSpPr/>
            <p:nvPr/>
          </p:nvGrpSpPr>
          <p:grpSpPr>
            <a:xfrm>
              <a:off x="506514" y="638165"/>
              <a:ext cx="192790" cy="216990"/>
              <a:chOff x="5395274" y="2650519"/>
              <a:chExt cx="1459542" cy="1642754"/>
            </a:xfrm>
            <a:solidFill>
              <a:srgbClr val="42469F"/>
            </a:solidFill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97FA58-6E41-C928-711F-44B8D0399E1C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24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E229F0-BA7C-D165-7861-853D3737C55C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24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BD61E7-58AC-5729-7B5E-60B0CE9C8D1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24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242667B-3845-593C-C276-C36D44694DA5}"/>
                </a:ext>
              </a:extLst>
            </p:cNvPr>
            <p:cNvGrpSpPr/>
            <p:nvPr/>
          </p:nvGrpSpPr>
          <p:grpSpPr>
            <a:xfrm>
              <a:off x="405511" y="6055890"/>
              <a:ext cx="287044" cy="287017"/>
              <a:chOff x="11491879" y="283221"/>
              <a:chExt cx="287044" cy="287017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CBCF230-2B6F-49F0-D0D0-19DDE3575E51}"/>
                  </a:ext>
                </a:extLst>
              </p:cNvPr>
              <p:cNvSpPr/>
              <p:nvPr/>
            </p:nvSpPr>
            <p:spPr>
              <a:xfrm>
                <a:off x="11491879" y="283221"/>
                <a:ext cx="287044" cy="2870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  <a:tab pos="2419350" algn="l"/>
                  </a:tabLst>
                  <a:defRPr/>
                </a:pP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9" name="Group 12">
                <a:extLst>
                  <a:ext uri="{FF2B5EF4-FFF2-40B4-BE49-F238E27FC236}">
                    <a16:creationId xmlns:a16="http://schemas.microsoft.com/office/drawing/2014/main" id="{C92F89B8-27D3-DA14-0232-C4F4B017B04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67635" y="376670"/>
                <a:ext cx="137070" cy="109036"/>
                <a:chOff x="6124" y="305"/>
                <a:chExt cx="841" cy="669"/>
              </a:xfrm>
              <a:solidFill>
                <a:srgbClr val="06131B"/>
              </a:solidFill>
            </p:grpSpPr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740499FF-419E-F799-73D2-D0D7F0FAD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id="{E0E45C03-9CA9-DAF5-E350-600BF1A67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A6C482F-59D1-E982-A463-50A020EEBA65}"/>
                </a:ext>
              </a:extLst>
            </p:cNvPr>
            <p:cNvGrpSpPr/>
            <p:nvPr/>
          </p:nvGrpSpPr>
          <p:grpSpPr>
            <a:xfrm>
              <a:off x="505785" y="1242964"/>
              <a:ext cx="132536" cy="3119122"/>
              <a:chOff x="505785" y="1242964"/>
              <a:chExt cx="132536" cy="3119122"/>
            </a:xfrm>
          </p:grpSpPr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8B42A16C-5C55-9AFA-BDD8-8A568DAAEB7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9902" y="1242964"/>
                <a:ext cx="104301" cy="137645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C0AEAC1C-157C-2645-FABF-F20AEA3D7B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30309" y="2252318"/>
                <a:ext cx="83488" cy="140419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1">
                <a:extLst>
                  <a:ext uri="{FF2B5EF4-FFF2-40B4-BE49-F238E27FC236}">
                    <a16:creationId xmlns:a16="http://schemas.microsoft.com/office/drawing/2014/main" id="{013BB9D3-F1AF-F51D-A909-AF336E8E6C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14" y="2754610"/>
                <a:ext cx="125679" cy="10999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767F3063-0D04-2B4F-873C-402DF7A0772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V="1">
                <a:off x="508555" y="3226478"/>
                <a:ext cx="126993" cy="112592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F9B60480-3AC0-1ADE-D5BB-378C07BBED8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21309" y="3700943"/>
                <a:ext cx="101486" cy="138432"/>
                <a:chOff x="2597" y="4163"/>
                <a:chExt cx="217" cy="2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6" name="Freeform 22">
                  <a:extLst>
                    <a:ext uri="{FF2B5EF4-FFF2-40B4-BE49-F238E27FC236}">
                      <a16:creationId xmlns:a16="http://schemas.microsoft.com/office/drawing/2014/main" id="{0BA69F92-30E5-21B1-D663-8B1ABFBDEB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Freeform 23">
                  <a:extLst>
                    <a:ext uri="{FF2B5EF4-FFF2-40B4-BE49-F238E27FC236}">
                      <a16:creationId xmlns:a16="http://schemas.microsoft.com/office/drawing/2014/main" id="{D2F9B039-FB97-546D-7788-E6B28A6EFC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Freeform 24">
                  <a:extLst>
                    <a:ext uri="{FF2B5EF4-FFF2-40B4-BE49-F238E27FC236}">
                      <a16:creationId xmlns:a16="http://schemas.microsoft.com/office/drawing/2014/main" id="{DB1C0757-7245-870E-15CB-D6FFB3B5B2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Freeform 25">
                  <a:extLst>
                    <a:ext uri="{FF2B5EF4-FFF2-40B4-BE49-F238E27FC236}">
                      <a16:creationId xmlns:a16="http://schemas.microsoft.com/office/drawing/2014/main" id="{2177D83C-C467-FAB3-65E6-72907F5EF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8" name="Group 16">
                <a:extLst>
                  <a:ext uri="{FF2B5EF4-FFF2-40B4-BE49-F238E27FC236}">
                    <a16:creationId xmlns:a16="http://schemas.microsoft.com/office/drawing/2014/main" id="{ABC1D33B-0002-1AD7-251C-116EC0B445C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7687" y="1742482"/>
                <a:ext cx="128731" cy="147963"/>
                <a:chOff x="1039" y="1681"/>
                <a:chExt cx="1071" cy="123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2" name="Freeform 17">
                  <a:extLst>
                    <a:ext uri="{FF2B5EF4-FFF2-40B4-BE49-F238E27FC236}">
                      <a16:creationId xmlns:a16="http://schemas.microsoft.com/office/drawing/2014/main" id="{2F5D5719-9C0B-CBB9-3D5E-FB0344D500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Freeform 18">
                  <a:extLst>
                    <a:ext uri="{FF2B5EF4-FFF2-40B4-BE49-F238E27FC236}">
                      <a16:creationId xmlns:a16="http://schemas.microsoft.com/office/drawing/2014/main" id="{824D321B-B17E-8B92-C17F-BC758D1A1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Freeform 19">
                  <a:extLst>
                    <a:ext uri="{FF2B5EF4-FFF2-40B4-BE49-F238E27FC236}">
                      <a16:creationId xmlns:a16="http://schemas.microsoft.com/office/drawing/2014/main" id="{D66B7FC2-7CB6-AB92-EBD7-3E012374C7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Freeform 20">
                  <a:extLst>
                    <a:ext uri="{FF2B5EF4-FFF2-40B4-BE49-F238E27FC236}">
                      <a16:creationId xmlns:a16="http://schemas.microsoft.com/office/drawing/2014/main" id="{401D0756-DEFE-7F42-FB69-69B646403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9" name="Group 31">
                <a:extLst>
                  <a:ext uri="{FF2B5EF4-FFF2-40B4-BE49-F238E27FC236}">
                    <a16:creationId xmlns:a16="http://schemas.microsoft.com/office/drawing/2014/main" id="{3F8670D0-6CEC-D3CB-0C28-EA3FAA5203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5785" y="4201247"/>
                <a:ext cx="132536" cy="160839"/>
                <a:chOff x="2647" y="1727"/>
                <a:chExt cx="192" cy="23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" name="Freeform 32">
                  <a:extLst>
                    <a:ext uri="{FF2B5EF4-FFF2-40B4-BE49-F238E27FC236}">
                      <a16:creationId xmlns:a16="http://schemas.microsoft.com/office/drawing/2014/main" id="{F347E9D8-06EB-448F-304E-89C09A630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Freeform 33">
                  <a:extLst>
                    <a:ext uri="{FF2B5EF4-FFF2-40B4-BE49-F238E27FC236}">
                      <a16:creationId xmlns:a16="http://schemas.microsoft.com/office/drawing/2014/main" id="{6B6D3C7F-185E-5DAC-513E-CC6EFCFCB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3649047-2486-9B72-C56E-2EDCAA84FED6}"/>
                </a:ext>
              </a:extLst>
            </p:cNvPr>
            <p:cNvGrpSpPr/>
            <p:nvPr/>
          </p:nvGrpSpPr>
          <p:grpSpPr>
            <a:xfrm>
              <a:off x="11454603" y="576100"/>
              <a:ext cx="307421" cy="341120"/>
              <a:chOff x="543379" y="6026135"/>
              <a:chExt cx="369279" cy="40975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DA62E5A-70FC-0A85-1964-B0FC3ED52B5A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6" name="사각형: 둥근 모서리 18">
                  <a:extLst>
                    <a:ext uri="{FF2B5EF4-FFF2-40B4-BE49-F238E27FC236}">
                      <a16:creationId xmlns:a16="http://schemas.microsoft.com/office/drawing/2014/main" id="{C7DE1587-2591-8B65-7942-76B911D6E00C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B9A34546-5754-6330-3FA0-4AE71D03F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3ABA5A5-B3CF-5624-DB9D-A026B0CB5DD7}"/>
                  </a:ext>
                </a:extLst>
              </p:cNvPr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82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4843244" y="1944136"/>
            <a:ext cx="2505511" cy="2505509"/>
          </a:xfrm>
          <a:prstGeom prst="ellipse">
            <a:avLst/>
          </a:prstGeom>
          <a:solidFill>
            <a:srgbClr val="42469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66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159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1AEF96-8BAA-9DA7-B34C-40B4941AAFB5}"/>
              </a:ext>
            </a:extLst>
          </p:cNvPr>
          <p:cNvSpPr/>
          <p:nvPr/>
        </p:nvSpPr>
        <p:spPr>
          <a:xfrm>
            <a:off x="1852394" y="1944135"/>
            <a:ext cx="2505511" cy="2505509"/>
          </a:xfrm>
          <a:prstGeom prst="ellipse">
            <a:avLst/>
          </a:prstGeom>
          <a:solidFill>
            <a:srgbClr val="D6DAE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214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218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229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545B31-95DC-C5E5-CE0D-6B9A61C729FD}"/>
              </a:ext>
            </a:extLst>
          </p:cNvPr>
          <p:cNvSpPr/>
          <p:nvPr/>
        </p:nvSpPr>
        <p:spPr>
          <a:xfrm>
            <a:off x="7834094" y="1944135"/>
            <a:ext cx="2505511" cy="2505509"/>
          </a:xfrm>
          <a:prstGeom prst="ellipse">
            <a:avLst/>
          </a:prstGeom>
          <a:solidFill>
            <a:srgbClr val="FF7C8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0F158-7802-A7D9-D835-E8425EE3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507CE99-BB58-DA5A-A9F3-D444C5F9AAB8}"/>
              </a:ext>
            </a:extLst>
          </p:cNvPr>
          <p:cNvGrpSpPr/>
          <p:nvPr/>
        </p:nvGrpSpPr>
        <p:grpSpPr>
          <a:xfrm>
            <a:off x="171450" y="116795"/>
            <a:ext cx="11849100" cy="6605359"/>
            <a:chOff x="171450" y="116795"/>
            <a:chExt cx="11849100" cy="66053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1490647-B2D8-19EF-BB52-3B176BFA7310}"/>
                </a:ext>
              </a:extLst>
            </p:cNvPr>
            <p:cNvGrpSpPr/>
            <p:nvPr/>
          </p:nvGrpSpPr>
          <p:grpSpPr>
            <a:xfrm>
              <a:off x="171450" y="116795"/>
              <a:ext cx="11849100" cy="6605359"/>
              <a:chOff x="171450" y="116795"/>
              <a:chExt cx="11849100" cy="660535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4A9F8C-7BC3-5BCD-DD80-646306ADF7BB}"/>
                  </a:ext>
                </a:extLst>
              </p:cNvPr>
              <p:cNvSpPr/>
              <p:nvPr/>
            </p:nvSpPr>
            <p:spPr>
              <a:xfrm>
                <a:off x="450055" y="116795"/>
                <a:ext cx="11291887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E91F301-F420-EF18-FEE2-B4BE57C45ED1}"/>
                  </a:ext>
                </a:extLst>
              </p:cNvPr>
              <p:cNvSpPr/>
              <p:nvPr/>
            </p:nvSpPr>
            <p:spPr>
              <a:xfrm>
                <a:off x="280987" y="261937"/>
                <a:ext cx="11630025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7FCECEA-48BC-3CE7-5ADD-3A1512BCA7E7}"/>
                  </a:ext>
                </a:extLst>
              </p:cNvPr>
              <p:cNvSpPr/>
              <p:nvPr/>
            </p:nvSpPr>
            <p:spPr>
              <a:xfrm>
                <a:off x="171450" y="407079"/>
                <a:ext cx="11849100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66700" dist="444500" dir="5400000" sx="95000" sy="95000" algn="t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F84704-73DD-1DE4-8CF7-E513C6C758C2}"/>
                  </a:ext>
                </a:extLst>
              </p:cNvPr>
              <p:cNvSpPr/>
              <p:nvPr/>
            </p:nvSpPr>
            <p:spPr>
              <a:xfrm>
                <a:off x="171450" y="407079"/>
                <a:ext cx="866775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sx="97000" sy="97000" algn="l" rotWithShape="0">
                  <a:srgbClr val="42469F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모서리가 둥근 직사각형 6">
              <a:extLst>
                <a:ext uri="{FF2B5EF4-FFF2-40B4-BE49-F238E27FC236}">
                  <a16:creationId xmlns:a16="http://schemas.microsoft.com/office/drawing/2014/main" id="{E60AEA21-2FA4-D917-31EF-8CABD583E750}"/>
                </a:ext>
              </a:extLst>
            </p:cNvPr>
            <p:cNvSpPr/>
            <p:nvPr/>
          </p:nvSpPr>
          <p:spPr>
            <a:xfrm>
              <a:off x="1260371" y="549322"/>
              <a:ext cx="10591108" cy="432000"/>
            </a:xfrm>
            <a:prstGeom prst="roundRect">
              <a:avLst/>
            </a:prstGeom>
            <a:solidFill>
              <a:srgbClr val="42469F"/>
            </a:solidFill>
            <a:ln w="41275">
              <a:noFill/>
            </a:ln>
            <a:effectLst>
              <a:outerShdw blurRad="165100" dist="38100" dir="5400000" sx="98000" sy="98000" algn="t" rotWithShape="0">
                <a:srgbClr val="42469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889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1DBFD4F-9A99-B26F-6D96-9700DF635C2E}"/>
                </a:ext>
              </a:extLst>
            </p:cNvPr>
            <p:cNvGrpSpPr/>
            <p:nvPr/>
          </p:nvGrpSpPr>
          <p:grpSpPr>
            <a:xfrm>
              <a:off x="506514" y="638165"/>
              <a:ext cx="192790" cy="216990"/>
              <a:chOff x="5395274" y="2650519"/>
              <a:chExt cx="1459542" cy="1642754"/>
            </a:xfrm>
            <a:solidFill>
              <a:srgbClr val="42469F"/>
            </a:solidFill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8BDB9B-BEB2-F848-1D1F-7BEA863F22D2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B9C307-8C8E-5528-FBC8-B85AAD929B7B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72E078-7AC8-D312-414C-2DE28D3FD3C9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0FD5688-17EE-76FE-D7E1-7E382A7A9760}"/>
                </a:ext>
              </a:extLst>
            </p:cNvPr>
            <p:cNvGrpSpPr/>
            <p:nvPr/>
          </p:nvGrpSpPr>
          <p:grpSpPr>
            <a:xfrm>
              <a:off x="405511" y="6055890"/>
              <a:ext cx="287044" cy="287017"/>
              <a:chOff x="11491879" y="283221"/>
              <a:chExt cx="287044" cy="287017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23B1746-5CE7-BDCB-0DAE-45413B616212}"/>
                  </a:ext>
                </a:extLst>
              </p:cNvPr>
              <p:cNvSpPr/>
              <p:nvPr/>
            </p:nvSpPr>
            <p:spPr>
              <a:xfrm>
                <a:off x="11491879" y="283221"/>
                <a:ext cx="287044" cy="2870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  <a:tab pos="241935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9" name="Group 12">
                <a:extLst>
                  <a:ext uri="{FF2B5EF4-FFF2-40B4-BE49-F238E27FC236}">
                    <a16:creationId xmlns:a16="http://schemas.microsoft.com/office/drawing/2014/main" id="{BFD3D671-BA13-4EB4-7C08-E6C61BC9DA0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67635" y="376670"/>
                <a:ext cx="137070" cy="109036"/>
                <a:chOff x="6124" y="305"/>
                <a:chExt cx="841" cy="669"/>
              </a:xfrm>
              <a:solidFill>
                <a:srgbClr val="06131B"/>
              </a:solidFill>
            </p:grpSpPr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C9F86203-C207-88F5-8F45-903C535155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id="{F6DD45C7-F643-5274-C0B7-BF7F96B379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4274EA4-E53D-6079-3B13-52126F34B309}"/>
                </a:ext>
              </a:extLst>
            </p:cNvPr>
            <p:cNvGrpSpPr/>
            <p:nvPr/>
          </p:nvGrpSpPr>
          <p:grpSpPr>
            <a:xfrm>
              <a:off x="505785" y="1242964"/>
              <a:ext cx="132536" cy="3119122"/>
              <a:chOff x="505785" y="1242964"/>
              <a:chExt cx="132536" cy="3119122"/>
            </a:xfrm>
          </p:grpSpPr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C54756E8-10DA-4C3E-4F81-D897F0A7AB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9902" y="1242964"/>
                <a:ext cx="104301" cy="137645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842123CE-9C2C-FD07-77EA-6B6921066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30309" y="2252318"/>
                <a:ext cx="83488" cy="140419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1">
                <a:extLst>
                  <a:ext uri="{FF2B5EF4-FFF2-40B4-BE49-F238E27FC236}">
                    <a16:creationId xmlns:a16="http://schemas.microsoft.com/office/drawing/2014/main" id="{EF057E09-5AA6-A307-98CF-F01D4198B2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14" y="2754610"/>
                <a:ext cx="125679" cy="10999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6A00A906-0A70-3DA9-00D2-64C9E64C770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V="1">
                <a:off x="508555" y="3226478"/>
                <a:ext cx="126993" cy="112592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7DA8B5CF-0E6C-6660-4A5D-0CD6FF5E49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21309" y="3700943"/>
                <a:ext cx="101486" cy="138432"/>
                <a:chOff x="2597" y="4163"/>
                <a:chExt cx="217" cy="2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6" name="Freeform 22">
                  <a:extLst>
                    <a:ext uri="{FF2B5EF4-FFF2-40B4-BE49-F238E27FC236}">
                      <a16:creationId xmlns:a16="http://schemas.microsoft.com/office/drawing/2014/main" id="{0096B38D-BACD-8A39-D9DA-A920AEABD4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Freeform 23">
                  <a:extLst>
                    <a:ext uri="{FF2B5EF4-FFF2-40B4-BE49-F238E27FC236}">
                      <a16:creationId xmlns:a16="http://schemas.microsoft.com/office/drawing/2014/main" id="{C502D006-BB01-5775-972A-AB66409396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Freeform 24">
                  <a:extLst>
                    <a:ext uri="{FF2B5EF4-FFF2-40B4-BE49-F238E27FC236}">
                      <a16:creationId xmlns:a16="http://schemas.microsoft.com/office/drawing/2014/main" id="{F1517B36-5C4B-FA0B-B151-A851EB0734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Freeform 25">
                  <a:extLst>
                    <a:ext uri="{FF2B5EF4-FFF2-40B4-BE49-F238E27FC236}">
                      <a16:creationId xmlns:a16="http://schemas.microsoft.com/office/drawing/2014/main" id="{A17DAE07-DC65-E7AB-3DCB-7F9587845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8" name="Group 16">
                <a:extLst>
                  <a:ext uri="{FF2B5EF4-FFF2-40B4-BE49-F238E27FC236}">
                    <a16:creationId xmlns:a16="http://schemas.microsoft.com/office/drawing/2014/main" id="{FF653993-8297-9B40-00A0-F8D7CE04A3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7687" y="1742482"/>
                <a:ext cx="128731" cy="147963"/>
                <a:chOff x="1039" y="1681"/>
                <a:chExt cx="1071" cy="123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2" name="Freeform 17">
                  <a:extLst>
                    <a:ext uri="{FF2B5EF4-FFF2-40B4-BE49-F238E27FC236}">
                      <a16:creationId xmlns:a16="http://schemas.microsoft.com/office/drawing/2014/main" id="{BFA707F5-4607-1935-9363-FD832D8CC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Freeform 18">
                  <a:extLst>
                    <a:ext uri="{FF2B5EF4-FFF2-40B4-BE49-F238E27FC236}">
                      <a16:creationId xmlns:a16="http://schemas.microsoft.com/office/drawing/2014/main" id="{8B4BE950-3CB9-448D-401E-E17768DB3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Freeform 19">
                  <a:extLst>
                    <a:ext uri="{FF2B5EF4-FFF2-40B4-BE49-F238E27FC236}">
                      <a16:creationId xmlns:a16="http://schemas.microsoft.com/office/drawing/2014/main" id="{7083437F-3CF8-B458-482B-34D1D5837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Freeform 20">
                  <a:extLst>
                    <a:ext uri="{FF2B5EF4-FFF2-40B4-BE49-F238E27FC236}">
                      <a16:creationId xmlns:a16="http://schemas.microsoft.com/office/drawing/2014/main" id="{92C99A1E-E1AF-432E-5909-6166D1EAA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9" name="Group 31">
                <a:extLst>
                  <a:ext uri="{FF2B5EF4-FFF2-40B4-BE49-F238E27FC236}">
                    <a16:creationId xmlns:a16="http://schemas.microsoft.com/office/drawing/2014/main" id="{375D2A9A-A9B1-5E38-5352-6B9900288D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5785" y="4201247"/>
                <a:ext cx="132536" cy="160839"/>
                <a:chOff x="2647" y="1727"/>
                <a:chExt cx="192" cy="23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" name="Freeform 32">
                  <a:extLst>
                    <a:ext uri="{FF2B5EF4-FFF2-40B4-BE49-F238E27FC236}">
                      <a16:creationId xmlns:a16="http://schemas.microsoft.com/office/drawing/2014/main" id="{7DA9E5DA-F42D-0A32-4018-96138E225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Freeform 33">
                  <a:extLst>
                    <a:ext uri="{FF2B5EF4-FFF2-40B4-BE49-F238E27FC236}">
                      <a16:creationId xmlns:a16="http://schemas.microsoft.com/office/drawing/2014/main" id="{F1272B07-DAD1-99A9-F520-19CB2DEE1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4B5B67D-0E6E-0A81-CC3B-5F8C102F8FE2}"/>
                </a:ext>
              </a:extLst>
            </p:cNvPr>
            <p:cNvGrpSpPr/>
            <p:nvPr/>
          </p:nvGrpSpPr>
          <p:grpSpPr>
            <a:xfrm>
              <a:off x="11454603" y="576100"/>
              <a:ext cx="307421" cy="341120"/>
              <a:chOff x="543379" y="6026135"/>
              <a:chExt cx="369279" cy="40975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F44D378-697B-B05F-1908-3975D4C9ECE2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6" name="사각형: 둥근 모서리 18">
                  <a:extLst>
                    <a:ext uri="{FF2B5EF4-FFF2-40B4-BE49-F238E27FC236}">
                      <a16:creationId xmlns:a16="http://schemas.microsoft.com/office/drawing/2014/main" id="{B42ECCA5-6A43-ED10-DE24-427238CE6509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7A295531-3379-45F2-033E-2B84FF23F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9EF9F68-2668-44E3-6F17-F527CFA67834}"/>
                  </a:ext>
                </a:extLst>
              </p:cNvPr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42CE38-1EDF-E62A-D1D0-8D9E94261CBA}"/>
              </a:ext>
            </a:extLst>
          </p:cNvPr>
          <p:cNvSpPr/>
          <p:nvPr/>
        </p:nvSpPr>
        <p:spPr>
          <a:xfrm>
            <a:off x="5011782" y="1630658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F292BF-8159-F905-4B1D-D78A1FBD43A7}"/>
              </a:ext>
            </a:extLst>
          </p:cNvPr>
          <p:cNvSpPr/>
          <p:nvPr/>
        </p:nvSpPr>
        <p:spPr>
          <a:xfrm>
            <a:off x="5011782" y="2796089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5" name="사각형: 둥근 모서리 12">
            <a:extLst>
              <a:ext uri="{FF2B5EF4-FFF2-40B4-BE49-F238E27FC236}">
                <a16:creationId xmlns:a16="http://schemas.microsoft.com/office/drawing/2014/main" id="{95E80C64-7CFA-9901-40E6-32AD18EA7CB3}"/>
              </a:ext>
            </a:extLst>
          </p:cNvPr>
          <p:cNvSpPr/>
          <p:nvPr/>
        </p:nvSpPr>
        <p:spPr>
          <a:xfrm>
            <a:off x="1786853" y="1842727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42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1742B0-4872-DAEB-B4BD-DDB6B993652D}"/>
              </a:ext>
            </a:extLst>
          </p:cNvPr>
          <p:cNvGrpSpPr/>
          <p:nvPr/>
        </p:nvGrpSpPr>
        <p:grpSpPr>
          <a:xfrm>
            <a:off x="1886056" y="1928856"/>
            <a:ext cx="496246" cy="496246"/>
            <a:chOff x="1687272" y="1112939"/>
            <a:chExt cx="540000" cy="54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AB80D3-747D-EDA7-882A-7A23A10D6AF8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FA85C02E-72F8-DD2C-D58C-32E3CC635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246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8" name="사각형: 둥근 모서리 18">
            <a:extLst>
              <a:ext uri="{FF2B5EF4-FFF2-40B4-BE49-F238E27FC236}">
                <a16:creationId xmlns:a16="http://schemas.microsoft.com/office/drawing/2014/main" id="{2DD485A4-4C49-723E-27D7-9CD257E5B205}"/>
              </a:ext>
            </a:extLst>
          </p:cNvPr>
          <p:cNvSpPr/>
          <p:nvPr/>
        </p:nvSpPr>
        <p:spPr>
          <a:xfrm>
            <a:off x="5011782" y="3995318"/>
            <a:ext cx="1153365" cy="4045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#tag</a:t>
            </a:r>
          </a:p>
        </p:txBody>
      </p:sp>
      <p:sp>
        <p:nvSpPr>
          <p:cNvPr id="49" name="사각형: 둥근 모서리 19">
            <a:extLst>
              <a:ext uri="{FF2B5EF4-FFF2-40B4-BE49-F238E27FC236}">
                <a16:creationId xmlns:a16="http://schemas.microsoft.com/office/drawing/2014/main" id="{E2238611-AD12-9471-CABD-35DF84E00DC4}"/>
              </a:ext>
            </a:extLst>
          </p:cNvPr>
          <p:cNvSpPr/>
          <p:nvPr/>
        </p:nvSpPr>
        <p:spPr>
          <a:xfrm>
            <a:off x="6707556" y="3995317"/>
            <a:ext cx="2252938" cy="40456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#keyword</a:t>
            </a:r>
          </a:p>
        </p:txBody>
      </p:sp>
      <p:sp>
        <p:nvSpPr>
          <p:cNvPr id="50" name="사각형: 둥근 모서리 22">
            <a:extLst>
              <a:ext uri="{FF2B5EF4-FFF2-40B4-BE49-F238E27FC236}">
                <a16:creationId xmlns:a16="http://schemas.microsoft.com/office/drawing/2014/main" id="{6911C044-EB3D-BE7E-AEA1-AF897C0081B2}"/>
              </a:ext>
            </a:extLst>
          </p:cNvPr>
          <p:cNvSpPr/>
          <p:nvPr/>
        </p:nvSpPr>
        <p:spPr>
          <a:xfrm>
            <a:off x="9542923" y="3995316"/>
            <a:ext cx="1153365" cy="4045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#tag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870227-5B2B-4E8C-AF74-CF2732123943}"/>
              </a:ext>
            </a:extLst>
          </p:cNvPr>
          <p:cNvSpPr/>
          <p:nvPr/>
        </p:nvSpPr>
        <p:spPr>
          <a:xfrm>
            <a:off x="4404733" y="4949461"/>
            <a:ext cx="2422403" cy="109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FFE54C5-7E46-D67A-7E24-749A4014568E}"/>
              </a:ext>
            </a:extLst>
          </p:cNvPr>
          <p:cNvCxnSpPr>
            <a:cxnSpLocks/>
          </p:cNvCxnSpPr>
          <p:nvPr/>
        </p:nvCxnSpPr>
        <p:spPr>
          <a:xfrm flipH="1">
            <a:off x="5615935" y="4399880"/>
            <a:ext cx="477" cy="529329"/>
          </a:xfrm>
          <a:prstGeom prst="line">
            <a:avLst/>
          </a:prstGeom>
          <a:ln w="19050">
            <a:solidFill>
              <a:srgbClr val="42469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A8EA05-1563-F416-875F-F3AE3645E069}"/>
              </a:ext>
            </a:extLst>
          </p:cNvPr>
          <p:cNvSpPr/>
          <p:nvPr/>
        </p:nvSpPr>
        <p:spPr>
          <a:xfrm>
            <a:off x="6642079" y="4949461"/>
            <a:ext cx="2422403" cy="109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F4BDAF5-AD08-C2B2-9306-766F66D34C37}"/>
              </a:ext>
            </a:extLst>
          </p:cNvPr>
          <p:cNvCxnSpPr>
            <a:cxnSpLocks/>
          </p:cNvCxnSpPr>
          <p:nvPr/>
        </p:nvCxnSpPr>
        <p:spPr>
          <a:xfrm flipH="1">
            <a:off x="7853281" y="4399880"/>
            <a:ext cx="477" cy="529329"/>
          </a:xfrm>
          <a:prstGeom prst="line">
            <a:avLst/>
          </a:prstGeom>
          <a:ln w="19050">
            <a:solidFill>
              <a:srgbClr val="42469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95FFBD-40F1-086B-23BB-FDC4EA961010}"/>
              </a:ext>
            </a:extLst>
          </p:cNvPr>
          <p:cNvSpPr/>
          <p:nvPr/>
        </p:nvSpPr>
        <p:spPr>
          <a:xfrm>
            <a:off x="8895017" y="4949460"/>
            <a:ext cx="2422403" cy="109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185E4C4-C264-2076-8983-C304F4973AEB}"/>
              </a:ext>
            </a:extLst>
          </p:cNvPr>
          <p:cNvCxnSpPr>
            <a:cxnSpLocks/>
          </p:cNvCxnSpPr>
          <p:nvPr/>
        </p:nvCxnSpPr>
        <p:spPr>
          <a:xfrm flipH="1">
            <a:off x="10106219" y="4399879"/>
            <a:ext cx="477" cy="529329"/>
          </a:xfrm>
          <a:prstGeom prst="line">
            <a:avLst/>
          </a:prstGeom>
          <a:ln w="19050">
            <a:solidFill>
              <a:srgbClr val="42469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49">
            <a:extLst>
              <a:ext uri="{FF2B5EF4-FFF2-40B4-BE49-F238E27FC236}">
                <a16:creationId xmlns:a16="http://schemas.microsoft.com/office/drawing/2014/main" id="{CE1F4398-1C2B-7F11-BF66-32767634A21C}"/>
              </a:ext>
            </a:extLst>
          </p:cNvPr>
          <p:cNvSpPr/>
          <p:nvPr/>
        </p:nvSpPr>
        <p:spPr>
          <a:xfrm>
            <a:off x="1741354" y="2912026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2469F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DB69BBD-3209-8658-2B71-D488AEE596BE}"/>
              </a:ext>
            </a:extLst>
          </p:cNvPr>
          <p:cNvSpPr/>
          <p:nvPr/>
        </p:nvSpPr>
        <p:spPr>
          <a:xfrm>
            <a:off x="1855115" y="3010718"/>
            <a:ext cx="505184" cy="505184"/>
          </a:xfrm>
          <a:prstGeom prst="ellipse">
            <a:avLst/>
          </a:prstGeom>
          <a:solidFill>
            <a:srgbClr val="42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9" name="Group 28">
            <a:extLst>
              <a:ext uri="{FF2B5EF4-FFF2-40B4-BE49-F238E27FC236}">
                <a16:creationId xmlns:a16="http://schemas.microsoft.com/office/drawing/2014/main" id="{CB4AF0FF-14AE-CDB1-63F9-AC533CA16D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8917" y="3140303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89E71940-6131-0286-C3CC-C56F01C4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68B10B4F-B376-C89A-DC55-9F14E2C3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41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E43EB-8C15-B224-A3A8-DA0F60F7B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A49A2F-BF92-17A1-9E14-030259ECF942}"/>
              </a:ext>
            </a:extLst>
          </p:cNvPr>
          <p:cNvGrpSpPr/>
          <p:nvPr/>
        </p:nvGrpSpPr>
        <p:grpSpPr>
          <a:xfrm>
            <a:off x="171450" y="116795"/>
            <a:ext cx="11849100" cy="6605359"/>
            <a:chOff x="171450" y="116795"/>
            <a:chExt cx="11849100" cy="66053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DFF45D2-F575-9844-6A9A-89907F3FB7EB}"/>
                </a:ext>
              </a:extLst>
            </p:cNvPr>
            <p:cNvGrpSpPr/>
            <p:nvPr/>
          </p:nvGrpSpPr>
          <p:grpSpPr>
            <a:xfrm>
              <a:off x="171450" y="116795"/>
              <a:ext cx="11849100" cy="6605359"/>
              <a:chOff x="171450" y="116795"/>
              <a:chExt cx="11849100" cy="660535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244B35-E149-4E9F-659A-1D3FA0565B53}"/>
                  </a:ext>
                </a:extLst>
              </p:cNvPr>
              <p:cNvSpPr/>
              <p:nvPr/>
            </p:nvSpPr>
            <p:spPr>
              <a:xfrm>
                <a:off x="450055" y="116795"/>
                <a:ext cx="11291887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3DCB699-E265-A71E-3E01-2808A72E6D7A}"/>
                  </a:ext>
                </a:extLst>
              </p:cNvPr>
              <p:cNvSpPr/>
              <p:nvPr/>
            </p:nvSpPr>
            <p:spPr>
              <a:xfrm>
                <a:off x="280987" y="261937"/>
                <a:ext cx="11630025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EABC328-0E53-7A5D-1E8F-51471B5129BF}"/>
                  </a:ext>
                </a:extLst>
              </p:cNvPr>
              <p:cNvSpPr/>
              <p:nvPr/>
            </p:nvSpPr>
            <p:spPr>
              <a:xfrm>
                <a:off x="171450" y="407079"/>
                <a:ext cx="11849100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66700" dist="444500" dir="5400000" sx="95000" sy="95000" algn="t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5A9CEE-767F-45A2-B60A-EB53225984E1}"/>
                  </a:ext>
                </a:extLst>
              </p:cNvPr>
              <p:cNvSpPr/>
              <p:nvPr/>
            </p:nvSpPr>
            <p:spPr>
              <a:xfrm>
                <a:off x="171450" y="407079"/>
                <a:ext cx="866775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sx="97000" sy="97000" algn="l" rotWithShape="0">
                  <a:srgbClr val="42469F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모서리가 둥근 직사각형 6">
              <a:extLst>
                <a:ext uri="{FF2B5EF4-FFF2-40B4-BE49-F238E27FC236}">
                  <a16:creationId xmlns:a16="http://schemas.microsoft.com/office/drawing/2014/main" id="{59B5CE22-6626-5DD5-6589-AC86DCBB943C}"/>
                </a:ext>
              </a:extLst>
            </p:cNvPr>
            <p:cNvSpPr/>
            <p:nvPr/>
          </p:nvSpPr>
          <p:spPr>
            <a:xfrm>
              <a:off x="1260371" y="549322"/>
              <a:ext cx="10591108" cy="432000"/>
            </a:xfrm>
            <a:prstGeom prst="roundRect">
              <a:avLst/>
            </a:prstGeom>
            <a:solidFill>
              <a:srgbClr val="42469F"/>
            </a:solidFill>
            <a:ln w="41275">
              <a:noFill/>
            </a:ln>
            <a:effectLst>
              <a:outerShdw blurRad="165100" dist="38100" dir="5400000" sx="98000" sy="98000" algn="t" rotWithShape="0">
                <a:srgbClr val="42469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889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E1EB8EC-A805-0A07-71C7-3BF130423665}"/>
                </a:ext>
              </a:extLst>
            </p:cNvPr>
            <p:cNvGrpSpPr/>
            <p:nvPr/>
          </p:nvGrpSpPr>
          <p:grpSpPr>
            <a:xfrm>
              <a:off x="506514" y="638165"/>
              <a:ext cx="192790" cy="216990"/>
              <a:chOff x="5395274" y="2650519"/>
              <a:chExt cx="1459542" cy="1642754"/>
            </a:xfrm>
            <a:solidFill>
              <a:srgbClr val="42469F"/>
            </a:solidFill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8C6770-4915-6A00-D48A-409120159900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52D8D8-EB25-F9B3-6F6F-42E9812968AE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007A45-741B-D283-DC93-A9B9B9075DE9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C8FAFF3-24F9-0B3B-AB42-ED0AB6DCF3AB}"/>
                </a:ext>
              </a:extLst>
            </p:cNvPr>
            <p:cNvGrpSpPr/>
            <p:nvPr/>
          </p:nvGrpSpPr>
          <p:grpSpPr>
            <a:xfrm>
              <a:off x="405511" y="6055890"/>
              <a:ext cx="287044" cy="287017"/>
              <a:chOff x="11491879" y="283221"/>
              <a:chExt cx="287044" cy="287017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3908C119-9969-A8B5-98A2-1E6E81282374}"/>
                  </a:ext>
                </a:extLst>
              </p:cNvPr>
              <p:cNvSpPr/>
              <p:nvPr/>
            </p:nvSpPr>
            <p:spPr>
              <a:xfrm>
                <a:off x="11491879" y="283221"/>
                <a:ext cx="287044" cy="2870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  <a:tab pos="241935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9" name="Group 12">
                <a:extLst>
                  <a:ext uri="{FF2B5EF4-FFF2-40B4-BE49-F238E27FC236}">
                    <a16:creationId xmlns:a16="http://schemas.microsoft.com/office/drawing/2014/main" id="{19DC2597-7AEE-7BE5-4850-3450FA509A3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67635" y="376670"/>
                <a:ext cx="137070" cy="109036"/>
                <a:chOff x="6124" y="305"/>
                <a:chExt cx="841" cy="669"/>
              </a:xfrm>
              <a:solidFill>
                <a:srgbClr val="06131B"/>
              </a:solidFill>
            </p:grpSpPr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5DB4D7D8-83FA-49C7-973E-90998DEBD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id="{3817753B-CC4F-B92B-ADC7-066D9658C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3719B80-B064-C84D-DBB5-E2C2EE8AA4D6}"/>
                </a:ext>
              </a:extLst>
            </p:cNvPr>
            <p:cNvGrpSpPr/>
            <p:nvPr/>
          </p:nvGrpSpPr>
          <p:grpSpPr>
            <a:xfrm>
              <a:off x="505785" y="1242964"/>
              <a:ext cx="132536" cy="3119122"/>
              <a:chOff x="505785" y="1242964"/>
              <a:chExt cx="132536" cy="3119122"/>
            </a:xfrm>
          </p:grpSpPr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B62745E8-E74F-FB48-2163-B4BC1F3B17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9902" y="1242964"/>
                <a:ext cx="104301" cy="137645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9EBC64E9-4D5A-DE32-95F3-4CB9051AE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30309" y="2252318"/>
                <a:ext cx="83488" cy="140419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1">
                <a:extLst>
                  <a:ext uri="{FF2B5EF4-FFF2-40B4-BE49-F238E27FC236}">
                    <a16:creationId xmlns:a16="http://schemas.microsoft.com/office/drawing/2014/main" id="{2C970150-9BBE-118C-20DD-44BB4C4328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14" y="2754610"/>
                <a:ext cx="125679" cy="10999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F8506CF-22E3-43D0-8686-857657C130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V="1">
                <a:off x="508555" y="3226478"/>
                <a:ext cx="126993" cy="112592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14308888-5B97-B10F-4E61-7147D97C2F0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21309" y="3700943"/>
                <a:ext cx="101486" cy="138432"/>
                <a:chOff x="2597" y="4163"/>
                <a:chExt cx="217" cy="2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6" name="Freeform 22">
                  <a:extLst>
                    <a:ext uri="{FF2B5EF4-FFF2-40B4-BE49-F238E27FC236}">
                      <a16:creationId xmlns:a16="http://schemas.microsoft.com/office/drawing/2014/main" id="{2403E316-02F7-0B17-29AA-96F8E0EDBB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Freeform 23">
                  <a:extLst>
                    <a:ext uri="{FF2B5EF4-FFF2-40B4-BE49-F238E27FC236}">
                      <a16:creationId xmlns:a16="http://schemas.microsoft.com/office/drawing/2014/main" id="{C33D89C0-9B38-F166-BBB8-83DF08E3B4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Freeform 24">
                  <a:extLst>
                    <a:ext uri="{FF2B5EF4-FFF2-40B4-BE49-F238E27FC236}">
                      <a16:creationId xmlns:a16="http://schemas.microsoft.com/office/drawing/2014/main" id="{D0210898-9238-4570-4AEF-9561ED8497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Freeform 25">
                  <a:extLst>
                    <a:ext uri="{FF2B5EF4-FFF2-40B4-BE49-F238E27FC236}">
                      <a16:creationId xmlns:a16="http://schemas.microsoft.com/office/drawing/2014/main" id="{33E11B63-81DE-363C-4D7C-69453A1407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8" name="Group 16">
                <a:extLst>
                  <a:ext uri="{FF2B5EF4-FFF2-40B4-BE49-F238E27FC236}">
                    <a16:creationId xmlns:a16="http://schemas.microsoft.com/office/drawing/2014/main" id="{75E4FC8B-97F2-BDF1-E1BF-985951D02C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7687" y="1742482"/>
                <a:ext cx="128731" cy="147963"/>
                <a:chOff x="1039" y="1681"/>
                <a:chExt cx="1071" cy="123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2" name="Freeform 17">
                  <a:extLst>
                    <a:ext uri="{FF2B5EF4-FFF2-40B4-BE49-F238E27FC236}">
                      <a16:creationId xmlns:a16="http://schemas.microsoft.com/office/drawing/2014/main" id="{8D6B78DB-706D-71A3-6F08-1C5BF064C9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Freeform 18">
                  <a:extLst>
                    <a:ext uri="{FF2B5EF4-FFF2-40B4-BE49-F238E27FC236}">
                      <a16:creationId xmlns:a16="http://schemas.microsoft.com/office/drawing/2014/main" id="{66182C22-E9AF-6A82-EA61-A0DA007AA6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Freeform 19">
                  <a:extLst>
                    <a:ext uri="{FF2B5EF4-FFF2-40B4-BE49-F238E27FC236}">
                      <a16:creationId xmlns:a16="http://schemas.microsoft.com/office/drawing/2014/main" id="{D889BF3F-A468-C618-BDCD-6FE65158E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Freeform 20">
                  <a:extLst>
                    <a:ext uri="{FF2B5EF4-FFF2-40B4-BE49-F238E27FC236}">
                      <a16:creationId xmlns:a16="http://schemas.microsoft.com/office/drawing/2014/main" id="{7F045A15-E148-D185-5773-3AE24F056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9" name="Group 31">
                <a:extLst>
                  <a:ext uri="{FF2B5EF4-FFF2-40B4-BE49-F238E27FC236}">
                    <a16:creationId xmlns:a16="http://schemas.microsoft.com/office/drawing/2014/main" id="{7FDF1C0D-DA2E-F350-D122-1773EC6172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5785" y="4201247"/>
                <a:ext cx="132536" cy="160839"/>
                <a:chOff x="2647" y="1727"/>
                <a:chExt cx="192" cy="23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" name="Freeform 32">
                  <a:extLst>
                    <a:ext uri="{FF2B5EF4-FFF2-40B4-BE49-F238E27FC236}">
                      <a16:creationId xmlns:a16="http://schemas.microsoft.com/office/drawing/2014/main" id="{3751329A-B735-0F2D-1A9B-7E64AEFFD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Freeform 33">
                  <a:extLst>
                    <a:ext uri="{FF2B5EF4-FFF2-40B4-BE49-F238E27FC236}">
                      <a16:creationId xmlns:a16="http://schemas.microsoft.com/office/drawing/2014/main" id="{5B6D998D-E8BE-BFF7-5522-9FD298D34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9E748D1-62D7-B66C-FEFE-1F5D3696BD52}"/>
                </a:ext>
              </a:extLst>
            </p:cNvPr>
            <p:cNvGrpSpPr/>
            <p:nvPr/>
          </p:nvGrpSpPr>
          <p:grpSpPr>
            <a:xfrm>
              <a:off x="11454603" y="576100"/>
              <a:ext cx="307421" cy="341120"/>
              <a:chOff x="543379" y="6026135"/>
              <a:chExt cx="369279" cy="40975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61F007C-6D34-336C-1F3A-8707228EA53B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6" name="사각형: 둥근 모서리 18">
                  <a:extLst>
                    <a:ext uri="{FF2B5EF4-FFF2-40B4-BE49-F238E27FC236}">
                      <a16:creationId xmlns:a16="http://schemas.microsoft.com/office/drawing/2014/main" id="{08FD4CF0-A015-F434-7771-70BBFC4B379E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08221CCF-562F-DAB5-C9D5-46F2D58D6B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3D33FEEC-0F99-2ED5-1F18-F1834E593053}"/>
                  </a:ext>
                </a:extLst>
              </p:cNvPr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원호 2">
            <a:extLst>
              <a:ext uri="{FF2B5EF4-FFF2-40B4-BE49-F238E27FC236}">
                <a16:creationId xmlns:a16="http://schemas.microsoft.com/office/drawing/2014/main" id="{93583953-872F-1AB2-200A-0D591C5F4ECB}"/>
              </a:ext>
            </a:extLst>
          </p:cNvPr>
          <p:cNvSpPr/>
          <p:nvPr/>
        </p:nvSpPr>
        <p:spPr>
          <a:xfrm>
            <a:off x="2085967" y="1744227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42469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806CD876-5FCC-9E8C-EC2C-85F8C5334539}"/>
              </a:ext>
            </a:extLst>
          </p:cNvPr>
          <p:cNvSpPr/>
          <p:nvPr/>
        </p:nvSpPr>
        <p:spPr>
          <a:xfrm>
            <a:off x="2144449" y="1802709"/>
            <a:ext cx="2023129" cy="202312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42469F">
              <a:alpha val="18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3240-857B-2EBB-8CA4-346582F8196C}"/>
              </a:ext>
            </a:extLst>
          </p:cNvPr>
          <p:cNvSpPr txBox="1"/>
          <p:nvPr/>
        </p:nvSpPr>
        <p:spPr>
          <a:xfrm>
            <a:off x="1378838" y="1808253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56D3B86D-D4DD-B6A1-5AD7-008036060EFC}"/>
              </a:ext>
            </a:extLst>
          </p:cNvPr>
          <p:cNvSpPr/>
          <p:nvPr/>
        </p:nvSpPr>
        <p:spPr>
          <a:xfrm>
            <a:off x="5594749" y="1754549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42469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8C69D5C7-FF87-DCF1-4120-861535398E9F}"/>
              </a:ext>
            </a:extLst>
          </p:cNvPr>
          <p:cNvSpPr/>
          <p:nvPr/>
        </p:nvSpPr>
        <p:spPr>
          <a:xfrm>
            <a:off x="5653231" y="1813031"/>
            <a:ext cx="2023129" cy="2023129"/>
          </a:xfrm>
          <a:prstGeom prst="arc">
            <a:avLst>
              <a:gd name="adj1" fmla="val 16200000"/>
              <a:gd name="adj2" fmla="val 5422716"/>
            </a:avLst>
          </a:prstGeom>
          <a:solidFill>
            <a:srgbClr val="42469F">
              <a:alpha val="18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5A11E6-CF63-84C2-7B84-D6DC9A5BECED}"/>
              </a:ext>
            </a:extLst>
          </p:cNvPr>
          <p:cNvSpPr txBox="1"/>
          <p:nvPr/>
        </p:nvSpPr>
        <p:spPr>
          <a:xfrm>
            <a:off x="4887620" y="1818577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B465E9DF-8EFE-432E-E61F-BA06A5FFD1C0}"/>
              </a:ext>
            </a:extLst>
          </p:cNvPr>
          <p:cNvSpPr/>
          <p:nvPr/>
        </p:nvSpPr>
        <p:spPr>
          <a:xfrm>
            <a:off x="9103530" y="1764873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42469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5405DBBD-D763-B667-F182-0BBC36237EF0}"/>
              </a:ext>
            </a:extLst>
          </p:cNvPr>
          <p:cNvSpPr/>
          <p:nvPr/>
        </p:nvSpPr>
        <p:spPr>
          <a:xfrm>
            <a:off x="9162013" y="1823355"/>
            <a:ext cx="2023129" cy="202312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42469F">
              <a:alpha val="18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FC686D-D4D0-A4BE-7F03-A4B98EA43FBA}"/>
              </a:ext>
            </a:extLst>
          </p:cNvPr>
          <p:cNvSpPr txBox="1"/>
          <p:nvPr/>
        </p:nvSpPr>
        <p:spPr>
          <a:xfrm>
            <a:off x="8396402" y="1828899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27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ADBC43-16E3-CB97-89DF-B1A5E1A3489E}"/>
              </a:ext>
            </a:extLst>
          </p:cNvPr>
          <p:cNvSpPr/>
          <p:nvPr/>
        </p:nvSpPr>
        <p:spPr>
          <a:xfrm>
            <a:off x="1815232" y="4819367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7F2022-1CAA-1367-9C8C-5DFC554ADC51}"/>
              </a:ext>
            </a:extLst>
          </p:cNvPr>
          <p:cNvSpPr/>
          <p:nvPr/>
        </p:nvSpPr>
        <p:spPr>
          <a:xfrm>
            <a:off x="5324014" y="4819366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F1816C-EE3D-8845-32EF-6145EBCB5604}"/>
              </a:ext>
            </a:extLst>
          </p:cNvPr>
          <p:cNvSpPr/>
          <p:nvPr/>
        </p:nvSpPr>
        <p:spPr>
          <a:xfrm>
            <a:off x="8832796" y="4819365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53" name="모서리가 둥근 직사각형 72">
            <a:extLst>
              <a:ext uri="{FF2B5EF4-FFF2-40B4-BE49-F238E27FC236}">
                <a16:creationId xmlns:a16="http://schemas.microsoft.com/office/drawing/2014/main" id="{C8624D71-0C85-C7B8-5B5B-06336E37BFEA}"/>
              </a:ext>
            </a:extLst>
          </p:cNvPr>
          <p:cNvSpPr/>
          <p:nvPr/>
        </p:nvSpPr>
        <p:spPr>
          <a:xfrm>
            <a:off x="3018388" y="4391170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모서리가 둥근 직사각형 82">
            <a:extLst>
              <a:ext uri="{FF2B5EF4-FFF2-40B4-BE49-F238E27FC236}">
                <a16:creationId xmlns:a16="http://schemas.microsoft.com/office/drawing/2014/main" id="{7FAF3ADC-2F52-343C-62F1-5DE9C5AB74C9}"/>
              </a:ext>
            </a:extLst>
          </p:cNvPr>
          <p:cNvSpPr/>
          <p:nvPr/>
        </p:nvSpPr>
        <p:spPr>
          <a:xfrm>
            <a:off x="6574388" y="4391170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모서리가 둥근 직사각형 83">
            <a:extLst>
              <a:ext uri="{FF2B5EF4-FFF2-40B4-BE49-F238E27FC236}">
                <a16:creationId xmlns:a16="http://schemas.microsoft.com/office/drawing/2014/main" id="{A8F8C811-811D-7FCF-A9E7-C130F892CDDB}"/>
              </a:ext>
            </a:extLst>
          </p:cNvPr>
          <p:cNvSpPr/>
          <p:nvPr/>
        </p:nvSpPr>
        <p:spPr>
          <a:xfrm>
            <a:off x="10092288" y="4391170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자유형 84">
            <a:extLst>
              <a:ext uri="{FF2B5EF4-FFF2-40B4-BE49-F238E27FC236}">
                <a16:creationId xmlns:a16="http://schemas.microsoft.com/office/drawing/2014/main" id="{239B7E7F-3A46-C62F-8AD5-4BF0B923222D}"/>
              </a:ext>
            </a:extLst>
          </p:cNvPr>
          <p:cNvSpPr/>
          <p:nvPr/>
        </p:nvSpPr>
        <p:spPr>
          <a:xfrm>
            <a:off x="3032917" y="4222193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9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B79FF-4D90-A680-A3AB-FF9A0728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0817B0-CD0B-3554-0458-F03A9DF99066}"/>
              </a:ext>
            </a:extLst>
          </p:cNvPr>
          <p:cNvGrpSpPr/>
          <p:nvPr/>
        </p:nvGrpSpPr>
        <p:grpSpPr>
          <a:xfrm>
            <a:off x="171450" y="116795"/>
            <a:ext cx="11849100" cy="6605359"/>
            <a:chOff x="171450" y="116795"/>
            <a:chExt cx="11849100" cy="66053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18C9707-A217-6285-238E-728B2F2516AC}"/>
                </a:ext>
              </a:extLst>
            </p:cNvPr>
            <p:cNvGrpSpPr/>
            <p:nvPr/>
          </p:nvGrpSpPr>
          <p:grpSpPr>
            <a:xfrm>
              <a:off x="171450" y="116795"/>
              <a:ext cx="11849100" cy="6605359"/>
              <a:chOff x="171450" y="116795"/>
              <a:chExt cx="11849100" cy="660535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91B6E-3BE1-B551-2E55-1CF712D691C2}"/>
                  </a:ext>
                </a:extLst>
              </p:cNvPr>
              <p:cNvSpPr/>
              <p:nvPr/>
            </p:nvSpPr>
            <p:spPr>
              <a:xfrm>
                <a:off x="450055" y="116795"/>
                <a:ext cx="11291887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5A419E-4C32-DA63-2CB2-4407BA3D7515}"/>
                  </a:ext>
                </a:extLst>
              </p:cNvPr>
              <p:cNvSpPr/>
              <p:nvPr/>
            </p:nvSpPr>
            <p:spPr>
              <a:xfrm>
                <a:off x="280987" y="261937"/>
                <a:ext cx="11630025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A5B68CA-3C0F-678F-C069-D994FC468F34}"/>
                  </a:ext>
                </a:extLst>
              </p:cNvPr>
              <p:cNvSpPr/>
              <p:nvPr/>
            </p:nvSpPr>
            <p:spPr>
              <a:xfrm>
                <a:off x="171450" y="407079"/>
                <a:ext cx="11849100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66700" dist="444500" dir="5400000" sx="95000" sy="95000" algn="t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3FE694-9077-CAFD-6465-0AA7222AE8F3}"/>
                  </a:ext>
                </a:extLst>
              </p:cNvPr>
              <p:cNvSpPr/>
              <p:nvPr/>
            </p:nvSpPr>
            <p:spPr>
              <a:xfrm>
                <a:off x="171450" y="407079"/>
                <a:ext cx="866775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sx="97000" sy="97000" algn="l" rotWithShape="0">
                  <a:srgbClr val="42469F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모서리가 둥근 직사각형 6">
              <a:extLst>
                <a:ext uri="{FF2B5EF4-FFF2-40B4-BE49-F238E27FC236}">
                  <a16:creationId xmlns:a16="http://schemas.microsoft.com/office/drawing/2014/main" id="{1699AF2F-CC34-D02A-169F-68D650703446}"/>
                </a:ext>
              </a:extLst>
            </p:cNvPr>
            <p:cNvSpPr/>
            <p:nvPr/>
          </p:nvSpPr>
          <p:spPr>
            <a:xfrm>
              <a:off x="1260371" y="549322"/>
              <a:ext cx="10591108" cy="432000"/>
            </a:xfrm>
            <a:prstGeom prst="roundRect">
              <a:avLst/>
            </a:prstGeom>
            <a:solidFill>
              <a:srgbClr val="42469F"/>
            </a:solidFill>
            <a:ln w="41275">
              <a:noFill/>
            </a:ln>
            <a:effectLst>
              <a:outerShdw blurRad="165100" dist="38100" dir="5400000" sx="98000" sy="98000" algn="t" rotWithShape="0">
                <a:srgbClr val="42469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889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E235094-55C1-58DD-29D4-D58DAC50E943}"/>
                </a:ext>
              </a:extLst>
            </p:cNvPr>
            <p:cNvGrpSpPr/>
            <p:nvPr/>
          </p:nvGrpSpPr>
          <p:grpSpPr>
            <a:xfrm>
              <a:off x="506514" y="638165"/>
              <a:ext cx="192790" cy="216990"/>
              <a:chOff x="5395274" y="2650519"/>
              <a:chExt cx="1459542" cy="1642754"/>
            </a:xfrm>
            <a:solidFill>
              <a:srgbClr val="42469F"/>
            </a:solidFill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ED28C0-F24E-ED09-68BD-876C61D85E09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4ADBFE-723C-C475-9370-06E3FA8327AD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10F9A5-1C7A-833E-955E-F12B54508DBF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E127FDC-3295-D59E-FE5C-80B210A18114}"/>
                </a:ext>
              </a:extLst>
            </p:cNvPr>
            <p:cNvGrpSpPr/>
            <p:nvPr/>
          </p:nvGrpSpPr>
          <p:grpSpPr>
            <a:xfrm>
              <a:off x="405511" y="6055890"/>
              <a:ext cx="287044" cy="287017"/>
              <a:chOff x="11491879" y="283221"/>
              <a:chExt cx="287044" cy="287017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7550F29-6A0F-ADA9-EC37-0423DDBEDF03}"/>
                  </a:ext>
                </a:extLst>
              </p:cNvPr>
              <p:cNvSpPr/>
              <p:nvPr/>
            </p:nvSpPr>
            <p:spPr>
              <a:xfrm>
                <a:off x="11491879" y="283221"/>
                <a:ext cx="287044" cy="2870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  <a:tab pos="241935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9" name="Group 12">
                <a:extLst>
                  <a:ext uri="{FF2B5EF4-FFF2-40B4-BE49-F238E27FC236}">
                    <a16:creationId xmlns:a16="http://schemas.microsoft.com/office/drawing/2014/main" id="{0A7F1954-2937-EC84-7E5A-EA90773E89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67635" y="376670"/>
                <a:ext cx="137070" cy="109036"/>
                <a:chOff x="6124" y="305"/>
                <a:chExt cx="841" cy="669"/>
              </a:xfrm>
              <a:solidFill>
                <a:srgbClr val="06131B"/>
              </a:solidFill>
            </p:grpSpPr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40EDB379-60B4-51C4-5AFA-9D324B38E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id="{4B3263C8-BE8E-9C72-543E-196760827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D51863F-B573-78E9-7759-B75CBF2938F4}"/>
                </a:ext>
              </a:extLst>
            </p:cNvPr>
            <p:cNvGrpSpPr/>
            <p:nvPr/>
          </p:nvGrpSpPr>
          <p:grpSpPr>
            <a:xfrm>
              <a:off x="505785" y="1242964"/>
              <a:ext cx="132536" cy="3119122"/>
              <a:chOff x="505785" y="1242964"/>
              <a:chExt cx="132536" cy="3119122"/>
            </a:xfrm>
          </p:grpSpPr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6C26A972-8B08-18AD-241A-90031AA136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9902" y="1242964"/>
                <a:ext cx="104301" cy="137645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9B8585C1-EAED-0494-2CE0-CDF84B193D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30309" y="2252318"/>
                <a:ext cx="83488" cy="140419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1">
                <a:extLst>
                  <a:ext uri="{FF2B5EF4-FFF2-40B4-BE49-F238E27FC236}">
                    <a16:creationId xmlns:a16="http://schemas.microsoft.com/office/drawing/2014/main" id="{E0EADB61-CF8A-E265-612F-F2A45E9E7A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14" y="2754610"/>
                <a:ext cx="125679" cy="10999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7A4B3C4-D928-9ACF-05F0-CAE58C2AB7F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V="1">
                <a:off x="508555" y="3226478"/>
                <a:ext cx="126993" cy="112592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61C9DE92-3862-32DA-B36C-E30B6CAD85A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21309" y="3700943"/>
                <a:ext cx="101486" cy="138432"/>
                <a:chOff x="2597" y="4163"/>
                <a:chExt cx="217" cy="2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6" name="Freeform 22">
                  <a:extLst>
                    <a:ext uri="{FF2B5EF4-FFF2-40B4-BE49-F238E27FC236}">
                      <a16:creationId xmlns:a16="http://schemas.microsoft.com/office/drawing/2014/main" id="{6C67E033-2342-0FFD-025F-F4D065274A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Freeform 23">
                  <a:extLst>
                    <a:ext uri="{FF2B5EF4-FFF2-40B4-BE49-F238E27FC236}">
                      <a16:creationId xmlns:a16="http://schemas.microsoft.com/office/drawing/2014/main" id="{477E2AE1-D943-5AD2-7068-CCCD673D9B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Freeform 24">
                  <a:extLst>
                    <a:ext uri="{FF2B5EF4-FFF2-40B4-BE49-F238E27FC236}">
                      <a16:creationId xmlns:a16="http://schemas.microsoft.com/office/drawing/2014/main" id="{36BB94ED-057E-A690-C0A0-B3F58DF4DE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Freeform 25">
                  <a:extLst>
                    <a:ext uri="{FF2B5EF4-FFF2-40B4-BE49-F238E27FC236}">
                      <a16:creationId xmlns:a16="http://schemas.microsoft.com/office/drawing/2014/main" id="{331EB3C1-B12A-3577-042F-0B605669D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8" name="Group 16">
                <a:extLst>
                  <a:ext uri="{FF2B5EF4-FFF2-40B4-BE49-F238E27FC236}">
                    <a16:creationId xmlns:a16="http://schemas.microsoft.com/office/drawing/2014/main" id="{EC9AE67F-10D9-310C-BA84-AB9967696D9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7687" y="1742482"/>
                <a:ext cx="128731" cy="147963"/>
                <a:chOff x="1039" y="1681"/>
                <a:chExt cx="1071" cy="123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2" name="Freeform 17">
                  <a:extLst>
                    <a:ext uri="{FF2B5EF4-FFF2-40B4-BE49-F238E27FC236}">
                      <a16:creationId xmlns:a16="http://schemas.microsoft.com/office/drawing/2014/main" id="{857F178B-E7CA-6435-7AF1-3D31EF37E3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Freeform 18">
                  <a:extLst>
                    <a:ext uri="{FF2B5EF4-FFF2-40B4-BE49-F238E27FC236}">
                      <a16:creationId xmlns:a16="http://schemas.microsoft.com/office/drawing/2014/main" id="{B195C02A-149D-30E6-2774-71487D99DE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Freeform 19">
                  <a:extLst>
                    <a:ext uri="{FF2B5EF4-FFF2-40B4-BE49-F238E27FC236}">
                      <a16:creationId xmlns:a16="http://schemas.microsoft.com/office/drawing/2014/main" id="{D70EFE1B-809F-872A-B80F-86AFBD48E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Freeform 20">
                  <a:extLst>
                    <a:ext uri="{FF2B5EF4-FFF2-40B4-BE49-F238E27FC236}">
                      <a16:creationId xmlns:a16="http://schemas.microsoft.com/office/drawing/2014/main" id="{58833313-D626-31AB-CCFE-5BB6FEAF05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9" name="Group 31">
                <a:extLst>
                  <a:ext uri="{FF2B5EF4-FFF2-40B4-BE49-F238E27FC236}">
                    <a16:creationId xmlns:a16="http://schemas.microsoft.com/office/drawing/2014/main" id="{A6EF7F10-BBBB-FE43-9BEC-A4BFC4D2DBA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5785" y="4201247"/>
                <a:ext cx="132536" cy="160839"/>
                <a:chOff x="2647" y="1727"/>
                <a:chExt cx="192" cy="23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" name="Freeform 32">
                  <a:extLst>
                    <a:ext uri="{FF2B5EF4-FFF2-40B4-BE49-F238E27FC236}">
                      <a16:creationId xmlns:a16="http://schemas.microsoft.com/office/drawing/2014/main" id="{1D1DE097-A03F-6432-DD58-92C1F446C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Freeform 33">
                  <a:extLst>
                    <a:ext uri="{FF2B5EF4-FFF2-40B4-BE49-F238E27FC236}">
                      <a16:creationId xmlns:a16="http://schemas.microsoft.com/office/drawing/2014/main" id="{9FD3F9DD-870E-8BB0-C0C9-5505DFB36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6F74251-AA47-C766-9D1F-E687E2B3C04C}"/>
                </a:ext>
              </a:extLst>
            </p:cNvPr>
            <p:cNvGrpSpPr/>
            <p:nvPr/>
          </p:nvGrpSpPr>
          <p:grpSpPr>
            <a:xfrm>
              <a:off x="11454603" y="576100"/>
              <a:ext cx="307421" cy="341120"/>
              <a:chOff x="543379" y="6026135"/>
              <a:chExt cx="369279" cy="40975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8289B651-B9D4-31A0-C412-CFDAEBB4D911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6" name="사각형: 둥근 모서리 18">
                  <a:extLst>
                    <a:ext uri="{FF2B5EF4-FFF2-40B4-BE49-F238E27FC236}">
                      <a16:creationId xmlns:a16="http://schemas.microsoft.com/office/drawing/2014/main" id="{568DB4CD-D484-C8BF-47F6-1913D5C791C4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88725582-A60E-C949-C51E-41E19B608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20B9E2A-6859-8E26-09C2-A6D3A2FC736C}"/>
                  </a:ext>
                </a:extLst>
              </p:cNvPr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265AD6-11B4-D70D-9C64-B0196B4EA322}"/>
              </a:ext>
            </a:extLst>
          </p:cNvPr>
          <p:cNvGraphicFramePr>
            <a:graphicFrameLocks noGrp="1"/>
          </p:cNvGraphicFramePr>
          <p:nvPr/>
        </p:nvGraphicFramePr>
        <p:xfrm>
          <a:off x="1553602" y="1274089"/>
          <a:ext cx="2913402" cy="497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410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6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965F6D-7431-4C3B-2AEA-9A4E3397E987}"/>
              </a:ext>
            </a:extLst>
          </p:cNvPr>
          <p:cNvGraphicFramePr>
            <a:graphicFrameLocks noGrp="1"/>
          </p:cNvGraphicFramePr>
          <p:nvPr/>
        </p:nvGraphicFramePr>
        <p:xfrm>
          <a:off x="5046102" y="1292958"/>
          <a:ext cx="2913402" cy="497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410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177C64-67E4-7826-05BE-7DAA2C0FE7BF}"/>
              </a:ext>
            </a:extLst>
          </p:cNvPr>
          <p:cNvGraphicFramePr>
            <a:graphicFrameLocks noGrp="1"/>
          </p:cNvGraphicFramePr>
          <p:nvPr/>
        </p:nvGraphicFramePr>
        <p:xfrm>
          <a:off x="8538602" y="1311827"/>
          <a:ext cx="2913402" cy="497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410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6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70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64929-6915-7F54-378C-B5D45B1B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9F5F0B-BA89-C848-D6F7-00C1B71DEA60}"/>
              </a:ext>
            </a:extLst>
          </p:cNvPr>
          <p:cNvGrpSpPr/>
          <p:nvPr/>
        </p:nvGrpSpPr>
        <p:grpSpPr>
          <a:xfrm>
            <a:off x="171450" y="116795"/>
            <a:ext cx="11849100" cy="6605359"/>
            <a:chOff x="171450" y="116795"/>
            <a:chExt cx="11849100" cy="66053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28C7078-EFBE-4542-4AE3-6DC245C84778}"/>
                </a:ext>
              </a:extLst>
            </p:cNvPr>
            <p:cNvGrpSpPr/>
            <p:nvPr/>
          </p:nvGrpSpPr>
          <p:grpSpPr>
            <a:xfrm>
              <a:off x="171450" y="116795"/>
              <a:ext cx="11849100" cy="6605359"/>
              <a:chOff x="171450" y="116795"/>
              <a:chExt cx="11849100" cy="660535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80AB295-345E-8DED-8DEE-55C39604F1E2}"/>
                  </a:ext>
                </a:extLst>
              </p:cNvPr>
              <p:cNvSpPr/>
              <p:nvPr/>
            </p:nvSpPr>
            <p:spPr>
              <a:xfrm>
                <a:off x="450055" y="116795"/>
                <a:ext cx="11291887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3F7861F-939A-62E3-9F67-B1EA1560386F}"/>
                  </a:ext>
                </a:extLst>
              </p:cNvPr>
              <p:cNvSpPr/>
              <p:nvPr/>
            </p:nvSpPr>
            <p:spPr>
              <a:xfrm>
                <a:off x="280987" y="261937"/>
                <a:ext cx="11630025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C78CE37-4955-4A87-FA95-AE6506A9C895}"/>
                  </a:ext>
                </a:extLst>
              </p:cNvPr>
              <p:cNvSpPr/>
              <p:nvPr/>
            </p:nvSpPr>
            <p:spPr>
              <a:xfrm>
                <a:off x="171450" y="407079"/>
                <a:ext cx="11849100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66700" dist="444500" dir="5400000" sx="95000" sy="95000" algn="t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A949BE7-F984-C631-D193-144E65E0F8E8}"/>
                  </a:ext>
                </a:extLst>
              </p:cNvPr>
              <p:cNvSpPr/>
              <p:nvPr/>
            </p:nvSpPr>
            <p:spPr>
              <a:xfrm>
                <a:off x="171450" y="407079"/>
                <a:ext cx="866775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sx="97000" sy="97000" algn="l" rotWithShape="0">
                  <a:srgbClr val="42469F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모서리가 둥근 직사각형 6">
              <a:extLst>
                <a:ext uri="{FF2B5EF4-FFF2-40B4-BE49-F238E27FC236}">
                  <a16:creationId xmlns:a16="http://schemas.microsoft.com/office/drawing/2014/main" id="{1AF5B13E-CDDA-97B5-DF09-71F236968079}"/>
                </a:ext>
              </a:extLst>
            </p:cNvPr>
            <p:cNvSpPr/>
            <p:nvPr/>
          </p:nvSpPr>
          <p:spPr>
            <a:xfrm>
              <a:off x="1260371" y="549322"/>
              <a:ext cx="10591108" cy="432000"/>
            </a:xfrm>
            <a:prstGeom prst="roundRect">
              <a:avLst/>
            </a:prstGeom>
            <a:solidFill>
              <a:srgbClr val="42469F"/>
            </a:solidFill>
            <a:ln w="41275">
              <a:noFill/>
            </a:ln>
            <a:effectLst>
              <a:outerShdw blurRad="165100" dist="38100" dir="5400000" sx="98000" sy="98000" algn="t" rotWithShape="0">
                <a:srgbClr val="42469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889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CA68CB3-E01C-DD1D-11D4-EDB5C174158C}"/>
                </a:ext>
              </a:extLst>
            </p:cNvPr>
            <p:cNvGrpSpPr/>
            <p:nvPr/>
          </p:nvGrpSpPr>
          <p:grpSpPr>
            <a:xfrm>
              <a:off x="506514" y="638165"/>
              <a:ext cx="192790" cy="216990"/>
              <a:chOff x="5395274" y="2650519"/>
              <a:chExt cx="1459542" cy="1642754"/>
            </a:xfrm>
            <a:solidFill>
              <a:srgbClr val="42469F"/>
            </a:solidFill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D6F5C-8842-E9E5-C953-EBAB13DA21D9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4BA5D-6E28-66C9-AB4C-A194D13C79E8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FA8795-E592-7901-8711-0064C27F8866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F5EF2AE-56A7-375A-4CA5-13FA922F42F6}"/>
                </a:ext>
              </a:extLst>
            </p:cNvPr>
            <p:cNvGrpSpPr/>
            <p:nvPr/>
          </p:nvGrpSpPr>
          <p:grpSpPr>
            <a:xfrm>
              <a:off x="405511" y="6055890"/>
              <a:ext cx="287044" cy="287017"/>
              <a:chOff x="11491879" y="283221"/>
              <a:chExt cx="287044" cy="287017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854DF44-3DB6-C1D8-18F7-37146F893075}"/>
                  </a:ext>
                </a:extLst>
              </p:cNvPr>
              <p:cNvSpPr/>
              <p:nvPr/>
            </p:nvSpPr>
            <p:spPr>
              <a:xfrm>
                <a:off x="11491879" y="283221"/>
                <a:ext cx="287044" cy="2870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  <a:tab pos="241935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9" name="Group 12">
                <a:extLst>
                  <a:ext uri="{FF2B5EF4-FFF2-40B4-BE49-F238E27FC236}">
                    <a16:creationId xmlns:a16="http://schemas.microsoft.com/office/drawing/2014/main" id="{79D9EB27-A496-375B-3A30-DCBBB78DC0A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67635" y="376670"/>
                <a:ext cx="137070" cy="109036"/>
                <a:chOff x="6124" y="305"/>
                <a:chExt cx="841" cy="669"/>
              </a:xfrm>
              <a:solidFill>
                <a:srgbClr val="06131B"/>
              </a:solidFill>
            </p:grpSpPr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C26B3EF3-020C-0F1B-D381-EDBB3941A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id="{BEE5EF29-1135-E173-584D-BAC5C80BB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C0334A-B626-F3E4-8F77-20B3AB5D243D}"/>
                </a:ext>
              </a:extLst>
            </p:cNvPr>
            <p:cNvGrpSpPr/>
            <p:nvPr/>
          </p:nvGrpSpPr>
          <p:grpSpPr>
            <a:xfrm>
              <a:off x="505785" y="1242964"/>
              <a:ext cx="132536" cy="3119122"/>
              <a:chOff x="505785" y="1242964"/>
              <a:chExt cx="132536" cy="3119122"/>
            </a:xfrm>
          </p:grpSpPr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E7670092-27F7-B3E1-626D-C260E7BE1A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9902" y="1242964"/>
                <a:ext cx="104301" cy="137645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33C6C160-1C32-1D3E-F944-52FE25DFF7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30309" y="2252318"/>
                <a:ext cx="83488" cy="140419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1">
                <a:extLst>
                  <a:ext uri="{FF2B5EF4-FFF2-40B4-BE49-F238E27FC236}">
                    <a16:creationId xmlns:a16="http://schemas.microsoft.com/office/drawing/2014/main" id="{34A9A2BC-D33E-7E7B-A3C6-E8C4FCE129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14" y="2754610"/>
                <a:ext cx="125679" cy="10999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72D6E6A9-D769-DCCD-B74D-4E2045C67E3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V="1">
                <a:off x="508555" y="3226478"/>
                <a:ext cx="126993" cy="112592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3F666BC9-4004-86BB-0AAF-471B412915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21309" y="3700943"/>
                <a:ext cx="101486" cy="138432"/>
                <a:chOff x="2597" y="4163"/>
                <a:chExt cx="217" cy="2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6" name="Freeform 22">
                  <a:extLst>
                    <a:ext uri="{FF2B5EF4-FFF2-40B4-BE49-F238E27FC236}">
                      <a16:creationId xmlns:a16="http://schemas.microsoft.com/office/drawing/2014/main" id="{CDF9A4E8-12C3-90FE-EE67-801E259CCC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Freeform 23">
                  <a:extLst>
                    <a:ext uri="{FF2B5EF4-FFF2-40B4-BE49-F238E27FC236}">
                      <a16:creationId xmlns:a16="http://schemas.microsoft.com/office/drawing/2014/main" id="{26B2EF8D-8FDC-A461-03B3-B773E0A6A14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Freeform 24">
                  <a:extLst>
                    <a:ext uri="{FF2B5EF4-FFF2-40B4-BE49-F238E27FC236}">
                      <a16:creationId xmlns:a16="http://schemas.microsoft.com/office/drawing/2014/main" id="{301818CF-31C3-45F7-0061-C3E845E758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Freeform 25">
                  <a:extLst>
                    <a:ext uri="{FF2B5EF4-FFF2-40B4-BE49-F238E27FC236}">
                      <a16:creationId xmlns:a16="http://schemas.microsoft.com/office/drawing/2014/main" id="{3CFC7B25-F961-09F7-4F70-E3A2D1703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8" name="Group 16">
                <a:extLst>
                  <a:ext uri="{FF2B5EF4-FFF2-40B4-BE49-F238E27FC236}">
                    <a16:creationId xmlns:a16="http://schemas.microsoft.com/office/drawing/2014/main" id="{5F9352F6-BD2F-A630-89ED-665FDBA7324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7687" y="1742482"/>
                <a:ext cx="128731" cy="147963"/>
                <a:chOff x="1039" y="1681"/>
                <a:chExt cx="1071" cy="123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2" name="Freeform 17">
                  <a:extLst>
                    <a:ext uri="{FF2B5EF4-FFF2-40B4-BE49-F238E27FC236}">
                      <a16:creationId xmlns:a16="http://schemas.microsoft.com/office/drawing/2014/main" id="{647C0998-13B0-EDD8-D06B-17ED81C5759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Freeform 18">
                  <a:extLst>
                    <a:ext uri="{FF2B5EF4-FFF2-40B4-BE49-F238E27FC236}">
                      <a16:creationId xmlns:a16="http://schemas.microsoft.com/office/drawing/2014/main" id="{5DF87935-7461-2C07-8057-568CF006AB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Freeform 19">
                  <a:extLst>
                    <a:ext uri="{FF2B5EF4-FFF2-40B4-BE49-F238E27FC236}">
                      <a16:creationId xmlns:a16="http://schemas.microsoft.com/office/drawing/2014/main" id="{20E1D9C4-ED29-0C26-BC54-432B695E6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Freeform 20">
                  <a:extLst>
                    <a:ext uri="{FF2B5EF4-FFF2-40B4-BE49-F238E27FC236}">
                      <a16:creationId xmlns:a16="http://schemas.microsoft.com/office/drawing/2014/main" id="{A40B457B-164A-C117-A3EC-E00888440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9" name="Group 31">
                <a:extLst>
                  <a:ext uri="{FF2B5EF4-FFF2-40B4-BE49-F238E27FC236}">
                    <a16:creationId xmlns:a16="http://schemas.microsoft.com/office/drawing/2014/main" id="{FA354E22-9A08-2D41-E40E-701F531FA43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5785" y="4201247"/>
                <a:ext cx="132536" cy="160839"/>
                <a:chOff x="2647" y="1727"/>
                <a:chExt cx="192" cy="23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" name="Freeform 32">
                  <a:extLst>
                    <a:ext uri="{FF2B5EF4-FFF2-40B4-BE49-F238E27FC236}">
                      <a16:creationId xmlns:a16="http://schemas.microsoft.com/office/drawing/2014/main" id="{8E8F5EB4-88D6-0C86-B62F-BB4F9E09A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Freeform 33">
                  <a:extLst>
                    <a:ext uri="{FF2B5EF4-FFF2-40B4-BE49-F238E27FC236}">
                      <a16:creationId xmlns:a16="http://schemas.microsoft.com/office/drawing/2014/main" id="{3FCD8993-3215-315C-480B-06315CB41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A0D21D0-953A-0983-B984-9E73BD4750D9}"/>
                </a:ext>
              </a:extLst>
            </p:cNvPr>
            <p:cNvGrpSpPr/>
            <p:nvPr/>
          </p:nvGrpSpPr>
          <p:grpSpPr>
            <a:xfrm>
              <a:off x="11454603" y="576100"/>
              <a:ext cx="307421" cy="341120"/>
              <a:chOff x="543379" y="6026135"/>
              <a:chExt cx="369279" cy="40975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B5ACFC5C-9026-6C7F-697D-E297ADE225E4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6" name="사각형: 둥근 모서리 18">
                  <a:extLst>
                    <a:ext uri="{FF2B5EF4-FFF2-40B4-BE49-F238E27FC236}">
                      <a16:creationId xmlns:a16="http://schemas.microsoft.com/office/drawing/2014/main" id="{F7D8F289-DEAD-D648-1F14-E295B70AFDC5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BBBFC2AB-785F-CDDF-62BA-6AFE46C25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0D71A73F-79D9-21EF-1C86-6CF52434DBB3}"/>
                  </a:ext>
                </a:extLst>
              </p:cNvPr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자유형: 도형 19">
            <a:extLst>
              <a:ext uri="{FF2B5EF4-FFF2-40B4-BE49-F238E27FC236}">
                <a16:creationId xmlns:a16="http://schemas.microsoft.com/office/drawing/2014/main" id="{548FB1AD-711C-8C89-25A0-F7BC11F4AA91}"/>
              </a:ext>
            </a:extLst>
          </p:cNvPr>
          <p:cNvSpPr/>
          <p:nvPr/>
        </p:nvSpPr>
        <p:spPr>
          <a:xfrm rot="13500000">
            <a:off x="2288917" y="3065578"/>
            <a:ext cx="1535722" cy="1535722"/>
          </a:xfrm>
          <a:custGeom>
            <a:avLst/>
            <a:gdLst>
              <a:gd name="connsiteX0" fmla="*/ 1428264 w 1535722"/>
              <a:gd name="connsiteY0" fmla="*/ 1428264 h 1535722"/>
              <a:gd name="connsiteX1" fmla="*/ 1168838 w 1535722"/>
              <a:gd name="connsiteY1" fmla="*/ 1535722 h 1535722"/>
              <a:gd name="connsiteX2" fmla="*/ 526605 w 1535722"/>
              <a:gd name="connsiteY2" fmla="*/ 1535722 h 1535722"/>
              <a:gd name="connsiteX3" fmla="*/ 526604 w 1535722"/>
              <a:gd name="connsiteY3" fmla="*/ 1523351 h 1535722"/>
              <a:gd name="connsiteX4" fmla="*/ 1162379 w 1535722"/>
              <a:gd name="connsiteY4" fmla="*/ 1523351 h 1535722"/>
              <a:gd name="connsiteX5" fmla="*/ 1417625 w 1535722"/>
              <a:gd name="connsiteY5" fmla="*/ 1417625 h 1535722"/>
              <a:gd name="connsiteX6" fmla="*/ 1523352 w 1535722"/>
              <a:gd name="connsiteY6" fmla="*/ 1162378 h 1535722"/>
              <a:gd name="connsiteX7" fmla="*/ 1523352 w 1535722"/>
              <a:gd name="connsiteY7" fmla="*/ 12372 h 1535722"/>
              <a:gd name="connsiteX8" fmla="*/ 373346 w 1535722"/>
              <a:gd name="connsiteY8" fmla="*/ 12372 h 1535722"/>
              <a:gd name="connsiteX9" fmla="*/ 12373 w 1535722"/>
              <a:gd name="connsiteY9" fmla="*/ 373345 h 1535722"/>
              <a:gd name="connsiteX10" fmla="*/ 12373 w 1535722"/>
              <a:gd name="connsiteY10" fmla="*/ 1085595 h 1535722"/>
              <a:gd name="connsiteX11" fmla="*/ 12132 w 1535722"/>
              <a:gd name="connsiteY11" fmla="*/ 1085595 h 1535722"/>
              <a:gd name="connsiteX12" fmla="*/ 12131 w 1535722"/>
              <a:gd name="connsiteY12" fmla="*/ 1535722 h 1535722"/>
              <a:gd name="connsiteX13" fmla="*/ 0 w 1535722"/>
              <a:gd name="connsiteY13" fmla="*/ 1535722 h 1535722"/>
              <a:gd name="connsiteX14" fmla="*/ 0 w 1535722"/>
              <a:gd name="connsiteY14" fmla="*/ 366884 h 1535722"/>
              <a:gd name="connsiteX15" fmla="*/ 366884 w 1535722"/>
              <a:gd name="connsiteY15" fmla="*/ 0 h 1535722"/>
              <a:gd name="connsiteX16" fmla="*/ 1535722 w 1535722"/>
              <a:gd name="connsiteY16" fmla="*/ 0 h 1535722"/>
              <a:gd name="connsiteX17" fmla="*/ 1535722 w 1535722"/>
              <a:gd name="connsiteY17" fmla="*/ 1168838 h 1535722"/>
              <a:gd name="connsiteX18" fmla="*/ 1428264 w 1535722"/>
              <a:gd name="connsiteY18" fmla="*/ 1428264 h 153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35722" h="1535722">
                <a:moveTo>
                  <a:pt x="1428264" y="1428264"/>
                </a:moveTo>
                <a:cubicBezTo>
                  <a:pt x="1361871" y="1494657"/>
                  <a:pt x="1270150" y="1535722"/>
                  <a:pt x="1168838" y="1535722"/>
                </a:cubicBezTo>
                <a:lnTo>
                  <a:pt x="526605" y="1535722"/>
                </a:lnTo>
                <a:lnTo>
                  <a:pt x="526604" y="1523351"/>
                </a:lnTo>
                <a:lnTo>
                  <a:pt x="1162379" y="1523351"/>
                </a:lnTo>
                <a:cubicBezTo>
                  <a:pt x="1262059" y="1523351"/>
                  <a:pt x="1352302" y="1482948"/>
                  <a:pt x="1417625" y="1417625"/>
                </a:cubicBezTo>
                <a:cubicBezTo>
                  <a:pt x="1482949" y="1352301"/>
                  <a:pt x="1523352" y="1262058"/>
                  <a:pt x="1523352" y="1162378"/>
                </a:cubicBezTo>
                <a:lnTo>
                  <a:pt x="1523352" y="12372"/>
                </a:lnTo>
                <a:lnTo>
                  <a:pt x="373346" y="12372"/>
                </a:lnTo>
                <a:cubicBezTo>
                  <a:pt x="173986" y="12372"/>
                  <a:pt x="12373" y="173985"/>
                  <a:pt x="12373" y="373345"/>
                </a:cubicBezTo>
                <a:lnTo>
                  <a:pt x="12373" y="1085595"/>
                </a:lnTo>
                <a:lnTo>
                  <a:pt x="12132" y="1085595"/>
                </a:lnTo>
                <a:lnTo>
                  <a:pt x="12131" y="1535722"/>
                </a:lnTo>
                <a:lnTo>
                  <a:pt x="0" y="1535722"/>
                </a:lnTo>
                <a:lnTo>
                  <a:pt x="0" y="366884"/>
                </a:lnTo>
                <a:cubicBezTo>
                  <a:pt x="0" y="164260"/>
                  <a:pt x="164260" y="0"/>
                  <a:pt x="366884" y="0"/>
                </a:cubicBezTo>
                <a:lnTo>
                  <a:pt x="1535722" y="0"/>
                </a:lnTo>
                <a:lnTo>
                  <a:pt x="1535722" y="1168838"/>
                </a:lnTo>
                <a:cubicBezTo>
                  <a:pt x="1535722" y="1270150"/>
                  <a:pt x="1494657" y="1361871"/>
                  <a:pt x="1428264" y="1428264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47CFD6-33CE-9A6D-DB4A-5D1930149DDE}"/>
              </a:ext>
            </a:extLst>
          </p:cNvPr>
          <p:cNvGrpSpPr/>
          <p:nvPr/>
        </p:nvGrpSpPr>
        <p:grpSpPr>
          <a:xfrm>
            <a:off x="3951410" y="3065579"/>
            <a:ext cx="2550998" cy="1535722"/>
            <a:chOff x="6414059" y="2560579"/>
            <a:chExt cx="2550998" cy="1535722"/>
          </a:xfrm>
          <a:solidFill>
            <a:schemeClr val="accent2"/>
          </a:solidFill>
        </p:grpSpPr>
        <p:sp>
          <p:nvSpPr>
            <p:cNvPr id="5" name="자유형: 도형 20">
              <a:extLst>
                <a:ext uri="{FF2B5EF4-FFF2-40B4-BE49-F238E27FC236}">
                  <a16:creationId xmlns:a16="http://schemas.microsoft.com/office/drawing/2014/main" id="{E5555FE2-A452-C3FF-4C1C-8016CF7F7E49}"/>
                </a:ext>
              </a:extLst>
            </p:cNvPr>
            <p:cNvSpPr/>
            <p:nvPr/>
          </p:nvSpPr>
          <p:spPr>
            <a:xfrm rot="13500000">
              <a:off x="6414059" y="2560579"/>
              <a:ext cx="1535722" cy="1535722"/>
            </a:xfrm>
            <a:custGeom>
              <a:avLst/>
              <a:gdLst>
                <a:gd name="connsiteX0" fmla="*/ 12132 w 1535722"/>
                <a:gd name="connsiteY0" fmla="*/ 1535722 h 1535722"/>
                <a:gd name="connsiteX1" fmla="*/ 0 w 1535722"/>
                <a:gd name="connsiteY1" fmla="*/ 1535722 h 1535722"/>
                <a:gd name="connsiteX2" fmla="*/ 0 w 1535722"/>
                <a:gd name="connsiteY2" fmla="*/ 366884 h 1535722"/>
                <a:gd name="connsiteX3" fmla="*/ 366884 w 1535722"/>
                <a:gd name="connsiteY3" fmla="*/ 0 h 1535722"/>
                <a:gd name="connsiteX4" fmla="*/ 1009805 w 1535722"/>
                <a:gd name="connsiteY4" fmla="*/ 0 h 1535722"/>
                <a:gd name="connsiteX5" fmla="*/ 1009805 w 1535722"/>
                <a:gd name="connsiteY5" fmla="*/ 12372 h 1535722"/>
                <a:gd name="connsiteX6" fmla="*/ 373346 w 1535722"/>
                <a:gd name="connsiteY6" fmla="*/ 12372 h 1535722"/>
                <a:gd name="connsiteX7" fmla="*/ 12373 w 1535722"/>
                <a:gd name="connsiteY7" fmla="*/ 373345 h 1535722"/>
                <a:gd name="connsiteX8" fmla="*/ 12373 w 1535722"/>
                <a:gd name="connsiteY8" fmla="*/ 1085595 h 1535722"/>
                <a:gd name="connsiteX9" fmla="*/ 12132 w 1535722"/>
                <a:gd name="connsiteY9" fmla="*/ 1085595 h 1535722"/>
                <a:gd name="connsiteX10" fmla="*/ 1428264 w 1535722"/>
                <a:gd name="connsiteY10" fmla="*/ 1428264 h 1535722"/>
                <a:gd name="connsiteX11" fmla="*/ 1168838 w 1535722"/>
                <a:gd name="connsiteY11" fmla="*/ 1535722 h 1535722"/>
                <a:gd name="connsiteX12" fmla="*/ 526604 w 1535722"/>
                <a:gd name="connsiteY12" fmla="*/ 1535722 h 1535722"/>
                <a:gd name="connsiteX13" fmla="*/ 526604 w 1535722"/>
                <a:gd name="connsiteY13" fmla="*/ 1523351 h 1535722"/>
                <a:gd name="connsiteX14" fmla="*/ 1162379 w 1535722"/>
                <a:gd name="connsiteY14" fmla="*/ 1523351 h 1535722"/>
                <a:gd name="connsiteX15" fmla="*/ 1417625 w 1535722"/>
                <a:gd name="connsiteY15" fmla="*/ 1417625 h 1535722"/>
                <a:gd name="connsiteX16" fmla="*/ 1523352 w 1535722"/>
                <a:gd name="connsiteY16" fmla="*/ 1162378 h 1535722"/>
                <a:gd name="connsiteX17" fmla="*/ 1523352 w 1535722"/>
                <a:gd name="connsiteY17" fmla="*/ 704126 h 1535722"/>
                <a:gd name="connsiteX18" fmla="*/ 1524278 w 1535722"/>
                <a:gd name="connsiteY18" fmla="*/ 704126 h 1535722"/>
                <a:gd name="connsiteX19" fmla="*/ 1524278 w 1535722"/>
                <a:gd name="connsiteY19" fmla="*/ 0 h 1535722"/>
                <a:gd name="connsiteX20" fmla="*/ 1535722 w 1535722"/>
                <a:gd name="connsiteY20" fmla="*/ 0 h 1535722"/>
                <a:gd name="connsiteX21" fmla="*/ 1535722 w 1535722"/>
                <a:gd name="connsiteY21" fmla="*/ 1168838 h 1535722"/>
                <a:gd name="connsiteX22" fmla="*/ 1428264 w 1535722"/>
                <a:gd name="connsiteY22" fmla="*/ 1428264 h 153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5722" h="1535722">
                  <a:moveTo>
                    <a:pt x="12132" y="1535722"/>
                  </a:moveTo>
                  <a:lnTo>
                    <a:pt x="0" y="1535722"/>
                  </a:lnTo>
                  <a:lnTo>
                    <a:pt x="0" y="366884"/>
                  </a:lnTo>
                  <a:cubicBezTo>
                    <a:pt x="0" y="164260"/>
                    <a:pt x="164260" y="0"/>
                    <a:pt x="366884" y="0"/>
                  </a:cubicBezTo>
                  <a:lnTo>
                    <a:pt x="1009805" y="0"/>
                  </a:lnTo>
                  <a:lnTo>
                    <a:pt x="1009805" y="12372"/>
                  </a:lnTo>
                  <a:lnTo>
                    <a:pt x="373346" y="12372"/>
                  </a:lnTo>
                  <a:cubicBezTo>
                    <a:pt x="173986" y="12372"/>
                    <a:pt x="12373" y="173985"/>
                    <a:pt x="12373" y="373345"/>
                  </a:cubicBezTo>
                  <a:lnTo>
                    <a:pt x="12373" y="1085595"/>
                  </a:lnTo>
                  <a:lnTo>
                    <a:pt x="12132" y="1085595"/>
                  </a:lnTo>
                  <a:close/>
                  <a:moveTo>
                    <a:pt x="1428264" y="1428264"/>
                  </a:moveTo>
                  <a:cubicBezTo>
                    <a:pt x="1361871" y="1494657"/>
                    <a:pt x="1270150" y="1535722"/>
                    <a:pt x="1168838" y="1535722"/>
                  </a:cubicBezTo>
                  <a:lnTo>
                    <a:pt x="526604" y="1535722"/>
                  </a:lnTo>
                  <a:lnTo>
                    <a:pt x="526604" y="1523351"/>
                  </a:lnTo>
                  <a:lnTo>
                    <a:pt x="1162379" y="1523351"/>
                  </a:lnTo>
                  <a:cubicBezTo>
                    <a:pt x="1262059" y="1523351"/>
                    <a:pt x="1352302" y="1482948"/>
                    <a:pt x="1417625" y="1417625"/>
                  </a:cubicBezTo>
                  <a:cubicBezTo>
                    <a:pt x="1482949" y="1352301"/>
                    <a:pt x="1523352" y="1262058"/>
                    <a:pt x="1523352" y="1162378"/>
                  </a:cubicBezTo>
                  <a:lnTo>
                    <a:pt x="1523352" y="704126"/>
                  </a:lnTo>
                  <a:lnTo>
                    <a:pt x="1524278" y="704126"/>
                  </a:lnTo>
                  <a:lnTo>
                    <a:pt x="1524278" y="0"/>
                  </a:lnTo>
                  <a:lnTo>
                    <a:pt x="1535722" y="0"/>
                  </a:lnTo>
                  <a:lnTo>
                    <a:pt x="1535722" y="1168838"/>
                  </a:lnTo>
                  <a:cubicBezTo>
                    <a:pt x="1535722" y="1270150"/>
                    <a:pt x="1494657" y="1361871"/>
                    <a:pt x="1428264" y="1428264"/>
                  </a:cubicBezTo>
                  <a:close/>
                </a:path>
              </a:pathLst>
            </a:custGeom>
            <a:grp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624BF6-ADE2-5131-710F-5B751A7084D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551057" y="2621697"/>
              <a:ext cx="0" cy="828000"/>
            </a:xfrm>
            <a:prstGeom prst="line">
              <a:avLst/>
            </a:prstGeom>
            <a:grpFill/>
            <a:ln w="25400">
              <a:solidFill>
                <a:srgbClr val="FF7C8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5DAFAC-C0AE-531C-A781-8C1ADF1DAD36}"/>
              </a:ext>
            </a:extLst>
          </p:cNvPr>
          <p:cNvCxnSpPr>
            <a:cxnSpLocks/>
          </p:cNvCxnSpPr>
          <p:nvPr/>
        </p:nvCxnSpPr>
        <p:spPr>
          <a:xfrm rot="2700000">
            <a:off x="4427603" y="3126697"/>
            <a:ext cx="0" cy="828000"/>
          </a:xfrm>
          <a:prstGeom prst="line">
            <a:avLst/>
          </a:prstGeom>
          <a:ln w="25400">
            <a:solidFill>
              <a:schemeClr val="accent3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40AF5A0-FB68-5FD0-4AFA-CDFA1E77A3D5}"/>
              </a:ext>
            </a:extLst>
          </p:cNvPr>
          <p:cNvGrpSpPr/>
          <p:nvPr/>
        </p:nvGrpSpPr>
        <p:grpSpPr>
          <a:xfrm>
            <a:off x="5627810" y="3065578"/>
            <a:ext cx="2550998" cy="1535722"/>
            <a:chOff x="6414059" y="2560579"/>
            <a:chExt cx="2550998" cy="1535722"/>
          </a:xfrm>
          <a:solidFill>
            <a:srgbClr val="FFBDBE"/>
          </a:solidFill>
        </p:grpSpPr>
        <p:sp>
          <p:nvSpPr>
            <p:cNvPr id="41" name="자유형: 도형 17">
              <a:extLst>
                <a:ext uri="{FF2B5EF4-FFF2-40B4-BE49-F238E27FC236}">
                  <a16:creationId xmlns:a16="http://schemas.microsoft.com/office/drawing/2014/main" id="{7E4584AA-0DCF-53BF-E476-A6A9A3A50EEE}"/>
                </a:ext>
              </a:extLst>
            </p:cNvPr>
            <p:cNvSpPr/>
            <p:nvPr/>
          </p:nvSpPr>
          <p:spPr>
            <a:xfrm rot="13500000">
              <a:off x="6414059" y="2560579"/>
              <a:ext cx="1535722" cy="1535722"/>
            </a:xfrm>
            <a:custGeom>
              <a:avLst/>
              <a:gdLst>
                <a:gd name="connsiteX0" fmla="*/ 12132 w 1535722"/>
                <a:gd name="connsiteY0" fmla="*/ 1535722 h 1535722"/>
                <a:gd name="connsiteX1" fmla="*/ 0 w 1535722"/>
                <a:gd name="connsiteY1" fmla="*/ 1535722 h 1535722"/>
                <a:gd name="connsiteX2" fmla="*/ 0 w 1535722"/>
                <a:gd name="connsiteY2" fmla="*/ 366884 h 1535722"/>
                <a:gd name="connsiteX3" fmla="*/ 366884 w 1535722"/>
                <a:gd name="connsiteY3" fmla="*/ 0 h 1535722"/>
                <a:gd name="connsiteX4" fmla="*/ 1009805 w 1535722"/>
                <a:gd name="connsiteY4" fmla="*/ 0 h 1535722"/>
                <a:gd name="connsiteX5" fmla="*/ 1009805 w 1535722"/>
                <a:gd name="connsiteY5" fmla="*/ 12372 h 1535722"/>
                <a:gd name="connsiteX6" fmla="*/ 373346 w 1535722"/>
                <a:gd name="connsiteY6" fmla="*/ 12372 h 1535722"/>
                <a:gd name="connsiteX7" fmla="*/ 12373 w 1535722"/>
                <a:gd name="connsiteY7" fmla="*/ 373345 h 1535722"/>
                <a:gd name="connsiteX8" fmla="*/ 12373 w 1535722"/>
                <a:gd name="connsiteY8" fmla="*/ 1085595 h 1535722"/>
                <a:gd name="connsiteX9" fmla="*/ 12132 w 1535722"/>
                <a:gd name="connsiteY9" fmla="*/ 1085595 h 1535722"/>
                <a:gd name="connsiteX10" fmla="*/ 1428264 w 1535722"/>
                <a:gd name="connsiteY10" fmla="*/ 1428264 h 1535722"/>
                <a:gd name="connsiteX11" fmla="*/ 1168838 w 1535722"/>
                <a:gd name="connsiteY11" fmla="*/ 1535722 h 1535722"/>
                <a:gd name="connsiteX12" fmla="*/ 526604 w 1535722"/>
                <a:gd name="connsiteY12" fmla="*/ 1535722 h 1535722"/>
                <a:gd name="connsiteX13" fmla="*/ 526604 w 1535722"/>
                <a:gd name="connsiteY13" fmla="*/ 1523351 h 1535722"/>
                <a:gd name="connsiteX14" fmla="*/ 1162379 w 1535722"/>
                <a:gd name="connsiteY14" fmla="*/ 1523351 h 1535722"/>
                <a:gd name="connsiteX15" fmla="*/ 1417625 w 1535722"/>
                <a:gd name="connsiteY15" fmla="*/ 1417625 h 1535722"/>
                <a:gd name="connsiteX16" fmla="*/ 1523352 w 1535722"/>
                <a:gd name="connsiteY16" fmla="*/ 1162378 h 1535722"/>
                <a:gd name="connsiteX17" fmla="*/ 1523352 w 1535722"/>
                <a:gd name="connsiteY17" fmla="*/ 704126 h 1535722"/>
                <a:gd name="connsiteX18" fmla="*/ 1524278 w 1535722"/>
                <a:gd name="connsiteY18" fmla="*/ 704126 h 1535722"/>
                <a:gd name="connsiteX19" fmla="*/ 1524278 w 1535722"/>
                <a:gd name="connsiteY19" fmla="*/ 0 h 1535722"/>
                <a:gd name="connsiteX20" fmla="*/ 1535722 w 1535722"/>
                <a:gd name="connsiteY20" fmla="*/ 0 h 1535722"/>
                <a:gd name="connsiteX21" fmla="*/ 1535722 w 1535722"/>
                <a:gd name="connsiteY21" fmla="*/ 1168838 h 1535722"/>
                <a:gd name="connsiteX22" fmla="*/ 1428264 w 1535722"/>
                <a:gd name="connsiteY22" fmla="*/ 1428264 h 153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5722" h="1535722">
                  <a:moveTo>
                    <a:pt x="12132" y="1535722"/>
                  </a:moveTo>
                  <a:lnTo>
                    <a:pt x="0" y="1535722"/>
                  </a:lnTo>
                  <a:lnTo>
                    <a:pt x="0" y="366884"/>
                  </a:lnTo>
                  <a:cubicBezTo>
                    <a:pt x="0" y="164260"/>
                    <a:pt x="164260" y="0"/>
                    <a:pt x="366884" y="0"/>
                  </a:cubicBezTo>
                  <a:lnTo>
                    <a:pt x="1009805" y="0"/>
                  </a:lnTo>
                  <a:lnTo>
                    <a:pt x="1009805" y="12372"/>
                  </a:lnTo>
                  <a:lnTo>
                    <a:pt x="373346" y="12372"/>
                  </a:lnTo>
                  <a:cubicBezTo>
                    <a:pt x="173986" y="12372"/>
                    <a:pt x="12373" y="173985"/>
                    <a:pt x="12373" y="373345"/>
                  </a:cubicBezTo>
                  <a:lnTo>
                    <a:pt x="12373" y="1085595"/>
                  </a:lnTo>
                  <a:lnTo>
                    <a:pt x="12132" y="1085595"/>
                  </a:lnTo>
                  <a:close/>
                  <a:moveTo>
                    <a:pt x="1428264" y="1428264"/>
                  </a:moveTo>
                  <a:cubicBezTo>
                    <a:pt x="1361871" y="1494657"/>
                    <a:pt x="1270150" y="1535722"/>
                    <a:pt x="1168838" y="1535722"/>
                  </a:cubicBezTo>
                  <a:lnTo>
                    <a:pt x="526604" y="1535722"/>
                  </a:lnTo>
                  <a:lnTo>
                    <a:pt x="526604" y="1523351"/>
                  </a:lnTo>
                  <a:lnTo>
                    <a:pt x="1162379" y="1523351"/>
                  </a:lnTo>
                  <a:cubicBezTo>
                    <a:pt x="1262059" y="1523351"/>
                    <a:pt x="1352302" y="1482948"/>
                    <a:pt x="1417625" y="1417625"/>
                  </a:cubicBezTo>
                  <a:cubicBezTo>
                    <a:pt x="1482949" y="1352301"/>
                    <a:pt x="1523352" y="1262058"/>
                    <a:pt x="1523352" y="1162378"/>
                  </a:cubicBezTo>
                  <a:lnTo>
                    <a:pt x="1523352" y="704126"/>
                  </a:lnTo>
                  <a:lnTo>
                    <a:pt x="1524278" y="704126"/>
                  </a:lnTo>
                  <a:lnTo>
                    <a:pt x="1524278" y="0"/>
                  </a:lnTo>
                  <a:lnTo>
                    <a:pt x="1535722" y="0"/>
                  </a:lnTo>
                  <a:lnTo>
                    <a:pt x="1535722" y="1168838"/>
                  </a:lnTo>
                  <a:cubicBezTo>
                    <a:pt x="1535722" y="1270150"/>
                    <a:pt x="1494657" y="1361871"/>
                    <a:pt x="1428264" y="1428264"/>
                  </a:cubicBezTo>
                  <a:close/>
                </a:path>
              </a:pathLst>
            </a:custGeom>
            <a:grp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23B0EFD-29A3-CF7F-28C3-2B8D976BFF2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551057" y="2621697"/>
              <a:ext cx="0" cy="828000"/>
            </a:xfrm>
            <a:prstGeom prst="line">
              <a:avLst/>
            </a:prstGeom>
            <a:grpFill/>
            <a:ln w="25400">
              <a:solidFill>
                <a:srgbClr val="FF7C8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4F50CCD-4A52-6640-931D-C7FCEB99A5D7}"/>
              </a:ext>
            </a:extLst>
          </p:cNvPr>
          <p:cNvGrpSpPr/>
          <p:nvPr/>
        </p:nvGrpSpPr>
        <p:grpSpPr>
          <a:xfrm>
            <a:off x="7304210" y="3065577"/>
            <a:ext cx="2550998" cy="1535722"/>
            <a:chOff x="6414059" y="2560579"/>
            <a:chExt cx="2550998" cy="1535722"/>
          </a:xfrm>
          <a:solidFill>
            <a:srgbClr val="FFBDBE"/>
          </a:solidFill>
        </p:grpSpPr>
        <p:sp>
          <p:nvSpPr>
            <p:cNvPr id="50" name="자유형: 도형 22">
              <a:extLst>
                <a:ext uri="{FF2B5EF4-FFF2-40B4-BE49-F238E27FC236}">
                  <a16:creationId xmlns:a16="http://schemas.microsoft.com/office/drawing/2014/main" id="{D05FB1CC-805E-2BB7-94FC-9A134157FD45}"/>
                </a:ext>
              </a:extLst>
            </p:cNvPr>
            <p:cNvSpPr/>
            <p:nvPr/>
          </p:nvSpPr>
          <p:spPr>
            <a:xfrm rot="13500000">
              <a:off x="6414059" y="2560579"/>
              <a:ext cx="1535722" cy="1535722"/>
            </a:xfrm>
            <a:custGeom>
              <a:avLst/>
              <a:gdLst>
                <a:gd name="connsiteX0" fmla="*/ 12132 w 1535722"/>
                <a:gd name="connsiteY0" fmla="*/ 1535722 h 1535722"/>
                <a:gd name="connsiteX1" fmla="*/ 0 w 1535722"/>
                <a:gd name="connsiteY1" fmla="*/ 1535722 h 1535722"/>
                <a:gd name="connsiteX2" fmla="*/ 0 w 1535722"/>
                <a:gd name="connsiteY2" fmla="*/ 366884 h 1535722"/>
                <a:gd name="connsiteX3" fmla="*/ 366884 w 1535722"/>
                <a:gd name="connsiteY3" fmla="*/ 0 h 1535722"/>
                <a:gd name="connsiteX4" fmla="*/ 1009805 w 1535722"/>
                <a:gd name="connsiteY4" fmla="*/ 0 h 1535722"/>
                <a:gd name="connsiteX5" fmla="*/ 1009805 w 1535722"/>
                <a:gd name="connsiteY5" fmla="*/ 12372 h 1535722"/>
                <a:gd name="connsiteX6" fmla="*/ 373346 w 1535722"/>
                <a:gd name="connsiteY6" fmla="*/ 12372 h 1535722"/>
                <a:gd name="connsiteX7" fmla="*/ 12373 w 1535722"/>
                <a:gd name="connsiteY7" fmla="*/ 373345 h 1535722"/>
                <a:gd name="connsiteX8" fmla="*/ 12373 w 1535722"/>
                <a:gd name="connsiteY8" fmla="*/ 1085595 h 1535722"/>
                <a:gd name="connsiteX9" fmla="*/ 12132 w 1535722"/>
                <a:gd name="connsiteY9" fmla="*/ 1085595 h 1535722"/>
                <a:gd name="connsiteX10" fmla="*/ 1428264 w 1535722"/>
                <a:gd name="connsiteY10" fmla="*/ 1428264 h 1535722"/>
                <a:gd name="connsiteX11" fmla="*/ 1168838 w 1535722"/>
                <a:gd name="connsiteY11" fmla="*/ 1535722 h 1535722"/>
                <a:gd name="connsiteX12" fmla="*/ 526604 w 1535722"/>
                <a:gd name="connsiteY12" fmla="*/ 1535722 h 1535722"/>
                <a:gd name="connsiteX13" fmla="*/ 526604 w 1535722"/>
                <a:gd name="connsiteY13" fmla="*/ 1523351 h 1535722"/>
                <a:gd name="connsiteX14" fmla="*/ 1162379 w 1535722"/>
                <a:gd name="connsiteY14" fmla="*/ 1523351 h 1535722"/>
                <a:gd name="connsiteX15" fmla="*/ 1417625 w 1535722"/>
                <a:gd name="connsiteY15" fmla="*/ 1417625 h 1535722"/>
                <a:gd name="connsiteX16" fmla="*/ 1523352 w 1535722"/>
                <a:gd name="connsiteY16" fmla="*/ 1162378 h 1535722"/>
                <a:gd name="connsiteX17" fmla="*/ 1523352 w 1535722"/>
                <a:gd name="connsiteY17" fmla="*/ 704126 h 1535722"/>
                <a:gd name="connsiteX18" fmla="*/ 1524278 w 1535722"/>
                <a:gd name="connsiteY18" fmla="*/ 704126 h 1535722"/>
                <a:gd name="connsiteX19" fmla="*/ 1524278 w 1535722"/>
                <a:gd name="connsiteY19" fmla="*/ 0 h 1535722"/>
                <a:gd name="connsiteX20" fmla="*/ 1535722 w 1535722"/>
                <a:gd name="connsiteY20" fmla="*/ 0 h 1535722"/>
                <a:gd name="connsiteX21" fmla="*/ 1535722 w 1535722"/>
                <a:gd name="connsiteY21" fmla="*/ 1168838 h 1535722"/>
                <a:gd name="connsiteX22" fmla="*/ 1428264 w 1535722"/>
                <a:gd name="connsiteY22" fmla="*/ 1428264 h 153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5722" h="1535722">
                  <a:moveTo>
                    <a:pt x="12132" y="1535722"/>
                  </a:moveTo>
                  <a:lnTo>
                    <a:pt x="0" y="1535722"/>
                  </a:lnTo>
                  <a:lnTo>
                    <a:pt x="0" y="366884"/>
                  </a:lnTo>
                  <a:cubicBezTo>
                    <a:pt x="0" y="164260"/>
                    <a:pt x="164260" y="0"/>
                    <a:pt x="366884" y="0"/>
                  </a:cubicBezTo>
                  <a:lnTo>
                    <a:pt x="1009805" y="0"/>
                  </a:lnTo>
                  <a:lnTo>
                    <a:pt x="1009805" y="12372"/>
                  </a:lnTo>
                  <a:lnTo>
                    <a:pt x="373346" y="12372"/>
                  </a:lnTo>
                  <a:cubicBezTo>
                    <a:pt x="173986" y="12372"/>
                    <a:pt x="12373" y="173985"/>
                    <a:pt x="12373" y="373345"/>
                  </a:cubicBezTo>
                  <a:lnTo>
                    <a:pt x="12373" y="1085595"/>
                  </a:lnTo>
                  <a:lnTo>
                    <a:pt x="12132" y="1085595"/>
                  </a:lnTo>
                  <a:close/>
                  <a:moveTo>
                    <a:pt x="1428264" y="1428264"/>
                  </a:moveTo>
                  <a:cubicBezTo>
                    <a:pt x="1361871" y="1494657"/>
                    <a:pt x="1270150" y="1535722"/>
                    <a:pt x="1168838" y="1535722"/>
                  </a:cubicBezTo>
                  <a:lnTo>
                    <a:pt x="526604" y="1535722"/>
                  </a:lnTo>
                  <a:lnTo>
                    <a:pt x="526604" y="1523351"/>
                  </a:lnTo>
                  <a:lnTo>
                    <a:pt x="1162379" y="1523351"/>
                  </a:lnTo>
                  <a:cubicBezTo>
                    <a:pt x="1262059" y="1523351"/>
                    <a:pt x="1352302" y="1482948"/>
                    <a:pt x="1417625" y="1417625"/>
                  </a:cubicBezTo>
                  <a:cubicBezTo>
                    <a:pt x="1482949" y="1352301"/>
                    <a:pt x="1523352" y="1262058"/>
                    <a:pt x="1523352" y="1162378"/>
                  </a:cubicBezTo>
                  <a:lnTo>
                    <a:pt x="1523352" y="704126"/>
                  </a:lnTo>
                  <a:lnTo>
                    <a:pt x="1524278" y="704126"/>
                  </a:lnTo>
                  <a:lnTo>
                    <a:pt x="1524278" y="0"/>
                  </a:lnTo>
                  <a:lnTo>
                    <a:pt x="1535722" y="0"/>
                  </a:lnTo>
                  <a:lnTo>
                    <a:pt x="1535722" y="1168838"/>
                  </a:lnTo>
                  <a:cubicBezTo>
                    <a:pt x="1535722" y="1270150"/>
                    <a:pt x="1494657" y="1361871"/>
                    <a:pt x="1428264" y="1428264"/>
                  </a:cubicBezTo>
                  <a:close/>
                </a:path>
              </a:pathLst>
            </a:custGeom>
            <a:grp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079627A-D8AD-A66F-3BA6-ABA9D3CFC3C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551057" y="2621697"/>
              <a:ext cx="0" cy="828000"/>
            </a:xfrm>
            <a:prstGeom prst="line">
              <a:avLst/>
            </a:prstGeom>
            <a:grpFill/>
            <a:ln w="25400">
              <a:solidFill>
                <a:srgbClr val="FF7C8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자유형: 도형 27">
            <a:extLst>
              <a:ext uri="{FF2B5EF4-FFF2-40B4-BE49-F238E27FC236}">
                <a16:creationId xmlns:a16="http://schemas.microsoft.com/office/drawing/2014/main" id="{BF5BDF7D-9C45-CF29-5B1B-10C95B79CD15}"/>
              </a:ext>
            </a:extLst>
          </p:cNvPr>
          <p:cNvSpPr/>
          <p:nvPr/>
        </p:nvSpPr>
        <p:spPr>
          <a:xfrm rot="2700000">
            <a:off x="8966578" y="3065574"/>
            <a:ext cx="1535722" cy="1535722"/>
          </a:xfrm>
          <a:custGeom>
            <a:avLst/>
            <a:gdLst>
              <a:gd name="connsiteX0" fmla="*/ 1428264 w 1535722"/>
              <a:gd name="connsiteY0" fmla="*/ 1428264 h 1535722"/>
              <a:gd name="connsiteX1" fmla="*/ 1168838 w 1535722"/>
              <a:gd name="connsiteY1" fmla="*/ 1535722 h 1535722"/>
              <a:gd name="connsiteX2" fmla="*/ 526605 w 1535722"/>
              <a:gd name="connsiteY2" fmla="*/ 1535722 h 1535722"/>
              <a:gd name="connsiteX3" fmla="*/ 526604 w 1535722"/>
              <a:gd name="connsiteY3" fmla="*/ 1523351 h 1535722"/>
              <a:gd name="connsiteX4" fmla="*/ 1162379 w 1535722"/>
              <a:gd name="connsiteY4" fmla="*/ 1523351 h 1535722"/>
              <a:gd name="connsiteX5" fmla="*/ 1417625 w 1535722"/>
              <a:gd name="connsiteY5" fmla="*/ 1417625 h 1535722"/>
              <a:gd name="connsiteX6" fmla="*/ 1523352 w 1535722"/>
              <a:gd name="connsiteY6" fmla="*/ 1162378 h 1535722"/>
              <a:gd name="connsiteX7" fmla="*/ 1523352 w 1535722"/>
              <a:gd name="connsiteY7" fmla="*/ 12372 h 1535722"/>
              <a:gd name="connsiteX8" fmla="*/ 373346 w 1535722"/>
              <a:gd name="connsiteY8" fmla="*/ 12372 h 1535722"/>
              <a:gd name="connsiteX9" fmla="*/ 12373 w 1535722"/>
              <a:gd name="connsiteY9" fmla="*/ 373345 h 1535722"/>
              <a:gd name="connsiteX10" fmla="*/ 12373 w 1535722"/>
              <a:gd name="connsiteY10" fmla="*/ 1085595 h 1535722"/>
              <a:gd name="connsiteX11" fmla="*/ 12132 w 1535722"/>
              <a:gd name="connsiteY11" fmla="*/ 1085595 h 1535722"/>
              <a:gd name="connsiteX12" fmla="*/ 12131 w 1535722"/>
              <a:gd name="connsiteY12" fmla="*/ 1535722 h 1535722"/>
              <a:gd name="connsiteX13" fmla="*/ 0 w 1535722"/>
              <a:gd name="connsiteY13" fmla="*/ 1535722 h 1535722"/>
              <a:gd name="connsiteX14" fmla="*/ 0 w 1535722"/>
              <a:gd name="connsiteY14" fmla="*/ 366884 h 1535722"/>
              <a:gd name="connsiteX15" fmla="*/ 366884 w 1535722"/>
              <a:gd name="connsiteY15" fmla="*/ 0 h 1535722"/>
              <a:gd name="connsiteX16" fmla="*/ 1535722 w 1535722"/>
              <a:gd name="connsiteY16" fmla="*/ 0 h 1535722"/>
              <a:gd name="connsiteX17" fmla="*/ 1535722 w 1535722"/>
              <a:gd name="connsiteY17" fmla="*/ 1168838 h 1535722"/>
              <a:gd name="connsiteX18" fmla="*/ 1428264 w 1535722"/>
              <a:gd name="connsiteY18" fmla="*/ 1428264 h 153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35722" h="1535722">
                <a:moveTo>
                  <a:pt x="1428264" y="1428264"/>
                </a:moveTo>
                <a:cubicBezTo>
                  <a:pt x="1361871" y="1494657"/>
                  <a:pt x="1270150" y="1535722"/>
                  <a:pt x="1168838" y="1535722"/>
                </a:cubicBezTo>
                <a:lnTo>
                  <a:pt x="526605" y="1535722"/>
                </a:lnTo>
                <a:lnTo>
                  <a:pt x="526604" y="1523351"/>
                </a:lnTo>
                <a:lnTo>
                  <a:pt x="1162379" y="1523351"/>
                </a:lnTo>
                <a:cubicBezTo>
                  <a:pt x="1262059" y="1523351"/>
                  <a:pt x="1352302" y="1482948"/>
                  <a:pt x="1417625" y="1417625"/>
                </a:cubicBezTo>
                <a:cubicBezTo>
                  <a:pt x="1482949" y="1352301"/>
                  <a:pt x="1523352" y="1262058"/>
                  <a:pt x="1523352" y="1162378"/>
                </a:cubicBezTo>
                <a:lnTo>
                  <a:pt x="1523352" y="12372"/>
                </a:lnTo>
                <a:lnTo>
                  <a:pt x="373346" y="12372"/>
                </a:lnTo>
                <a:cubicBezTo>
                  <a:pt x="173986" y="12372"/>
                  <a:pt x="12373" y="173985"/>
                  <a:pt x="12373" y="373345"/>
                </a:cubicBezTo>
                <a:lnTo>
                  <a:pt x="12373" y="1085595"/>
                </a:lnTo>
                <a:lnTo>
                  <a:pt x="12132" y="1085595"/>
                </a:lnTo>
                <a:lnTo>
                  <a:pt x="12131" y="1535722"/>
                </a:lnTo>
                <a:lnTo>
                  <a:pt x="0" y="1535722"/>
                </a:lnTo>
                <a:lnTo>
                  <a:pt x="0" y="366884"/>
                </a:lnTo>
                <a:cubicBezTo>
                  <a:pt x="0" y="164260"/>
                  <a:pt x="164260" y="0"/>
                  <a:pt x="366884" y="0"/>
                </a:cubicBezTo>
                <a:lnTo>
                  <a:pt x="1535722" y="0"/>
                </a:lnTo>
                <a:lnTo>
                  <a:pt x="1535722" y="1168838"/>
                </a:lnTo>
                <a:cubicBezTo>
                  <a:pt x="1535722" y="1270150"/>
                  <a:pt x="1494657" y="1361871"/>
                  <a:pt x="1428264" y="1428264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자유형: 도형 28">
            <a:extLst>
              <a:ext uri="{FF2B5EF4-FFF2-40B4-BE49-F238E27FC236}">
                <a16:creationId xmlns:a16="http://schemas.microsoft.com/office/drawing/2014/main" id="{3AD434ED-BD7E-34E7-28A3-68B8A16BB4E5}"/>
              </a:ext>
            </a:extLst>
          </p:cNvPr>
          <p:cNvSpPr/>
          <p:nvPr/>
        </p:nvSpPr>
        <p:spPr>
          <a:xfrm>
            <a:off x="2679063" y="4407074"/>
            <a:ext cx="766603" cy="267931"/>
          </a:xfrm>
          <a:custGeom>
            <a:avLst/>
            <a:gdLst>
              <a:gd name="connsiteX0" fmla="*/ 0 w 1009787"/>
              <a:gd name="connsiteY0" fmla="*/ 0 h 352925"/>
              <a:gd name="connsiteX1" fmla="*/ 1009787 w 1009787"/>
              <a:gd name="connsiteY1" fmla="*/ 0 h 352925"/>
              <a:gd name="connsiteX2" fmla="*/ 764320 w 1009787"/>
              <a:gd name="connsiteY2" fmla="*/ 245468 h 352925"/>
              <a:gd name="connsiteX3" fmla="*/ 245467 w 1009787"/>
              <a:gd name="connsiteY3" fmla="*/ 245468 h 3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787" h="352925">
                <a:moveTo>
                  <a:pt x="0" y="0"/>
                </a:moveTo>
                <a:lnTo>
                  <a:pt x="1009787" y="0"/>
                </a:lnTo>
                <a:lnTo>
                  <a:pt x="764320" y="245468"/>
                </a:lnTo>
                <a:cubicBezTo>
                  <a:pt x="621043" y="388745"/>
                  <a:pt x="388744" y="388745"/>
                  <a:pt x="245467" y="245468"/>
                </a:cubicBezTo>
                <a:close/>
              </a:path>
            </a:pathLst>
          </a:custGeom>
          <a:solidFill>
            <a:srgbClr val="42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자유형: 도형 29">
            <a:extLst>
              <a:ext uri="{FF2B5EF4-FFF2-40B4-BE49-F238E27FC236}">
                <a16:creationId xmlns:a16="http://schemas.microsoft.com/office/drawing/2014/main" id="{5FA1017E-E892-68F7-E0F4-7FF368AF1E01}"/>
              </a:ext>
            </a:extLst>
          </p:cNvPr>
          <p:cNvSpPr/>
          <p:nvPr/>
        </p:nvSpPr>
        <p:spPr>
          <a:xfrm>
            <a:off x="4342923" y="4407073"/>
            <a:ext cx="766603" cy="267931"/>
          </a:xfrm>
          <a:custGeom>
            <a:avLst/>
            <a:gdLst>
              <a:gd name="connsiteX0" fmla="*/ 0 w 1009787"/>
              <a:gd name="connsiteY0" fmla="*/ 0 h 352925"/>
              <a:gd name="connsiteX1" fmla="*/ 1009787 w 1009787"/>
              <a:gd name="connsiteY1" fmla="*/ 0 h 352925"/>
              <a:gd name="connsiteX2" fmla="*/ 764320 w 1009787"/>
              <a:gd name="connsiteY2" fmla="*/ 245468 h 352925"/>
              <a:gd name="connsiteX3" fmla="*/ 245467 w 1009787"/>
              <a:gd name="connsiteY3" fmla="*/ 245468 h 3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787" h="352925">
                <a:moveTo>
                  <a:pt x="0" y="0"/>
                </a:moveTo>
                <a:lnTo>
                  <a:pt x="1009787" y="0"/>
                </a:lnTo>
                <a:lnTo>
                  <a:pt x="764320" y="245468"/>
                </a:lnTo>
                <a:cubicBezTo>
                  <a:pt x="621043" y="388745"/>
                  <a:pt x="388744" y="388745"/>
                  <a:pt x="245467" y="245468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자유형: 도형 30">
            <a:extLst>
              <a:ext uri="{FF2B5EF4-FFF2-40B4-BE49-F238E27FC236}">
                <a16:creationId xmlns:a16="http://schemas.microsoft.com/office/drawing/2014/main" id="{C2855EAC-6C1A-DAEA-53EB-C4300A1C42E1}"/>
              </a:ext>
            </a:extLst>
          </p:cNvPr>
          <p:cNvSpPr/>
          <p:nvPr/>
        </p:nvSpPr>
        <p:spPr>
          <a:xfrm>
            <a:off x="6006783" y="4407072"/>
            <a:ext cx="766603" cy="267931"/>
          </a:xfrm>
          <a:custGeom>
            <a:avLst/>
            <a:gdLst>
              <a:gd name="connsiteX0" fmla="*/ 0 w 1009787"/>
              <a:gd name="connsiteY0" fmla="*/ 0 h 352925"/>
              <a:gd name="connsiteX1" fmla="*/ 1009787 w 1009787"/>
              <a:gd name="connsiteY1" fmla="*/ 0 h 352925"/>
              <a:gd name="connsiteX2" fmla="*/ 764320 w 1009787"/>
              <a:gd name="connsiteY2" fmla="*/ 245468 h 352925"/>
              <a:gd name="connsiteX3" fmla="*/ 245467 w 1009787"/>
              <a:gd name="connsiteY3" fmla="*/ 245468 h 3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787" h="352925">
                <a:moveTo>
                  <a:pt x="0" y="0"/>
                </a:moveTo>
                <a:lnTo>
                  <a:pt x="1009787" y="0"/>
                </a:lnTo>
                <a:lnTo>
                  <a:pt x="764320" y="245468"/>
                </a:lnTo>
                <a:cubicBezTo>
                  <a:pt x="621043" y="388745"/>
                  <a:pt x="388744" y="388745"/>
                  <a:pt x="245467" y="245468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자유형: 도형 31">
            <a:extLst>
              <a:ext uri="{FF2B5EF4-FFF2-40B4-BE49-F238E27FC236}">
                <a16:creationId xmlns:a16="http://schemas.microsoft.com/office/drawing/2014/main" id="{DECA96B6-BD78-5ADA-2848-5DE4FE6C7F59}"/>
              </a:ext>
            </a:extLst>
          </p:cNvPr>
          <p:cNvSpPr/>
          <p:nvPr/>
        </p:nvSpPr>
        <p:spPr>
          <a:xfrm>
            <a:off x="7670643" y="4407071"/>
            <a:ext cx="766603" cy="267931"/>
          </a:xfrm>
          <a:custGeom>
            <a:avLst/>
            <a:gdLst>
              <a:gd name="connsiteX0" fmla="*/ 0 w 1009787"/>
              <a:gd name="connsiteY0" fmla="*/ 0 h 352925"/>
              <a:gd name="connsiteX1" fmla="*/ 1009787 w 1009787"/>
              <a:gd name="connsiteY1" fmla="*/ 0 h 352925"/>
              <a:gd name="connsiteX2" fmla="*/ 764320 w 1009787"/>
              <a:gd name="connsiteY2" fmla="*/ 245468 h 352925"/>
              <a:gd name="connsiteX3" fmla="*/ 245467 w 1009787"/>
              <a:gd name="connsiteY3" fmla="*/ 245468 h 3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787" h="352925">
                <a:moveTo>
                  <a:pt x="0" y="0"/>
                </a:moveTo>
                <a:lnTo>
                  <a:pt x="1009787" y="0"/>
                </a:lnTo>
                <a:lnTo>
                  <a:pt x="764320" y="245468"/>
                </a:lnTo>
                <a:cubicBezTo>
                  <a:pt x="621043" y="388745"/>
                  <a:pt x="388744" y="388745"/>
                  <a:pt x="245467" y="245468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: 도형 32">
            <a:extLst>
              <a:ext uri="{FF2B5EF4-FFF2-40B4-BE49-F238E27FC236}">
                <a16:creationId xmlns:a16="http://schemas.microsoft.com/office/drawing/2014/main" id="{4C90C42D-7ECA-9915-EF96-0D61EFDCEE3E}"/>
              </a:ext>
            </a:extLst>
          </p:cNvPr>
          <p:cNvSpPr/>
          <p:nvPr/>
        </p:nvSpPr>
        <p:spPr>
          <a:xfrm>
            <a:off x="9334503" y="4407070"/>
            <a:ext cx="766603" cy="267931"/>
          </a:xfrm>
          <a:custGeom>
            <a:avLst/>
            <a:gdLst>
              <a:gd name="connsiteX0" fmla="*/ 0 w 1009787"/>
              <a:gd name="connsiteY0" fmla="*/ 0 h 352925"/>
              <a:gd name="connsiteX1" fmla="*/ 1009787 w 1009787"/>
              <a:gd name="connsiteY1" fmla="*/ 0 h 352925"/>
              <a:gd name="connsiteX2" fmla="*/ 764320 w 1009787"/>
              <a:gd name="connsiteY2" fmla="*/ 245468 h 352925"/>
              <a:gd name="connsiteX3" fmla="*/ 245467 w 1009787"/>
              <a:gd name="connsiteY3" fmla="*/ 245468 h 3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787" h="352925">
                <a:moveTo>
                  <a:pt x="0" y="0"/>
                </a:moveTo>
                <a:lnTo>
                  <a:pt x="1009787" y="0"/>
                </a:lnTo>
                <a:lnTo>
                  <a:pt x="764320" y="245468"/>
                </a:lnTo>
                <a:cubicBezTo>
                  <a:pt x="621043" y="388745"/>
                  <a:pt x="388744" y="388745"/>
                  <a:pt x="245467" y="245468"/>
                </a:cubicBezTo>
                <a:close/>
              </a:path>
            </a:pathLst>
          </a:custGeom>
          <a:solidFill>
            <a:srgbClr val="42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B59555-84A5-6394-8890-A908FB58B3F7}"/>
              </a:ext>
            </a:extLst>
          </p:cNvPr>
          <p:cNvSpPr/>
          <p:nvPr/>
        </p:nvSpPr>
        <p:spPr>
          <a:xfrm>
            <a:off x="1763040" y="4949013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FA5FF5-1867-97EB-0D9D-11CB4C3CE7CE}"/>
              </a:ext>
            </a:extLst>
          </p:cNvPr>
          <p:cNvSpPr/>
          <p:nvPr/>
        </p:nvSpPr>
        <p:spPr>
          <a:xfrm>
            <a:off x="5096346" y="4949013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AF2E212-DBC6-1BD2-8D78-91F7762C9DA8}"/>
              </a:ext>
            </a:extLst>
          </p:cNvPr>
          <p:cNvSpPr/>
          <p:nvPr/>
        </p:nvSpPr>
        <p:spPr>
          <a:xfrm>
            <a:off x="8429652" y="4949013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DF2CE7-CC93-5237-E5A3-988E1561D825}"/>
              </a:ext>
            </a:extLst>
          </p:cNvPr>
          <p:cNvSpPr/>
          <p:nvPr/>
        </p:nvSpPr>
        <p:spPr>
          <a:xfrm>
            <a:off x="3432486" y="1528127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B5BB9B-CD60-5156-C08F-B7A9D4E8F801}"/>
              </a:ext>
            </a:extLst>
          </p:cNvPr>
          <p:cNvSpPr/>
          <p:nvPr/>
        </p:nvSpPr>
        <p:spPr>
          <a:xfrm>
            <a:off x="6760206" y="1528126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63" name="Group 23">
            <a:extLst>
              <a:ext uri="{FF2B5EF4-FFF2-40B4-BE49-F238E27FC236}">
                <a16:creationId xmlns:a16="http://schemas.microsoft.com/office/drawing/2014/main" id="{B148C0D7-B19B-5033-8416-5D16EF8BA2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35139" y="3606304"/>
            <a:ext cx="247453" cy="227131"/>
            <a:chOff x="2577" y="1104"/>
            <a:chExt cx="414" cy="380"/>
          </a:xfrm>
          <a:solidFill>
            <a:srgbClr val="42469F"/>
          </a:solidFill>
        </p:grpSpPr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B31A9411-11BB-F7CB-1EB5-4372FFA56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6FCC3747-8FFF-E4E3-3E8B-49CBFC3CE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1CF9FE4B-5B63-9BE1-F96C-98FAE14EB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5352E6D4-1EF2-3D11-9683-7AD542B4E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E4D964F6-C3FE-DAF7-9708-44574B416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9" name="Freeform 36">
            <a:extLst>
              <a:ext uri="{FF2B5EF4-FFF2-40B4-BE49-F238E27FC236}">
                <a16:creationId xmlns:a16="http://schemas.microsoft.com/office/drawing/2014/main" id="{11BC4D4B-85D0-A77F-154F-FC63B18A5A26}"/>
              </a:ext>
            </a:extLst>
          </p:cNvPr>
          <p:cNvSpPr>
            <a:spLocks noEditPoints="1"/>
          </p:cNvSpPr>
          <p:nvPr/>
        </p:nvSpPr>
        <p:spPr bwMode="auto">
          <a:xfrm>
            <a:off x="8007681" y="3647113"/>
            <a:ext cx="172397" cy="2899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7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자유형 23">
            <a:extLst>
              <a:ext uri="{FF2B5EF4-FFF2-40B4-BE49-F238E27FC236}">
                <a16:creationId xmlns:a16="http://schemas.microsoft.com/office/drawing/2014/main" id="{3E636C83-6DAE-4852-0A16-ECF22A8FCCFC}"/>
              </a:ext>
            </a:extLst>
          </p:cNvPr>
          <p:cNvSpPr>
            <a:spLocks/>
          </p:cNvSpPr>
          <p:nvPr/>
        </p:nvSpPr>
        <p:spPr bwMode="auto">
          <a:xfrm>
            <a:off x="9604191" y="3678342"/>
            <a:ext cx="259520" cy="22713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2469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8376FB67-6D91-C4C1-62B7-709740D4400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45104" y="3647113"/>
            <a:ext cx="262231" cy="23249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7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Freeform 9">
            <a:extLst>
              <a:ext uri="{FF2B5EF4-FFF2-40B4-BE49-F238E27FC236}">
                <a16:creationId xmlns:a16="http://schemas.microsoft.com/office/drawing/2014/main" id="{D785D5E4-82E1-43E1-2BE1-F2CA1CFDE1A0}"/>
              </a:ext>
            </a:extLst>
          </p:cNvPr>
          <p:cNvSpPr>
            <a:spLocks/>
          </p:cNvSpPr>
          <p:nvPr/>
        </p:nvSpPr>
        <p:spPr bwMode="auto">
          <a:xfrm flipH="1">
            <a:off x="4594611" y="3621247"/>
            <a:ext cx="215373" cy="284226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7C470-1E5A-95FE-F1A0-011B4D198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1F0CA1-C74B-9720-7839-8C9ECD8DA3B3}"/>
              </a:ext>
            </a:extLst>
          </p:cNvPr>
          <p:cNvGrpSpPr/>
          <p:nvPr/>
        </p:nvGrpSpPr>
        <p:grpSpPr>
          <a:xfrm>
            <a:off x="171450" y="116795"/>
            <a:ext cx="11849100" cy="6605359"/>
            <a:chOff x="171450" y="116795"/>
            <a:chExt cx="11849100" cy="66053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9DE5651-AD14-90C6-CA20-9936841002D1}"/>
                </a:ext>
              </a:extLst>
            </p:cNvPr>
            <p:cNvGrpSpPr/>
            <p:nvPr/>
          </p:nvGrpSpPr>
          <p:grpSpPr>
            <a:xfrm>
              <a:off x="171450" y="116795"/>
              <a:ext cx="11849100" cy="6605359"/>
              <a:chOff x="171450" y="116795"/>
              <a:chExt cx="11849100" cy="660535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8CE27A-A3F0-4D66-28C6-7749A8A0E59D}"/>
                  </a:ext>
                </a:extLst>
              </p:cNvPr>
              <p:cNvSpPr/>
              <p:nvPr/>
            </p:nvSpPr>
            <p:spPr>
              <a:xfrm>
                <a:off x="450055" y="116795"/>
                <a:ext cx="11291887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CFCCB67-5CAF-C962-5C8F-F55D9E4D8F1A}"/>
                  </a:ext>
                </a:extLst>
              </p:cNvPr>
              <p:cNvSpPr/>
              <p:nvPr/>
            </p:nvSpPr>
            <p:spPr>
              <a:xfrm>
                <a:off x="280987" y="261937"/>
                <a:ext cx="11630025" cy="6315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5E3A2BC-A366-A62C-9FAC-34066CE8E7A1}"/>
                  </a:ext>
                </a:extLst>
              </p:cNvPr>
              <p:cNvSpPr/>
              <p:nvPr/>
            </p:nvSpPr>
            <p:spPr>
              <a:xfrm>
                <a:off x="171450" y="407079"/>
                <a:ext cx="11849100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66700" dist="444500" dir="5400000" sx="95000" sy="95000" algn="t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B2E6ED4-5CFA-CD3D-C96E-A9788D0C8832}"/>
                  </a:ext>
                </a:extLst>
              </p:cNvPr>
              <p:cNvSpPr/>
              <p:nvPr/>
            </p:nvSpPr>
            <p:spPr>
              <a:xfrm>
                <a:off x="171450" y="407079"/>
                <a:ext cx="866775" cy="63150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sx="97000" sy="97000" algn="l" rotWithShape="0">
                  <a:srgbClr val="42469F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모서리가 둥근 직사각형 6">
              <a:extLst>
                <a:ext uri="{FF2B5EF4-FFF2-40B4-BE49-F238E27FC236}">
                  <a16:creationId xmlns:a16="http://schemas.microsoft.com/office/drawing/2014/main" id="{469D7BB1-1587-35A7-5D1E-A1ACAB85390E}"/>
                </a:ext>
              </a:extLst>
            </p:cNvPr>
            <p:cNvSpPr/>
            <p:nvPr/>
          </p:nvSpPr>
          <p:spPr>
            <a:xfrm>
              <a:off x="1260371" y="549322"/>
              <a:ext cx="10591108" cy="432000"/>
            </a:xfrm>
            <a:prstGeom prst="roundRect">
              <a:avLst/>
            </a:prstGeom>
            <a:solidFill>
              <a:srgbClr val="42469F"/>
            </a:solidFill>
            <a:ln w="41275">
              <a:noFill/>
            </a:ln>
            <a:effectLst>
              <a:outerShdw blurRad="165100" dist="38100" dir="5400000" sx="98000" sy="98000" algn="t" rotWithShape="0">
                <a:srgbClr val="42469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889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AE0F369-E538-3F07-50C0-D3BCAD894A6E}"/>
                </a:ext>
              </a:extLst>
            </p:cNvPr>
            <p:cNvGrpSpPr/>
            <p:nvPr/>
          </p:nvGrpSpPr>
          <p:grpSpPr>
            <a:xfrm>
              <a:off x="506514" y="638165"/>
              <a:ext cx="192790" cy="216990"/>
              <a:chOff x="5395274" y="2650519"/>
              <a:chExt cx="1459542" cy="1642754"/>
            </a:xfrm>
            <a:solidFill>
              <a:srgbClr val="42469F"/>
            </a:solidFill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F20A8B-0148-D82D-BC1F-1A044FD85AB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348FBD-B34D-0146-1BFD-169DB2930BA9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ACE58F-077A-57FC-A587-F196A816F1E9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4D93E65-6A86-6FC1-3112-E6DB28DFAA9B}"/>
                </a:ext>
              </a:extLst>
            </p:cNvPr>
            <p:cNvGrpSpPr/>
            <p:nvPr/>
          </p:nvGrpSpPr>
          <p:grpSpPr>
            <a:xfrm>
              <a:off x="405511" y="6055890"/>
              <a:ext cx="287044" cy="287017"/>
              <a:chOff x="11491879" y="283221"/>
              <a:chExt cx="287044" cy="287017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67D160F-FDE4-DED9-EC7C-91B36C9C9EAF}"/>
                  </a:ext>
                </a:extLst>
              </p:cNvPr>
              <p:cNvSpPr/>
              <p:nvPr/>
            </p:nvSpPr>
            <p:spPr>
              <a:xfrm>
                <a:off x="11491879" y="283221"/>
                <a:ext cx="287044" cy="2870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42469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  <a:tab pos="241935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9" name="Group 12">
                <a:extLst>
                  <a:ext uri="{FF2B5EF4-FFF2-40B4-BE49-F238E27FC236}">
                    <a16:creationId xmlns:a16="http://schemas.microsoft.com/office/drawing/2014/main" id="{CCCB3AFF-B625-77F6-1364-BBCBD826A5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67635" y="376670"/>
                <a:ext cx="137070" cy="109036"/>
                <a:chOff x="6124" y="305"/>
                <a:chExt cx="841" cy="669"/>
              </a:xfrm>
              <a:solidFill>
                <a:srgbClr val="06131B"/>
              </a:solidFill>
            </p:grpSpPr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1E5ED7AD-46BE-A983-646B-3E5221D77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id="{7632B637-E4C9-4F00-7B84-CD9177874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83AA5C3-E53D-D7E6-162D-AECBEDE81BE5}"/>
                </a:ext>
              </a:extLst>
            </p:cNvPr>
            <p:cNvGrpSpPr/>
            <p:nvPr/>
          </p:nvGrpSpPr>
          <p:grpSpPr>
            <a:xfrm>
              <a:off x="505785" y="1242964"/>
              <a:ext cx="132536" cy="3119122"/>
              <a:chOff x="505785" y="1242964"/>
              <a:chExt cx="132536" cy="3119122"/>
            </a:xfrm>
          </p:grpSpPr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AE3E798F-C230-648F-054F-6D1AD9F21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9902" y="1242964"/>
                <a:ext cx="104301" cy="137645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3222CE0A-6FBF-157E-9FF9-6796657F85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30309" y="2252318"/>
                <a:ext cx="83488" cy="140419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1">
                <a:extLst>
                  <a:ext uri="{FF2B5EF4-FFF2-40B4-BE49-F238E27FC236}">
                    <a16:creationId xmlns:a16="http://schemas.microsoft.com/office/drawing/2014/main" id="{CBD43B18-4DBF-27A4-A333-D2A08ECFFB1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14" y="2754610"/>
                <a:ext cx="125679" cy="10999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6867668E-70FA-EF56-9E31-BC0898E15AB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V="1">
                <a:off x="508555" y="3226478"/>
                <a:ext cx="126993" cy="112592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CD94654B-2148-FBF6-2A18-24F5AD8AB91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21309" y="3700943"/>
                <a:ext cx="101486" cy="138432"/>
                <a:chOff x="2597" y="4163"/>
                <a:chExt cx="217" cy="2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6" name="Freeform 22">
                  <a:extLst>
                    <a:ext uri="{FF2B5EF4-FFF2-40B4-BE49-F238E27FC236}">
                      <a16:creationId xmlns:a16="http://schemas.microsoft.com/office/drawing/2014/main" id="{E8FE69E3-D496-7CB0-C729-0139BCBA28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Freeform 23">
                  <a:extLst>
                    <a:ext uri="{FF2B5EF4-FFF2-40B4-BE49-F238E27FC236}">
                      <a16:creationId xmlns:a16="http://schemas.microsoft.com/office/drawing/2014/main" id="{F11A835E-5A00-C551-27B2-7696F1DC91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Freeform 24">
                  <a:extLst>
                    <a:ext uri="{FF2B5EF4-FFF2-40B4-BE49-F238E27FC236}">
                      <a16:creationId xmlns:a16="http://schemas.microsoft.com/office/drawing/2014/main" id="{8C8142F4-A35A-12F3-992A-6BABE8C9BD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Freeform 25">
                  <a:extLst>
                    <a:ext uri="{FF2B5EF4-FFF2-40B4-BE49-F238E27FC236}">
                      <a16:creationId xmlns:a16="http://schemas.microsoft.com/office/drawing/2014/main" id="{4F81F5FE-977B-74EC-DA18-90B97EB6E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8" name="Group 16">
                <a:extLst>
                  <a:ext uri="{FF2B5EF4-FFF2-40B4-BE49-F238E27FC236}">
                    <a16:creationId xmlns:a16="http://schemas.microsoft.com/office/drawing/2014/main" id="{A9B06C90-6EAE-2013-7DC5-263238F260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7687" y="1742482"/>
                <a:ext cx="128731" cy="147963"/>
                <a:chOff x="1039" y="1681"/>
                <a:chExt cx="1071" cy="123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2" name="Freeform 17">
                  <a:extLst>
                    <a:ext uri="{FF2B5EF4-FFF2-40B4-BE49-F238E27FC236}">
                      <a16:creationId xmlns:a16="http://schemas.microsoft.com/office/drawing/2014/main" id="{78995F34-9BD2-80A1-8060-54B91657AB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Freeform 18">
                  <a:extLst>
                    <a:ext uri="{FF2B5EF4-FFF2-40B4-BE49-F238E27FC236}">
                      <a16:creationId xmlns:a16="http://schemas.microsoft.com/office/drawing/2014/main" id="{895C277A-DC64-5FB6-AA21-0FE9AF738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Freeform 19">
                  <a:extLst>
                    <a:ext uri="{FF2B5EF4-FFF2-40B4-BE49-F238E27FC236}">
                      <a16:creationId xmlns:a16="http://schemas.microsoft.com/office/drawing/2014/main" id="{70567010-9FE5-70F4-101B-38581DE0D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Freeform 20">
                  <a:extLst>
                    <a:ext uri="{FF2B5EF4-FFF2-40B4-BE49-F238E27FC236}">
                      <a16:creationId xmlns:a16="http://schemas.microsoft.com/office/drawing/2014/main" id="{B7A06279-DAAC-3EBD-10D8-A37F618F4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9" name="Group 31">
                <a:extLst>
                  <a:ext uri="{FF2B5EF4-FFF2-40B4-BE49-F238E27FC236}">
                    <a16:creationId xmlns:a16="http://schemas.microsoft.com/office/drawing/2014/main" id="{64B7ECBB-84E1-FB1E-64A6-5A1F359D9C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5785" y="4201247"/>
                <a:ext cx="132536" cy="160839"/>
                <a:chOff x="2647" y="1727"/>
                <a:chExt cx="192" cy="23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" name="Freeform 32">
                  <a:extLst>
                    <a:ext uri="{FF2B5EF4-FFF2-40B4-BE49-F238E27FC236}">
                      <a16:creationId xmlns:a16="http://schemas.microsoft.com/office/drawing/2014/main" id="{0E994B7E-7770-D9D2-320A-B451E2A52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Freeform 33">
                  <a:extLst>
                    <a:ext uri="{FF2B5EF4-FFF2-40B4-BE49-F238E27FC236}">
                      <a16:creationId xmlns:a16="http://schemas.microsoft.com/office/drawing/2014/main" id="{B71710F8-70F2-E3F2-7989-8F528C9FCC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2B8EB4D-883C-70D5-79C3-C3BB224B3414}"/>
                </a:ext>
              </a:extLst>
            </p:cNvPr>
            <p:cNvGrpSpPr/>
            <p:nvPr/>
          </p:nvGrpSpPr>
          <p:grpSpPr>
            <a:xfrm>
              <a:off x="11454603" y="576100"/>
              <a:ext cx="307421" cy="341120"/>
              <a:chOff x="543379" y="6026135"/>
              <a:chExt cx="369279" cy="40975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C72C074-623F-3214-6988-45EEA44FE002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6" name="사각형: 둥근 모서리 18">
                  <a:extLst>
                    <a:ext uri="{FF2B5EF4-FFF2-40B4-BE49-F238E27FC236}">
                      <a16:creationId xmlns:a16="http://schemas.microsoft.com/office/drawing/2014/main" id="{8AD46A06-C122-A20B-6B29-E350A8DB7F30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AD1CF2D4-AAE8-BD41-E450-F9A11026B2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75A16D2-812D-1F7B-2D9F-7A3ABF1DEEC6}"/>
                  </a:ext>
                </a:extLst>
              </p:cNvPr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8818348-92B4-2BFB-FB7C-5718F2295E6A}"/>
              </a:ext>
            </a:extLst>
          </p:cNvPr>
          <p:cNvSpPr txBox="1"/>
          <p:nvPr/>
        </p:nvSpPr>
        <p:spPr>
          <a:xfrm>
            <a:off x="1934967" y="2015320"/>
            <a:ext cx="1076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Aharoni" panose="02010803020104030203" pitchFamily="2" charset="-79"/>
              </a:rPr>
              <a:t>1</a:t>
            </a:r>
            <a:endParaRPr kumimoji="0" lang="ko-KR" altLang="en-US" sz="2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Impact" panose="020B0806030902050204" pitchFamily="34" charset="0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4" name="화살표: 갈매기형 수장 7">
            <a:extLst>
              <a:ext uri="{FF2B5EF4-FFF2-40B4-BE49-F238E27FC236}">
                <a16:creationId xmlns:a16="http://schemas.microsoft.com/office/drawing/2014/main" id="{18CCF068-C6AF-1D4F-F97D-32B6A089F32C}"/>
              </a:ext>
            </a:extLst>
          </p:cNvPr>
          <p:cNvSpPr/>
          <p:nvPr/>
        </p:nvSpPr>
        <p:spPr>
          <a:xfrm>
            <a:off x="2343120" y="2482519"/>
            <a:ext cx="2515807" cy="2623143"/>
          </a:xfrm>
          <a:prstGeom prst="chevron">
            <a:avLst>
              <a:gd name="adj" fmla="val 30013"/>
            </a:avLst>
          </a:prstGeom>
          <a:solidFill>
            <a:schemeClr val="bg1"/>
          </a:solidFill>
          <a:ln w="104775">
            <a:noFill/>
          </a:ln>
          <a:effectLst>
            <a:outerShdw blurRad="203200" dist="381000" dir="10800000" sx="88000" sy="88000" algn="r" rotWithShape="0">
              <a:prstClr val="black">
                <a:alpha val="3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t"/>
          <a:lstStyle/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E4F8A-EFA6-2BFA-836C-ED3C8C940582}"/>
              </a:ext>
            </a:extLst>
          </p:cNvPr>
          <p:cNvSpPr txBox="1"/>
          <p:nvPr/>
        </p:nvSpPr>
        <p:spPr>
          <a:xfrm>
            <a:off x="4922285" y="2015320"/>
            <a:ext cx="1076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0" b="0" i="0" u="none" strike="noStrike" kern="1200" cap="none" spc="0" normalizeH="0" baseline="0" noProof="0" dirty="0">
                <a:ln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Aharoni" panose="02010803020104030203" pitchFamily="2" charset="-79"/>
              </a:rPr>
              <a:t>2</a:t>
            </a:r>
            <a:endParaRPr kumimoji="0" lang="ko-KR" altLang="en-US" sz="22000" b="0" i="0" u="none" strike="noStrike" kern="1200" cap="none" spc="0" normalizeH="0" baseline="0" noProof="0" dirty="0">
              <a:ln>
                <a:noFill/>
              </a:ln>
              <a:solidFill>
                <a:srgbClr val="42469F"/>
              </a:solidFill>
              <a:effectLst/>
              <a:uLnTx/>
              <a:uFillTx/>
              <a:latin typeface="Impact" panose="020B0806030902050204" pitchFamily="34" charset="0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6" name="화살표: 갈매기형 수장 14">
            <a:extLst>
              <a:ext uri="{FF2B5EF4-FFF2-40B4-BE49-F238E27FC236}">
                <a16:creationId xmlns:a16="http://schemas.microsoft.com/office/drawing/2014/main" id="{4041AFFE-FF31-211C-D57A-E12A66AE9410}"/>
              </a:ext>
            </a:extLst>
          </p:cNvPr>
          <p:cNvSpPr/>
          <p:nvPr/>
        </p:nvSpPr>
        <p:spPr>
          <a:xfrm>
            <a:off x="5330438" y="2482519"/>
            <a:ext cx="2515807" cy="2623143"/>
          </a:xfrm>
          <a:prstGeom prst="chevron">
            <a:avLst>
              <a:gd name="adj" fmla="val 30013"/>
            </a:avLst>
          </a:prstGeom>
          <a:solidFill>
            <a:schemeClr val="bg1"/>
          </a:solidFill>
          <a:ln w="104775">
            <a:noFill/>
          </a:ln>
          <a:effectLst>
            <a:outerShdw blurRad="203200" dist="381000" dir="10800000" sx="88000" sy="88000" algn="r" rotWithShape="0">
              <a:prstClr val="black">
                <a:alpha val="3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t"/>
          <a:lstStyle/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2266EC-F078-1DB1-87C5-2072F1303049}"/>
              </a:ext>
            </a:extLst>
          </p:cNvPr>
          <p:cNvSpPr txBox="1"/>
          <p:nvPr/>
        </p:nvSpPr>
        <p:spPr>
          <a:xfrm>
            <a:off x="7921239" y="2015320"/>
            <a:ext cx="1076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Aharoni" panose="02010803020104030203" pitchFamily="2" charset="-79"/>
              </a:rPr>
              <a:t>3</a:t>
            </a:r>
            <a:endParaRPr kumimoji="0" lang="ko-KR" altLang="en-US" sz="2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Impact" panose="020B0806030902050204" pitchFamily="34" charset="0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8" name="화살표: 갈매기형 수장 16">
            <a:extLst>
              <a:ext uri="{FF2B5EF4-FFF2-40B4-BE49-F238E27FC236}">
                <a16:creationId xmlns:a16="http://schemas.microsoft.com/office/drawing/2014/main" id="{06E012A8-1654-5893-B949-CA56212D3824}"/>
              </a:ext>
            </a:extLst>
          </p:cNvPr>
          <p:cNvSpPr/>
          <p:nvPr/>
        </p:nvSpPr>
        <p:spPr>
          <a:xfrm>
            <a:off x="8329392" y="2482519"/>
            <a:ext cx="2515807" cy="2623143"/>
          </a:xfrm>
          <a:prstGeom prst="chevron">
            <a:avLst>
              <a:gd name="adj" fmla="val 30013"/>
            </a:avLst>
          </a:prstGeom>
          <a:solidFill>
            <a:schemeClr val="bg1"/>
          </a:solidFill>
          <a:ln w="104775">
            <a:noFill/>
          </a:ln>
          <a:effectLst>
            <a:outerShdw blurRad="203200" dist="381000" dir="10800000" sx="88000" sy="88000" algn="r" rotWithShape="0">
              <a:prstClr val="black">
                <a:alpha val="3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t"/>
          <a:lstStyle/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571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B8F1462-DDCB-1FB9-B31E-8E9072918402}"/>
              </a:ext>
            </a:extLst>
          </p:cNvPr>
          <p:cNvGrpSpPr/>
          <p:nvPr/>
        </p:nvGrpSpPr>
        <p:grpSpPr>
          <a:xfrm>
            <a:off x="3426428" y="5210377"/>
            <a:ext cx="700392" cy="700392"/>
            <a:chOff x="3035274" y="5209098"/>
            <a:chExt cx="700392" cy="700392"/>
          </a:xfrm>
        </p:grpSpPr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76F7A9C9-9E35-6FCA-2FA9-055FA6F8400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51317" y="5430785"/>
              <a:ext cx="306787" cy="281593"/>
              <a:chOff x="2577" y="1104"/>
              <a:chExt cx="414" cy="380"/>
            </a:xfrm>
            <a:solidFill>
              <a:schemeClr val="tx2">
                <a:lumMod val="75000"/>
              </a:schemeClr>
            </a:solidFill>
          </p:grpSpPr>
          <p:sp>
            <p:nvSpPr>
              <p:cNvPr id="82" name="Freeform 24">
                <a:extLst>
                  <a:ext uri="{FF2B5EF4-FFF2-40B4-BE49-F238E27FC236}">
                    <a16:creationId xmlns:a16="http://schemas.microsoft.com/office/drawing/2014/main" id="{22631317-E0B7-56B5-91F3-B0BE7BCD7B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25">
                <a:extLst>
                  <a:ext uri="{FF2B5EF4-FFF2-40B4-BE49-F238E27FC236}">
                    <a16:creationId xmlns:a16="http://schemas.microsoft.com/office/drawing/2014/main" id="{172D9506-7734-35F2-E27C-3750B716A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Freeform 26">
                <a:extLst>
                  <a:ext uri="{FF2B5EF4-FFF2-40B4-BE49-F238E27FC236}">
                    <a16:creationId xmlns:a16="http://schemas.microsoft.com/office/drawing/2014/main" id="{8A92508A-49DA-6D1E-EB1B-8EE9F9504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Freeform 27">
                <a:extLst>
                  <a:ext uri="{FF2B5EF4-FFF2-40B4-BE49-F238E27FC236}">
                    <a16:creationId xmlns:a16="http://schemas.microsoft.com/office/drawing/2014/main" id="{A6CE8531-B5B4-99C4-4BD0-510668181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Freeform 28">
                <a:extLst>
                  <a:ext uri="{FF2B5EF4-FFF2-40B4-BE49-F238E27FC236}">
                    <a16:creationId xmlns:a16="http://schemas.microsoft.com/office/drawing/2014/main" id="{15AEEC28-1CF8-D912-8E20-FB08F5943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299760A-AA50-8E54-30B3-1BCF37A7A8A8}"/>
                </a:ext>
              </a:extLst>
            </p:cNvPr>
            <p:cNvSpPr/>
            <p:nvPr/>
          </p:nvSpPr>
          <p:spPr>
            <a:xfrm>
              <a:off x="3035274" y="5209098"/>
              <a:ext cx="700392" cy="70039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3FA297E-39FC-2FEC-F790-CD61B7A1F253}"/>
              </a:ext>
            </a:extLst>
          </p:cNvPr>
          <p:cNvGrpSpPr/>
          <p:nvPr/>
        </p:nvGrpSpPr>
        <p:grpSpPr>
          <a:xfrm>
            <a:off x="3426428" y="1710665"/>
            <a:ext cx="700392" cy="700392"/>
            <a:chOff x="3035274" y="1709386"/>
            <a:chExt cx="700392" cy="700392"/>
          </a:xfrm>
        </p:grpSpPr>
        <p:grpSp>
          <p:nvGrpSpPr>
            <p:cNvPr id="88" name="Group 16">
              <a:extLst>
                <a:ext uri="{FF2B5EF4-FFF2-40B4-BE49-F238E27FC236}">
                  <a16:creationId xmlns:a16="http://schemas.microsoft.com/office/drawing/2014/main" id="{0B3FD4B6-5CDC-6B2C-0587-239B09E0C9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58556" y="1876766"/>
              <a:ext cx="292311" cy="335982"/>
              <a:chOff x="1039" y="1681"/>
              <a:chExt cx="1071" cy="1231"/>
            </a:xfrm>
            <a:solidFill>
              <a:schemeClr val="tx2">
                <a:lumMod val="75000"/>
              </a:schemeClr>
            </a:solidFill>
          </p:grpSpPr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1DBE1761-FD72-14A1-BC02-2B0A47951A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97FC51AF-C7EA-CC9C-A85E-A2BA2E6E9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470D6B04-6080-EFA8-2DA9-D7F04574A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448AF98C-6D45-05E0-9D22-5B53A4293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3A8D7A3-4100-BD30-4ECC-D782EE1674DF}"/>
                </a:ext>
              </a:extLst>
            </p:cNvPr>
            <p:cNvSpPr/>
            <p:nvPr/>
          </p:nvSpPr>
          <p:spPr>
            <a:xfrm>
              <a:off x="3035274" y="1709386"/>
              <a:ext cx="700392" cy="70039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8CAAD38-3E6A-6821-6051-4E887C0F42D3}"/>
              </a:ext>
            </a:extLst>
          </p:cNvPr>
          <p:cNvGrpSpPr/>
          <p:nvPr/>
        </p:nvGrpSpPr>
        <p:grpSpPr>
          <a:xfrm>
            <a:off x="6403357" y="5209896"/>
            <a:ext cx="700392" cy="700392"/>
            <a:chOff x="6012203" y="5208617"/>
            <a:chExt cx="700392" cy="700392"/>
          </a:xfrm>
        </p:grpSpPr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AF627618-272D-C1C3-AB61-CDE2C2EEA17D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49246" y="5462821"/>
              <a:ext cx="245341" cy="217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6516519-2751-3497-0193-E9AA67F185A6}"/>
                </a:ext>
              </a:extLst>
            </p:cNvPr>
            <p:cNvSpPr/>
            <p:nvPr/>
          </p:nvSpPr>
          <p:spPr>
            <a:xfrm>
              <a:off x="6012203" y="5208617"/>
              <a:ext cx="700392" cy="70039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EE5D29F2-A474-FC93-1A94-1E96E1A65039}"/>
              </a:ext>
            </a:extLst>
          </p:cNvPr>
          <p:cNvSpPr/>
          <p:nvPr/>
        </p:nvSpPr>
        <p:spPr>
          <a:xfrm>
            <a:off x="6410603" y="1732956"/>
            <a:ext cx="700392" cy="700392"/>
          </a:xfrm>
          <a:prstGeom prst="ellipse">
            <a:avLst/>
          </a:prstGeom>
          <a:solidFill>
            <a:srgbClr val="42469F"/>
          </a:solidFill>
          <a:ln>
            <a:solidFill>
              <a:srgbClr val="42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8F13A1E-22F7-BC91-D41F-E0E2EE46D9B5}"/>
              </a:ext>
            </a:extLst>
          </p:cNvPr>
          <p:cNvGrpSpPr/>
          <p:nvPr/>
        </p:nvGrpSpPr>
        <p:grpSpPr>
          <a:xfrm>
            <a:off x="9440851" y="5209896"/>
            <a:ext cx="700392" cy="700392"/>
            <a:chOff x="9049697" y="5208617"/>
            <a:chExt cx="700392" cy="700392"/>
          </a:xfrm>
        </p:grpSpPr>
        <p:sp>
          <p:nvSpPr>
            <p:cNvPr id="106" name="자유형 32">
              <a:extLst>
                <a:ext uri="{FF2B5EF4-FFF2-40B4-BE49-F238E27FC236}">
                  <a16:creationId xmlns:a16="http://schemas.microsoft.com/office/drawing/2014/main" id="{C06C4B68-5445-F8AE-8B38-BC6C3AD1B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85" y="5452142"/>
              <a:ext cx="244518" cy="244518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3565F7C-2B2B-CD6A-339D-63691D9D4656}"/>
                </a:ext>
              </a:extLst>
            </p:cNvPr>
            <p:cNvSpPr/>
            <p:nvPr/>
          </p:nvSpPr>
          <p:spPr>
            <a:xfrm>
              <a:off x="9049697" y="5208617"/>
              <a:ext cx="700392" cy="70039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C7D6CF3-6F17-5556-95F7-FCCA98024DD7}"/>
              </a:ext>
            </a:extLst>
          </p:cNvPr>
          <p:cNvGrpSpPr/>
          <p:nvPr/>
        </p:nvGrpSpPr>
        <p:grpSpPr>
          <a:xfrm>
            <a:off x="9440851" y="1710184"/>
            <a:ext cx="700392" cy="700392"/>
            <a:chOff x="9049697" y="1708905"/>
            <a:chExt cx="700392" cy="700392"/>
          </a:xfrm>
        </p:grpSpPr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8E55B25F-6B95-6FA8-74F5-1161000AB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402" y="1918499"/>
              <a:ext cx="227825" cy="30065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C2B45CD-FE52-CE61-F393-860C2FADA5B9}"/>
                </a:ext>
              </a:extLst>
            </p:cNvPr>
            <p:cNvSpPr/>
            <p:nvPr/>
          </p:nvSpPr>
          <p:spPr>
            <a:xfrm>
              <a:off x="9049697" y="1708905"/>
              <a:ext cx="700392" cy="70039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8" name="Group 36">
            <a:extLst>
              <a:ext uri="{FF2B5EF4-FFF2-40B4-BE49-F238E27FC236}">
                <a16:creationId xmlns:a16="http://schemas.microsoft.com/office/drawing/2014/main" id="{63D6B1FE-9A84-5DB5-A400-8AE4AC1BB0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88279" y="1891756"/>
            <a:ext cx="130547" cy="337247"/>
            <a:chOff x="2375" y="2182"/>
            <a:chExt cx="144" cy="372"/>
          </a:xfrm>
          <a:solidFill>
            <a:schemeClr val="bg1"/>
          </a:solidFill>
        </p:grpSpPr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5768A2F5-9DA9-2A42-9BBB-C91D5529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Rectangle 38">
              <a:extLst>
                <a:ext uri="{FF2B5EF4-FFF2-40B4-BE49-F238E27FC236}">
                  <a16:creationId xmlns:a16="http://schemas.microsoft.com/office/drawing/2014/main" id="{0285BDD2-6DF0-DCEA-F613-30696FBC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Rectangle 39">
              <a:extLst>
                <a:ext uri="{FF2B5EF4-FFF2-40B4-BE49-F238E27FC236}">
                  <a16:creationId xmlns:a16="http://schemas.microsoft.com/office/drawing/2014/main" id="{85ACD7D7-F465-8C4F-CDA9-9414A7F41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035724E4-E2A7-AAE5-FDC2-244641EA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F2EFA145-A4CD-F2CA-5A5F-2EEA0C4F0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9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910</Words>
  <Application>Microsoft Office PowerPoint</Application>
  <PresentationFormat>와이드스크린</PresentationFormat>
  <Paragraphs>185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Tmon몬소리 Black</vt:lpstr>
      <vt:lpstr>맑은 고딕</vt:lpstr>
      <vt:lpstr>Arial</vt:lpstr>
      <vt:lpstr>Impact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2025-04-09T01:19:46Z</dcterms:created>
  <dcterms:modified xsi:type="dcterms:W3CDTF">2025-04-09T01:26:54Z</dcterms:modified>
</cp:coreProperties>
</file>