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1979" r:id="rId2"/>
    <p:sldId id="1980" r:id="rId3"/>
    <p:sldId id="1982" r:id="rId4"/>
    <p:sldId id="1983" r:id="rId5"/>
    <p:sldId id="1984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945"/>
    <a:srgbClr val="FEB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99945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-3</c:v>
                </c:pt>
                <c:pt idx="1">
                  <c:v>-2</c:v>
                </c:pt>
                <c:pt idx="2">
                  <c:v>-3.5</c:v>
                </c:pt>
                <c:pt idx="3">
                  <c:v>-10</c:v>
                </c:pt>
                <c:pt idx="4">
                  <c:v>-8</c:v>
                </c:pt>
                <c:pt idx="5">
                  <c:v>-6.2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B8-4C36-A7B6-87990E4406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EBD63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12</c:v>
                </c:pt>
                <c:pt idx="4">
                  <c:v>4</c:v>
                </c:pt>
                <c:pt idx="5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B8-4C36-A7B6-87990E4406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2511632"/>
        <c:axId val="532497488"/>
      </c:barChart>
      <c:catAx>
        <c:axId val="53251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rgbClr val="1A275B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2497488"/>
        <c:crosses val="autoZero"/>
        <c:auto val="1"/>
        <c:lblAlgn val="ctr"/>
        <c:lblOffset val="0"/>
        <c:tickMarkSkip val="1"/>
        <c:noMultiLvlLbl val="0"/>
      </c:catAx>
      <c:valAx>
        <c:axId val="532497488"/>
        <c:scaling>
          <c:orientation val="minMax"/>
          <c:min val="-1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75000"/>
              </a:schemeClr>
            </a:solidFill>
          </a:ln>
        </c:spPr>
        <c:txPr>
          <a:bodyPr/>
          <a:lstStyle/>
          <a:p>
            <a:pPr>
              <a:defRPr sz="800">
                <a:solidFill>
                  <a:schemeClr val="bg1">
                    <a:lumMod val="85000"/>
                  </a:schemeClr>
                </a:solidFill>
              </a:defRPr>
            </a:pPr>
            <a:endParaRPr lang="ko-KR"/>
          </a:p>
        </c:txPr>
        <c:crossAx val="532511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B0641-8773-4330-A50B-F93DBC1C9239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777D-1EA0-47B7-A93E-C0E75EDBF3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2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685C8-D900-4E3F-ABCF-6430C28DE35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94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31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85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47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0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888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90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26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60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36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17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6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994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89A81C-E1A5-4435-CD5E-C9C31DA03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A6FA13B-F7C5-C588-EB06-FF6FC45D5643}"/>
              </a:ext>
            </a:extLst>
          </p:cNvPr>
          <p:cNvSpPr/>
          <p:nvPr/>
        </p:nvSpPr>
        <p:spPr>
          <a:xfrm flipV="1">
            <a:off x="-1" y="-2"/>
            <a:ext cx="12192001" cy="6858003"/>
          </a:xfrm>
          <a:custGeom>
            <a:avLst/>
            <a:gdLst>
              <a:gd name="connsiteX0" fmla="*/ 0 w 12192001"/>
              <a:gd name="connsiteY0" fmla="*/ 6858003 h 6858003"/>
              <a:gd name="connsiteX1" fmla="*/ 12192001 w 12192001"/>
              <a:gd name="connsiteY1" fmla="*/ 6858003 h 6858003"/>
              <a:gd name="connsiteX2" fmla="*/ 12192001 w 12192001"/>
              <a:gd name="connsiteY2" fmla="*/ 4525439 h 6858003"/>
              <a:gd name="connsiteX3" fmla="*/ 7804593 w 12192001"/>
              <a:gd name="connsiteY3" fmla="*/ 0 h 6858003"/>
              <a:gd name="connsiteX4" fmla="*/ 0 w 12192001"/>
              <a:gd name="connsiteY4" fmla="*/ 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58003">
                <a:moveTo>
                  <a:pt x="0" y="6858003"/>
                </a:moveTo>
                <a:lnTo>
                  <a:pt x="12192001" y="6858003"/>
                </a:lnTo>
                <a:lnTo>
                  <a:pt x="12192001" y="4525439"/>
                </a:lnTo>
                <a:lnTo>
                  <a:pt x="7804593" y="0"/>
                </a:lnTo>
                <a:lnTo>
                  <a:pt x="0" y="0"/>
                </a:lnTo>
                <a:close/>
              </a:path>
            </a:pathLst>
          </a:custGeom>
          <a:solidFill>
            <a:srgbClr val="F9A34C"/>
          </a:solidFill>
          <a:ln>
            <a:noFill/>
          </a:ln>
          <a:effectLst>
            <a:outerShdw blurRad="2032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C2906D6-D317-59C3-1D2B-5030FAA4A257}"/>
              </a:ext>
            </a:extLst>
          </p:cNvPr>
          <p:cNvSpPr/>
          <p:nvPr/>
        </p:nvSpPr>
        <p:spPr>
          <a:xfrm flipV="1">
            <a:off x="-1" y="-2"/>
            <a:ext cx="10229851" cy="6858003"/>
          </a:xfrm>
          <a:custGeom>
            <a:avLst/>
            <a:gdLst>
              <a:gd name="connsiteX0" fmla="*/ 0 w 10229851"/>
              <a:gd name="connsiteY0" fmla="*/ 6858003 h 6858003"/>
              <a:gd name="connsiteX1" fmla="*/ 10229851 w 10229851"/>
              <a:gd name="connsiteY1" fmla="*/ 6858003 h 6858003"/>
              <a:gd name="connsiteX2" fmla="*/ 3581025 w 10229851"/>
              <a:gd name="connsiteY2" fmla="*/ 0 h 6858003"/>
              <a:gd name="connsiteX3" fmla="*/ 0 w 10229851"/>
              <a:gd name="connsiteY3" fmla="*/ 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29851" h="6858003">
                <a:moveTo>
                  <a:pt x="0" y="6858003"/>
                </a:moveTo>
                <a:lnTo>
                  <a:pt x="10229851" y="6858003"/>
                </a:lnTo>
                <a:lnTo>
                  <a:pt x="3581025" y="0"/>
                </a:lnTo>
                <a:lnTo>
                  <a:pt x="0" y="0"/>
                </a:lnTo>
                <a:close/>
              </a:path>
            </a:pathLst>
          </a:custGeom>
          <a:solidFill>
            <a:srgbClr val="FCAF57"/>
          </a:solidFill>
          <a:ln>
            <a:noFill/>
          </a:ln>
          <a:effectLst>
            <a:outerShdw blurRad="2032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5E51870B-A579-A3C1-6862-AB62BBF1422C}"/>
              </a:ext>
            </a:extLst>
          </p:cNvPr>
          <p:cNvSpPr/>
          <p:nvPr/>
        </p:nvSpPr>
        <p:spPr>
          <a:xfrm flipV="1">
            <a:off x="0" y="-3"/>
            <a:ext cx="5810251" cy="5993046"/>
          </a:xfrm>
          <a:prstGeom prst="rtTriangle">
            <a:avLst/>
          </a:prstGeom>
          <a:solidFill>
            <a:srgbClr val="FEBD63"/>
          </a:solidFill>
          <a:ln>
            <a:noFill/>
          </a:ln>
          <a:effectLst>
            <a:outerShdw blurRad="203200" dist="38100" dir="2700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D27793-526C-C85A-7FB4-3B39B724A68C}"/>
              </a:ext>
            </a:extLst>
          </p:cNvPr>
          <p:cNvSpPr/>
          <p:nvPr/>
        </p:nvSpPr>
        <p:spPr>
          <a:xfrm>
            <a:off x="2097680" y="1930400"/>
            <a:ext cx="8059815" cy="2708275"/>
          </a:xfrm>
          <a:prstGeom prst="roundRect">
            <a:avLst>
              <a:gd name="adj" fmla="val 9672"/>
            </a:avLst>
          </a:prstGeom>
          <a:solidFill>
            <a:srgbClr val="FCB55D"/>
          </a:solidFill>
          <a:ln w="19050">
            <a:solidFill>
              <a:schemeClr val="accent4">
                <a:lumMod val="60000"/>
                <a:lumOff val="40000"/>
                <a:alpha val="50000"/>
              </a:schemeClr>
            </a:solidFill>
          </a:ln>
          <a:effectLst>
            <a:outerShdw blurRad="101600" dist="292100" dir="2700000" sx="98000" sy="98000" algn="t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2951488-1B1B-0ADB-3A6A-B9E1F9046447}"/>
              </a:ext>
            </a:extLst>
          </p:cNvPr>
          <p:cNvSpPr/>
          <p:nvPr/>
        </p:nvSpPr>
        <p:spPr>
          <a:xfrm>
            <a:off x="2214008" y="2061137"/>
            <a:ext cx="7812642" cy="2415613"/>
          </a:xfrm>
          <a:prstGeom prst="roundRect">
            <a:avLst>
              <a:gd name="adj" fmla="val 6802"/>
            </a:avLst>
          </a:prstGeom>
          <a:solidFill>
            <a:schemeClr val="bg1"/>
          </a:solidFill>
          <a:ln w="19050">
            <a:noFill/>
          </a:ln>
          <a:effectLst>
            <a:outerShdw blurRad="101600" dist="292100" dir="2700000" sx="98000" sy="98000" algn="tl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1E4F9DA-C3A6-CE39-DA7C-DE9904BB869C}"/>
              </a:ext>
            </a:extLst>
          </p:cNvPr>
          <p:cNvSpPr/>
          <p:nvPr/>
        </p:nvSpPr>
        <p:spPr>
          <a:xfrm>
            <a:off x="2371258" y="2305049"/>
            <a:ext cx="7498142" cy="1200150"/>
          </a:xfrm>
          <a:prstGeom prst="roundRect">
            <a:avLst>
              <a:gd name="adj" fmla="val 13757"/>
            </a:avLst>
          </a:prstGeom>
          <a:solidFill>
            <a:schemeClr val="bg1"/>
          </a:solidFill>
          <a:ln w="19050">
            <a:noFill/>
          </a:ln>
          <a:effectLst>
            <a:outerShdw blurRad="190500" dist="63500" dir="5400000" algn="t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1" u="none" strike="noStrike" kern="0" cap="none" spc="0" normalizeH="0" baseline="0" noProof="0" dirty="0">
                <a:ln w="9525">
                  <a:noFill/>
                </a:ln>
                <a:solidFill>
                  <a:srgbClr val="F99945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en-US" altLang="ko-KR" sz="32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PRESENTATION</a:t>
            </a:r>
          </a:p>
          <a:p>
            <a:pPr marL="17462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4B04A44-5A93-1F24-6831-CC1BCBD41703}"/>
              </a:ext>
            </a:extLst>
          </p:cNvPr>
          <p:cNvGrpSpPr/>
          <p:nvPr/>
        </p:nvGrpSpPr>
        <p:grpSpPr>
          <a:xfrm>
            <a:off x="2371258" y="3749111"/>
            <a:ext cx="471600" cy="471257"/>
            <a:chOff x="400105" y="393700"/>
            <a:chExt cx="471600" cy="471257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8D5FEBF-ED36-E9E8-1467-A2E147FD4AF1}"/>
                </a:ext>
              </a:extLst>
            </p:cNvPr>
            <p:cNvSpPr/>
            <p:nvPr/>
          </p:nvSpPr>
          <p:spPr>
            <a:xfrm>
              <a:off x="400105" y="393700"/>
              <a:ext cx="471600" cy="471257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190500" dist="63500" dir="5400000" algn="t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A64AEFE5-7FB6-4BAE-587C-CDF5BE483B54}"/>
                </a:ext>
              </a:extLst>
            </p:cNvPr>
            <p:cNvGrpSpPr/>
            <p:nvPr/>
          </p:nvGrpSpPr>
          <p:grpSpPr>
            <a:xfrm>
              <a:off x="552506" y="529849"/>
              <a:ext cx="166797" cy="198957"/>
              <a:chOff x="5199725" y="1785802"/>
              <a:chExt cx="1768077" cy="2108976"/>
            </a:xfrm>
            <a:solidFill>
              <a:srgbClr val="F99945"/>
            </a:solidFill>
          </p:grpSpPr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EFD43B6-80E6-F632-5A8E-812EEA9F5B53}"/>
                  </a:ext>
                </a:extLst>
              </p:cNvPr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DF952E66-3921-A4D9-B572-53912C6C32F9}"/>
                  </a:ext>
                </a:extLst>
              </p:cNvPr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CD46B8D4-EB5C-B525-0EEB-8EFB2EAA9E37}"/>
                  </a:ext>
                </a:extLst>
              </p:cNvPr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46ABF74-37C3-D190-CB5F-DE5969980200}"/>
              </a:ext>
            </a:extLst>
          </p:cNvPr>
          <p:cNvGrpSpPr/>
          <p:nvPr/>
        </p:nvGrpSpPr>
        <p:grpSpPr>
          <a:xfrm>
            <a:off x="8676345" y="3807750"/>
            <a:ext cx="1081360" cy="364486"/>
            <a:chOff x="8460445" y="4303050"/>
            <a:chExt cx="1081360" cy="36448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567D1D3-6EA7-5332-8AA7-FCC10B5F3730}"/>
                </a:ext>
              </a:extLst>
            </p:cNvPr>
            <p:cNvSpPr/>
            <p:nvPr/>
          </p:nvSpPr>
          <p:spPr>
            <a:xfrm>
              <a:off x="8460445" y="4303050"/>
              <a:ext cx="1081360" cy="3644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noFill/>
            </a:ln>
            <a:effectLst>
              <a:innerShdw blurRad="215900">
                <a:prstClr val="black">
                  <a:alpha val="9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3AF73E96-9DDB-695E-D2E5-31C3CE4A2A11}"/>
                </a:ext>
              </a:extLst>
            </p:cNvPr>
            <p:cNvGrpSpPr/>
            <p:nvPr/>
          </p:nvGrpSpPr>
          <p:grpSpPr>
            <a:xfrm>
              <a:off x="9205877" y="4345491"/>
              <a:ext cx="279807" cy="279603"/>
              <a:chOff x="400105" y="393700"/>
              <a:chExt cx="471600" cy="471257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4B934B44-99CB-4B24-D9BE-333F99F4C55E}"/>
                  </a:ext>
                </a:extLst>
              </p:cNvPr>
              <p:cNvSpPr/>
              <p:nvPr/>
            </p:nvSpPr>
            <p:spPr>
              <a:xfrm>
                <a:off x="400105" y="393700"/>
                <a:ext cx="471600" cy="471257"/>
              </a:xfrm>
              <a:prstGeom prst="ellipse">
                <a:avLst/>
              </a:prstGeom>
              <a:solidFill>
                <a:srgbClr val="FCAF57"/>
              </a:solidFill>
              <a:ln w="19050">
                <a:noFill/>
              </a:ln>
              <a:effectLst>
                <a:outerShdw blurRad="114300" dist="127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3BD0A588-BA11-CD5D-79E0-8087C4C90BC6}"/>
                  </a:ext>
                </a:extLst>
              </p:cNvPr>
              <p:cNvGrpSpPr/>
              <p:nvPr/>
            </p:nvGrpSpPr>
            <p:grpSpPr>
              <a:xfrm>
                <a:off x="552506" y="529849"/>
                <a:ext cx="166797" cy="198957"/>
                <a:chOff x="5199725" y="1785802"/>
                <a:chExt cx="1768077" cy="2108976"/>
              </a:xfrm>
              <a:solidFill>
                <a:srgbClr val="F99945"/>
              </a:solidFill>
            </p:grpSpPr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BC570A7F-5C75-8400-1070-4756083B0DBC}"/>
                    </a:ext>
                  </a:extLst>
                </p:cNvPr>
                <p:cNvSpPr/>
                <p:nvPr/>
              </p:nvSpPr>
              <p:spPr>
                <a:xfrm rot="5400000" flipH="1">
                  <a:off x="6516322" y="3440993"/>
                  <a:ext cx="432896" cy="470061"/>
                </a:xfrm>
                <a:custGeom>
                  <a:avLst/>
                  <a:gdLst>
                    <a:gd name="connsiteX0" fmla="*/ 432896 w 432896"/>
                    <a:gd name="connsiteY0" fmla="*/ 19392 h 470061"/>
                    <a:gd name="connsiteX1" fmla="*/ 432896 w 432896"/>
                    <a:gd name="connsiteY1" fmla="*/ 0 h 470061"/>
                    <a:gd name="connsiteX2" fmla="*/ 0 w 432896"/>
                    <a:gd name="connsiteY2" fmla="*/ 0 h 470061"/>
                    <a:gd name="connsiteX3" fmla="*/ 0 w 432896"/>
                    <a:gd name="connsiteY3" fmla="*/ 470061 h 470061"/>
                    <a:gd name="connsiteX4" fmla="*/ 24495 w 432896"/>
                    <a:gd name="connsiteY4" fmla="*/ 419212 h 470061"/>
                    <a:gd name="connsiteX5" fmla="*/ 416339 w 432896"/>
                    <a:gd name="connsiteY5" fmla="*/ 27368 h 470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2896" h="470061">
                      <a:moveTo>
                        <a:pt x="432896" y="19392"/>
                      </a:moveTo>
                      <a:lnTo>
                        <a:pt x="432896" y="0"/>
                      </a:lnTo>
                      <a:lnTo>
                        <a:pt x="0" y="0"/>
                      </a:lnTo>
                      <a:lnTo>
                        <a:pt x="0" y="470061"/>
                      </a:lnTo>
                      <a:lnTo>
                        <a:pt x="24495" y="419212"/>
                      </a:lnTo>
                      <a:cubicBezTo>
                        <a:pt x="114384" y="253742"/>
                        <a:pt x="250869" y="117257"/>
                        <a:pt x="416339" y="273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B07E3D41-5F87-5019-25E9-45C33A8038B2}"/>
                    </a:ext>
                  </a:extLst>
                </p:cNvPr>
                <p:cNvSpPr/>
                <p:nvPr/>
              </p:nvSpPr>
              <p:spPr>
                <a:xfrm>
                  <a:off x="5199725" y="1785802"/>
                  <a:ext cx="824275" cy="2106670"/>
                </a:xfrm>
                <a:custGeom>
                  <a:avLst/>
                  <a:gdLst>
                    <a:gd name="connsiteX0" fmla="*/ 0 w 824275"/>
                    <a:gd name="connsiteY0" fmla="*/ 0 h 2106670"/>
                    <a:gd name="connsiteX1" fmla="*/ 217180 w 824275"/>
                    <a:gd name="connsiteY1" fmla="*/ 0 h 2106670"/>
                    <a:gd name="connsiteX2" fmla="*/ 434360 w 824275"/>
                    <a:gd name="connsiteY2" fmla="*/ 217180 h 2106670"/>
                    <a:gd name="connsiteX3" fmla="*/ 434360 w 824275"/>
                    <a:gd name="connsiteY3" fmla="*/ 343374 h 2106670"/>
                    <a:gd name="connsiteX4" fmla="*/ 824275 w 824275"/>
                    <a:gd name="connsiteY4" fmla="*/ 343374 h 2106670"/>
                    <a:gd name="connsiteX5" fmla="*/ 824275 w 824275"/>
                    <a:gd name="connsiteY5" fmla="*/ 775827 h 2106670"/>
                    <a:gd name="connsiteX6" fmla="*/ 434360 w 824275"/>
                    <a:gd name="connsiteY6" fmla="*/ 775827 h 2106670"/>
                    <a:gd name="connsiteX7" fmla="*/ 434360 w 824275"/>
                    <a:gd name="connsiteY7" fmla="*/ 1226458 h 2106670"/>
                    <a:gd name="connsiteX8" fmla="*/ 794173 w 824275"/>
                    <a:gd name="connsiteY8" fmla="*/ 1667934 h 2106670"/>
                    <a:gd name="connsiteX9" fmla="*/ 824275 w 824275"/>
                    <a:gd name="connsiteY9" fmla="*/ 1670969 h 2106670"/>
                    <a:gd name="connsiteX10" fmla="*/ 824275 w 824275"/>
                    <a:gd name="connsiteY10" fmla="*/ 2106670 h 2106670"/>
                    <a:gd name="connsiteX11" fmla="*/ 800273 w 824275"/>
                    <a:gd name="connsiteY11" fmla="*/ 2105533 h 2106670"/>
                    <a:gd name="connsiteX12" fmla="*/ 6467 w 824275"/>
                    <a:gd name="connsiteY12" fmla="*/ 1316749 h 2106670"/>
                    <a:gd name="connsiteX13" fmla="*/ 2572 w 824275"/>
                    <a:gd name="connsiteY13" fmla="*/ 1239630 h 2106670"/>
                    <a:gd name="connsiteX14" fmla="*/ 0 w 824275"/>
                    <a:gd name="connsiteY14" fmla="*/ 1239630 h 2106670"/>
                    <a:gd name="connsiteX15" fmla="*/ 0 w 824275"/>
                    <a:gd name="connsiteY15" fmla="*/ 0 h 210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4275" h="2106670">
                      <a:moveTo>
                        <a:pt x="0" y="0"/>
                      </a:moveTo>
                      <a:lnTo>
                        <a:pt x="217180" y="0"/>
                      </a:lnTo>
                      <a:cubicBezTo>
                        <a:pt x="337125" y="0"/>
                        <a:pt x="434360" y="97235"/>
                        <a:pt x="434360" y="217180"/>
                      </a:cubicBezTo>
                      <a:lnTo>
                        <a:pt x="434360" y="343374"/>
                      </a:lnTo>
                      <a:lnTo>
                        <a:pt x="824275" y="343374"/>
                      </a:lnTo>
                      <a:lnTo>
                        <a:pt x="824275" y="775827"/>
                      </a:lnTo>
                      <a:lnTo>
                        <a:pt x="434360" y="775827"/>
                      </a:lnTo>
                      <a:lnTo>
                        <a:pt x="434360" y="1226458"/>
                      </a:lnTo>
                      <a:cubicBezTo>
                        <a:pt x="434360" y="1444226"/>
                        <a:pt x="588828" y="1625914"/>
                        <a:pt x="794173" y="1667934"/>
                      </a:cubicBezTo>
                      <a:lnTo>
                        <a:pt x="824275" y="1670969"/>
                      </a:lnTo>
                      <a:lnTo>
                        <a:pt x="824275" y="2106670"/>
                      </a:lnTo>
                      <a:lnTo>
                        <a:pt x="800273" y="2105533"/>
                      </a:lnTo>
                      <a:cubicBezTo>
                        <a:pt x="382044" y="2065725"/>
                        <a:pt x="48863" y="1734219"/>
                        <a:pt x="6467" y="1316749"/>
                      </a:cubicBezTo>
                      <a:lnTo>
                        <a:pt x="2572" y="1239630"/>
                      </a:lnTo>
                      <a:lnTo>
                        <a:pt x="0" y="1239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475832D9-706B-C680-8577-0A4983390F12}"/>
                    </a:ext>
                  </a:extLst>
                </p:cNvPr>
                <p:cNvSpPr/>
                <p:nvPr/>
              </p:nvSpPr>
              <p:spPr>
                <a:xfrm>
                  <a:off x="6096000" y="2129177"/>
                  <a:ext cx="871802" cy="1765601"/>
                </a:xfrm>
                <a:custGeom>
                  <a:avLst/>
                  <a:gdLst>
                    <a:gd name="connsiteX0" fmla="*/ 0 w 871802"/>
                    <a:gd name="connsiteY0" fmla="*/ 0 h 1765601"/>
                    <a:gd name="connsiteX1" fmla="*/ 4988 w 871802"/>
                    <a:gd name="connsiteY1" fmla="*/ 0 h 1765601"/>
                    <a:gd name="connsiteX2" fmla="*/ 4988 w 871802"/>
                    <a:gd name="connsiteY2" fmla="*/ 822 h 1765601"/>
                    <a:gd name="connsiteX3" fmla="*/ 79007 w 871802"/>
                    <a:gd name="connsiteY3" fmla="*/ 4559 h 1765601"/>
                    <a:gd name="connsiteX4" fmla="*/ 871802 w 871802"/>
                    <a:gd name="connsiteY4" fmla="*/ 883085 h 1765601"/>
                    <a:gd name="connsiteX5" fmla="*/ 79007 w 871802"/>
                    <a:gd name="connsiteY5" fmla="*/ 1761611 h 1765601"/>
                    <a:gd name="connsiteX6" fmla="*/ 0 w 871802"/>
                    <a:gd name="connsiteY6" fmla="*/ 1765601 h 1765601"/>
                    <a:gd name="connsiteX7" fmla="*/ 0 w 871802"/>
                    <a:gd name="connsiteY7" fmla="*/ 1332578 h 1765601"/>
                    <a:gd name="connsiteX8" fmla="*/ 79534 w 871802"/>
                    <a:gd name="connsiteY8" fmla="*/ 1324560 h 1765601"/>
                    <a:gd name="connsiteX9" fmla="*/ 439347 w 871802"/>
                    <a:gd name="connsiteY9" fmla="*/ 883084 h 1765601"/>
                    <a:gd name="connsiteX10" fmla="*/ 79534 w 871802"/>
                    <a:gd name="connsiteY10" fmla="*/ 441608 h 1765601"/>
                    <a:gd name="connsiteX11" fmla="*/ 0 w 871802"/>
                    <a:gd name="connsiteY11" fmla="*/ 433591 h 1765601"/>
                    <a:gd name="connsiteX12" fmla="*/ 0 w 871802"/>
                    <a:gd name="connsiteY12" fmla="*/ 0 h 1765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1802" h="1765601">
                      <a:moveTo>
                        <a:pt x="0" y="0"/>
                      </a:moveTo>
                      <a:lnTo>
                        <a:pt x="4988" y="0"/>
                      </a:lnTo>
                      <a:lnTo>
                        <a:pt x="4988" y="822"/>
                      </a:lnTo>
                      <a:lnTo>
                        <a:pt x="79007" y="4559"/>
                      </a:lnTo>
                      <a:cubicBezTo>
                        <a:pt x="524308" y="49782"/>
                        <a:pt x="871802" y="425853"/>
                        <a:pt x="871802" y="883085"/>
                      </a:cubicBezTo>
                      <a:cubicBezTo>
                        <a:pt x="871802" y="1340317"/>
                        <a:pt x="524308" y="1716388"/>
                        <a:pt x="79007" y="1761611"/>
                      </a:cubicBezTo>
                      <a:lnTo>
                        <a:pt x="0" y="1765601"/>
                      </a:lnTo>
                      <a:lnTo>
                        <a:pt x="0" y="1332578"/>
                      </a:lnTo>
                      <a:lnTo>
                        <a:pt x="79534" y="1324560"/>
                      </a:lnTo>
                      <a:cubicBezTo>
                        <a:pt x="284879" y="1282540"/>
                        <a:pt x="439347" y="1100852"/>
                        <a:pt x="439347" y="883084"/>
                      </a:cubicBezTo>
                      <a:cubicBezTo>
                        <a:pt x="439347" y="665317"/>
                        <a:pt x="284879" y="483628"/>
                        <a:pt x="79534" y="441608"/>
                      </a:cubicBezTo>
                      <a:lnTo>
                        <a:pt x="0" y="4335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372D153-FA24-CD50-7834-A853F49E629D}"/>
              </a:ext>
            </a:extLst>
          </p:cNvPr>
          <p:cNvSpPr/>
          <p:nvPr/>
        </p:nvSpPr>
        <p:spPr>
          <a:xfrm>
            <a:off x="3007420" y="3754456"/>
            <a:ext cx="5454590" cy="465912"/>
          </a:xfrm>
          <a:prstGeom prst="roundRect">
            <a:avLst>
              <a:gd name="adj" fmla="val 28477"/>
            </a:avLst>
          </a:prstGeom>
          <a:solidFill>
            <a:schemeClr val="bg1"/>
          </a:solidFill>
          <a:ln w="19050">
            <a:noFill/>
          </a:ln>
          <a:effectLst>
            <a:outerShdw blurRad="190500" dist="63500" dir="5400000" algn="t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경영학과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201234567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조현석</a:t>
            </a:r>
          </a:p>
        </p:txBody>
      </p:sp>
    </p:spTree>
    <p:extLst>
      <p:ext uri="{BB962C8B-B14F-4D97-AF65-F5344CB8AC3E}">
        <p14:creationId xmlns:p14="http://schemas.microsoft.com/office/powerpoint/2010/main" val="546965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BD63"/>
            </a:gs>
            <a:gs pos="100000">
              <a:srgbClr val="F99945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E5601F-F151-E1DB-05C1-403339D9C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9D5B3BDE-A15F-8D6F-47E7-AA38732D45D7}"/>
              </a:ext>
            </a:extLst>
          </p:cNvPr>
          <p:cNvGrpSpPr/>
          <p:nvPr/>
        </p:nvGrpSpPr>
        <p:grpSpPr>
          <a:xfrm>
            <a:off x="141444" y="95250"/>
            <a:ext cx="11936256" cy="6660000"/>
            <a:chOff x="141444" y="95250"/>
            <a:chExt cx="11936256" cy="66600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10958E1-AAFD-784B-B2F8-7D25553BAD44}"/>
                </a:ext>
              </a:extLst>
            </p:cNvPr>
            <p:cNvSpPr/>
            <p:nvPr/>
          </p:nvSpPr>
          <p:spPr>
            <a:xfrm>
              <a:off x="141444" y="95250"/>
              <a:ext cx="11936256" cy="6660000"/>
            </a:xfrm>
            <a:prstGeom prst="roundRect">
              <a:avLst>
                <a:gd name="adj" fmla="val 3755"/>
              </a:avLst>
            </a:prstGeom>
            <a:solidFill>
              <a:srgbClr val="FCB55D"/>
            </a:solidFill>
            <a:ln w="19050">
              <a:solidFill>
                <a:schemeClr val="accent4">
                  <a:lumMod val="60000"/>
                  <a:lumOff val="40000"/>
                  <a:alpha val="50000"/>
                </a:schemeClr>
              </a:solidFill>
            </a:ln>
            <a:effectLst>
              <a:outerShdw blurRad="101600" dist="292100" dir="2700000" sx="98000" sy="98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B3C1A1C-508C-A3C4-A11E-68BDCAE53BE2}"/>
                </a:ext>
              </a:extLst>
            </p:cNvPr>
            <p:cNvSpPr/>
            <p:nvPr/>
          </p:nvSpPr>
          <p:spPr>
            <a:xfrm>
              <a:off x="180833" y="141507"/>
              <a:ext cx="11858050" cy="6436891"/>
            </a:xfrm>
            <a:prstGeom prst="roundRect">
              <a:avLst>
                <a:gd name="adj" fmla="val 3607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101600" dist="292100" dir="2700000" sx="98000" sy="98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F88E4D4-217E-B777-4AE0-97B5E83C96B6}"/>
                </a:ext>
              </a:extLst>
            </p:cNvPr>
            <p:cNvSpPr/>
            <p:nvPr/>
          </p:nvSpPr>
          <p:spPr>
            <a:xfrm>
              <a:off x="971607" y="298450"/>
              <a:ext cx="10820288" cy="4712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190500" dist="63500" dir="5400000" algn="t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F99945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</a:t>
              </a:r>
              <a:r>
                <a:rPr kumimoji="0" lang="en-US" altLang="ko-KR" sz="2000" b="0" i="1" u="none" strike="noStrike" kern="0" cap="none" spc="0" normalizeH="0" baseline="0" noProof="0" dirty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 PRESENTATION </a:t>
              </a:r>
              <a:r>
                <a: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D1034DC-95D2-DFF5-656C-144AB7A3D7E3}"/>
                </a:ext>
              </a:extLst>
            </p:cNvPr>
            <p:cNvGrpSpPr/>
            <p:nvPr/>
          </p:nvGrpSpPr>
          <p:grpSpPr>
            <a:xfrm>
              <a:off x="400105" y="298450"/>
              <a:ext cx="471600" cy="471257"/>
              <a:chOff x="400105" y="393700"/>
              <a:chExt cx="471600" cy="471257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9E47197-204B-DB55-61D0-05F1AD18E95C}"/>
                  </a:ext>
                </a:extLst>
              </p:cNvPr>
              <p:cNvSpPr/>
              <p:nvPr/>
            </p:nvSpPr>
            <p:spPr>
              <a:xfrm>
                <a:off x="400105" y="393700"/>
                <a:ext cx="471600" cy="471257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  <a:effectLst>
                <a:outerShdw blurRad="190500" dist="63500" dir="5400000" algn="t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C4DB8739-4D1F-B2F7-EFEC-F42C927806B1}"/>
                  </a:ext>
                </a:extLst>
              </p:cNvPr>
              <p:cNvGrpSpPr/>
              <p:nvPr/>
            </p:nvGrpSpPr>
            <p:grpSpPr>
              <a:xfrm>
                <a:off x="552506" y="529849"/>
                <a:ext cx="166797" cy="198957"/>
                <a:chOff x="5199725" y="1785802"/>
                <a:chExt cx="1768077" cy="2108976"/>
              </a:xfrm>
              <a:solidFill>
                <a:srgbClr val="F99945"/>
              </a:solidFill>
            </p:grpSpPr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C0287E02-AD3E-C99A-6A61-1ED2C8F12A93}"/>
                    </a:ext>
                  </a:extLst>
                </p:cNvPr>
                <p:cNvSpPr/>
                <p:nvPr/>
              </p:nvSpPr>
              <p:spPr>
                <a:xfrm rot="5400000" flipH="1">
                  <a:off x="6516322" y="3440993"/>
                  <a:ext cx="432896" cy="470061"/>
                </a:xfrm>
                <a:custGeom>
                  <a:avLst/>
                  <a:gdLst>
                    <a:gd name="connsiteX0" fmla="*/ 432896 w 432896"/>
                    <a:gd name="connsiteY0" fmla="*/ 19392 h 470061"/>
                    <a:gd name="connsiteX1" fmla="*/ 432896 w 432896"/>
                    <a:gd name="connsiteY1" fmla="*/ 0 h 470061"/>
                    <a:gd name="connsiteX2" fmla="*/ 0 w 432896"/>
                    <a:gd name="connsiteY2" fmla="*/ 0 h 470061"/>
                    <a:gd name="connsiteX3" fmla="*/ 0 w 432896"/>
                    <a:gd name="connsiteY3" fmla="*/ 470061 h 470061"/>
                    <a:gd name="connsiteX4" fmla="*/ 24495 w 432896"/>
                    <a:gd name="connsiteY4" fmla="*/ 419212 h 470061"/>
                    <a:gd name="connsiteX5" fmla="*/ 416339 w 432896"/>
                    <a:gd name="connsiteY5" fmla="*/ 27368 h 470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2896" h="470061">
                      <a:moveTo>
                        <a:pt x="432896" y="19392"/>
                      </a:moveTo>
                      <a:lnTo>
                        <a:pt x="432896" y="0"/>
                      </a:lnTo>
                      <a:lnTo>
                        <a:pt x="0" y="0"/>
                      </a:lnTo>
                      <a:lnTo>
                        <a:pt x="0" y="470061"/>
                      </a:lnTo>
                      <a:lnTo>
                        <a:pt x="24495" y="419212"/>
                      </a:lnTo>
                      <a:cubicBezTo>
                        <a:pt x="114384" y="253742"/>
                        <a:pt x="250869" y="117257"/>
                        <a:pt x="416339" y="273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9895DC87-CA8E-5D08-D289-80F53D6A3089}"/>
                    </a:ext>
                  </a:extLst>
                </p:cNvPr>
                <p:cNvSpPr/>
                <p:nvPr/>
              </p:nvSpPr>
              <p:spPr>
                <a:xfrm>
                  <a:off x="5199725" y="1785802"/>
                  <a:ext cx="824275" cy="2106670"/>
                </a:xfrm>
                <a:custGeom>
                  <a:avLst/>
                  <a:gdLst>
                    <a:gd name="connsiteX0" fmla="*/ 0 w 824275"/>
                    <a:gd name="connsiteY0" fmla="*/ 0 h 2106670"/>
                    <a:gd name="connsiteX1" fmla="*/ 217180 w 824275"/>
                    <a:gd name="connsiteY1" fmla="*/ 0 h 2106670"/>
                    <a:gd name="connsiteX2" fmla="*/ 434360 w 824275"/>
                    <a:gd name="connsiteY2" fmla="*/ 217180 h 2106670"/>
                    <a:gd name="connsiteX3" fmla="*/ 434360 w 824275"/>
                    <a:gd name="connsiteY3" fmla="*/ 343374 h 2106670"/>
                    <a:gd name="connsiteX4" fmla="*/ 824275 w 824275"/>
                    <a:gd name="connsiteY4" fmla="*/ 343374 h 2106670"/>
                    <a:gd name="connsiteX5" fmla="*/ 824275 w 824275"/>
                    <a:gd name="connsiteY5" fmla="*/ 775827 h 2106670"/>
                    <a:gd name="connsiteX6" fmla="*/ 434360 w 824275"/>
                    <a:gd name="connsiteY6" fmla="*/ 775827 h 2106670"/>
                    <a:gd name="connsiteX7" fmla="*/ 434360 w 824275"/>
                    <a:gd name="connsiteY7" fmla="*/ 1226458 h 2106670"/>
                    <a:gd name="connsiteX8" fmla="*/ 794173 w 824275"/>
                    <a:gd name="connsiteY8" fmla="*/ 1667934 h 2106670"/>
                    <a:gd name="connsiteX9" fmla="*/ 824275 w 824275"/>
                    <a:gd name="connsiteY9" fmla="*/ 1670969 h 2106670"/>
                    <a:gd name="connsiteX10" fmla="*/ 824275 w 824275"/>
                    <a:gd name="connsiteY10" fmla="*/ 2106670 h 2106670"/>
                    <a:gd name="connsiteX11" fmla="*/ 800273 w 824275"/>
                    <a:gd name="connsiteY11" fmla="*/ 2105533 h 2106670"/>
                    <a:gd name="connsiteX12" fmla="*/ 6467 w 824275"/>
                    <a:gd name="connsiteY12" fmla="*/ 1316749 h 2106670"/>
                    <a:gd name="connsiteX13" fmla="*/ 2572 w 824275"/>
                    <a:gd name="connsiteY13" fmla="*/ 1239630 h 2106670"/>
                    <a:gd name="connsiteX14" fmla="*/ 0 w 824275"/>
                    <a:gd name="connsiteY14" fmla="*/ 1239630 h 2106670"/>
                    <a:gd name="connsiteX15" fmla="*/ 0 w 824275"/>
                    <a:gd name="connsiteY15" fmla="*/ 0 h 210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4275" h="2106670">
                      <a:moveTo>
                        <a:pt x="0" y="0"/>
                      </a:moveTo>
                      <a:lnTo>
                        <a:pt x="217180" y="0"/>
                      </a:lnTo>
                      <a:cubicBezTo>
                        <a:pt x="337125" y="0"/>
                        <a:pt x="434360" y="97235"/>
                        <a:pt x="434360" y="217180"/>
                      </a:cubicBezTo>
                      <a:lnTo>
                        <a:pt x="434360" y="343374"/>
                      </a:lnTo>
                      <a:lnTo>
                        <a:pt x="824275" y="343374"/>
                      </a:lnTo>
                      <a:lnTo>
                        <a:pt x="824275" y="775827"/>
                      </a:lnTo>
                      <a:lnTo>
                        <a:pt x="434360" y="775827"/>
                      </a:lnTo>
                      <a:lnTo>
                        <a:pt x="434360" y="1226458"/>
                      </a:lnTo>
                      <a:cubicBezTo>
                        <a:pt x="434360" y="1444226"/>
                        <a:pt x="588828" y="1625914"/>
                        <a:pt x="794173" y="1667934"/>
                      </a:cubicBezTo>
                      <a:lnTo>
                        <a:pt x="824275" y="1670969"/>
                      </a:lnTo>
                      <a:lnTo>
                        <a:pt x="824275" y="2106670"/>
                      </a:lnTo>
                      <a:lnTo>
                        <a:pt x="800273" y="2105533"/>
                      </a:lnTo>
                      <a:cubicBezTo>
                        <a:pt x="382044" y="2065725"/>
                        <a:pt x="48863" y="1734219"/>
                        <a:pt x="6467" y="1316749"/>
                      </a:cubicBezTo>
                      <a:lnTo>
                        <a:pt x="2572" y="1239630"/>
                      </a:lnTo>
                      <a:lnTo>
                        <a:pt x="0" y="1239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80FFC286-1F8F-0BB2-21BE-585AB810813A}"/>
                    </a:ext>
                  </a:extLst>
                </p:cNvPr>
                <p:cNvSpPr/>
                <p:nvPr/>
              </p:nvSpPr>
              <p:spPr>
                <a:xfrm>
                  <a:off x="6096000" y="2129177"/>
                  <a:ext cx="871802" cy="1765601"/>
                </a:xfrm>
                <a:custGeom>
                  <a:avLst/>
                  <a:gdLst>
                    <a:gd name="connsiteX0" fmla="*/ 0 w 871802"/>
                    <a:gd name="connsiteY0" fmla="*/ 0 h 1765601"/>
                    <a:gd name="connsiteX1" fmla="*/ 4988 w 871802"/>
                    <a:gd name="connsiteY1" fmla="*/ 0 h 1765601"/>
                    <a:gd name="connsiteX2" fmla="*/ 4988 w 871802"/>
                    <a:gd name="connsiteY2" fmla="*/ 822 h 1765601"/>
                    <a:gd name="connsiteX3" fmla="*/ 79007 w 871802"/>
                    <a:gd name="connsiteY3" fmla="*/ 4559 h 1765601"/>
                    <a:gd name="connsiteX4" fmla="*/ 871802 w 871802"/>
                    <a:gd name="connsiteY4" fmla="*/ 883085 h 1765601"/>
                    <a:gd name="connsiteX5" fmla="*/ 79007 w 871802"/>
                    <a:gd name="connsiteY5" fmla="*/ 1761611 h 1765601"/>
                    <a:gd name="connsiteX6" fmla="*/ 0 w 871802"/>
                    <a:gd name="connsiteY6" fmla="*/ 1765601 h 1765601"/>
                    <a:gd name="connsiteX7" fmla="*/ 0 w 871802"/>
                    <a:gd name="connsiteY7" fmla="*/ 1332578 h 1765601"/>
                    <a:gd name="connsiteX8" fmla="*/ 79534 w 871802"/>
                    <a:gd name="connsiteY8" fmla="*/ 1324560 h 1765601"/>
                    <a:gd name="connsiteX9" fmla="*/ 439347 w 871802"/>
                    <a:gd name="connsiteY9" fmla="*/ 883084 h 1765601"/>
                    <a:gd name="connsiteX10" fmla="*/ 79534 w 871802"/>
                    <a:gd name="connsiteY10" fmla="*/ 441608 h 1765601"/>
                    <a:gd name="connsiteX11" fmla="*/ 0 w 871802"/>
                    <a:gd name="connsiteY11" fmla="*/ 433591 h 1765601"/>
                    <a:gd name="connsiteX12" fmla="*/ 0 w 871802"/>
                    <a:gd name="connsiteY12" fmla="*/ 0 h 1765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1802" h="1765601">
                      <a:moveTo>
                        <a:pt x="0" y="0"/>
                      </a:moveTo>
                      <a:lnTo>
                        <a:pt x="4988" y="0"/>
                      </a:lnTo>
                      <a:lnTo>
                        <a:pt x="4988" y="822"/>
                      </a:lnTo>
                      <a:lnTo>
                        <a:pt x="79007" y="4559"/>
                      </a:lnTo>
                      <a:cubicBezTo>
                        <a:pt x="524308" y="49782"/>
                        <a:pt x="871802" y="425853"/>
                        <a:pt x="871802" y="883085"/>
                      </a:cubicBezTo>
                      <a:cubicBezTo>
                        <a:pt x="871802" y="1340317"/>
                        <a:pt x="524308" y="1716388"/>
                        <a:pt x="79007" y="1761611"/>
                      </a:cubicBezTo>
                      <a:lnTo>
                        <a:pt x="0" y="1765601"/>
                      </a:lnTo>
                      <a:lnTo>
                        <a:pt x="0" y="1332578"/>
                      </a:lnTo>
                      <a:lnTo>
                        <a:pt x="79534" y="1324560"/>
                      </a:lnTo>
                      <a:cubicBezTo>
                        <a:pt x="284879" y="1282540"/>
                        <a:pt x="439347" y="1100852"/>
                        <a:pt x="439347" y="883084"/>
                      </a:cubicBezTo>
                      <a:cubicBezTo>
                        <a:pt x="439347" y="665317"/>
                        <a:pt x="284879" y="483628"/>
                        <a:pt x="79534" y="441608"/>
                      </a:cubicBezTo>
                      <a:lnTo>
                        <a:pt x="0" y="4335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934C4E6A-7A8D-0E51-4283-3F3F705C017F}"/>
                </a:ext>
              </a:extLst>
            </p:cNvPr>
            <p:cNvSpPr/>
            <p:nvPr/>
          </p:nvSpPr>
          <p:spPr>
            <a:xfrm>
              <a:off x="10646161" y="351725"/>
              <a:ext cx="1081360" cy="3644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noFill/>
            </a:ln>
            <a:effectLst>
              <a:innerShdw blurRad="215900">
                <a:prstClr val="black">
                  <a:alpha val="9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3DC2D3E-9FF9-2480-EA40-1339C10CAFF7}"/>
                </a:ext>
              </a:extLst>
            </p:cNvPr>
            <p:cNvGrpSpPr/>
            <p:nvPr/>
          </p:nvGrpSpPr>
          <p:grpSpPr>
            <a:xfrm>
              <a:off x="11391593" y="394166"/>
              <a:ext cx="279807" cy="279603"/>
              <a:chOff x="400105" y="393700"/>
              <a:chExt cx="471600" cy="471257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5A05317F-B990-A1D4-2872-313A08300241}"/>
                  </a:ext>
                </a:extLst>
              </p:cNvPr>
              <p:cNvSpPr/>
              <p:nvPr/>
            </p:nvSpPr>
            <p:spPr>
              <a:xfrm>
                <a:off x="400105" y="393700"/>
                <a:ext cx="471600" cy="471257"/>
              </a:xfrm>
              <a:prstGeom prst="ellipse">
                <a:avLst/>
              </a:prstGeom>
              <a:solidFill>
                <a:srgbClr val="FCAF57"/>
              </a:solidFill>
              <a:ln w="19050">
                <a:noFill/>
              </a:ln>
              <a:effectLst>
                <a:outerShdw blurRad="114300" dist="127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59BFF1D-87C8-B60D-1E03-B201E164EE53}"/>
                  </a:ext>
                </a:extLst>
              </p:cNvPr>
              <p:cNvGrpSpPr/>
              <p:nvPr/>
            </p:nvGrpSpPr>
            <p:grpSpPr>
              <a:xfrm>
                <a:off x="552506" y="529849"/>
                <a:ext cx="166797" cy="198957"/>
                <a:chOff x="5199725" y="1785802"/>
                <a:chExt cx="1768077" cy="2108976"/>
              </a:xfrm>
              <a:solidFill>
                <a:srgbClr val="F99945"/>
              </a:solidFill>
            </p:grpSpPr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DDDB8B55-B466-5994-5EC9-E3ED2B38D95C}"/>
                    </a:ext>
                  </a:extLst>
                </p:cNvPr>
                <p:cNvSpPr/>
                <p:nvPr/>
              </p:nvSpPr>
              <p:spPr>
                <a:xfrm rot="5400000" flipH="1">
                  <a:off x="6516322" y="3440993"/>
                  <a:ext cx="432896" cy="470061"/>
                </a:xfrm>
                <a:custGeom>
                  <a:avLst/>
                  <a:gdLst>
                    <a:gd name="connsiteX0" fmla="*/ 432896 w 432896"/>
                    <a:gd name="connsiteY0" fmla="*/ 19392 h 470061"/>
                    <a:gd name="connsiteX1" fmla="*/ 432896 w 432896"/>
                    <a:gd name="connsiteY1" fmla="*/ 0 h 470061"/>
                    <a:gd name="connsiteX2" fmla="*/ 0 w 432896"/>
                    <a:gd name="connsiteY2" fmla="*/ 0 h 470061"/>
                    <a:gd name="connsiteX3" fmla="*/ 0 w 432896"/>
                    <a:gd name="connsiteY3" fmla="*/ 470061 h 470061"/>
                    <a:gd name="connsiteX4" fmla="*/ 24495 w 432896"/>
                    <a:gd name="connsiteY4" fmla="*/ 419212 h 470061"/>
                    <a:gd name="connsiteX5" fmla="*/ 416339 w 432896"/>
                    <a:gd name="connsiteY5" fmla="*/ 27368 h 470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2896" h="470061">
                      <a:moveTo>
                        <a:pt x="432896" y="19392"/>
                      </a:moveTo>
                      <a:lnTo>
                        <a:pt x="432896" y="0"/>
                      </a:lnTo>
                      <a:lnTo>
                        <a:pt x="0" y="0"/>
                      </a:lnTo>
                      <a:lnTo>
                        <a:pt x="0" y="470061"/>
                      </a:lnTo>
                      <a:lnTo>
                        <a:pt x="24495" y="419212"/>
                      </a:lnTo>
                      <a:cubicBezTo>
                        <a:pt x="114384" y="253742"/>
                        <a:pt x="250869" y="117257"/>
                        <a:pt x="416339" y="273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3DB04722-5E12-DAB4-A727-10BCCF09A2D4}"/>
                    </a:ext>
                  </a:extLst>
                </p:cNvPr>
                <p:cNvSpPr/>
                <p:nvPr/>
              </p:nvSpPr>
              <p:spPr>
                <a:xfrm>
                  <a:off x="5199725" y="1785802"/>
                  <a:ext cx="824275" cy="2106670"/>
                </a:xfrm>
                <a:custGeom>
                  <a:avLst/>
                  <a:gdLst>
                    <a:gd name="connsiteX0" fmla="*/ 0 w 824275"/>
                    <a:gd name="connsiteY0" fmla="*/ 0 h 2106670"/>
                    <a:gd name="connsiteX1" fmla="*/ 217180 w 824275"/>
                    <a:gd name="connsiteY1" fmla="*/ 0 h 2106670"/>
                    <a:gd name="connsiteX2" fmla="*/ 434360 w 824275"/>
                    <a:gd name="connsiteY2" fmla="*/ 217180 h 2106670"/>
                    <a:gd name="connsiteX3" fmla="*/ 434360 w 824275"/>
                    <a:gd name="connsiteY3" fmla="*/ 343374 h 2106670"/>
                    <a:gd name="connsiteX4" fmla="*/ 824275 w 824275"/>
                    <a:gd name="connsiteY4" fmla="*/ 343374 h 2106670"/>
                    <a:gd name="connsiteX5" fmla="*/ 824275 w 824275"/>
                    <a:gd name="connsiteY5" fmla="*/ 775827 h 2106670"/>
                    <a:gd name="connsiteX6" fmla="*/ 434360 w 824275"/>
                    <a:gd name="connsiteY6" fmla="*/ 775827 h 2106670"/>
                    <a:gd name="connsiteX7" fmla="*/ 434360 w 824275"/>
                    <a:gd name="connsiteY7" fmla="*/ 1226458 h 2106670"/>
                    <a:gd name="connsiteX8" fmla="*/ 794173 w 824275"/>
                    <a:gd name="connsiteY8" fmla="*/ 1667934 h 2106670"/>
                    <a:gd name="connsiteX9" fmla="*/ 824275 w 824275"/>
                    <a:gd name="connsiteY9" fmla="*/ 1670969 h 2106670"/>
                    <a:gd name="connsiteX10" fmla="*/ 824275 w 824275"/>
                    <a:gd name="connsiteY10" fmla="*/ 2106670 h 2106670"/>
                    <a:gd name="connsiteX11" fmla="*/ 800273 w 824275"/>
                    <a:gd name="connsiteY11" fmla="*/ 2105533 h 2106670"/>
                    <a:gd name="connsiteX12" fmla="*/ 6467 w 824275"/>
                    <a:gd name="connsiteY12" fmla="*/ 1316749 h 2106670"/>
                    <a:gd name="connsiteX13" fmla="*/ 2572 w 824275"/>
                    <a:gd name="connsiteY13" fmla="*/ 1239630 h 2106670"/>
                    <a:gd name="connsiteX14" fmla="*/ 0 w 824275"/>
                    <a:gd name="connsiteY14" fmla="*/ 1239630 h 2106670"/>
                    <a:gd name="connsiteX15" fmla="*/ 0 w 824275"/>
                    <a:gd name="connsiteY15" fmla="*/ 0 h 210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4275" h="2106670">
                      <a:moveTo>
                        <a:pt x="0" y="0"/>
                      </a:moveTo>
                      <a:lnTo>
                        <a:pt x="217180" y="0"/>
                      </a:lnTo>
                      <a:cubicBezTo>
                        <a:pt x="337125" y="0"/>
                        <a:pt x="434360" y="97235"/>
                        <a:pt x="434360" y="217180"/>
                      </a:cubicBezTo>
                      <a:lnTo>
                        <a:pt x="434360" y="343374"/>
                      </a:lnTo>
                      <a:lnTo>
                        <a:pt x="824275" y="343374"/>
                      </a:lnTo>
                      <a:lnTo>
                        <a:pt x="824275" y="775827"/>
                      </a:lnTo>
                      <a:lnTo>
                        <a:pt x="434360" y="775827"/>
                      </a:lnTo>
                      <a:lnTo>
                        <a:pt x="434360" y="1226458"/>
                      </a:lnTo>
                      <a:cubicBezTo>
                        <a:pt x="434360" y="1444226"/>
                        <a:pt x="588828" y="1625914"/>
                        <a:pt x="794173" y="1667934"/>
                      </a:cubicBezTo>
                      <a:lnTo>
                        <a:pt x="824275" y="1670969"/>
                      </a:lnTo>
                      <a:lnTo>
                        <a:pt x="824275" y="2106670"/>
                      </a:lnTo>
                      <a:lnTo>
                        <a:pt x="800273" y="2105533"/>
                      </a:lnTo>
                      <a:cubicBezTo>
                        <a:pt x="382044" y="2065725"/>
                        <a:pt x="48863" y="1734219"/>
                        <a:pt x="6467" y="1316749"/>
                      </a:cubicBezTo>
                      <a:lnTo>
                        <a:pt x="2572" y="1239630"/>
                      </a:lnTo>
                      <a:lnTo>
                        <a:pt x="0" y="1239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33CE9684-FFE6-71F1-212C-1DC3F961CC26}"/>
                    </a:ext>
                  </a:extLst>
                </p:cNvPr>
                <p:cNvSpPr/>
                <p:nvPr/>
              </p:nvSpPr>
              <p:spPr>
                <a:xfrm>
                  <a:off x="6096000" y="2129177"/>
                  <a:ext cx="871802" cy="1765601"/>
                </a:xfrm>
                <a:custGeom>
                  <a:avLst/>
                  <a:gdLst>
                    <a:gd name="connsiteX0" fmla="*/ 0 w 871802"/>
                    <a:gd name="connsiteY0" fmla="*/ 0 h 1765601"/>
                    <a:gd name="connsiteX1" fmla="*/ 4988 w 871802"/>
                    <a:gd name="connsiteY1" fmla="*/ 0 h 1765601"/>
                    <a:gd name="connsiteX2" fmla="*/ 4988 w 871802"/>
                    <a:gd name="connsiteY2" fmla="*/ 822 h 1765601"/>
                    <a:gd name="connsiteX3" fmla="*/ 79007 w 871802"/>
                    <a:gd name="connsiteY3" fmla="*/ 4559 h 1765601"/>
                    <a:gd name="connsiteX4" fmla="*/ 871802 w 871802"/>
                    <a:gd name="connsiteY4" fmla="*/ 883085 h 1765601"/>
                    <a:gd name="connsiteX5" fmla="*/ 79007 w 871802"/>
                    <a:gd name="connsiteY5" fmla="*/ 1761611 h 1765601"/>
                    <a:gd name="connsiteX6" fmla="*/ 0 w 871802"/>
                    <a:gd name="connsiteY6" fmla="*/ 1765601 h 1765601"/>
                    <a:gd name="connsiteX7" fmla="*/ 0 w 871802"/>
                    <a:gd name="connsiteY7" fmla="*/ 1332578 h 1765601"/>
                    <a:gd name="connsiteX8" fmla="*/ 79534 w 871802"/>
                    <a:gd name="connsiteY8" fmla="*/ 1324560 h 1765601"/>
                    <a:gd name="connsiteX9" fmla="*/ 439347 w 871802"/>
                    <a:gd name="connsiteY9" fmla="*/ 883084 h 1765601"/>
                    <a:gd name="connsiteX10" fmla="*/ 79534 w 871802"/>
                    <a:gd name="connsiteY10" fmla="*/ 441608 h 1765601"/>
                    <a:gd name="connsiteX11" fmla="*/ 0 w 871802"/>
                    <a:gd name="connsiteY11" fmla="*/ 433591 h 1765601"/>
                    <a:gd name="connsiteX12" fmla="*/ 0 w 871802"/>
                    <a:gd name="connsiteY12" fmla="*/ 0 h 1765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1802" h="1765601">
                      <a:moveTo>
                        <a:pt x="0" y="0"/>
                      </a:moveTo>
                      <a:lnTo>
                        <a:pt x="4988" y="0"/>
                      </a:lnTo>
                      <a:lnTo>
                        <a:pt x="4988" y="822"/>
                      </a:lnTo>
                      <a:lnTo>
                        <a:pt x="79007" y="4559"/>
                      </a:lnTo>
                      <a:cubicBezTo>
                        <a:pt x="524308" y="49782"/>
                        <a:pt x="871802" y="425853"/>
                        <a:pt x="871802" y="883085"/>
                      </a:cubicBezTo>
                      <a:cubicBezTo>
                        <a:pt x="871802" y="1340317"/>
                        <a:pt x="524308" y="1716388"/>
                        <a:pt x="79007" y="1761611"/>
                      </a:cubicBezTo>
                      <a:lnTo>
                        <a:pt x="0" y="1765601"/>
                      </a:lnTo>
                      <a:lnTo>
                        <a:pt x="0" y="1332578"/>
                      </a:lnTo>
                      <a:lnTo>
                        <a:pt x="79534" y="1324560"/>
                      </a:lnTo>
                      <a:cubicBezTo>
                        <a:pt x="284879" y="1282540"/>
                        <a:pt x="439347" y="1100852"/>
                        <a:pt x="439347" y="883084"/>
                      </a:cubicBezTo>
                      <a:cubicBezTo>
                        <a:pt x="439347" y="665317"/>
                        <a:pt x="284879" y="483628"/>
                        <a:pt x="79534" y="441608"/>
                      </a:cubicBezTo>
                      <a:lnTo>
                        <a:pt x="0" y="4335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graphicFrame>
        <p:nvGraphicFramePr>
          <p:cNvPr id="38" name="차트 37">
            <a:extLst>
              <a:ext uri="{FF2B5EF4-FFF2-40B4-BE49-F238E27FC236}">
                <a16:creationId xmlns:a16="http://schemas.microsoft.com/office/drawing/2014/main" id="{6CD81548-CC95-2934-9FF8-6B29DFCD0F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741896"/>
              </p:ext>
            </p:extLst>
          </p:nvPr>
        </p:nvGraphicFramePr>
        <p:xfrm>
          <a:off x="5311828" y="1888937"/>
          <a:ext cx="5702300" cy="432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" name="모서리가 둥근 직사각형 6">
            <a:extLst>
              <a:ext uri="{FF2B5EF4-FFF2-40B4-BE49-F238E27FC236}">
                <a16:creationId xmlns:a16="http://schemas.microsoft.com/office/drawing/2014/main" id="{47B845CE-0A43-2636-4737-4DDC20F47884}"/>
              </a:ext>
            </a:extLst>
          </p:cNvPr>
          <p:cNvSpPr/>
          <p:nvPr/>
        </p:nvSpPr>
        <p:spPr>
          <a:xfrm>
            <a:off x="8305292" y="2145661"/>
            <a:ext cx="806825" cy="4141694"/>
          </a:xfrm>
          <a:prstGeom prst="roundRect">
            <a:avLst>
              <a:gd name="adj" fmla="val 12746"/>
            </a:avLst>
          </a:prstGeom>
          <a:noFill/>
          <a:ln w="19050">
            <a:solidFill>
              <a:srgbClr val="FEBD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0F9A7ED-EE9E-D30C-0D0C-0679DDC658B5}"/>
              </a:ext>
            </a:extLst>
          </p:cNvPr>
          <p:cNvSpPr/>
          <p:nvPr/>
        </p:nvSpPr>
        <p:spPr>
          <a:xfrm>
            <a:off x="6892010" y="1060749"/>
            <a:ext cx="282656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2FC0C5B-D3A7-E434-10C5-CDD52E250721}"/>
              </a:ext>
            </a:extLst>
          </p:cNvPr>
          <p:cNvSpPr txBox="1"/>
          <p:nvPr/>
        </p:nvSpPr>
        <p:spPr>
          <a:xfrm>
            <a:off x="2206037" y="2991767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75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A3E2427-57BB-BE20-F3ED-1657237D843E}"/>
              </a:ext>
            </a:extLst>
          </p:cNvPr>
          <p:cNvSpPr/>
          <p:nvPr/>
        </p:nvSpPr>
        <p:spPr>
          <a:xfrm>
            <a:off x="1899614" y="2431261"/>
            <a:ext cx="1780542" cy="1780542"/>
          </a:xfrm>
          <a:prstGeom prst="ellipse">
            <a:avLst/>
          </a:prstGeom>
          <a:ln w="60325" cap="rnd">
            <a:solidFill>
              <a:schemeClr val="bg1">
                <a:lumMod val="8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31381437-2D03-4E46-16E7-D30FA56BA845}"/>
              </a:ext>
            </a:extLst>
          </p:cNvPr>
          <p:cNvSpPr/>
          <p:nvPr/>
        </p:nvSpPr>
        <p:spPr>
          <a:xfrm>
            <a:off x="1899615" y="2434350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88900" cap="rnd">
            <a:solidFill>
              <a:srgbClr val="FEBD6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70C0C6B-C2A4-F23B-B9FD-A36A13A89045}"/>
              </a:ext>
            </a:extLst>
          </p:cNvPr>
          <p:cNvSpPr/>
          <p:nvPr/>
        </p:nvSpPr>
        <p:spPr>
          <a:xfrm>
            <a:off x="1594531" y="4607247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79848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BD63"/>
            </a:gs>
            <a:gs pos="100000">
              <a:srgbClr val="F99945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D5DE98-12C1-D3EA-0446-C39718180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FF8E4E7F-E033-21C8-4E3B-2AE4592470FA}"/>
              </a:ext>
            </a:extLst>
          </p:cNvPr>
          <p:cNvGrpSpPr/>
          <p:nvPr/>
        </p:nvGrpSpPr>
        <p:grpSpPr>
          <a:xfrm>
            <a:off x="141444" y="95250"/>
            <a:ext cx="11936256" cy="6660000"/>
            <a:chOff x="141444" y="95250"/>
            <a:chExt cx="11936256" cy="66600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DB13B18-543A-8AC7-9C1E-0E4DDDC16735}"/>
                </a:ext>
              </a:extLst>
            </p:cNvPr>
            <p:cNvSpPr/>
            <p:nvPr/>
          </p:nvSpPr>
          <p:spPr>
            <a:xfrm>
              <a:off x="141444" y="95250"/>
              <a:ext cx="11936256" cy="6660000"/>
            </a:xfrm>
            <a:prstGeom prst="roundRect">
              <a:avLst>
                <a:gd name="adj" fmla="val 3755"/>
              </a:avLst>
            </a:prstGeom>
            <a:solidFill>
              <a:srgbClr val="FCB55D"/>
            </a:solidFill>
            <a:ln w="19050">
              <a:solidFill>
                <a:schemeClr val="accent4">
                  <a:lumMod val="60000"/>
                  <a:lumOff val="40000"/>
                  <a:alpha val="50000"/>
                </a:schemeClr>
              </a:solidFill>
            </a:ln>
            <a:effectLst>
              <a:outerShdw blurRad="101600" dist="292100" dir="2700000" sx="98000" sy="98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F39867C-0048-D4E2-E032-601E75FF12F6}"/>
                </a:ext>
              </a:extLst>
            </p:cNvPr>
            <p:cNvSpPr/>
            <p:nvPr/>
          </p:nvSpPr>
          <p:spPr>
            <a:xfrm>
              <a:off x="180833" y="141507"/>
              <a:ext cx="11858050" cy="6436891"/>
            </a:xfrm>
            <a:prstGeom prst="roundRect">
              <a:avLst>
                <a:gd name="adj" fmla="val 3607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101600" dist="292100" dir="2700000" sx="98000" sy="98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9FE907D-0BBC-037E-81F2-105F18D9E5EB}"/>
                </a:ext>
              </a:extLst>
            </p:cNvPr>
            <p:cNvSpPr/>
            <p:nvPr/>
          </p:nvSpPr>
          <p:spPr>
            <a:xfrm>
              <a:off x="971607" y="298450"/>
              <a:ext cx="10820288" cy="4712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190500" dist="63500" dir="5400000" algn="t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F99945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</a:t>
              </a:r>
              <a:r>
                <a:rPr kumimoji="0" lang="en-US" altLang="ko-KR" sz="2000" b="0" i="1" u="none" strike="noStrike" kern="0" cap="none" spc="0" normalizeH="0" baseline="0" noProof="0" dirty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 PRESENTATION </a:t>
              </a:r>
              <a:r>
                <a: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D71FB34D-FDFF-04F0-D4D6-CB961101D386}"/>
                </a:ext>
              </a:extLst>
            </p:cNvPr>
            <p:cNvGrpSpPr/>
            <p:nvPr/>
          </p:nvGrpSpPr>
          <p:grpSpPr>
            <a:xfrm>
              <a:off x="400105" y="298450"/>
              <a:ext cx="471600" cy="471257"/>
              <a:chOff x="400105" y="393700"/>
              <a:chExt cx="471600" cy="471257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A0496BD-A003-E4FB-9C7A-E2F0C906F836}"/>
                  </a:ext>
                </a:extLst>
              </p:cNvPr>
              <p:cNvSpPr/>
              <p:nvPr/>
            </p:nvSpPr>
            <p:spPr>
              <a:xfrm>
                <a:off x="400105" y="393700"/>
                <a:ext cx="471600" cy="471257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  <a:effectLst>
                <a:outerShdw blurRad="190500" dist="63500" dir="5400000" algn="t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7B333F57-FDD3-8867-4A41-084404B9EF54}"/>
                  </a:ext>
                </a:extLst>
              </p:cNvPr>
              <p:cNvGrpSpPr/>
              <p:nvPr/>
            </p:nvGrpSpPr>
            <p:grpSpPr>
              <a:xfrm>
                <a:off x="552506" y="529849"/>
                <a:ext cx="166797" cy="198957"/>
                <a:chOff x="5199725" y="1785802"/>
                <a:chExt cx="1768077" cy="2108976"/>
              </a:xfrm>
              <a:solidFill>
                <a:srgbClr val="F99945"/>
              </a:solidFill>
            </p:grpSpPr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4345147A-4EBB-F158-EA4D-749464D0C730}"/>
                    </a:ext>
                  </a:extLst>
                </p:cNvPr>
                <p:cNvSpPr/>
                <p:nvPr/>
              </p:nvSpPr>
              <p:spPr>
                <a:xfrm rot="5400000" flipH="1">
                  <a:off x="6516322" y="3440993"/>
                  <a:ext cx="432896" cy="470061"/>
                </a:xfrm>
                <a:custGeom>
                  <a:avLst/>
                  <a:gdLst>
                    <a:gd name="connsiteX0" fmla="*/ 432896 w 432896"/>
                    <a:gd name="connsiteY0" fmla="*/ 19392 h 470061"/>
                    <a:gd name="connsiteX1" fmla="*/ 432896 w 432896"/>
                    <a:gd name="connsiteY1" fmla="*/ 0 h 470061"/>
                    <a:gd name="connsiteX2" fmla="*/ 0 w 432896"/>
                    <a:gd name="connsiteY2" fmla="*/ 0 h 470061"/>
                    <a:gd name="connsiteX3" fmla="*/ 0 w 432896"/>
                    <a:gd name="connsiteY3" fmla="*/ 470061 h 470061"/>
                    <a:gd name="connsiteX4" fmla="*/ 24495 w 432896"/>
                    <a:gd name="connsiteY4" fmla="*/ 419212 h 470061"/>
                    <a:gd name="connsiteX5" fmla="*/ 416339 w 432896"/>
                    <a:gd name="connsiteY5" fmla="*/ 27368 h 470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2896" h="470061">
                      <a:moveTo>
                        <a:pt x="432896" y="19392"/>
                      </a:moveTo>
                      <a:lnTo>
                        <a:pt x="432896" y="0"/>
                      </a:lnTo>
                      <a:lnTo>
                        <a:pt x="0" y="0"/>
                      </a:lnTo>
                      <a:lnTo>
                        <a:pt x="0" y="470061"/>
                      </a:lnTo>
                      <a:lnTo>
                        <a:pt x="24495" y="419212"/>
                      </a:lnTo>
                      <a:cubicBezTo>
                        <a:pt x="114384" y="253742"/>
                        <a:pt x="250869" y="117257"/>
                        <a:pt x="416339" y="273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FBB6E146-FB58-9688-5329-179F184E2D6F}"/>
                    </a:ext>
                  </a:extLst>
                </p:cNvPr>
                <p:cNvSpPr/>
                <p:nvPr/>
              </p:nvSpPr>
              <p:spPr>
                <a:xfrm>
                  <a:off x="5199725" y="1785802"/>
                  <a:ext cx="824275" cy="2106670"/>
                </a:xfrm>
                <a:custGeom>
                  <a:avLst/>
                  <a:gdLst>
                    <a:gd name="connsiteX0" fmla="*/ 0 w 824275"/>
                    <a:gd name="connsiteY0" fmla="*/ 0 h 2106670"/>
                    <a:gd name="connsiteX1" fmla="*/ 217180 w 824275"/>
                    <a:gd name="connsiteY1" fmla="*/ 0 h 2106670"/>
                    <a:gd name="connsiteX2" fmla="*/ 434360 w 824275"/>
                    <a:gd name="connsiteY2" fmla="*/ 217180 h 2106670"/>
                    <a:gd name="connsiteX3" fmla="*/ 434360 w 824275"/>
                    <a:gd name="connsiteY3" fmla="*/ 343374 h 2106670"/>
                    <a:gd name="connsiteX4" fmla="*/ 824275 w 824275"/>
                    <a:gd name="connsiteY4" fmla="*/ 343374 h 2106670"/>
                    <a:gd name="connsiteX5" fmla="*/ 824275 w 824275"/>
                    <a:gd name="connsiteY5" fmla="*/ 775827 h 2106670"/>
                    <a:gd name="connsiteX6" fmla="*/ 434360 w 824275"/>
                    <a:gd name="connsiteY6" fmla="*/ 775827 h 2106670"/>
                    <a:gd name="connsiteX7" fmla="*/ 434360 w 824275"/>
                    <a:gd name="connsiteY7" fmla="*/ 1226458 h 2106670"/>
                    <a:gd name="connsiteX8" fmla="*/ 794173 w 824275"/>
                    <a:gd name="connsiteY8" fmla="*/ 1667934 h 2106670"/>
                    <a:gd name="connsiteX9" fmla="*/ 824275 w 824275"/>
                    <a:gd name="connsiteY9" fmla="*/ 1670969 h 2106670"/>
                    <a:gd name="connsiteX10" fmla="*/ 824275 w 824275"/>
                    <a:gd name="connsiteY10" fmla="*/ 2106670 h 2106670"/>
                    <a:gd name="connsiteX11" fmla="*/ 800273 w 824275"/>
                    <a:gd name="connsiteY11" fmla="*/ 2105533 h 2106670"/>
                    <a:gd name="connsiteX12" fmla="*/ 6467 w 824275"/>
                    <a:gd name="connsiteY12" fmla="*/ 1316749 h 2106670"/>
                    <a:gd name="connsiteX13" fmla="*/ 2572 w 824275"/>
                    <a:gd name="connsiteY13" fmla="*/ 1239630 h 2106670"/>
                    <a:gd name="connsiteX14" fmla="*/ 0 w 824275"/>
                    <a:gd name="connsiteY14" fmla="*/ 1239630 h 2106670"/>
                    <a:gd name="connsiteX15" fmla="*/ 0 w 824275"/>
                    <a:gd name="connsiteY15" fmla="*/ 0 h 210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4275" h="2106670">
                      <a:moveTo>
                        <a:pt x="0" y="0"/>
                      </a:moveTo>
                      <a:lnTo>
                        <a:pt x="217180" y="0"/>
                      </a:lnTo>
                      <a:cubicBezTo>
                        <a:pt x="337125" y="0"/>
                        <a:pt x="434360" y="97235"/>
                        <a:pt x="434360" y="217180"/>
                      </a:cubicBezTo>
                      <a:lnTo>
                        <a:pt x="434360" y="343374"/>
                      </a:lnTo>
                      <a:lnTo>
                        <a:pt x="824275" y="343374"/>
                      </a:lnTo>
                      <a:lnTo>
                        <a:pt x="824275" y="775827"/>
                      </a:lnTo>
                      <a:lnTo>
                        <a:pt x="434360" y="775827"/>
                      </a:lnTo>
                      <a:lnTo>
                        <a:pt x="434360" y="1226458"/>
                      </a:lnTo>
                      <a:cubicBezTo>
                        <a:pt x="434360" y="1444226"/>
                        <a:pt x="588828" y="1625914"/>
                        <a:pt x="794173" y="1667934"/>
                      </a:cubicBezTo>
                      <a:lnTo>
                        <a:pt x="824275" y="1670969"/>
                      </a:lnTo>
                      <a:lnTo>
                        <a:pt x="824275" y="2106670"/>
                      </a:lnTo>
                      <a:lnTo>
                        <a:pt x="800273" y="2105533"/>
                      </a:lnTo>
                      <a:cubicBezTo>
                        <a:pt x="382044" y="2065725"/>
                        <a:pt x="48863" y="1734219"/>
                        <a:pt x="6467" y="1316749"/>
                      </a:cubicBezTo>
                      <a:lnTo>
                        <a:pt x="2572" y="1239630"/>
                      </a:lnTo>
                      <a:lnTo>
                        <a:pt x="0" y="1239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70DA6D12-D0E2-61A5-ABF0-D31CF11E05AC}"/>
                    </a:ext>
                  </a:extLst>
                </p:cNvPr>
                <p:cNvSpPr/>
                <p:nvPr/>
              </p:nvSpPr>
              <p:spPr>
                <a:xfrm>
                  <a:off x="6096000" y="2129177"/>
                  <a:ext cx="871802" cy="1765601"/>
                </a:xfrm>
                <a:custGeom>
                  <a:avLst/>
                  <a:gdLst>
                    <a:gd name="connsiteX0" fmla="*/ 0 w 871802"/>
                    <a:gd name="connsiteY0" fmla="*/ 0 h 1765601"/>
                    <a:gd name="connsiteX1" fmla="*/ 4988 w 871802"/>
                    <a:gd name="connsiteY1" fmla="*/ 0 h 1765601"/>
                    <a:gd name="connsiteX2" fmla="*/ 4988 w 871802"/>
                    <a:gd name="connsiteY2" fmla="*/ 822 h 1765601"/>
                    <a:gd name="connsiteX3" fmla="*/ 79007 w 871802"/>
                    <a:gd name="connsiteY3" fmla="*/ 4559 h 1765601"/>
                    <a:gd name="connsiteX4" fmla="*/ 871802 w 871802"/>
                    <a:gd name="connsiteY4" fmla="*/ 883085 h 1765601"/>
                    <a:gd name="connsiteX5" fmla="*/ 79007 w 871802"/>
                    <a:gd name="connsiteY5" fmla="*/ 1761611 h 1765601"/>
                    <a:gd name="connsiteX6" fmla="*/ 0 w 871802"/>
                    <a:gd name="connsiteY6" fmla="*/ 1765601 h 1765601"/>
                    <a:gd name="connsiteX7" fmla="*/ 0 w 871802"/>
                    <a:gd name="connsiteY7" fmla="*/ 1332578 h 1765601"/>
                    <a:gd name="connsiteX8" fmla="*/ 79534 w 871802"/>
                    <a:gd name="connsiteY8" fmla="*/ 1324560 h 1765601"/>
                    <a:gd name="connsiteX9" fmla="*/ 439347 w 871802"/>
                    <a:gd name="connsiteY9" fmla="*/ 883084 h 1765601"/>
                    <a:gd name="connsiteX10" fmla="*/ 79534 w 871802"/>
                    <a:gd name="connsiteY10" fmla="*/ 441608 h 1765601"/>
                    <a:gd name="connsiteX11" fmla="*/ 0 w 871802"/>
                    <a:gd name="connsiteY11" fmla="*/ 433591 h 1765601"/>
                    <a:gd name="connsiteX12" fmla="*/ 0 w 871802"/>
                    <a:gd name="connsiteY12" fmla="*/ 0 h 1765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1802" h="1765601">
                      <a:moveTo>
                        <a:pt x="0" y="0"/>
                      </a:moveTo>
                      <a:lnTo>
                        <a:pt x="4988" y="0"/>
                      </a:lnTo>
                      <a:lnTo>
                        <a:pt x="4988" y="822"/>
                      </a:lnTo>
                      <a:lnTo>
                        <a:pt x="79007" y="4559"/>
                      </a:lnTo>
                      <a:cubicBezTo>
                        <a:pt x="524308" y="49782"/>
                        <a:pt x="871802" y="425853"/>
                        <a:pt x="871802" y="883085"/>
                      </a:cubicBezTo>
                      <a:cubicBezTo>
                        <a:pt x="871802" y="1340317"/>
                        <a:pt x="524308" y="1716388"/>
                        <a:pt x="79007" y="1761611"/>
                      </a:cubicBezTo>
                      <a:lnTo>
                        <a:pt x="0" y="1765601"/>
                      </a:lnTo>
                      <a:lnTo>
                        <a:pt x="0" y="1332578"/>
                      </a:lnTo>
                      <a:lnTo>
                        <a:pt x="79534" y="1324560"/>
                      </a:lnTo>
                      <a:cubicBezTo>
                        <a:pt x="284879" y="1282540"/>
                        <a:pt x="439347" y="1100852"/>
                        <a:pt x="439347" y="883084"/>
                      </a:cubicBezTo>
                      <a:cubicBezTo>
                        <a:pt x="439347" y="665317"/>
                        <a:pt x="284879" y="483628"/>
                        <a:pt x="79534" y="441608"/>
                      </a:cubicBezTo>
                      <a:lnTo>
                        <a:pt x="0" y="4335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359A71C-DD87-24D8-59C2-0B4684552A5A}"/>
                </a:ext>
              </a:extLst>
            </p:cNvPr>
            <p:cNvSpPr/>
            <p:nvPr/>
          </p:nvSpPr>
          <p:spPr>
            <a:xfrm>
              <a:off x="10646161" y="351725"/>
              <a:ext cx="1081360" cy="3644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noFill/>
            </a:ln>
            <a:effectLst>
              <a:innerShdw blurRad="215900">
                <a:prstClr val="black">
                  <a:alpha val="9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B39E6A9-6983-609C-30F9-04D07970C486}"/>
                </a:ext>
              </a:extLst>
            </p:cNvPr>
            <p:cNvGrpSpPr/>
            <p:nvPr/>
          </p:nvGrpSpPr>
          <p:grpSpPr>
            <a:xfrm>
              <a:off x="11391593" y="394166"/>
              <a:ext cx="279807" cy="279603"/>
              <a:chOff x="400105" y="393700"/>
              <a:chExt cx="471600" cy="471257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9073751D-0982-FB7C-CCDD-7F4E971CFF5E}"/>
                  </a:ext>
                </a:extLst>
              </p:cNvPr>
              <p:cNvSpPr/>
              <p:nvPr/>
            </p:nvSpPr>
            <p:spPr>
              <a:xfrm>
                <a:off x="400105" y="393700"/>
                <a:ext cx="471600" cy="471257"/>
              </a:xfrm>
              <a:prstGeom prst="ellipse">
                <a:avLst/>
              </a:prstGeom>
              <a:solidFill>
                <a:srgbClr val="FCAF57"/>
              </a:solidFill>
              <a:ln w="19050">
                <a:noFill/>
              </a:ln>
              <a:effectLst>
                <a:outerShdw blurRad="114300" dist="127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C1191B10-0418-036B-3B86-35C1AFE707D7}"/>
                  </a:ext>
                </a:extLst>
              </p:cNvPr>
              <p:cNvGrpSpPr/>
              <p:nvPr/>
            </p:nvGrpSpPr>
            <p:grpSpPr>
              <a:xfrm>
                <a:off x="552506" y="529849"/>
                <a:ext cx="166797" cy="198957"/>
                <a:chOff x="5199725" y="1785802"/>
                <a:chExt cx="1768077" cy="2108976"/>
              </a:xfrm>
              <a:solidFill>
                <a:srgbClr val="F99945"/>
              </a:solidFill>
            </p:grpSpPr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3E3CFDCF-6297-4C40-3645-817F6ECB7A77}"/>
                    </a:ext>
                  </a:extLst>
                </p:cNvPr>
                <p:cNvSpPr/>
                <p:nvPr/>
              </p:nvSpPr>
              <p:spPr>
                <a:xfrm rot="5400000" flipH="1">
                  <a:off x="6516322" y="3440993"/>
                  <a:ext cx="432896" cy="470061"/>
                </a:xfrm>
                <a:custGeom>
                  <a:avLst/>
                  <a:gdLst>
                    <a:gd name="connsiteX0" fmla="*/ 432896 w 432896"/>
                    <a:gd name="connsiteY0" fmla="*/ 19392 h 470061"/>
                    <a:gd name="connsiteX1" fmla="*/ 432896 w 432896"/>
                    <a:gd name="connsiteY1" fmla="*/ 0 h 470061"/>
                    <a:gd name="connsiteX2" fmla="*/ 0 w 432896"/>
                    <a:gd name="connsiteY2" fmla="*/ 0 h 470061"/>
                    <a:gd name="connsiteX3" fmla="*/ 0 w 432896"/>
                    <a:gd name="connsiteY3" fmla="*/ 470061 h 470061"/>
                    <a:gd name="connsiteX4" fmla="*/ 24495 w 432896"/>
                    <a:gd name="connsiteY4" fmla="*/ 419212 h 470061"/>
                    <a:gd name="connsiteX5" fmla="*/ 416339 w 432896"/>
                    <a:gd name="connsiteY5" fmla="*/ 27368 h 470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2896" h="470061">
                      <a:moveTo>
                        <a:pt x="432896" y="19392"/>
                      </a:moveTo>
                      <a:lnTo>
                        <a:pt x="432896" y="0"/>
                      </a:lnTo>
                      <a:lnTo>
                        <a:pt x="0" y="0"/>
                      </a:lnTo>
                      <a:lnTo>
                        <a:pt x="0" y="470061"/>
                      </a:lnTo>
                      <a:lnTo>
                        <a:pt x="24495" y="419212"/>
                      </a:lnTo>
                      <a:cubicBezTo>
                        <a:pt x="114384" y="253742"/>
                        <a:pt x="250869" y="117257"/>
                        <a:pt x="416339" y="273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C9050B99-CF65-53DF-3239-CF079F0F823D}"/>
                    </a:ext>
                  </a:extLst>
                </p:cNvPr>
                <p:cNvSpPr/>
                <p:nvPr/>
              </p:nvSpPr>
              <p:spPr>
                <a:xfrm>
                  <a:off x="5199725" y="1785802"/>
                  <a:ext cx="824275" cy="2106670"/>
                </a:xfrm>
                <a:custGeom>
                  <a:avLst/>
                  <a:gdLst>
                    <a:gd name="connsiteX0" fmla="*/ 0 w 824275"/>
                    <a:gd name="connsiteY0" fmla="*/ 0 h 2106670"/>
                    <a:gd name="connsiteX1" fmla="*/ 217180 w 824275"/>
                    <a:gd name="connsiteY1" fmla="*/ 0 h 2106670"/>
                    <a:gd name="connsiteX2" fmla="*/ 434360 w 824275"/>
                    <a:gd name="connsiteY2" fmla="*/ 217180 h 2106670"/>
                    <a:gd name="connsiteX3" fmla="*/ 434360 w 824275"/>
                    <a:gd name="connsiteY3" fmla="*/ 343374 h 2106670"/>
                    <a:gd name="connsiteX4" fmla="*/ 824275 w 824275"/>
                    <a:gd name="connsiteY4" fmla="*/ 343374 h 2106670"/>
                    <a:gd name="connsiteX5" fmla="*/ 824275 w 824275"/>
                    <a:gd name="connsiteY5" fmla="*/ 775827 h 2106670"/>
                    <a:gd name="connsiteX6" fmla="*/ 434360 w 824275"/>
                    <a:gd name="connsiteY6" fmla="*/ 775827 h 2106670"/>
                    <a:gd name="connsiteX7" fmla="*/ 434360 w 824275"/>
                    <a:gd name="connsiteY7" fmla="*/ 1226458 h 2106670"/>
                    <a:gd name="connsiteX8" fmla="*/ 794173 w 824275"/>
                    <a:gd name="connsiteY8" fmla="*/ 1667934 h 2106670"/>
                    <a:gd name="connsiteX9" fmla="*/ 824275 w 824275"/>
                    <a:gd name="connsiteY9" fmla="*/ 1670969 h 2106670"/>
                    <a:gd name="connsiteX10" fmla="*/ 824275 w 824275"/>
                    <a:gd name="connsiteY10" fmla="*/ 2106670 h 2106670"/>
                    <a:gd name="connsiteX11" fmla="*/ 800273 w 824275"/>
                    <a:gd name="connsiteY11" fmla="*/ 2105533 h 2106670"/>
                    <a:gd name="connsiteX12" fmla="*/ 6467 w 824275"/>
                    <a:gd name="connsiteY12" fmla="*/ 1316749 h 2106670"/>
                    <a:gd name="connsiteX13" fmla="*/ 2572 w 824275"/>
                    <a:gd name="connsiteY13" fmla="*/ 1239630 h 2106670"/>
                    <a:gd name="connsiteX14" fmla="*/ 0 w 824275"/>
                    <a:gd name="connsiteY14" fmla="*/ 1239630 h 2106670"/>
                    <a:gd name="connsiteX15" fmla="*/ 0 w 824275"/>
                    <a:gd name="connsiteY15" fmla="*/ 0 h 210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4275" h="2106670">
                      <a:moveTo>
                        <a:pt x="0" y="0"/>
                      </a:moveTo>
                      <a:lnTo>
                        <a:pt x="217180" y="0"/>
                      </a:lnTo>
                      <a:cubicBezTo>
                        <a:pt x="337125" y="0"/>
                        <a:pt x="434360" y="97235"/>
                        <a:pt x="434360" y="217180"/>
                      </a:cubicBezTo>
                      <a:lnTo>
                        <a:pt x="434360" y="343374"/>
                      </a:lnTo>
                      <a:lnTo>
                        <a:pt x="824275" y="343374"/>
                      </a:lnTo>
                      <a:lnTo>
                        <a:pt x="824275" y="775827"/>
                      </a:lnTo>
                      <a:lnTo>
                        <a:pt x="434360" y="775827"/>
                      </a:lnTo>
                      <a:lnTo>
                        <a:pt x="434360" y="1226458"/>
                      </a:lnTo>
                      <a:cubicBezTo>
                        <a:pt x="434360" y="1444226"/>
                        <a:pt x="588828" y="1625914"/>
                        <a:pt x="794173" y="1667934"/>
                      </a:cubicBezTo>
                      <a:lnTo>
                        <a:pt x="824275" y="1670969"/>
                      </a:lnTo>
                      <a:lnTo>
                        <a:pt x="824275" y="2106670"/>
                      </a:lnTo>
                      <a:lnTo>
                        <a:pt x="800273" y="2105533"/>
                      </a:lnTo>
                      <a:cubicBezTo>
                        <a:pt x="382044" y="2065725"/>
                        <a:pt x="48863" y="1734219"/>
                        <a:pt x="6467" y="1316749"/>
                      </a:cubicBezTo>
                      <a:lnTo>
                        <a:pt x="2572" y="1239630"/>
                      </a:lnTo>
                      <a:lnTo>
                        <a:pt x="0" y="1239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DB35FD51-69A4-620F-4872-59939C959036}"/>
                    </a:ext>
                  </a:extLst>
                </p:cNvPr>
                <p:cNvSpPr/>
                <p:nvPr/>
              </p:nvSpPr>
              <p:spPr>
                <a:xfrm>
                  <a:off x="6096000" y="2129177"/>
                  <a:ext cx="871802" cy="1765601"/>
                </a:xfrm>
                <a:custGeom>
                  <a:avLst/>
                  <a:gdLst>
                    <a:gd name="connsiteX0" fmla="*/ 0 w 871802"/>
                    <a:gd name="connsiteY0" fmla="*/ 0 h 1765601"/>
                    <a:gd name="connsiteX1" fmla="*/ 4988 w 871802"/>
                    <a:gd name="connsiteY1" fmla="*/ 0 h 1765601"/>
                    <a:gd name="connsiteX2" fmla="*/ 4988 w 871802"/>
                    <a:gd name="connsiteY2" fmla="*/ 822 h 1765601"/>
                    <a:gd name="connsiteX3" fmla="*/ 79007 w 871802"/>
                    <a:gd name="connsiteY3" fmla="*/ 4559 h 1765601"/>
                    <a:gd name="connsiteX4" fmla="*/ 871802 w 871802"/>
                    <a:gd name="connsiteY4" fmla="*/ 883085 h 1765601"/>
                    <a:gd name="connsiteX5" fmla="*/ 79007 w 871802"/>
                    <a:gd name="connsiteY5" fmla="*/ 1761611 h 1765601"/>
                    <a:gd name="connsiteX6" fmla="*/ 0 w 871802"/>
                    <a:gd name="connsiteY6" fmla="*/ 1765601 h 1765601"/>
                    <a:gd name="connsiteX7" fmla="*/ 0 w 871802"/>
                    <a:gd name="connsiteY7" fmla="*/ 1332578 h 1765601"/>
                    <a:gd name="connsiteX8" fmla="*/ 79534 w 871802"/>
                    <a:gd name="connsiteY8" fmla="*/ 1324560 h 1765601"/>
                    <a:gd name="connsiteX9" fmla="*/ 439347 w 871802"/>
                    <a:gd name="connsiteY9" fmla="*/ 883084 h 1765601"/>
                    <a:gd name="connsiteX10" fmla="*/ 79534 w 871802"/>
                    <a:gd name="connsiteY10" fmla="*/ 441608 h 1765601"/>
                    <a:gd name="connsiteX11" fmla="*/ 0 w 871802"/>
                    <a:gd name="connsiteY11" fmla="*/ 433591 h 1765601"/>
                    <a:gd name="connsiteX12" fmla="*/ 0 w 871802"/>
                    <a:gd name="connsiteY12" fmla="*/ 0 h 1765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1802" h="1765601">
                      <a:moveTo>
                        <a:pt x="0" y="0"/>
                      </a:moveTo>
                      <a:lnTo>
                        <a:pt x="4988" y="0"/>
                      </a:lnTo>
                      <a:lnTo>
                        <a:pt x="4988" y="822"/>
                      </a:lnTo>
                      <a:lnTo>
                        <a:pt x="79007" y="4559"/>
                      </a:lnTo>
                      <a:cubicBezTo>
                        <a:pt x="524308" y="49782"/>
                        <a:pt x="871802" y="425853"/>
                        <a:pt x="871802" y="883085"/>
                      </a:cubicBezTo>
                      <a:cubicBezTo>
                        <a:pt x="871802" y="1340317"/>
                        <a:pt x="524308" y="1716388"/>
                        <a:pt x="79007" y="1761611"/>
                      </a:cubicBezTo>
                      <a:lnTo>
                        <a:pt x="0" y="1765601"/>
                      </a:lnTo>
                      <a:lnTo>
                        <a:pt x="0" y="1332578"/>
                      </a:lnTo>
                      <a:lnTo>
                        <a:pt x="79534" y="1324560"/>
                      </a:lnTo>
                      <a:cubicBezTo>
                        <a:pt x="284879" y="1282540"/>
                        <a:pt x="439347" y="1100852"/>
                        <a:pt x="439347" y="883084"/>
                      </a:cubicBezTo>
                      <a:cubicBezTo>
                        <a:pt x="439347" y="665317"/>
                        <a:pt x="284879" y="483628"/>
                        <a:pt x="79534" y="441608"/>
                      </a:cubicBezTo>
                      <a:lnTo>
                        <a:pt x="0" y="4335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D36B310C-A843-1212-C056-40D3164B5872}"/>
              </a:ext>
            </a:extLst>
          </p:cNvPr>
          <p:cNvSpPr/>
          <p:nvPr/>
        </p:nvSpPr>
        <p:spPr>
          <a:xfrm>
            <a:off x="7742952" y="1664627"/>
            <a:ext cx="2170919" cy="217091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1295EF9-6832-DC9E-AA27-CE3C4AAD09D3}"/>
              </a:ext>
            </a:extLst>
          </p:cNvPr>
          <p:cNvSpPr/>
          <p:nvPr/>
        </p:nvSpPr>
        <p:spPr>
          <a:xfrm>
            <a:off x="4505624" y="1664627"/>
            <a:ext cx="2170919" cy="217091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38100" dir="2700000" algn="t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BB95B5A-852B-76E1-E00C-D9C68B830D1B}"/>
              </a:ext>
            </a:extLst>
          </p:cNvPr>
          <p:cNvSpPr/>
          <p:nvPr/>
        </p:nvSpPr>
        <p:spPr>
          <a:xfrm>
            <a:off x="2019300" y="2136140"/>
            <a:ext cx="807720" cy="807720"/>
          </a:xfrm>
          <a:prstGeom prst="ellipse">
            <a:avLst/>
          </a:prstGeom>
          <a:solidFill>
            <a:srgbClr val="FEB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E6B169-3441-E05B-8800-D3437384A020}"/>
              </a:ext>
            </a:extLst>
          </p:cNvPr>
          <p:cNvSpPr/>
          <p:nvPr/>
        </p:nvSpPr>
        <p:spPr>
          <a:xfrm>
            <a:off x="1798052" y="2997262"/>
            <a:ext cx="1317220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자유형 28">
            <a:extLst>
              <a:ext uri="{FF2B5EF4-FFF2-40B4-BE49-F238E27FC236}">
                <a16:creationId xmlns:a16="http://schemas.microsoft.com/office/drawing/2014/main" id="{69019003-5112-F6BB-981D-A8EC66844F79}"/>
              </a:ext>
            </a:extLst>
          </p:cNvPr>
          <p:cNvSpPr>
            <a:spLocks/>
          </p:cNvSpPr>
          <p:nvPr/>
        </p:nvSpPr>
        <p:spPr bwMode="auto">
          <a:xfrm>
            <a:off x="8629111" y="2316278"/>
            <a:ext cx="446346" cy="39064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srgbClr val="341886"/>
              </a:solidFill>
            </a:endParaRPr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B5B9A2EB-68CD-A300-0AB7-A34546804AEF}"/>
              </a:ext>
            </a:extLst>
          </p:cNvPr>
          <p:cNvSpPr>
            <a:spLocks noEditPoints="1"/>
          </p:cNvSpPr>
          <p:nvPr/>
        </p:nvSpPr>
        <p:spPr bwMode="auto">
          <a:xfrm>
            <a:off x="5521842" y="2288513"/>
            <a:ext cx="263461" cy="44311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srgbClr val="341886"/>
              </a:solidFill>
            </a:endParaRPr>
          </a:p>
        </p:txBody>
      </p:sp>
      <p:grpSp>
        <p:nvGrpSpPr>
          <p:cNvPr id="12" name="Group 20">
            <a:extLst>
              <a:ext uri="{FF2B5EF4-FFF2-40B4-BE49-F238E27FC236}">
                <a16:creationId xmlns:a16="http://schemas.microsoft.com/office/drawing/2014/main" id="{92DB3E97-C312-E7B6-4832-466FB9C262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54148" y="2288513"/>
            <a:ext cx="352002" cy="480148"/>
            <a:chOff x="2597" y="4163"/>
            <a:chExt cx="217" cy="296"/>
          </a:xfrm>
          <a:solidFill>
            <a:schemeClr val="bg1"/>
          </a:solidFill>
        </p:grpSpPr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EEAC93A0-5E96-034D-6508-790A8FC28D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srgbClr val="341886"/>
                </a:solidFill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9EAC8C5B-2168-88D5-6BAC-5B4C2337CB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srgbClr val="341886"/>
                </a:solidFill>
              </a:endParaRPr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52DAADF5-2B26-6EC3-609E-7A91F2469E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srgbClr val="341886"/>
                </a:solidFill>
              </a:endParaRP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C7B23341-B865-C9E6-9EE5-25D221EEA5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srgbClr val="341886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411D878-6ABE-F151-D361-7C316AAE8577}"/>
              </a:ext>
            </a:extLst>
          </p:cNvPr>
          <p:cNvSpPr/>
          <p:nvPr/>
        </p:nvSpPr>
        <p:spPr>
          <a:xfrm>
            <a:off x="1313987" y="4123600"/>
            <a:ext cx="223232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AC8C14-7A4E-EBDD-7F90-3C115617C8F1}"/>
              </a:ext>
            </a:extLst>
          </p:cNvPr>
          <p:cNvSpPr/>
          <p:nvPr/>
        </p:nvSpPr>
        <p:spPr>
          <a:xfrm>
            <a:off x="5021477" y="2997262"/>
            <a:ext cx="1317220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515752-1D7A-4B1C-286D-39D8D0168E5E}"/>
              </a:ext>
            </a:extLst>
          </p:cNvPr>
          <p:cNvSpPr/>
          <p:nvPr/>
        </p:nvSpPr>
        <p:spPr>
          <a:xfrm>
            <a:off x="4570364" y="4123600"/>
            <a:ext cx="223232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30683B-441F-9131-ED2E-5FC00A808169}"/>
              </a:ext>
            </a:extLst>
          </p:cNvPr>
          <p:cNvSpPr/>
          <p:nvPr/>
        </p:nvSpPr>
        <p:spPr>
          <a:xfrm>
            <a:off x="8220188" y="2972548"/>
            <a:ext cx="1317220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4A7CAF-7299-A999-71EF-8AB17E129A84}"/>
              </a:ext>
            </a:extLst>
          </p:cNvPr>
          <p:cNvSpPr/>
          <p:nvPr/>
        </p:nvSpPr>
        <p:spPr>
          <a:xfrm>
            <a:off x="7826741" y="4123600"/>
            <a:ext cx="223232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E2DC0B5-7556-E907-4127-08C373473588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051129" y="3927453"/>
            <a:ext cx="0" cy="1251600"/>
          </a:xfrm>
          <a:prstGeom prst="line">
            <a:avLst/>
          </a:prstGeom>
          <a:ln w="15875">
            <a:solidFill>
              <a:srgbClr val="FEBD63"/>
            </a:solidFill>
            <a:prstDash val="sysDash"/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42">
            <a:extLst>
              <a:ext uri="{FF2B5EF4-FFF2-40B4-BE49-F238E27FC236}">
                <a16:creationId xmlns:a16="http://schemas.microsoft.com/office/drawing/2014/main" id="{9D7FBEAF-D3F5-AAA3-2DE8-85C13EC006D8}"/>
              </a:ext>
            </a:extLst>
          </p:cNvPr>
          <p:cNvSpPr/>
          <p:nvPr/>
        </p:nvSpPr>
        <p:spPr>
          <a:xfrm>
            <a:off x="3582220" y="5179053"/>
            <a:ext cx="937817" cy="217684"/>
          </a:xfrm>
          <a:prstGeom prst="roundRect">
            <a:avLst>
              <a:gd name="adj" fmla="val 1352"/>
            </a:avLst>
          </a:prstGeom>
          <a:solidFill>
            <a:srgbClr val="FEBD63"/>
          </a:solidFill>
          <a:ln w="107950" cmpd="thinThick">
            <a:solidFill>
              <a:srgbClr val="FEBD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</a:rPr>
              <a:t>Check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89EC1A1-9AD8-1584-3E51-719446E44260}"/>
              </a:ext>
            </a:extLst>
          </p:cNvPr>
          <p:cNvSpPr/>
          <p:nvPr/>
        </p:nvSpPr>
        <p:spPr>
          <a:xfrm>
            <a:off x="3494332" y="5480394"/>
            <a:ext cx="4211778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E0CDC00-1461-71D4-35AE-C06CBF87F574}"/>
              </a:ext>
            </a:extLst>
          </p:cNvPr>
          <p:cNvGrpSpPr/>
          <p:nvPr/>
        </p:nvGrpSpPr>
        <p:grpSpPr>
          <a:xfrm>
            <a:off x="1273261" y="1664628"/>
            <a:ext cx="3065459" cy="2170918"/>
            <a:chOff x="7593534" y="1583815"/>
            <a:chExt cx="3065459" cy="2170918"/>
          </a:xfrm>
        </p:grpSpPr>
        <p:sp>
          <p:nvSpPr>
            <p:cNvPr id="40" name="원호 39">
              <a:extLst>
                <a:ext uri="{FF2B5EF4-FFF2-40B4-BE49-F238E27FC236}">
                  <a16:creationId xmlns:a16="http://schemas.microsoft.com/office/drawing/2014/main" id="{18C4C462-2737-ACF6-96FD-6C5787C5F41C}"/>
                </a:ext>
              </a:extLst>
            </p:cNvPr>
            <p:cNvSpPr/>
            <p:nvPr/>
          </p:nvSpPr>
          <p:spPr>
            <a:xfrm>
              <a:off x="7593534" y="1583815"/>
              <a:ext cx="2170918" cy="2170918"/>
            </a:xfrm>
            <a:prstGeom prst="arc">
              <a:avLst>
                <a:gd name="adj1" fmla="val 5096729"/>
                <a:gd name="adj2" fmla="val 0"/>
              </a:avLst>
            </a:prstGeom>
            <a:ln w="28575">
              <a:solidFill>
                <a:srgbClr val="FEBD63"/>
              </a:solidFill>
              <a:head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BEA7CF3-34FD-65E2-43A7-3B1E3095B552}"/>
                </a:ext>
              </a:extLst>
            </p:cNvPr>
            <p:cNvCxnSpPr/>
            <p:nvPr/>
          </p:nvCxnSpPr>
          <p:spPr>
            <a:xfrm>
              <a:off x="8678993" y="3754733"/>
              <a:ext cx="1980000" cy="0"/>
            </a:xfrm>
            <a:prstGeom prst="line">
              <a:avLst/>
            </a:prstGeom>
            <a:ln w="28575">
              <a:solidFill>
                <a:srgbClr val="FEBD63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B86B01C-EACF-B2AC-3B55-C5A0CAC027D2}"/>
              </a:ext>
            </a:extLst>
          </p:cNvPr>
          <p:cNvGrpSpPr/>
          <p:nvPr/>
        </p:nvGrpSpPr>
        <p:grpSpPr>
          <a:xfrm>
            <a:off x="7737990" y="1664628"/>
            <a:ext cx="2921459" cy="2170918"/>
            <a:chOff x="7593534" y="1583815"/>
            <a:chExt cx="2921459" cy="2170918"/>
          </a:xfrm>
        </p:grpSpPr>
        <p:sp>
          <p:nvSpPr>
            <p:cNvPr id="43" name="원호 42">
              <a:extLst>
                <a:ext uri="{FF2B5EF4-FFF2-40B4-BE49-F238E27FC236}">
                  <a16:creationId xmlns:a16="http://schemas.microsoft.com/office/drawing/2014/main" id="{3DF8ABF6-A846-6418-5A6E-B094B6EEB45E}"/>
                </a:ext>
              </a:extLst>
            </p:cNvPr>
            <p:cNvSpPr/>
            <p:nvPr/>
          </p:nvSpPr>
          <p:spPr>
            <a:xfrm>
              <a:off x="7593534" y="1583815"/>
              <a:ext cx="2170918" cy="2170918"/>
            </a:xfrm>
            <a:prstGeom prst="arc">
              <a:avLst>
                <a:gd name="adj1" fmla="val 5305104"/>
                <a:gd name="adj2" fmla="val 0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A0629F16-53B5-3620-9B71-9A2DDF44032D}"/>
                </a:ext>
              </a:extLst>
            </p:cNvPr>
            <p:cNvCxnSpPr/>
            <p:nvPr/>
          </p:nvCxnSpPr>
          <p:spPr>
            <a:xfrm>
              <a:off x="8678993" y="3754733"/>
              <a:ext cx="183600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38F3986-96CC-564C-7C0A-D520BB9BF4A6}"/>
              </a:ext>
            </a:extLst>
          </p:cNvPr>
          <p:cNvGrpSpPr/>
          <p:nvPr/>
        </p:nvGrpSpPr>
        <p:grpSpPr>
          <a:xfrm>
            <a:off x="4505625" y="1664628"/>
            <a:ext cx="3065459" cy="2170918"/>
            <a:chOff x="7593534" y="1583815"/>
            <a:chExt cx="3065459" cy="2170918"/>
          </a:xfrm>
        </p:grpSpPr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C35680AB-7037-1A80-21D9-5ED51A9F014B}"/>
                </a:ext>
              </a:extLst>
            </p:cNvPr>
            <p:cNvSpPr/>
            <p:nvPr/>
          </p:nvSpPr>
          <p:spPr>
            <a:xfrm>
              <a:off x="7593534" y="1583815"/>
              <a:ext cx="2170918" cy="2170918"/>
            </a:xfrm>
            <a:prstGeom prst="arc">
              <a:avLst>
                <a:gd name="adj1" fmla="val 5245308"/>
                <a:gd name="adj2" fmla="val 0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810C183-AC3B-76DF-E804-722DDE18EE62}"/>
                </a:ext>
              </a:extLst>
            </p:cNvPr>
            <p:cNvCxnSpPr/>
            <p:nvPr/>
          </p:nvCxnSpPr>
          <p:spPr>
            <a:xfrm>
              <a:off x="8678993" y="3754733"/>
              <a:ext cx="198000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A5ACDA38-A6A5-9E1D-2EBA-85D604F76607}"/>
              </a:ext>
            </a:extLst>
          </p:cNvPr>
          <p:cNvSpPr/>
          <p:nvPr/>
        </p:nvSpPr>
        <p:spPr>
          <a:xfrm>
            <a:off x="10763530" y="3302269"/>
            <a:ext cx="1028365" cy="1027617"/>
          </a:xfrm>
          <a:prstGeom prst="ellipse">
            <a:avLst/>
          </a:prstGeom>
          <a:solidFill>
            <a:srgbClr val="FEBD63"/>
          </a:solidFill>
          <a:ln w="19050">
            <a:noFill/>
          </a:ln>
          <a:effectLst>
            <a:outerShdw blurRad="190500" dist="63500" dir="5400000" algn="t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GOAL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0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BD63"/>
            </a:gs>
            <a:gs pos="100000">
              <a:srgbClr val="F99945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84DE98-37A1-384B-9E10-17AB84623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D78A01DB-0936-E317-6106-C9C5B64615EB}"/>
              </a:ext>
            </a:extLst>
          </p:cNvPr>
          <p:cNvGrpSpPr/>
          <p:nvPr/>
        </p:nvGrpSpPr>
        <p:grpSpPr>
          <a:xfrm>
            <a:off x="141444" y="95250"/>
            <a:ext cx="11936256" cy="6660000"/>
            <a:chOff x="141444" y="95250"/>
            <a:chExt cx="11936256" cy="66600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B3D16FE9-3C28-18AC-52FF-2A3004926A1D}"/>
                </a:ext>
              </a:extLst>
            </p:cNvPr>
            <p:cNvSpPr/>
            <p:nvPr/>
          </p:nvSpPr>
          <p:spPr>
            <a:xfrm>
              <a:off x="141444" y="95250"/>
              <a:ext cx="11936256" cy="6660000"/>
            </a:xfrm>
            <a:prstGeom prst="roundRect">
              <a:avLst>
                <a:gd name="adj" fmla="val 3755"/>
              </a:avLst>
            </a:prstGeom>
            <a:solidFill>
              <a:srgbClr val="FCB55D"/>
            </a:solidFill>
            <a:ln w="19050">
              <a:solidFill>
                <a:schemeClr val="accent4">
                  <a:lumMod val="60000"/>
                  <a:lumOff val="40000"/>
                  <a:alpha val="50000"/>
                </a:schemeClr>
              </a:solidFill>
            </a:ln>
            <a:effectLst>
              <a:outerShdw blurRad="101600" dist="292100" dir="2700000" sx="98000" sy="98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92658359-488C-7685-654C-B13CD0F20F4B}"/>
                </a:ext>
              </a:extLst>
            </p:cNvPr>
            <p:cNvSpPr/>
            <p:nvPr/>
          </p:nvSpPr>
          <p:spPr>
            <a:xfrm>
              <a:off x="180833" y="141507"/>
              <a:ext cx="11858050" cy="6436891"/>
            </a:xfrm>
            <a:prstGeom prst="roundRect">
              <a:avLst>
                <a:gd name="adj" fmla="val 3607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101600" dist="292100" dir="2700000" sx="98000" sy="98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CFBC063-1C03-6DD8-B83A-A46CE0020C34}"/>
                </a:ext>
              </a:extLst>
            </p:cNvPr>
            <p:cNvSpPr/>
            <p:nvPr/>
          </p:nvSpPr>
          <p:spPr>
            <a:xfrm>
              <a:off x="971607" y="298450"/>
              <a:ext cx="10820288" cy="4712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190500" dist="63500" dir="5400000" algn="t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F99945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</a:t>
              </a:r>
              <a:r>
                <a:rPr kumimoji="0" lang="en-US" altLang="ko-KR" sz="2000" b="0" i="1" u="none" strike="noStrike" kern="0" cap="none" spc="0" normalizeH="0" baseline="0" noProof="0" dirty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 PRESENTATION </a:t>
              </a:r>
              <a:r>
                <a: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B4CFD1B-3491-C876-F115-348CE3C46B4D}"/>
                </a:ext>
              </a:extLst>
            </p:cNvPr>
            <p:cNvGrpSpPr/>
            <p:nvPr/>
          </p:nvGrpSpPr>
          <p:grpSpPr>
            <a:xfrm>
              <a:off x="400105" y="298450"/>
              <a:ext cx="471600" cy="471257"/>
              <a:chOff x="400105" y="393700"/>
              <a:chExt cx="471600" cy="471257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874BAF19-DD24-86D0-86F5-203CC4471B27}"/>
                  </a:ext>
                </a:extLst>
              </p:cNvPr>
              <p:cNvSpPr/>
              <p:nvPr/>
            </p:nvSpPr>
            <p:spPr>
              <a:xfrm>
                <a:off x="400105" y="393700"/>
                <a:ext cx="471600" cy="471257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  <a:effectLst>
                <a:outerShdw blurRad="190500" dist="63500" dir="5400000" algn="t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C58B4EAD-C194-017F-8427-E756F185FFD9}"/>
                  </a:ext>
                </a:extLst>
              </p:cNvPr>
              <p:cNvGrpSpPr/>
              <p:nvPr/>
            </p:nvGrpSpPr>
            <p:grpSpPr>
              <a:xfrm>
                <a:off x="552506" y="529849"/>
                <a:ext cx="166797" cy="198957"/>
                <a:chOff x="5199725" y="1785802"/>
                <a:chExt cx="1768077" cy="2108976"/>
              </a:xfrm>
              <a:solidFill>
                <a:srgbClr val="F99945"/>
              </a:solidFill>
            </p:grpSpPr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B6DF59F1-01F5-A22E-D447-DEB618B2E399}"/>
                    </a:ext>
                  </a:extLst>
                </p:cNvPr>
                <p:cNvSpPr/>
                <p:nvPr/>
              </p:nvSpPr>
              <p:spPr>
                <a:xfrm rot="5400000" flipH="1">
                  <a:off x="6516322" y="3440993"/>
                  <a:ext cx="432896" cy="470061"/>
                </a:xfrm>
                <a:custGeom>
                  <a:avLst/>
                  <a:gdLst>
                    <a:gd name="connsiteX0" fmla="*/ 432896 w 432896"/>
                    <a:gd name="connsiteY0" fmla="*/ 19392 h 470061"/>
                    <a:gd name="connsiteX1" fmla="*/ 432896 w 432896"/>
                    <a:gd name="connsiteY1" fmla="*/ 0 h 470061"/>
                    <a:gd name="connsiteX2" fmla="*/ 0 w 432896"/>
                    <a:gd name="connsiteY2" fmla="*/ 0 h 470061"/>
                    <a:gd name="connsiteX3" fmla="*/ 0 w 432896"/>
                    <a:gd name="connsiteY3" fmla="*/ 470061 h 470061"/>
                    <a:gd name="connsiteX4" fmla="*/ 24495 w 432896"/>
                    <a:gd name="connsiteY4" fmla="*/ 419212 h 470061"/>
                    <a:gd name="connsiteX5" fmla="*/ 416339 w 432896"/>
                    <a:gd name="connsiteY5" fmla="*/ 27368 h 470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2896" h="470061">
                      <a:moveTo>
                        <a:pt x="432896" y="19392"/>
                      </a:moveTo>
                      <a:lnTo>
                        <a:pt x="432896" y="0"/>
                      </a:lnTo>
                      <a:lnTo>
                        <a:pt x="0" y="0"/>
                      </a:lnTo>
                      <a:lnTo>
                        <a:pt x="0" y="470061"/>
                      </a:lnTo>
                      <a:lnTo>
                        <a:pt x="24495" y="419212"/>
                      </a:lnTo>
                      <a:cubicBezTo>
                        <a:pt x="114384" y="253742"/>
                        <a:pt x="250869" y="117257"/>
                        <a:pt x="416339" y="273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F622D120-32CF-3624-3B2E-B63B6B42ABCD}"/>
                    </a:ext>
                  </a:extLst>
                </p:cNvPr>
                <p:cNvSpPr/>
                <p:nvPr/>
              </p:nvSpPr>
              <p:spPr>
                <a:xfrm>
                  <a:off x="5199725" y="1785802"/>
                  <a:ext cx="824275" cy="2106670"/>
                </a:xfrm>
                <a:custGeom>
                  <a:avLst/>
                  <a:gdLst>
                    <a:gd name="connsiteX0" fmla="*/ 0 w 824275"/>
                    <a:gd name="connsiteY0" fmla="*/ 0 h 2106670"/>
                    <a:gd name="connsiteX1" fmla="*/ 217180 w 824275"/>
                    <a:gd name="connsiteY1" fmla="*/ 0 h 2106670"/>
                    <a:gd name="connsiteX2" fmla="*/ 434360 w 824275"/>
                    <a:gd name="connsiteY2" fmla="*/ 217180 h 2106670"/>
                    <a:gd name="connsiteX3" fmla="*/ 434360 w 824275"/>
                    <a:gd name="connsiteY3" fmla="*/ 343374 h 2106670"/>
                    <a:gd name="connsiteX4" fmla="*/ 824275 w 824275"/>
                    <a:gd name="connsiteY4" fmla="*/ 343374 h 2106670"/>
                    <a:gd name="connsiteX5" fmla="*/ 824275 w 824275"/>
                    <a:gd name="connsiteY5" fmla="*/ 775827 h 2106670"/>
                    <a:gd name="connsiteX6" fmla="*/ 434360 w 824275"/>
                    <a:gd name="connsiteY6" fmla="*/ 775827 h 2106670"/>
                    <a:gd name="connsiteX7" fmla="*/ 434360 w 824275"/>
                    <a:gd name="connsiteY7" fmla="*/ 1226458 h 2106670"/>
                    <a:gd name="connsiteX8" fmla="*/ 794173 w 824275"/>
                    <a:gd name="connsiteY8" fmla="*/ 1667934 h 2106670"/>
                    <a:gd name="connsiteX9" fmla="*/ 824275 w 824275"/>
                    <a:gd name="connsiteY9" fmla="*/ 1670969 h 2106670"/>
                    <a:gd name="connsiteX10" fmla="*/ 824275 w 824275"/>
                    <a:gd name="connsiteY10" fmla="*/ 2106670 h 2106670"/>
                    <a:gd name="connsiteX11" fmla="*/ 800273 w 824275"/>
                    <a:gd name="connsiteY11" fmla="*/ 2105533 h 2106670"/>
                    <a:gd name="connsiteX12" fmla="*/ 6467 w 824275"/>
                    <a:gd name="connsiteY12" fmla="*/ 1316749 h 2106670"/>
                    <a:gd name="connsiteX13" fmla="*/ 2572 w 824275"/>
                    <a:gd name="connsiteY13" fmla="*/ 1239630 h 2106670"/>
                    <a:gd name="connsiteX14" fmla="*/ 0 w 824275"/>
                    <a:gd name="connsiteY14" fmla="*/ 1239630 h 2106670"/>
                    <a:gd name="connsiteX15" fmla="*/ 0 w 824275"/>
                    <a:gd name="connsiteY15" fmla="*/ 0 h 210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4275" h="2106670">
                      <a:moveTo>
                        <a:pt x="0" y="0"/>
                      </a:moveTo>
                      <a:lnTo>
                        <a:pt x="217180" y="0"/>
                      </a:lnTo>
                      <a:cubicBezTo>
                        <a:pt x="337125" y="0"/>
                        <a:pt x="434360" y="97235"/>
                        <a:pt x="434360" y="217180"/>
                      </a:cubicBezTo>
                      <a:lnTo>
                        <a:pt x="434360" y="343374"/>
                      </a:lnTo>
                      <a:lnTo>
                        <a:pt x="824275" y="343374"/>
                      </a:lnTo>
                      <a:lnTo>
                        <a:pt x="824275" y="775827"/>
                      </a:lnTo>
                      <a:lnTo>
                        <a:pt x="434360" y="775827"/>
                      </a:lnTo>
                      <a:lnTo>
                        <a:pt x="434360" y="1226458"/>
                      </a:lnTo>
                      <a:cubicBezTo>
                        <a:pt x="434360" y="1444226"/>
                        <a:pt x="588828" y="1625914"/>
                        <a:pt x="794173" y="1667934"/>
                      </a:cubicBezTo>
                      <a:lnTo>
                        <a:pt x="824275" y="1670969"/>
                      </a:lnTo>
                      <a:lnTo>
                        <a:pt x="824275" y="2106670"/>
                      </a:lnTo>
                      <a:lnTo>
                        <a:pt x="800273" y="2105533"/>
                      </a:lnTo>
                      <a:cubicBezTo>
                        <a:pt x="382044" y="2065725"/>
                        <a:pt x="48863" y="1734219"/>
                        <a:pt x="6467" y="1316749"/>
                      </a:cubicBezTo>
                      <a:lnTo>
                        <a:pt x="2572" y="1239630"/>
                      </a:lnTo>
                      <a:lnTo>
                        <a:pt x="0" y="1239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6877797E-8F75-22B6-1444-A9B000F823EB}"/>
                    </a:ext>
                  </a:extLst>
                </p:cNvPr>
                <p:cNvSpPr/>
                <p:nvPr/>
              </p:nvSpPr>
              <p:spPr>
                <a:xfrm>
                  <a:off x="6096000" y="2129177"/>
                  <a:ext cx="871802" cy="1765601"/>
                </a:xfrm>
                <a:custGeom>
                  <a:avLst/>
                  <a:gdLst>
                    <a:gd name="connsiteX0" fmla="*/ 0 w 871802"/>
                    <a:gd name="connsiteY0" fmla="*/ 0 h 1765601"/>
                    <a:gd name="connsiteX1" fmla="*/ 4988 w 871802"/>
                    <a:gd name="connsiteY1" fmla="*/ 0 h 1765601"/>
                    <a:gd name="connsiteX2" fmla="*/ 4988 w 871802"/>
                    <a:gd name="connsiteY2" fmla="*/ 822 h 1765601"/>
                    <a:gd name="connsiteX3" fmla="*/ 79007 w 871802"/>
                    <a:gd name="connsiteY3" fmla="*/ 4559 h 1765601"/>
                    <a:gd name="connsiteX4" fmla="*/ 871802 w 871802"/>
                    <a:gd name="connsiteY4" fmla="*/ 883085 h 1765601"/>
                    <a:gd name="connsiteX5" fmla="*/ 79007 w 871802"/>
                    <a:gd name="connsiteY5" fmla="*/ 1761611 h 1765601"/>
                    <a:gd name="connsiteX6" fmla="*/ 0 w 871802"/>
                    <a:gd name="connsiteY6" fmla="*/ 1765601 h 1765601"/>
                    <a:gd name="connsiteX7" fmla="*/ 0 w 871802"/>
                    <a:gd name="connsiteY7" fmla="*/ 1332578 h 1765601"/>
                    <a:gd name="connsiteX8" fmla="*/ 79534 w 871802"/>
                    <a:gd name="connsiteY8" fmla="*/ 1324560 h 1765601"/>
                    <a:gd name="connsiteX9" fmla="*/ 439347 w 871802"/>
                    <a:gd name="connsiteY9" fmla="*/ 883084 h 1765601"/>
                    <a:gd name="connsiteX10" fmla="*/ 79534 w 871802"/>
                    <a:gd name="connsiteY10" fmla="*/ 441608 h 1765601"/>
                    <a:gd name="connsiteX11" fmla="*/ 0 w 871802"/>
                    <a:gd name="connsiteY11" fmla="*/ 433591 h 1765601"/>
                    <a:gd name="connsiteX12" fmla="*/ 0 w 871802"/>
                    <a:gd name="connsiteY12" fmla="*/ 0 h 1765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1802" h="1765601">
                      <a:moveTo>
                        <a:pt x="0" y="0"/>
                      </a:moveTo>
                      <a:lnTo>
                        <a:pt x="4988" y="0"/>
                      </a:lnTo>
                      <a:lnTo>
                        <a:pt x="4988" y="822"/>
                      </a:lnTo>
                      <a:lnTo>
                        <a:pt x="79007" y="4559"/>
                      </a:lnTo>
                      <a:cubicBezTo>
                        <a:pt x="524308" y="49782"/>
                        <a:pt x="871802" y="425853"/>
                        <a:pt x="871802" y="883085"/>
                      </a:cubicBezTo>
                      <a:cubicBezTo>
                        <a:pt x="871802" y="1340317"/>
                        <a:pt x="524308" y="1716388"/>
                        <a:pt x="79007" y="1761611"/>
                      </a:cubicBezTo>
                      <a:lnTo>
                        <a:pt x="0" y="1765601"/>
                      </a:lnTo>
                      <a:lnTo>
                        <a:pt x="0" y="1332578"/>
                      </a:lnTo>
                      <a:lnTo>
                        <a:pt x="79534" y="1324560"/>
                      </a:lnTo>
                      <a:cubicBezTo>
                        <a:pt x="284879" y="1282540"/>
                        <a:pt x="439347" y="1100852"/>
                        <a:pt x="439347" y="883084"/>
                      </a:cubicBezTo>
                      <a:cubicBezTo>
                        <a:pt x="439347" y="665317"/>
                        <a:pt x="284879" y="483628"/>
                        <a:pt x="79534" y="441608"/>
                      </a:cubicBezTo>
                      <a:lnTo>
                        <a:pt x="0" y="4335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DB4C15E0-904E-783A-9F29-A136D25727C9}"/>
                </a:ext>
              </a:extLst>
            </p:cNvPr>
            <p:cNvSpPr/>
            <p:nvPr/>
          </p:nvSpPr>
          <p:spPr>
            <a:xfrm>
              <a:off x="10646161" y="351725"/>
              <a:ext cx="1081360" cy="3644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noFill/>
            </a:ln>
            <a:effectLst>
              <a:innerShdw blurRad="215900">
                <a:prstClr val="black">
                  <a:alpha val="9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9508644-BA60-69FD-E51D-4295637E193E}"/>
                </a:ext>
              </a:extLst>
            </p:cNvPr>
            <p:cNvGrpSpPr/>
            <p:nvPr/>
          </p:nvGrpSpPr>
          <p:grpSpPr>
            <a:xfrm>
              <a:off x="11391593" y="394166"/>
              <a:ext cx="279807" cy="279603"/>
              <a:chOff x="400105" y="393700"/>
              <a:chExt cx="471600" cy="471257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B198CB05-1861-8ABC-702F-3FFF7CD9D9BE}"/>
                  </a:ext>
                </a:extLst>
              </p:cNvPr>
              <p:cNvSpPr/>
              <p:nvPr/>
            </p:nvSpPr>
            <p:spPr>
              <a:xfrm>
                <a:off x="400105" y="393700"/>
                <a:ext cx="471600" cy="471257"/>
              </a:xfrm>
              <a:prstGeom prst="ellipse">
                <a:avLst/>
              </a:prstGeom>
              <a:solidFill>
                <a:srgbClr val="FCAF57"/>
              </a:solidFill>
              <a:ln w="19050">
                <a:noFill/>
              </a:ln>
              <a:effectLst>
                <a:outerShdw blurRad="114300" dist="127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E609BE16-D68D-5CBC-81E8-6CA004C35AD4}"/>
                  </a:ext>
                </a:extLst>
              </p:cNvPr>
              <p:cNvGrpSpPr/>
              <p:nvPr/>
            </p:nvGrpSpPr>
            <p:grpSpPr>
              <a:xfrm>
                <a:off x="552506" y="529849"/>
                <a:ext cx="166797" cy="198957"/>
                <a:chOff x="5199725" y="1785802"/>
                <a:chExt cx="1768077" cy="2108976"/>
              </a:xfrm>
              <a:solidFill>
                <a:srgbClr val="F99945"/>
              </a:solidFill>
            </p:grpSpPr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B639B26C-7428-99F0-B5A9-684E18AC26CF}"/>
                    </a:ext>
                  </a:extLst>
                </p:cNvPr>
                <p:cNvSpPr/>
                <p:nvPr/>
              </p:nvSpPr>
              <p:spPr>
                <a:xfrm rot="5400000" flipH="1">
                  <a:off x="6516322" y="3440993"/>
                  <a:ext cx="432896" cy="470061"/>
                </a:xfrm>
                <a:custGeom>
                  <a:avLst/>
                  <a:gdLst>
                    <a:gd name="connsiteX0" fmla="*/ 432896 w 432896"/>
                    <a:gd name="connsiteY0" fmla="*/ 19392 h 470061"/>
                    <a:gd name="connsiteX1" fmla="*/ 432896 w 432896"/>
                    <a:gd name="connsiteY1" fmla="*/ 0 h 470061"/>
                    <a:gd name="connsiteX2" fmla="*/ 0 w 432896"/>
                    <a:gd name="connsiteY2" fmla="*/ 0 h 470061"/>
                    <a:gd name="connsiteX3" fmla="*/ 0 w 432896"/>
                    <a:gd name="connsiteY3" fmla="*/ 470061 h 470061"/>
                    <a:gd name="connsiteX4" fmla="*/ 24495 w 432896"/>
                    <a:gd name="connsiteY4" fmla="*/ 419212 h 470061"/>
                    <a:gd name="connsiteX5" fmla="*/ 416339 w 432896"/>
                    <a:gd name="connsiteY5" fmla="*/ 27368 h 470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2896" h="470061">
                      <a:moveTo>
                        <a:pt x="432896" y="19392"/>
                      </a:moveTo>
                      <a:lnTo>
                        <a:pt x="432896" y="0"/>
                      </a:lnTo>
                      <a:lnTo>
                        <a:pt x="0" y="0"/>
                      </a:lnTo>
                      <a:lnTo>
                        <a:pt x="0" y="470061"/>
                      </a:lnTo>
                      <a:lnTo>
                        <a:pt x="24495" y="419212"/>
                      </a:lnTo>
                      <a:cubicBezTo>
                        <a:pt x="114384" y="253742"/>
                        <a:pt x="250869" y="117257"/>
                        <a:pt x="416339" y="273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A3B93EC6-385D-8587-CC87-FA4ECD87B05B}"/>
                    </a:ext>
                  </a:extLst>
                </p:cNvPr>
                <p:cNvSpPr/>
                <p:nvPr/>
              </p:nvSpPr>
              <p:spPr>
                <a:xfrm>
                  <a:off x="5199725" y="1785802"/>
                  <a:ext cx="824275" cy="2106670"/>
                </a:xfrm>
                <a:custGeom>
                  <a:avLst/>
                  <a:gdLst>
                    <a:gd name="connsiteX0" fmla="*/ 0 w 824275"/>
                    <a:gd name="connsiteY0" fmla="*/ 0 h 2106670"/>
                    <a:gd name="connsiteX1" fmla="*/ 217180 w 824275"/>
                    <a:gd name="connsiteY1" fmla="*/ 0 h 2106670"/>
                    <a:gd name="connsiteX2" fmla="*/ 434360 w 824275"/>
                    <a:gd name="connsiteY2" fmla="*/ 217180 h 2106670"/>
                    <a:gd name="connsiteX3" fmla="*/ 434360 w 824275"/>
                    <a:gd name="connsiteY3" fmla="*/ 343374 h 2106670"/>
                    <a:gd name="connsiteX4" fmla="*/ 824275 w 824275"/>
                    <a:gd name="connsiteY4" fmla="*/ 343374 h 2106670"/>
                    <a:gd name="connsiteX5" fmla="*/ 824275 w 824275"/>
                    <a:gd name="connsiteY5" fmla="*/ 775827 h 2106670"/>
                    <a:gd name="connsiteX6" fmla="*/ 434360 w 824275"/>
                    <a:gd name="connsiteY6" fmla="*/ 775827 h 2106670"/>
                    <a:gd name="connsiteX7" fmla="*/ 434360 w 824275"/>
                    <a:gd name="connsiteY7" fmla="*/ 1226458 h 2106670"/>
                    <a:gd name="connsiteX8" fmla="*/ 794173 w 824275"/>
                    <a:gd name="connsiteY8" fmla="*/ 1667934 h 2106670"/>
                    <a:gd name="connsiteX9" fmla="*/ 824275 w 824275"/>
                    <a:gd name="connsiteY9" fmla="*/ 1670969 h 2106670"/>
                    <a:gd name="connsiteX10" fmla="*/ 824275 w 824275"/>
                    <a:gd name="connsiteY10" fmla="*/ 2106670 h 2106670"/>
                    <a:gd name="connsiteX11" fmla="*/ 800273 w 824275"/>
                    <a:gd name="connsiteY11" fmla="*/ 2105533 h 2106670"/>
                    <a:gd name="connsiteX12" fmla="*/ 6467 w 824275"/>
                    <a:gd name="connsiteY12" fmla="*/ 1316749 h 2106670"/>
                    <a:gd name="connsiteX13" fmla="*/ 2572 w 824275"/>
                    <a:gd name="connsiteY13" fmla="*/ 1239630 h 2106670"/>
                    <a:gd name="connsiteX14" fmla="*/ 0 w 824275"/>
                    <a:gd name="connsiteY14" fmla="*/ 1239630 h 2106670"/>
                    <a:gd name="connsiteX15" fmla="*/ 0 w 824275"/>
                    <a:gd name="connsiteY15" fmla="*/ 0 h 210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4275" h="2106670">
                      <a:moveTo>
                        <a:pt x="0" y="0"/>
                      </a:moveTo>
                      <a:lnTo>
                        <a:pt x="217180" y="0"/>
                      </a:lnTo>
                      <a:cubicBezTo>
                        <a:pt x="337125" y="0"/>
                        <a:pt x="434360" y="97235"/>
                        <a:pt x="434360" y="217180"/>
                      </a:cubicBezTo>
                      <a:lnTo>
                        <a:pt x="434360" y="343374"/>
                      </a:lnTo>
                      <a:lnTo>
                        <a:pt x="824275" y="343374"/>
                      </a:lnTo>
                      <a:lnTo>
                        <a:pt x="824275" y="775827"/>
                      </a:lnTo>
                      <a:lnTo>
                        <a:pt x="434360" y="775827"/>
                      </a:lnTo>
                      <a:lnTo>
                        <a:pt x="434360" y="1226458"/>
                      </a:lnTo>
                      <a:cubicBezTo>
                        <a:pt x="434360" y="1444226"/>
                        <a:pt x="588828" y="1625914"/>
                        <a:pt x="794173" y="1667934"/>
                      </a:cubicBezTo>
                      <a:lnTo>
                        <a:pt x="824275" y="1670969"/>
                      </a:lnTo>
                      <a:lnTo>
                        <a:pt x="824275" y="2106670"/>
                      </a:lnTo>
                      <a:lnTo>
                        <a:pt x="800273" y="2105533"/>
                      </a:lnTo>
                      <a:cubicBezTo>
                        <a:pt x="382044" y="2065725"/>
                        <a:pt x="48863" y="1734219"/>
                        <a:pt x="6467" y="1316749"/>
                      </a:cubicBezTo>
                      <a:lnTo>
                        <a:pt x="2572" y="1239630"/>
                      </a:lnTo>
                      <a:lnTo>
                        <a:pt x="0" y="1239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96E3F073-4D79-70F6-2542-2A5D62B85622}"/>
                    </a:ext>
                  </a:extLst>
                </p:cNvPr>
                <p:cNvSpPr/>
                <p:nvPr/>
              </p:nvSpPr>
              <p:spPr>
                <a:xfrm>
                  <a:off x="6096000" y="2129177"/>
                  <a:ext cx="871802" cy="1765601"/>
                </a:xfrm>
                <a:custGeom>
                  <a:avLst/>
                  <a:gdLst>
                    <a:gd name="connsiteX0" fmla="*/ 0 w 871802"/>
                    <a:gd name="connsiteY0" fmla="*/ 0 h 1765601"/>
                    <a:gd name="connsiteX1" fmla="*/ 4988 w 871802"/>
                    <a:gd name="connsiteY1" fmla="*/ 0 h 1765601"/>
                    <a:gd name="connsiteX2" fmla="*/ 4988 w 871802"/>
                    <a:gd name="connsiteY2" fmla="*/ 822 h 1765601"/>
                    <a:gd name="connsiteX3" fmla="*/ 79007 w 871802"/>
                    <a:gd name="connsiteY3" fmla="*/ 4559 h 1765601"/>
                    <a:gd name="connsiteX4" fmla="*/ 871802 w 871802"/>
                    <a:gd name="connsiteY4" fmla="*/ 883085 h 1765601"/>
                    <a:gd name="connsiteX5" fmla="*/ 79007 w 871802"/>
                    <a:gd name="connsiteY5" fmla="*/ 1761611 h 1765601"/>
                    <a:gd name="connsiteX6" fmla="*/ 0 w 871802"/>
                    <a:gd name="connsiteY6" fmla="*/ 1765601 h 1765601"/>
                    <a:gd name="connsiteX7" fmla="*/ 0 w 871802"/>
                    <a:gd name="connsiteY7" fmla="*/ 1332578 h 1765601"/>
                    <a:gd name="connsiteX8" fmla="*/ 79534 w 871802"/>
                    <a:gd name="connsiteY8" fmla="*/ 1324560 h 1765601"/>
                    <a:gd name="connsiteX9" fmla="*/ 439347 w 871802"/>
                    <a:gd name="connsiteY9" fmla="*/ 883084 h 1765601"/>
                    <a:gd name="connsiteX10" fmla="*/ 79534 w 871802"/>
                    <a:gd name="connsiteY10" fmla="*/ 441608 h 1765601"/>
                    <a:gd name="connsiteX11" fmla="*/ 0 w 871802"/>
                    <a:gd name="connsiteY11" fmla="*/ 433591 h 1765601"/>
                    <a:gd name="connsiteX12" fmla="*/ 0 w 871802"/>
                    <a:gd name="connsiteY12" fmla="*/ 0 h 1765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1802" h="1765601">
                      <a:moveTo>
                        <a:pt x="0" y="0"/>
                      </a:moveTo>
                      <a:lnTo>
                        <a:pt x="4988" y="0"/>
                      </a:lnTo>
                      <a:lnTo>
                        <a:pt x="4988" y="822"/>
                      </a:lnTo>
                      <a:lnTo>
                        <a:pt x="79007" y="4559"/>
                      </a:lnTo>
                      <a:cubicBezTo>
                        <a:pt x="524308" y="49782"/>
                        <a:pt x="871802" y="425853"/>
                        <a:pt x="871802" y="883085"/>
                      </a:cubicBezTo>
                      <a:cubicBezTo>
                        <a:pt x="871802" y="1340317"/>
                        <a:pt x="524308" y="1716388"/>
                        <a:pt x="79007" y="1761611"/>
                      </a:cubicBezTo>
                      <a:lnTo>
                        <a:pt x="0" y="1765601"/>
                      </a:lnTo>
                      <a:lnTo>
                        <a:pt x="0" y="1332578"/>
                      </a:lnTo>
                      <a:lnTo>
                        <a:pt x="79534" y="1324560"/>
                      </a:lnTo>
                      <a:cubicBezTo>
                        <a:pt x="284879" y="1282540"/>
                        <a:pt x="439347" y="1100852"/>
                        <a:pt x="439347" y="883084"/>
                      </a:cubicBezTo>
                      <a:cubicBezTo>
                        <a:pt x="439347" y="665317"/>
                        <a:pt x="284879" y="483628"/>
                        <a:pt x="79534" y="441608"/>
                      </a:cubicBezTo>
                      <a:lnTo>
                        <a:pt x="0" y="4335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9EC1A7A-D40C-6B19-2915-333BC5533901}"/>
              </a:ext>
            </a:extLst>
          </p:cNvPr>
          <p:cNvSpPr/>
          <p:nvPr/>
        </p:nvSpPr>
        <p:spPr>
          <a:xfrm>
            <a:off x="1070403" y="228721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EB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0542A65-81AF-8ED3-2BD6-7C2D8AC9DC14}"/>
              </a:ext>
            </a:extLst>
          </p:cNvPr>
          <p:cNvSpPr/>
          <p:nvPr/>
        </p:nvSpPr>
        <p:spPr>
          <a:xfrm>
            <a:off x="1178353" y="238093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F3D6EC37-69DC-C620-D465-EA9B37094C3D}"/>
              </a:ext>
            </a:extLst>
          </p:cNvPr>
          <p:cNvSpPr>
            <a:spLocks noEditPoints="1"/>
          </p:cNvSpPr>
          <p:nvPr/>
        </p:nvSpPr>
        <p:spPr bwMode="auto">
          <a:xfrm>
            <a:off x="1369901" y="2518989"/>
            <a:ext cx="156903" cy="263899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FEBD6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>
              <a:solidFill>
                <a:prstClr val="black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C105D8C-A5B7-3B77-3622-549E55BCCD31}"/>
              </a:ext>
            </a:extLst>
          </p:cNvPr>
          <p:cNvSpPr/>
          <p:nvPr/>
        </p:nvSpPr>
        <p:spPr>
          <a:xfrm>
            <a:off x="1016026" y="4230844"/>
            <a:ext cx="3066787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AC71BB9-41ED-7F19-87EE-A78A38E041F0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 flipH="1">
            <a:off x="2549420" y="3014663"/>
            <a:ext cx="519" cy="1216181"/>
          </a:xfrm>
          <a:prstGeom prst="line">
            <a:avLst/>
          </a:prstGeom>
          <a:ln w="19050">
            <a:solidFill>
              <a:srgbClr val="FEBD63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B259601-9825-DE3F-F867-D719A483C14D}"/>
              </a:ext>
            </a:extLst>
          </p:cNvPr>
          <p:cNvSpPr/>
          <p:nvPr/>
        </p:nvSpPr>
        <p:spPr>
          <a:xfrm>
            <a:off x="1070402" y="3439948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EBD63"/>
            </a:solidFill>
          </a:ln>
          <a:effectLst>
            <a:outerShdw blurRad="165100" dist="38100" dir="2700000" algn="tl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D978992-5E7B-DDBF-CAF6-FCD1B9BB7C5F}"/>
              </a:ext>
            </a:extLst>
          </p:cNvPr>
          <p:cNvSpPr/>
          <p:nvPr/>
        </p:nvSpPr>
        <p:spPr>
          <a:xfrm>
            <a:off x="4770004" y="228721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EB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2452243-0EFB-D254-EDD9-456FB24CD1DC}"/>
              </a:ext>
            </a:extLst>
          </p:cNvPr>
          <p:cNvSpPr/>
          <p:nvPr/>
        </p:nvSpPr>
        <p:spPr>
          <a:xfrm>
            <a:off x="4877954" y="238093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677342-B657-07E4-0D7A-D9AC4644060A}"/>
              </a:ext>
            </a:extLst>
          </p:cNvPr>
          <p:cNvSpPr/>
          <p:nvPr/>
        </p:nvSpPr>
        <p:spPr>
          <a:xfrm>
            <a:off x="4715627" y="4230844"/>
            <a:ext cx="3066787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5A1B3AE-6F76-D84E-D195-80CBFD378732}"/>
              </a:ext>
            </a:extLst>
          </p:cNvPr>
          <p:cNvCxnSpPr>
            <a:stCxn id="27" idx="2"/>
            <a:endCxn id="39" idx="0"/>
          </p:cNvCxnSpPr>
          <p:nvPr/>
        </p:nvCxnSpPr>
        <p:spPr>
          <a:xfrm flipH="1">
            <a:off x="6249021" y="3014663"/>
            <a:ext cx="519" cy="1216181"/>
          </a:xfrm>
          <a:prstGeom prst="line">
            <a:avLst/>
          </a:prstGeom>
          <a:ln w="19050">
            <a:solidFill>
              <a:srgbClr val="FEBD63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A387C55-9559-2559-C4E6-AAABD3C0A915}"/>
              </a:ext>
            </a:extLst>
          </p:cNvPr>
          <p:cNvSpPr/>
          <p:nvPr/>
        </p:nvSpPr>
        <p:spPr>
          <a:xfrm>
            <a:off x="4770003" y="3439948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EBD63"/>
            </a:solidFill>
          </a:ln>
          <a:effectLst>
            <a:outerShdw blurRad="165100" dist="38100" dir="2700000" algn="tl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821378C-40A4-53E3-103D-D9C808EDB305}"/>
              </a:ext>
            </a:extLst>
          </p:cNvPr>
          <p:cNvSpPr/>
          <p:nvPr/>
        </p:nvSpPr>
        <p:spPr>
          <a:xfrm>
            <a:off x="8469605" y="228721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EB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82457ED-D692-9D98-1717-D782F1FFBC69}"/>
              </a:ext>
            </a:extLst>
          </p:cNvPr>
          <p:cNvSpPr/>
          <p:nvPr/>
        </p:nvSpPr>
        <p:spPr>
          <a:xfrm>
            <a:off x="8577555" y="238093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90F21A1-8368-6E4E-5930-0CB45E782C4C}"/>
              </a:ext>
            </a:extLst>
          </p:cNvPr>
          <p:cNvSpPr/>
          <p:nvPr/>
        </p:nvSpPr>
        <p:spPr>
          <a:xfrm>
            <a:off x="8415228" y="4230844"/>
            <a:ext cx="3066787" cy="1190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B1E0A15-5A0E-1DB1-578F-8A85E7CBDBD3}"/>
              </a:ext>
            </a:extLst>
          </p:cNvPr>
          <p:cNvCxnSpPr>
            <a:stCxn id="42" idx="2"/>
            <a:endCxn id="44" idx="0"/>
          </p:cNvCxnSpPr>
          <p:nvPr/>
        </p:nvCxnSpPr>
        <p:spPr>
          <a:xfrm flipH="1">
            <a:off x="9948622" y="3014663"/>
            <a:ext cx="519" cy="1216181"/>
          </a:xfrm>
          <a:prstGeom prst="line">
            <a:avLst/>
          </a:prstGeom>
          <a:ln w="19050">
            <a:solidFill>
              <a:srgbClr val="FEBD63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B52B3DD-C787-9E09-4900-E13448EF03D1}"/>
              </a:ext>
            </a:extLst>
          </p:cNvPr>
          <p:cNvSpPr/>
          <p:nvPr/>
        </p:nvSpPr>
        <p:spPr>
          <a:xfrm>
            <a:off x="8469604" y="3439948"/>
            <a:ext cx="2959071" cy="3618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FEBD63"/>
            </a:solidFill>
          </a:ln>
          <a:effectLst>
            <a:outerShdw blurRad="165100" dist="38100" dir="2700000" algn="tl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D7C871AB-EF4A-B56C-70DB-4FC70A09CF98}"/>
              </a:ext>
            </a:extLst>
          </p:cNvPr>
          <p:cNvSpPr>
            <a:spLocks/>
          </p:cNvSpPr>
          <p:nvPr/>
        </p:nvSpPr>
        <p:spPr bwMode="auto">
          <a:xfrm>
            <a:off x="8694460" y="2530575"/>
            <a:ext cx="282439" cy="25040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FEBD6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100">
              <a:solidFill>
                <a:prstClr val="black"/>
              </a:solidFill>
            </a:endParaRPr>
          </a:p>
        </p:txBody>
      </p:sp>
      <p:grpSp>
        <p:nvGrpSpPr>
          <p:cNvPr id="48" name="Group 28">
            <a:extLst>
              <a:ext uri="{FF2B5EF4-FFF2-40B4-BE49-F238E27FC236}">
                <a16:creationId xmlns:a16="http://schemas.microsoft.com/office/drawing/2014/main" id="{713D729D-1376-7867-4904-1F6DF56F1FA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99599" y="2519454"/>
            <a:ext cx="292523" cy="256015"/>
            <a:chOff x="496" y="4251"/>
            <a:chExt cx="641" cy="561"/>
          </a:xfrm>
          <a:solidFill>
            <a:srgbClr val="FEBD63"/>
          </a:solidFill>
        </p:grpSpPr>
        <p:sp>
          <p:nvSpPr>
            <p:cNvPr id="49" name="Freeform 30">
              <a:extLst>
                <a:ext uri="{FF2B5EF4-FFF2-40B4-BE49-F238E27FC236}">
                  <a16:creationId xmlns:a16="http://schemas.microsoft.com/office/drawing/2014/main" id="{29AC1AE3-5957-8D48-C634-D85822C13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6F3945AC-8748-2FCA-B870-1EC0160D2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1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68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BD63"/>
            </a:gs>
            <a:gs pos="100000">
              <a:srgbClr val="F99945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97026E-033D-14C2-6600-ED21EEDAC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5350D973-FBA9-BB8D-0B41-64C29A016867}"/>
              </a:ext>
            </a:extLst>
          </p:cNvPr>
          <p:cNvGrpSpPr/>
          <p:nvPr/>
        </p:nvGrpSpPr>
        <p:grpSpPr>
          <a:xfrm>
            <a:off x="141444" y="95250"/>
            <a:ext cx="11936256" cy="6660000"/>
            <a:chOff x="141444" y="95250"/>
            <a:chExt cx="11936256" cy="66600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DB52173-3216-8537-DA93-762D581828AE}"/>
                </a:ext>
              </a:extLst>
            </p:cNvPr>
            <p:cNvSpPr/>
            <p:nvPr/>
          </p:nvSpPr>
          <p:spPr>
            <a:xfrm>
              <a:off x="141444" y="95250"/>
              <a:ext cx="11936256" cy="6660000"/>
            </a:xfrm>
            <a:prstGeom prst="roundRect">
              <a:avLst>
                <a:gd name="adj" fmla="val 3755"/>
              </a:avLst>
            </a:prstGeom>
            <a:solidFill>
              <a:srgbClr val="FCB55D"/>
            </a:solidFill>
            <a:ln w="19050">
              <a:solidFill>
                <a:schemeClr val="accent4">
                  <a:lumMod val="60000"/>
                  <a:lumOff val="40000"/>
                  <a:alpha val="50000"/>
                </a:schemeClr>
              </a:solidFill>
            </a:ln>
            <a:effectLst>
              <a:outerShdw blurRad="101600" dist="292100" dir="2700000" sx="98000" sy="98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CE3F35B7-DBF7-A807-0C8D-822C626FB51F}"/>
                </a:ext>
              </a:extLst>
            </p:cNvPr>
            <p:cNvSpPr/>
            <p:nvPr/>
          </p:nvSpPr>
          <p:spPr>
            <a:xfrm>
              <a:off x="180833" y="141507"/>
              <a:ext cx="11858050" cy="6436891"/>
            </a:xfrm>
            <a:prstGeom prst="roundRect">
              <a:avLst>
                <a:gd name="adj" fmla="val 3607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101600" dist="292100" dir="2700000" sx="98000" sy="98000" algn="tl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1284922-8281-AD91-BAF7-25935635C9A3}"/>
                </a:ext>
              </a:extLst>
            </p:cNvPr>
            <p:cNvSpPr/>
            <p:nvPr/>
          </p:nvSpPr>
          <p:spPr>
            <a:xfrm>
              <a:off x="971607" y="298450"/>
              <a:ext cx="10820288" cy="4712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noFill/>
            </a:ln>
            <a:effectLst>
              <a:outerShdw blurRad="190500" dist="63500" dir="5400000" algn="t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F99945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</a:t>
              </a:r>
              <a:r>
                <a:rPr kumimoji="0" lang="en-US" altLang="ko-KR" sz="2000" b="0" i="1" u="none" strike="noStrike" kern="0" cap="none" spc="0" normalizeH="0" baseline="0" noProof="0" dirty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 PRESENTATION </a:t>
              </a:r>
              <a:r>
                <a: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B7F46BB-7503-A431-CAFF-BBFCA69055E8}"/>
                </a:ext>
              </a:extLst>
            </p:cNvPr>
            <p:cNvGrpSpPr/>
            <p:nvPr/>
          </p:nvGrpSpPr>
          <p:grpSpPr>
            <a:xfrm>
              <a:off x="400105" y="298450"/>
              <a:ext cx="471600" cy="471257"/>
              <a:chOff x="400105" y="393700"/>
              <a:chExt cx="471600" cy="471257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BF1361CD-9E81-3FF9-763B-978465534474}"/>
                  </a:ext>
                </a:extLst>
              </p:cNvPr>
              <p:cNvSpPr/>
              <p:nvPr/>
            </p:nvSpPr>
            <p:spPr>
              <a:xfrm>
                <a:off x="400105" y="393700"/>
                <a:ext cx="471600" cy="471257"/>
              </a:xfrm>
              <a:prstGeom prst="ellipse">
                <a:avLst/>
              </a:prstGeom>
              <a:solidFill>
                <a:schemeClr val="bg1"/>
              </a:solidFill>
              <a:ln w="19050">
                <a:noFill/>
              </a:ln>
              <a:effectLst>
                <a:outerShdw blurRad="190500" dist="63500" dir="5400000" algn="t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A75D8C38-1639-1C0E-1010-0AE32CE334A5}"/>
                  </a:ext>
                </a:extLst>
              </p:cNvPr>
              <p:cNvGrpSpPr/>
              <p:nvPr/>
            </p:nvGrpSpPr>
            <p:grpSpPr>
              <a:xfrm>
                <a:off x="552506" y="529849"/>
                <a:ext cx="166797" cy="198957"/>
                <a:chOff x="5199725" y="1785802"/>
                <a:chExt cx="1768077" cy="2108976"/>
              </a:xfrm>
              <a:solidFill>
                <a:srgbClr val="F99945"/>
              </a:solidFill>
            </p:grpSpPr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E986807C-821E-331D-75C1-B502B65E225A}"/>
                    </a:ext>
                  </a:extLst>
                </p:cNvPr>
                <p:cNvSpPr/>
                <p:nvPr/>
              </p:nvSpPr>
              <p:spPr>
                <a:xfrm rot="5400000" flipH="1">
                  <a:off x="6516322" y="3440993"/>
                  <a:ext cx="432896" cy="470061"/>
                </a:xfrm>
                <a:custGeom>
                  <a:avLst/>
                  <a:gdLst>
                    <a:gd name="connsiteX0" fmla="*/ 432896 w 432896"/>
                    <a:gd name="connsiteY0" fmla="*/ 19392 h 470061"/>
                    <a:gd name="connsiteX1" fmla="*/ 432896 w 432896"/>
                    <a:gd name="connsiteY1" fmla="*/ 0 h 470061"/>
                    <a:gd name="connsiteX2" fmla="*/ 0 w 432896"/>
                    <a:gd name="connsiteY2" fmla="*/ 0 h 470061"/>
                    <a:gd name="connsiteX3" fmla="*/ 0 w 432896"/>
                    <a:gd name="connsiteY3" fmla="*/ 470061 h 470061"/>
                    <a:gd name="connsiteX4" fmla="*/ 24495 w 432896"/>
                    <a:gd name="connsiteY4" fmla="*/ 419212 h 470061"/>
                    <a:gd name="connsiteX5" fmla="*/ 416339 w 432896"/>
                    <a:gd name="connsiteY5" fmla="*/ 27368 h 470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2896" h="470061">
                      <a:moveTo>
                        <a:pt x="432896" y="19392"/>
                      </a:moveTo>
                      <a:lnTo>
                        <a:pt x="432896" y="0"/>
                      </a:lnTo>
                      <a:lnTo>
                        <a:pt x="0" y="0"/>
                      </a:lnTo>
                      <a:lnTo>
                        <a:pt x="0" y="470061"/>
                      </a:lnTo>
                      <a:lnTo>
                        <a:pt x="24495" y="419212"/>
                      </a:lnTo>
                      <a:cubicBezTo>
                        <a:pt x="114384" y="253742"/>
                        <a:pt x="250869" y="117257"/>
                        <a:pt x="416339" y="273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C73B08D0-F3AE-EE25-850A-9CA30F7C3A30}"/>
                    </a:ext>
                  </a:extLst>
                </p:cNvPr>
                <p:cNvSpPr/>
                <p:nvPr/>
              </p:nvSpPr>
              <p:spPr>
                <a:xfrm>
                  <a:off x="5199725" y="1785802"/>
                  <a:ext cx="824275" cy="2106670"/>
                </a:xfrm>
                <a:custGeom>
                  <a:avLst/>
                  <a:gdLst>
                    <a:gd name="connsiteX0" fmla="*/ 0 w 824275"/>
                    <a:gd name="connsiteY0" fmla="*/ 0 h 2106670"/>
                    <a:gd name="connsiteX1" fmla="*/ 217180 w 824275"/>
                    <a:gd name="connsiteY1" fmla="*/ 0 h 2106670"/>
                    <a:gd name="connsiteX2" fmla="*/ 434360 w 824275"/>
                    <a:gd name="connsiteY2" fmla="*/ 217180 h 2106670"/>
                    <a:gd name="connsiteX3" fmla="*/ 434360 w 824275"/>
                    <a:gd name="connsiteY3" fmla="*/ 343374 h 2106670"/>
                    <a:gd name="connsiteX4" fmla="*/ 824275 w 824275"/>
                    <a:gd name="connsiteY4" fmla="*/ 343374 h 2106670"/>
                    <a:gd name="connsiteX5" fmla="*/ 824275 w 824275"/>
                    <a:gd name="connsiteY5" fmla="*/ 775827 h 2106670"/>
                    <a:gd name="connsiteX6" fmla="*/ 434360 w 824275"/>
                    <a:gd name="connsiteY6" fmla="*/ 775827 h 2106670"/>
                    <a:gd name="connsiteX7" fmla="*/ 434360 w 824275"/>
                    <a:gd name="connsiteY7" fmla="*/ 1226458 h 2106670"/>
                    <a:gd name="connsiteX8" fmla="*/ 794173 w 824275"/>
                    <a:gd name="connsiteY8" fmla="*/ 1667934 h 2106670"/>
                    <a:gd name="connsiteX9" fmla="*/ 824275 w 824275"/>
                    <a:gd name="connsiteY9" fmla="*/ 1670969 h 2106670"/>
                    <a:gd name="connsiteX10" fmla="*/ 824275 w 824275"/>
                    <a:gd name="connsiteY10" fmla="*/ 2106670 h 2106670"/>
                    <a:gd name="connsiteX11" fmla="*/ 800273 w 824275"/>
                    <a:gd name="connsiteY11" fmla="*/ 2105533 h 2106670"/>
                    <a:gd name="connsiteX12" fmla="*/ 6467 w 824275"/>
                    <a:gd name="connsiteY12" fmla="*/ 1316749 h 2106670"/>
                    <a:gd name="connsiteX13" fmla="*/ 2572 w 824275"/>
                    <a:gd name="connsiteY13" fmla="*/ 1239630 h 2106670"/>
                    <a:gd name="connsiteX14" fmla="*/ 0 w 824275"/>
                    <a:gd name="connsiteY14" fmla="*/ 1239630 h 2106670"/>
                    <a:gd name="connsiteX15" fmla="*/ 0 w 824275"/>
                    <a:gd name="connsiteY15" fmla="*/ 0 h 210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4275" h="2106670">
                      <a:moveTo>
                        <a:pt x="0" y="0"/>
                      </a:moveTo>
                      <a:lnTo>
                        <a:pt x="217180" y="0"/>
                      </a:lnTo>
                      <a:cubicBezTo>
                        <a:pt x="337125" y="0"/>
                        <a:pt x="434360" y="97235"/>
                        <a:pt x="434360" y="217180"/>
                      </a:cubicBezTo>
                      <a:lnTo>
                        <a:pt x="434360" y="343374"/>
                      </a:lnTo>
                      <a:lnTo>
                        <a:pt x="824275" y="343374"/>
                      </a:lnTo>
                      <a:lnTo>
                        <a:pt x="824275" y="775827"/>
                      </a:lnTo>
                      <a:lnTo>
                        <a:pt x="434360" y="775827"/>
                      </a:lnTo>
                      <a:lnTo>
                        <a:pt x="434360" y="1226458"/>
                      </a:lnTo>
                      <a:cubicBezTo>
                        <a:pt x="434360" y="1444226"/>
                        <a:pt x="588828" y="1625914"/>
                        <a:pt x="794173" y="1667934"/>
                      </a:cubicBezTo>
                      <a:lnTo>
                        <a:pt x="824275" y="1670969"/>
                      </a:lnTo>
                      <a:lnTo>
                        <a:pt x="824275" y="2106670"/>
                      </a:lnTo>
                      <a:lnTo>
                        <a:pt x="800273" y="2105533"/>
                      </a:lnTo>
                      <a:cubicBezTo>
                        <a:pt x="382044" y="2065725"/>
                        <a:pt x="48863" y="1734219"/>
                        <a:pt x="6467" y="1316749"/>
                      </a:cubicBezTo>
                      <a:lnTo>
                        <a:pt x="2572" y="1239630"/>
                      </a:lnTo>
                      <a:lnTo>
                        <a:pt x="0" y="1239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225545B2-1964-66FD-CEF1-DB5942BEC3EB}"/>
                    </a:ext>
                  </a:extLst>
                </p:cNvPr>
                <p:cNvSpPr/>
                <p:nvPr/>
              </p:nvSpPr>
              <p:spPr>
                <a:xfrm>
                  <a:off x="6096000" y="2129177"/>
                  <a:ext cx="871802" cy="1765601"/>
                </a:xfrm>
                <a:custGeom>
                  <a:avLst/>
                  <a:gdLst>
                    <a:gd name="connsiteX0" fmla="*/ 0 w 871802"/>
                    <a:gd name="connsiteY0" fmla="*/ 0 h 1765601"/>
                    <a:gd name="connsiteX1" fmla="*/ 4988 w 871802"/>
                    <a:gd name="connsiteY1" fmla="*/ 0 h 1765601"/>
                    <a:gd name="connsiteX2" fmla="*/ 4988 w 871802"/>
                    <a:gd name="connsiteY2" fmla="*/ 822 h 1765601"/>
                    <a:gd name="connsiteX3" fmla="*/ 79007 w 871802"/>
                    <a:gd name="connsiteY3" fmla="*/ 4559 h 1765601"/>
                    <a:gd name="connsiteX4" fmla="*/ 871802 w 871802"/>
                    <a:gd name="connsiteY4" fmla="*/ 883085 h 1765601"/>
                    <a:gd name="connsiteX5" fmla="*/ 79007 w 871802"/>
                    <a:gd name="connsiteY5" fmla="*/ 1761611 h 1765601"/>
                    <a:gd name="connsiteX6" fmla="*/ 0 w 871802"/>
                    <a:gd name="connsiteY6" fmla="*/ 1765601 h 1765601"/>
                    <a:gd name="connsiteX7" fmla="*/ 0 w 871802"/>
                    <a:gd name="connsiteY7" fmla="*/ 1332578 h 1765601"/>
                    <a:gd name="connsiteX8" fmla="*/ 79534 w 871802"/>
                    <a:gd name="connsiteY8" fmla="*/ 1324560 h 1765601"/>
                    <a:gd name="connsiteX9" fmla="*/ 439347 w 871802"/>
                    <a:gd name="connsiteY9" fmla="*/ 883084 h 1765601"/>
                    <a:gd name="connsiteX10" fmla="*/ 79534 w 871802"/>
                    <a:gd name="connsiteY10" fmla="*/ 441608 h 1765601"/>
                    <a:gd name="connsiteX11" fmla="*/ 0 w 871802"/>
                    <a:gd name="connsiteY11" fmla="*/ 433591 h 1765601"/>
                    <a:gd name="connsiteX12" fmla="*/ 0 w 871802"/>
                    <a:gd name="connsiteY12" fmla="*/ 0 h 1765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1802" h="1765601">
                      <a:moveTo>
                        <a:pt x="0" y="0"/>
                      </a:moveTo>
                      <a:lnTo>
                        <a:pt x="4988" y="0"/>
                      </a:lnTo>
                      <a:lnTo>
                        <a:pt x="4988" y="822"/>
                      </a:lnTo>
                      <a:lnTo>
                        <a:pt x="79007" y="4559"/>
                      </a:lnTo>
                      <a:cubicBezTo>
                        <a:pt x="524308" y="49782"/>
                        <a:pt x="871802" y="425853"/>
                        <a:pt x="871802" y="883085"/>
                      </a:cubicBezTo>
                      <a:cubicBezTo>
                        <a:pt x="871802" y="1340317"/>
                        <a:pt x="524308" y="1716388"/>
                        <a:pt x="79007" y="1761611"/>
                      </a:cubicBezTo>
                      <a:lnTo>
                        <a:pt x="0" y="1765601"/>
                      </a:lnTo>
                      <a:lnTo>
                        <a:pt x="0" y="1332578"/>
                      </a:lnTo>
                      <a:lnTo>
                        <a:pt x="79534" y="1324560"/>
                      </a:lnTo>
                      <a:cubicBezTo>
                        <a:pt x="284879" y="1282540"/>
                        <a:pt x="439347" y="1100852"/>
                        <a:pt x="439347" y="883084"/>
                      </a:cubicBezTo>
                      <a:cubicBezTo>
                        <a:pt x="439347" y="665317"/>
                        <a:pt x="284879" y="483628"/>
                        <a:pt x="79534" y="441608"/>
                      </a:cubicBezTo>
                      <a:lnTo>
                        <a:pt x="0" y="4335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AE54FC1-59FE-6A6D-18D9-2067050C6903}"/>
                </a:ext>
              </a:extLst>
            </p:cNvPr>
            <p:cNvSpPr/>
            <p:nvPr/>
          </p:nvSpPr>
          <p:spPr>
            <a:xfrm>
              <a:off x="10646161" y="351725"/>
              <a:ext cx="1081360" cy="3644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noFill/>
            </a:ln>
            <a:effectLst>
              <a:innerShdw blurRad="215900">
                <a:prstClr val="black">
                  <a:alpha val="9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462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A9156F9-00A5-4846-1252-5E8010DB70C0}"/>
                </a:ext>
              </a:extLst>
            </p:cNvPr>
            <p:cNvGrpSpPr/>
            <p:nvPr/>
          </p:nvGrpSpPr>
          <p:grpSpPr>
            <a:xfrm>
              <a:off x="11391593" y="394166"/>
              <a:ext cx="279807" cy="279603"/>
              <a:chOff x="400105" y="393700"/>
              <a:chExt cx="471600" cy="471257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386DCB9F-3B1A-20ED-A763-46CF82F85954}"/>
                  </a:ext>
                </a:extLst>
              </p:cNvPr>
              <p:cNvSpPr/>
              <p:nvPr/>
            </p:nvSpPr>
            <p:spPr>
              <a:xfrm>
                <a:off x="400105" y="393700"/>
                <a:ext cx="471600" cy="471257"/>
              </a:xfrm>
              <a:prstGeom prst="ellipse">
                <a:avLst/>
              </a:prstGeom>
              <a:solidFill>
                <a:srgbClr val="FCAF57"/>
              </a:solidFill>
              <a:ln w="19050">
                <a:noFill/>
              </a:ln>
              <a:effectLst>
                <a:outerShdw blurRad="114300" dist="12700" dir="5400000" algn="t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CCB3960A-3111-47BF-6012-F043B7CDF8F2}"/>
                  </a:ext>
                </a:extLst>
              </p:cNvPr>
              <p:cNvGrpSpPr/>
              <p:nvPr/>
            </p:nvGrpSpPr>
            <p:grpSpPr>
              <a:xfrm>
                <a:off x="552506" y="529849"/>
                <a:ext cx="166797" cy="198957"/>
                <a:chOff x="5199725" y="1785802"/>
                <a:chExt cx="1768077" cy="2108976"/>
              </a:xfrm>
              <a:solidFill>
                <a:srgbClr val="F99945"/>
              </a:solidFill>
            </p:grpSpPr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0F83F547-F194-12BD-B905-7998BD3A3988}"/>
                    </a:ext>
                  </a:extLst>
                </p:cNvPr>
                <p:cNvSpPr/>
                <p:nvPr/>
              </p:nvSpPr>
              <p:spPr>
                <a:xfrm rot="5400000" flipH="1">
                  <a:off x="6516322" y="3440993"/>
                  <a:ext cx="432896" cy="470061"/>
                </a:xfrm>
                <a:custGeom>
                  <a:avLst/>
                  <a:gdLst>
                    <a:gd name="connsiteX0" fmla="*/ 432896 w 432896"/>
                    <a:gd name="connsiteY0" fmla="*/ 19392 h 470061"/>
                    <a:gd name="connsiteX1" fmla="*/ 432896 w 432896"/>
                    <a:gd name="connsiteY1" fmla="*/ 0 h 470061"/>
                    <a:gd name="connsiteX2" fmla="*/ 0 w 432896"/>
                    <a:gd name="connsiteY2" fmla="*/ 0 h 470061"/>
                    <a:gd name="connsiteX3" fmla="*/ 0 w 432896"/>
                    <a:gd name="connsiteY3" fmla="*/ 470061 h 470061"/>
                    <a:gd name="connsiteX4" fmla="*/ 24495 w 432896"/>
                    <a:gd name="connsiteY4" fmla="*/ 419212 h 470061"/>
                    <a:gd name="connsiteX5" fmla="*/ 416339 w 432896"/>
                    <a:gd name="connsiteY5" fmla="*/ 27368 h 470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2896" h="470061">
                      <a:moveTo>
                        <a:pt x="432896" y="19392"/>
                      </a:moveTo>
                      <a:lnTo>
                        <a:pt x="432896" y="0"/>
                      </a:lnTo>
                      <a:lnTo>
                        <a:pt x="0" y="0"/>
                      </a:lnTo>
                      <a:lnTo>
                        <a:pt x="0" y="470061"/>
                      </a:lnTo>
                      <a:lnTo>
                        <a:pt x="24495" y="419212"/>
                      </a:lnTo>
                      <a:cubicBezTo>
                        <a:pt x="114384" y="253742"/>
                        <a:pt x="250869" y="117257"/>
                        <a:pt x="416339" y="273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A98F34A3-E925-D787-7F45-4DBAEBEB27FB}"/>
                    </a:ext>
                  </a:extLst>
                </p:cNvPr>
                <p:cNvSpPr/>
                <p:nvPr/>
              </p:nvSpPr>
              <p:spPr>
                <a:xfrm>
                  <a:off x="5199725" y="1785802"/>
                  <a:ext cx="824275" cy="2106670"/>
                </a:xfrm>
                <a:custGeom>
                  <a:avLst/>
                  <a:gdLst>
                    <a:gd name="connsiteX0" fmla="*/ 0 w 824275"/>
                    <a:gd name="connsiteY0" fmla="*/ 0 h 2106670"/>
                    <a:gd name="connsiteX1" fmla="*/ 217180 w 824275"/>
                    <a:gd name="connsiteY1" fmla="*/ 0 h 2106670"/>
                    <a:gd name="connsiteX2" fmla="*/ 434360 w 824275"/>
                    <a:gd name="connsiteY2" fmla="*/ 217180 h 2106670"/>
                    <a:gd name="connsiteX3" fmla="*/ 434360 w 824275"/>
                    <a:gd name="connsiteY3" fmla="*/ 343374 h 2106670"/>
                    <a:gd name="connsiteX4" fmla="*/ 824275 w 824275"/>
                    <a:gd name="connsiteY4" fmla="*/ 343374 h 2106670"/>
                    <a:gd name="connsiteX5" fmla="*/ 824275 w 824275"/>
                    <a:gd name="connsiteY5" fmla="*/ 775827 h 2106670"/>
                    <a:gd name="connsiteX6" fmla="*/ 434360 w 824275"/>
                    <a:gd name="connsiteY6" fmla="*/ 775827 h 2106670"/>
                    <a:gd name="connsiteX7" fmla="*/ 434360 w 824275"/>
                    <a:gd name="connsiteY7" fmla="*/ 1226458 h 2106670"/>
                    <a:gd name="connsiteX8" fmla="*/ 794173 w 824275"/>
                    <a:gd name="connsiteY8" fmla="*/ 1667934 h 2106670"/>
                    <a:gd name="connsiteX9" fmla="*/ 824275 w 824275"/>
                    <a:gd name="connsiteY9" fmla="*/ 1670969 h 2106670"/>
                    <a:gd name="connsiteX10" fmla="*/ 824275 w 824275"/>
                    <a:gd name="connsiteY10" fmla="*/ 2106670 h 2106670"/>
                    <a:gd name="connsiteX11" fmla="*/ 800273 w 824275"/>
                    <a:gd name="connsiteY11" fmla="*/ 2105533 h 2106670"/>
                    <a:gd name="connsiteX12" fmla="*/ 6467 w 824275"/>
                    <a:gd name="connsiteY12" fmla="*/ 1316749 h 2106670"/>
                    <a:gd name="connsiteX13" fmla="*/ 2572 w 824275"/>
                    <a:gd name="connsiteY13" fmla="*/ 1239630 h 2106670"/>
                    <a:gd name="connsiteX14" fmla="*/ 0 w 824275"/>
                    <a:gd name="connsiteY14" fmla="*/ 1239630 h 2106670"/>
                    <a:gd name="connsiteX15" fmla="*/ 0 w 824275"/>
                    <a:gd name="connsiteY15" fmla="*/ 0 h 210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4275" h="2106670">
                      <a:moveTo>
                        <a:pt x="0" y="0"/>
                      </a:moveTo>
                      <a:lnTo>
                        <a:pt x="217180" y="0"/>
                      </a:lnTo>
                      <a:cubicBezTo>
                        <a:pt x="337125" y="0"/>
                        <a:pt x="434360" y="97235"/>
                        <a:pt x="434360" y="217180"/>
                      </a:cubicBezTo>
                      <a:lnTo>
                        <a:pt x="434360" y="343374"/>
                      </a:lnTo>
                      <a:lnTo>
                        <a:pt x="824275" y="343374"/>
                      </a:lnTo>
                      <a:lnTo>
                        <a:pt x="824275" y="775827"/>
                      </a:lnTo>
                      <a:lnTo>
                        <a:pt x="434360" y="775827"/>
                      </a:lnTo>
                      <a:lnTo>
                        <a:pt x="434360" y="1226458"/>
                      </a:lnTo>
                      <a:cubicBezTo>
                        <a:pt x="434360" y="1444226"/>
                        <a:pt x="588828" y="1625914"/>
                        <a:pt x="794173" y="1667934"/>
                      </a:cubicBezTo>
                      <a:lnTo>
                        <a:pt x="824275" y="1670969"/>
                      </a:lnTo>
                      <a:lnTo>
                        <a:pt x="824275" y="2106670"/>
                      </a:lnTo>
                      <a:lnTo>
                        <a:pt x="800273" y="2105533"/>
                      </a:lnTo>
                      <a:cubicBezTo>
                        <a:pt x="382044" y="2065725"/>
                        <a:pt x="48863" y="1734219"/>
                        <a:pt x="6467" y="1316749"/>
                      </a:cubicBezTo>
                      <a:lnTo>
                        <a:pt x="2572" y="1239630"/>
                      </a:lnTo>
                      <a:lnTo>
                        <a:pt x="0" y="1239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9063BA59-8B9C-41B8-15F1-0C05EE1C29C0}"/>
                    </a:ext>
                  </a:extLst>
                </p:cNvPr>
                <p:cNvSpPr/>
                <p:nvPr/>
              </p:nvSpPr>
              <p:spPr>
                <a:xfrm>
                  <a:off x="6096000" y="2129177"/>
                  <a:ext cx="871802" cy="1765601"/>
                </a:xfrm>
                <a:custGeom>
                  <a:avLst/>
                  <a:gdLst>
                    <a:gd name="connsiteX0" fmla="*/ 0 w 871802"/>
                    <a:gd name="connsiteY0" fmla="*/ 0 h 1765601"/>
                    <a:gd name="connsiteX1" fmla="*/ 4988 w 871802"/>
                    <a:gd name="connsiteY1" fmla="*/ 0 h 1765601"/>
                    <a:gd name="connsiteX2" fmla="*/ 4988 w 871802"/>
                    <a:gd name="connsiteY2" fmla="*/ 822 h 1765601"/>
                    <a:gd name="connsiteX3" fmla="*/ 79007 w 871802"/>
                    <a:gd name="connsiteY3" fmla="*/ 4559 h 1765601"/>
                    <a:gd name="connsiteX4" fmla="*/ 871802 w 871802"/>
                    <a:gd name="connsiteY4" fmla="*/ 883085 h 1765601"/>
                    <a:gd name="connsiteX5" fmla="*/ 79007 w 871802"/>
                    <a:gd name="connsiteY5" fmla="*/ 1761611 h 1765601"/>
                    <a:gd name="connsiteX6" fmla="*/ 0 w 871802"/>
                    <a:gd name="connsiteY6" fmla="*/ 1765601 h 1765601"/>
                    <a:gd name="connsiteX7" fmla="*/ 0 w 871802"/>
                    <a:gd name="connsiteY7" fmla="*/ 1332578 h 1765601"/>
                    <a:gd name="connsiteX8" fmla="*/ 79534 w 871802"/>
                    <a:gd name="connsiteY8" fmla="*/ 1324560 h 1765601"/>
                    <a:gd name="connsiteX9" fmla="*/ 439347 w 871802"/>
                    <a:gd name="connsiteY9" fmla="*/ 883084 h 1765601"/>
                    <a:gd name="connsiteX10" fmla="*/ 79534 w 871802"/>
                    <a:gd name="connsiteY10" fmla="*/ 441608 h 1765601"/>
                    <a:gd name="connsiteX11" fmla="*/ 0 w 871802"/>
                    <a:gd name="connsiteY11" fmla="*/ 433591 h 1765601"/>
                    <a:gd name="connsiteX12" fmla="*/ 0 w 871802"/>
                    <a:gd name="connsiteY12" fmla="*/ 0 h 1765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1802" h="1765601">
                      <a:moveTo>
                        <a:pt x="0" y="0"/>
                      </a:moveTo>
                      <a:lnTo>
                        <a:pt x="4988" y="0"/>
                      </a:lnTo>
                      <a:lnTo>
                        <a:pt x="4988" y="822"/>
                      </a:lnTo>
                      <a:lnTo>
                        <a:pt x="79007" y="4559"/>
                      </a:lnTo>
                      <a:cubicBezTo>
                        <a:pt x="524308" y="49782"/>
                        <a:pt x="871802" y="425853"/>
                        <a:pt x="871802" y="883085"/>
                      </a:cubicBezTo>
                      <a:cubicBezTo>
                        <a:pt x="871802" y="1340317"/>
                        <a:pt x="524308" y="1716388"/>
                        <a:pt x="79007" y="1761611"/>
                      </a:cubicBezTo>
                      <a:lnTo>
                        <a:pt x="0" y="1765601"/>
                      </a:lnTo>
                      <a:lnTo>
                        <a:pt x="0" y="1332578"/>
                      </a:lnTo>
                      <a:lnTo>
                        <a:pt x="79534" y="1324560"/>
                      </a:lnTo>
                      <a:cubicBezTo>
                        <a:pt x="284879" y="1282540"/>
                        <a:pt x="439347" y="1100852"/>
                        <a:pt x="439347" y="883084"/>
                      </a:cubicBezTo>
                      <a:cubicBezTo>
                        <a:pt x="439347" y="665317"/>
                        <a:pt x="284879" y="483628"/>
                        <a:pt x="79534" y="441608"/>
                      </a:cubicBezTo>
                      <a:lnTo>
                        <a:pt x="0" y="4335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sp>
        <p:nvSpPr>
          <p:cNvPr id="2" name="대각선 방향의 모서리가 둥근 사각형 31">
            <a:extLst>
              <a:ext uri="{FF2B5EF4-FFF2-40B4-BE49-F238E27FC236}">
                <a16:creationId xmlns:a16="http://schemas.microsoft.com/office/drawing/2014/main" id="{8C36E4A2-4EC8-5C64-4E0A-F625228D72FB}"/>
              </a:ext>
            </a:extLst>
          </p:cNvPr>
          <p:cNvSpPr/>
          <p:nvPr/>
        </p:nvSpPr>
        <p:spPr>
          <a:xfrm flipH="1">
            <a:off x="1376698" y="2880635"/>
            <a:ext cx="2859314" cy="1596571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E4B3A008-A8F6-CB17-6D07-E40B6F32227C}"/>
              </a:ext>
            </a:extLst>
          </p:cNvPr>
          <p:cNvSpPr/>
          <p:nvPr/>
        </p:nvSpPr>
        <p:spPr>
          <a:xfrm rot="5400000">
            <a:off x="1386224" y="2890161"/>
            <a:ext cx="468085" cy="46808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BCE78B-AD1D-0537-F0DD-6FD44A3DBFB1}"/>
              </a:ext>
            </a:extLst>
          </p:cNvPr>
          <p:cNvSpPr/>
          <p:nvPr/>
        </p:nvSpPr>
        <p:spPr>
          <a:xfrm>
            <a:off x="1386224" y="2890161"/>
            <a:ext cx="348172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60FD46-940F-D3A1-0AC3-D9008CC7A465}"/>
              </a:ext>
            </a:extLst>
          </p:cNvPr>
          <p:cNvSpPr/>
          <p:nvPr/>
        </p:nvSpPr>
        <p:spPr>
          <a:xfrm>
            <a:off x="3344156" y="1559514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9B6099-F833-E9FC-671E-1A1ED1A15AEB}"/>
              </a:ext>
            </a:extLst>
          </p:cNvPr>
          <p:cNvSpPr/>
          <p:nvPr/>
        </p:nvSpPr>
        <p:spPr>
          <a:xfrm>
            <a:off x="1380630" y="4571847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" name="대각선 방향의 모서리가 둥근 사각형 31">
            <a:extLst>
              <a:ext uri="{FF2B5EF4-FFF2-40B4-BE49-F238E27FC236}">
                <a16:creationId xmlns:a16="http://schemas.microsoft.com/office/drawing/2014/main" id="{4A8C74C2-540C-B277-2D2B-7DC4E999FB6D}"/>
              </a:ext>
            </a:extLst>
          </p:cNvPr>
          <p:cNvSpPr/>
          <p:nvPr/>
        </p:nvSpPr>
        <p:spPr>
          <a:xfrm flipH="1">
            <a:off x="4814277" y="2880159"/>
            <a:ext cx="2859314" cy="1596571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>
            <a:solidFill>
              <a:srgbClr val="FEBD63"/>
            </a:solidFill>
          </a:ln>
          <a:effectLst>
            <a:outerShdw blurRad="2794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964DB17A-2C1D-6145-23AD-CA7B6A379256}"/>
              </a:ext>
            </a:extLst>
          </p:cNvPr>
          <p:cNvSpPr/>
          <p:nvPr/>
        </p:nvSpPr>
        <p:spPr>
          <a:xfrm rot="5400000">
            <a:off x="4817453" y="2889685"/>
            <a:ext cx="468085" cy="468085"/>
          </a:xfrm>
          <a:prstGeom prst="rtTriangle">
            <a:avLst/>
          </a:prstGeom>
          <a:solidFill>
            <a:srgbClr val="FEBD63"/>
          </a:solidFill>
          <a:ln>
            <a:solidFill>
              <a:srgbClr val="FEBD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CDBD1-922D-82E4-7FF1-4BD222F43FDB}"/>
              </a:ext>
            </a:extLst>
          </p:cNvPr>
          <p:cNvSpPr/>
          <p:nvPr/>
        </p:nvSpPr>
        <p:spPr>
          <a:xfrm>
            <a:off x="4823803" y="2889685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9DA1B6-68B0-D02D-F701-68AD01CF4CB0}"/>
              </a:ext>
            </a:extLst>
          </p:cNvPr>
          <p:cNvSpPr/>
          <p:nvPr/>
        </p:nvSpPr>
        <p:spPr>
          <a:xfrm>
            <a:off x="4818209" y="4571371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F99945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7" name="대각선 방향의 모서리가 둥근 사각형 31">
            <a:extLst>
              <a:ext uri="{FF2B5EF4-FFF2-40B4-BE49-F238E27FC236}">
                <a16:creationId xmlns:a16="http://schemas.microsoft.com/office/drawing/2014/main" id="{C830B39B-E782-20B0-B020-DABCFD1B42A5}"/>
              </a:ext>
            </a:extLst>
          </p:cNvPr>
          <p:cNvSpPr/>
          <p:nvPr/>
        </p:nvSpPr>
        <p:spPr>
          <a:xfrm flipH="1">
            <a:off x="8251856" y="2879683"/>
            <a:ext cx="2859314" cy="1596571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A1D35169-9274-07E9-C592-EA4BB0C1A42F}"/>
              </a:ext>
            </a:extLst>
          </p:cNvPr>
          <p:cNvSpPr/>
          <p:nvPr/>
        </p:nvSpPr>
        <p:spPr>
          <a:xfrm rot="5400000">
            <a:off x="8261382" y="2889209"/>
            <a:ext cx="468085" cy="468085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F2F6BD-3532-B3D3-A906-0D869BD41270}"/>
              </a:ext>
            </a:extLst>
          </p:cNvPr>
          <p:cNvSpPr/>
          <p:nvPr/>
        </p:nvSpPr>
        <p:spPr>
          <a:xfrm>
            <a:off x="8261382" y="2889209"/>
            <a:ext cx="348172" cy="276999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AD780C-8C04-0853-7937-4299CAE960BD}"/>
              </a:ext>
            </a:extLst>
          </p:cNvPr>
          <p:cNvSpPr/>
          <p:nvPr/>
        </p:nvSpPr>
        <p:spPr>
          <a:xfrm>
            <a:off x="8255788" y="4570895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3557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48EA876-6FB3-5041-9F2A-2052D7E25276}"/>
              </a:ext>
            </a:extLst>
          </p:cNvPr>
          <p:cNvSpPr/>
          <p:nvPr/>
        </p:nvSpPr>
        <p:spPr>
          <a:xfrm>
            <a:off x="3195417" y="1944136"/>
            <a:ext cx="2505511" cy="2505509"/>
          </a:xfrm>
          <a:prstGeom prst="ellipse">
            <a:avLst/>
          </a:prstGeom>
          <a:solidFill>
            <a:srgbClr val="FEBD63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254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189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99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4AC0C3-C26A-B579-0B05-619EF72C4D04}"/>
              </a:ext>
            </a:extLst>
          </p:cNvPr>
          <p:cNvSpPr/>
          <p:nvPr/>
        </p:nvSpPr>
        <p:spPr>
          <a:xfrm>
            <a:off x="6325996" y="1944136"/>
            <a:ext cx="2505511" cy="2505509"/>
          </a:xfrm>
          <a:prstGeom prst="ellipse">
            <a:avLst/>
          </a:prstGeom>
          <a:solidFill>
            <a:srgbClr val="F99945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249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153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69</a:t>
            </a: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704</Words>
  <Application>Microsoft Office PowerPoint</Application>
  <PresentationFormat>와이드스크린</PresentationFormat>
  <Paragraphs>115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5</cp:revision>
  <dcterms:created xsi:type="dcterms:W3CDTF">2025-04-28T03:44:17Z</dcterms:created>
  <dcterms:modified xsi:type="dcterms:W3CDTF">2025-04-28T04:08:52Z</dcterms:modified>
</cp:coreProperties>
</file>