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013" r:id="rId2"/>
    <p:sldId id="1019" r:id="rId3"/>
    <p:sldId id="2012" r:id="rId4"/>
    <p:sldId id="2008" r:id="rId5"/>
    <p:sldId id="2009" r:id="rId6"/>
    <p:sldId id="2010" r:id="rId7"/>
    <p:sldId id="2011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D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47296-39AC-41EF-A234-40BC360BB180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CA970-D1C2-4CCD-854E-CA2683B99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638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685C8-D900-4E3F-ABCF-6430C28DE35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80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30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84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2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88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82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4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67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38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3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2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2025-05-13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4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0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332131-C536-9E19-A9DD-4549375D1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5E744693-0523-F897-260F-384E2939C68C}"/>
              </a:ext>
            </a:extLst>
          </p:cNvPr>
          <p:cNvSpPr/>
          <p:nvPr/>
        </p:nvSpPr>
        <p:spPr>
          <a:xfrm>
            <a:off x="4190637" y="1711287"/>
            <a:ext cx="2057758" cy="2966557"/>
          </a:xfrm>
          <a:custGeom>
            <a:avLst/>
            <a:gdLst>
              <a:gd name="connsiteX0" fmla="*/ 178709 w 744070"/>
              <a:gd name="connsiteY0" fmla="*/ 0 h 1072685"/>
              <a:gd name="connsiteX1" fmla="*/ 744070 w 744070"/>
              <a:gd name="connsiteY1" fmla="*/ 0 h 1072685"/>
              <a:gd name="connsiteX2" fmla="*/ 744070 w 744070"/>
              <a:gd name="connsiteY2" fmla="*/ 586349 h 1072685"/>
              <a:gd name="connsiteX3" fmla="*/ 744070 w 744070"/>
              <a:gd name="connsiteY3" fmla="*/ 732965 h 1072685"/>
              <a:gd name="connsiteX4" fmla="*/ 744069 w 744070"/>
              <a:gd name="connsiteY4" fmla="*/ 732966 h 1072685"/>
              <a:gd name="connsiteX5" fmla="*/ 744069 w 744070"/>
              <a:gd name="connsiteY5" fmla="*/ 1072685 h 1072685"/>
              <a:gd name="connsiteX6" fmla="*/ 178708 w 744070"/>
              <a:gd name="connsiteY6" fmla="*/ 1072685 h 1072685"/>
              <a:gd name="connsiteX7" fmla="*/ 117004 w 744070"/>
              <a:gd name="connsiteY7" fmla="*/ 835626 h 1072685"/>
              <a:gd name="connsiteX8" fmla="*/ 89384 w 744070"/>
              <a:gd name="connsiteY8" fmla="*/ 785147 h 1072685"/>
              <a:gd name="connsiteX9" fmla="*/ 68130 w 744070"/>
              <a:gd name="connsiteY9" fmla="*/ 759387 h 1072685"/>
              <a:gd name="connsiteX10" fmla="*/ 0 w 744070"/>
              <a:gd name="connsiteY10" fmla="*/ 536342 h 1072685"/>
              <a:gd name="connsiteX11" fmla="*/ 68130 w 744070"/>
              <a:gd name="connsiteY11" fmla="*/ 313297 h 1072685"/>
              <a:gd name="connsiteX12" fmla="*/ 89389 w 744070"/>
              <a:gd name="connsiteY12" fmla="*/ 287531 h 1072685"/>
              <a:gd name="connsiteX13" fmla="*/ 117005 w 744070"/>
              <a:gd name="connsiteY13" fmla="*/ 237059 h 1072685"/>
              <a:gd name="connsiteX14" fmla="*/ 178709 w 744070"/>
              <a:gd name="connsiteY14" fmla="*/ 0 h 107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4070" h="1072685">
                <a:moveTo>
                  <a:pt x="178709" y="0"/>
                </a:moveTo>
                <a:lnTo>
                  <a:pt x="744070" y="0"/>
                </a:lnTo>
                <a:lnTo>
                  <a:pt x="744070" y="586349"/>
                </a:lnTo>
                <a:lnTo>
                  <a:pt x="744070" y="732965"/>
                </a:lnTo>
                <a:lnTo>
                  <a:pt x="744069" y="732966"/>
                </a:lnTo>
                <a:lnTo>
                  <a:pt x="744069" y="1072685"/>
                </a:lnTo>
                <a:lnTo>
                  <a:pt x="178708" y="1072685"/>
                </a:lnTo>
                <a:cubicBezTo>
                  <a:pt x="178708" y="962745"/>
                  <a:pt x="148415" y="894032"/>
                  <a:pt x="117004" y="835626"/>
                </a:cubicBezTo>
                <a:lnTo>
                  <a:pt x="89384" y="785147"/>
                </a:lnTo>
                <a:lnTo>
                  <a:pt x="68130" y="759387"/>
                </a:lnTo>
                <a:cubicBezTo>
                  <a:pt x="25116" y="695718"/>
                  <a:pt x="-1" y="618963"/>
                  <a:pt x="0" y="536342"/>
                </a:cubicBezTo>
                <a:cubicBezTo>
                  <a:pt x="0" y="453722"/>
                  <a:pt x="25116" y="376966"/>
                  <a:pt x="68130" y="313297"/>
                </a:cubicBezTo>
                <a:lnTo>
                  <a:pt x="89389" y="287531"/>
                </a:lnTo>
                <a:lnTo>
                  <a:pt x="117005" y="237059"/>
                </a:lnTo>
                <a:cubicBezTo>
                  <a:pt x="148416" y="178653"/>
                  <a:pt x="178709" y="109940"/>
                  <a:pt x="178709" y="0"/>
                </a:cubicBezTo>
                <a:close/>
              </a:path>
            </a:pathLst>
          </a:custGeom>
          <a:solidFill>
            <a:srgbClr val="08090D"/>
          </a:solidFill>
          <a:ln>
            <a:noFill/>
          </a:ln>
          <a:effectLst>
            <a:outerShdw blurRad="914400" dist="647700" dir="10800000" sx="92000" sy="92000" algn="r" rotWithShape="0">
              <a:srgbClr val="94DC4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E23B86-C0EF-C810-9884-34E1747B8DBE}"/>
              </a:ext>
            </a:extLst>
          </p:cNvPr>
          <p:cNvSpPr/>
          <p:nvPr/>
        </p:nvSpPr>
        <p:spPr>
          <a:xfrm>
            <a:off x="4686327" y="1"/>
            <a:ext cx="1560748" cy="6858000"/>
          </a:xfrm>
          <a:prstGeom prst="rect">
            <a:avLst/>
          </a:prstGeom>
          <a:solidFill>
            <a:srgbClr val="08090D"/>
          </a:solidFill>
          <a:ln>
            <a:noFill/>
          </a:ln>
          <a:effectLst>
            <a:outerShdw dist="12700" dir="10800000" algn="r" rotWithShape="0">
              <a:srgbClr val="94DC4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4A5F748-CD20-1B80-D9D5-C680B12C13BE}"/>
              </a:ext>
            </a:extLst>
          </p:cNvPr>
          <p:cNvSpPr/>
          <p:nvPr/>
        </p:nvSpPr>
        <p:spPr>
          <a:xfrm>
            <a:off x="4190642" y="1711287"/>
            <a:ext cx="2057758" cy="2966557"/>
          </a:xfrm>
          <a:custGeom>
            <a:avLst/>
            <a:gdLst>
              <a:gd name="connsiteX0" fmla="*/ 178709 w 744070"/>
              <a:gd name="connsiteY0" fmla="*/ 0 h 1072685"/>
              <a:gd name="connsiteX1" fmla="*/ 744070 w 744070"/>
              <a:gd name="connsiteY1" fmla="*/ 0 h 1072685"/>
              <a:gd name="connsiteX2" fmla="*/ 744070 w 744070"/>
              <a:gd name="connsiteY2" fmla="*/ 586349 h 1072685"/>
              <a:gd name="connsiteX3" fmla="*/ 744070 w 744070"/>
              <a:gd name="connsiteY3" fmla="*/ 732965 h 1072685"/>
              <a:gd name="connsiteX4" fmla="*/ 744069 w 744070"/>
              <a:gd name="connsiteY4" fmla="*/ 732966 h 1072685"/>
              <a:gd name="connsiteX5" fmla="*/ 744069 w 744070"/>
              <a:gd name="connsiteY5" fmla="*/ 1072685 h 1072685"/>
              <a:gd name="connsiteX6" fmla="*/ 178708 w 744070"/>
              <a:gd name="connsiteY6" fmla="*/ 1072685 h 1072685"/>
              <a:gd name="connsiteX7" fmla="*/ 117004 w 744070"/>
              <a:gd name="connsiteY7" fmla="*/ 835626 h 1072685"/>
              <a:gd name="connsiteX8" fmla="*/ 89384 w 744070"/>
              <a:gd name="connsiteY8" fmla="*/ 785147 h 1072685"/>
              <a:gd name="connsiteX9" fmla="*/ 68130 w 744070"/>
              <a:gd name="connsiteY9" fmla="*/ 759387 h 1072685"/>
              <a:gd name="connsiteX10" fmla="*/ 0 w 744070"/>
              <a:gd name="connsiteY10" fmla="*/ 536342 h 1072685"/>
              <a:gd name="connsiteX11" fmla="*/ 68130 w 744070"/>
              <a:gd name="connsiteY11" fmla="*/ 313297 h 1072685"/>
              <a:gd name="connsiteX12" fmla="*/ 89389 w 744070"/>
              <a:gd name="connsiteY12" fmla="*/ 287531 h 1072685"/>
              <a:gd name="connsiteX13" fmla="*/ 117005 w 744070"/>
              <a:gd name="connsiteY13" fmla="*/ 237059 h 1072685"/>
              <a:gd name="connsiteX14" fmla="*/ 178709 w 744070"/>
              <a:gd name="connsiteY14" fmla="*/ 0 h 107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4070" h="1072685">
                <a:moveTo>
                  <a:pt x="178709" y="0"/>
                </a:moveTo>
                <a:lnTo>
                  <a:pt x="744070" y="0"/>
                </a:lnTo>
                <a:lnTo>
                  <a:pt x="744070" y="586349"/>
                </a:lnTo>
                <a:lnTo>
                  <a:pt x="744070" y="732965"/>
                </a:lnTo>
                <a:lnTo>
                  <a:pt x="744069" y="732966"/>
                </a:lnTo>
                <a:lnTo>
                  <a:pt x="744069" y="1072685"/>
                </a:lnTo>
                <a:lnTo>
                  <a:pt x="178708" y="1072685"/>
                </a:lnTo>
                <a:cubicBezTo>
                  <a:pt x="178708" y="962745"/>
                  <a:pt x="148415" y="894032"/>
                  <a:pt x="117004" y="835626"/>
                </a:cubicBezTo>
                <a:lnTo>
                  <a:pt x="89384" y="785147"/>
                </a:lnTo>
                <a:lnTo>
                  <a:pt x="68130" y="759387"/>
                </a:lnTo>
                <a:cubicBezTo>
                  <a:pt x="25116" y="695718"/>
                  <a:pt x="-1" y="618963"/>
                  <a:pt x="0" y="536342"/>
                </a:cubicBezTo>
                <a:cubicBezTo>
                  <a:pt x="0" y="453722"/>
                  <a:pt x="25116" y="376966"/>
                  <a:pt x="68130" y="313297"/>
                </a:cubicBezTo>
                <a:lnTo>
                  <a:pt x="89389" y="287531"/>
                </a:lnTo>
                <a:lnTo>
                  <a:pt x="117005" y="237059"/>
                </a:lnTo>
                <a:cubicBezTo>
                  <a:pt x="148416" y="178653"/>
                  <a:pt x="178709" y="109940"/>
                  <a:pt x="178709" y="0"/>
                </a:cubicBezTo>
                <a:close/>
              </a:path>
            </a:pathLst>
          </a:custGeom>
          <a:solidFill>
            <a:srgbClr val="08090D"/>
          </a:solidFill>
          <a:ln>
            <a:noFill/>
          </a:ln>
          <a:effectLst>
            <a:outerShdw dist="12700" dir="10800000" algn="r" rotWithShape="0">
              <a:srgbClr val="94DC4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9A257A4-F341-19E1-6007-3A00F62A6502}"/>
              </a:ext>
            </a:extLst>
          </p:cNvPr>
          <p:cNvGrpSpPr/>
          <p:nvPr/>
        </p:nvGrpSpPr>
        <p:grpSpPr>
          <a:xfrm>
            <a:off x="4508287" y="2483335"/>
            <a:ext cx="1422455" cy="1422455"/>
            <a:chOff x="2637191" y="3722003"/>
            <a:chExt cx="609320" cy="60932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7BEC205-7DE5-6BE3-694A-5BB2BA26470C}"/>
                </a:ext>
              </a:extLst>
            </p:cNvPr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rgbClr val="94DC4C"/>
            </a:solidFill>
            <a:ln>
              <a:noFill/>
            </a:ln>
            <a:effectLst>
              <a:outerShdw blurRad="177800" sx="102000" sy="102000" algn="ctr" rotWithShape="0">
                <a:schemeClr val="tx1">
                  <a:alpha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C592E6C-C0B3-4082-2704-5FE39381CB41}"/>
                </a:ext>
              </a:extLst>
            </p:cNvPr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CEE8F4B1-0DF7-9523-F20F-9C36A131F8B7}"/>
                  </a:ext>
                </a:extLst>
              </p:cNvPr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solidFill>
                <a:srgbClr val="0809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B3BED488-8059-D8CB-ED03-F68EDE490559}"/>
                  </a:ext>
                </a:extLst>
              </p:cNvPr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09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BC1406CC-81E0-4C83-44F2-FBB45694829A}"/>
                  </a:ext>
                </a:extLst>
              </p:cNvPr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09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8E357C5-BFCC-1415-4A1E-EA9D0FD4816C}"/>
              </a:ext>
            </a:extLst>
          </p:cNvPr>
          <p:cNvSpPr txBox="1"/>
          <p:nvPr/>
        </p:nvSpPr>
        <p:spPr>
          <a:xfrm>
            <a:off x="6247075" y="2804944"/>
            <a:ext cx="4344725" cy="775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40" name="설명선: 굽은 선(테두리 없음) 39">
            <a:extLst>
              <a:ext uri="{FF2B5EF4-FFF2-40B4-BE49-F238E27FC236}">
                <a16:creationId xmlns:a16="http://schemas.microsoft.com/office/drawing/2014/main" id="{9B1FFD37-18B9-C1FA-2FD1-54226BF04E69}"/>
              </a:ext>
            </a:extLst>
          </p:cNvPr>
          <p:cNvSpPr/>
          <p:nvPr/>
        </p:nvSpPr>
        <p:spPr>
          <a:xfrm>
            <a:off x="2063750" y="2628074"/>
            <a:ext cx="1155652" cy="1155652"/>
          </a:xfrm>
          <a:prstGeom prst="callout2">
            <a:avLst>
              <a:gd name="adj1" fmla="val 29601"/>
              <a:gd name="adj2" fmla="val 6829"/>
              <a:gd name="adj3" fmla="val 30699"/>
              <a:gd name="adj4" fmla="val 136832"/>
              <a:gd name="adj5" fmla="val 53904"/>
              <a:gd name="adj6" fmla="val 170476"/>
            </a:avLst>
          </a:prstGeom>
          <a:noFill/>
          <a:ln w="9525">
            <a:solidFill>
              <a:srgbClr val="94DC4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CHO HYUN SEOK</a:t>
            </a:r>
            <a:endParaRPr kumimoji="0" lang="ko-KR" altLang="en-US" sz="1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86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EB876D1-0427-73D0-3A60-A9F7382A5585}"/>
              </a:ext>
            </a:extLst>
          </p:cNvPr>
          <p:cNvSpPr/>
          <p:nvPr/>
        </p:nvSpPr>
        <p:spPr>
          <a:xfrm>
            <a:off x="4843244" y="1944132"/>
            <a:ext cx="2505511" cy="2505509"/>
          </a:xfrm>
          <a:prstGeom prst="ellipse">
            <a:avLst/>
          </a:prstGeom>
          <a:solidFill>
            <a:srgbClr val="94DC4C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148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220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76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0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6FC32-EC3A-0749-AA4C-08B3A2217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FAEEFFE0-A930-6EDC-57F8-845318D4F0F5}"/>
              </a:ext>
            </a:extLst>
          </p:cNvPr>
          <p:cNvSpPr txBox="1"/>
          <p:nvPr/>
        </p:nvSpPr>
        <p:spPr>
          <a:xfrm>
            <a:off x="4324370" y="4714576"/>
            <a:ext cx="1876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1200" cap="none" spc="0" normalizeH="0" baseline="0" noProof="0" dirty="0">
                <a:ln>
                  <a:noFill/>
                </a:ln>
                <a:solidFill>
                  <a:srgbClr val="94DC4C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CHO HYUN SEOK</a:t>
            </a:r>
            <a:endParaRPr kumimoji="0" lang="ko-KR" altLang="en-US" sz="1400" b="0" i="1" u="none" strike="noStrike" kern="1200" cap="none" spc="0" normalizeH="0" baseline="0" noProof="0" dirty="0">
              <a:ln>
                <a:noFill/>
              </a:ln>
              <a:solidFill>
                <a:srgbClr val="94DC4C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D7BB275-7AD9-E71C-1C61-E367A6316C8D}"/>
              </a:ext>
            </a:extLst>
          </p:cNvPr>
          <p:cNvSpPr/>
          <p:nvPr/>
        </p:nvSpPr>
        <p:spPr>
          <a:xfrm>
            <a:off x="4189310" y="1748019"/>
            <a:ext cx="2057758" cy="2966557"/>
          </a:xfrm>
          <a:custGeom>
            <a:avLst/>
            <a:gdLst>
              <a:gd name="connsiteX0" fmla="*/ 178709 w 744070"/>
              <a:gd name="connsiteY0" fmla="*/ 0 h 1072685"/>
              <a:gd name="connsiteX1" fmla="*/ 744070 w 744070"/>
              <a:gd name="connsiteY1" fmla="*/ 0 h 1072685"/>
              <a:gd name="connsiteX2" fmla="*/ 744070 w 744070"/>
              <a:gd name="connsiteY2" fmla="*/ 586349 h 1072685"/>
              <a:gd name="connsiteX3" fmla="*/ 744070 w 744070"/>
              <a:gd name="connsiteY3" fmla="*/ 732965 h 1072685"/>
              <a:gd name="connsiteX4" fmla="*/ 744069 w 744070"/>
              <a:gd name="connsiteY4" fmla="*/ 732966 h 1072685"/>
              <a:gd name="connsiteX5" fmla="*/ 744069 w 744070"/>
              <a:gd name="connsiteY5" fmla="*/ 1072685 h 1072685"/>
              <a:gd name="connsiteX6" fmla="*/ 178708 w 744070"/>
              <a:gd name="connsiteY6" fmla="*/ 1072685 h 1072685"/>
              <a:gd name="connsiteX7" fmla="*/ 117004 w 744070"/>
              <a:gd name="connsiteY7" fmla="*/ 835626 h 1072685"/>
              <a:gd name="connsiteX8" fmla="*/ 89384 w 744070"/>
              <a:gd name="connsiteY8" fmla="*/ 785147 h 1072685"/>
              <a:gd name="connsiteX9" fmla="*/ 68130 w 744070"/>
              <a:gd name="connsiteY9" fmla="*/ 759387 h 1072685"/>
              <a:gd name="connsiteX10" fmla="*/ 0 w 744070"/>
              <a:gd name="connsiteY10" fmla="*/ 536342 h 1072685"/>
              <a:gd name="connsiteX11" fmla="*/ 68130 w 744070"/>
              <a:gd name="connsiteY11" fmla="*/ 313297 h 1072685"/>
              <a:gd name="connsiteX12" fmla="*/ 89389 w 744070"/>
              <a:gd name="connsiteY12" fmla="*/ 287531 h 1072685"/>
              <a:gd name="connsiteX13" fmla="*/ 117005 w 744070"/>
              <a:gd name="connsiteY13" fmla="*/ 237059 h 1072685"/>
              <a:gd name="connsiteX14" fmla="*/ 178709 w 744070"/>
              <a:gd name="connsiteY14" fmla="*/ 0 h 107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4070" h="1072685">
                <a:moveTo>
                  <a:pt x="178709" y="0"/>
                </a:moveTo>
                <a:lnTo>
                  <a:pt x="744070" y="0"/>
                </a:lnTo>
                <a:lnTo>
                  <a:pt x="744070" y="586349"/>
                </a:lnTo>
                <a:lnTo>
                  <a:pt x="744070" y="732965"/>
                </a:lnTo>
                <a:lnTo>
                  <a:pt x="744069" y="732966"/>
                </a:lnTo>
                <a:lnTo>
                  <a:pt x="744069" y="1072685"/>
                </a:lnTo>
                <a:lnTo>
                  <a:pt x="178708" y="1072685"/>
                </a:lnTo>
                <a:cubicBezTo>
                  <a:pt x="178708" y="962745"/>
                  <a:pt x="148415" y="894032"/>
                  <a:pt x="117004" y="835626"/>
                </a:cubicBezTo>
                <a:lnTo>
                  <a:pt x="89384" y="785147"/>
                </a:lnTo>
                <a:lnTo>
                  <a:pt x="68130" y="759387"/>
                </a:lnTo>
                <a:cubicBezTo>
                  <a:pt x="25116" y="695718"/>
                  <a:pt x="-1" y="618963"/>
                  <a:pt x="0" y="536342"/>
                </a:cubicBezTo>
                <a:cubicBezTo>
                  <a:pt x="0" y="453722"/>
                  <a:pt x="25116" y="376966"/>
                  <a:pt x="68130" y="313297"/>
                </a:cubicBezTo>
                <a:lnTo>
                  <a:pt x="89389" y="287531"/>
                </a:lnTo>
                <a:lnTo>
                  <a:pt x="117005" y="237059"/>
                </a:lnTo>
                <a:cubicBezTo>
                  <a:pt x="148416" y="178653"/>
                  <a:pt x="178709" y="109940"/>
                  <a:pt x="178709" y="0"/>
                </a:cubicBezTo>
                <a:close/>
              </a:path>
            </a:pathLst>
          </a:custGeom>
          <a:solidFill>
            <a:srgbClr val="08090D"/>
          </a:solidFill>
          <a:ln>
            <a:noFill/>
          </a:ln>
          <a:effectLst>
            <a:outerShdw blurRad="914400" dist="647700" dir="10800000" sx="92000" sy="92000" algn="r" rotWithShape="0">
              <a:srgbClr val="94DC4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104307-281F-CCED-416E-708F4B5839D3}"/>
              </a:ext>
            </a:extLst>
          </p:cNvPr>
          <p:cNvSpPr/>
          <p:nvPr/>
        </p:nvSpPr>
        <p:spPr>
          <a:xfrm>
            <a:off x="4686327" y="1"/>
            <a:ext cx="1560748" cy="6858000"/>
          </a:xfrm>
          <a:prstGeom prst="rect">
            <a:avLst/>
          </a:prstGeom>
          <a:solidFill>
            <a:srgbClr val="08090D"/>
          </a:solidFill>
          <a:ln>
            <a:noFill/>
          </a:ln>
          <a:effectLst>
            <a:outerShdw dist="12700" dir="10800000" algn="r" rotWithShape="0">
              <a:srgbClr val="94DC4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631987E-EABB-54D7-450B-A5877F02BCCB}"/>
              </a:ext>
            </a:extLst>
          </p:cNvPr>
          <p:cNvSpPr/>
          <p:nvPr/>
        </p:nvSpPr>
        <p:spPr>
          <a:xfrm>
            <a:off x="4189310" y="1748020"/>
            <a:ext cx="2057758" cy="2966557"/>
          </a:xfrm>
          <a:custGeom>
            <a:avLst/>
            <a:gdLst>
              <a:gd name="connsiteX0" fmla="*/ 178709 w 744070"/>
              <a:gd name="connsiteY0" fmla="*/ 0 h 1072685"/>
              <a:gd name="connsiteX1" fmla="*/ 744070 w 744070"/>
              <a:gd name="connsiteY1" fmla="*/ 0 h 1072685"/>
              <a:gd name="connsiteX2" fmla="*/ 744070 w 744070"/>
              <a:gd name="connsiteY2" fmla="*/ 586349 h 1072685"/>
              <a:gd name="connsiteX3" fmla="*/ 744070 w 744070"/>
              <a:gd name="connsiteY3" fmla="*/ 732965 h 1072685"/>
              <a:gd name="connsiteX4" fmla="*/ 744069 w 744070"/>
              <a:gd name="connsiteY4" fmla="*/ 732966 h 1072685"/>
              <a:gd name="connsiteX5" fmla="*/ 744069 w 744070"/>
              <a:gd name="connsiteY5" fmla="*/ 1072685 h 1072685"/>
              <a:gd name="connsiteX6" fmla="*/ 178708 w 744070"/>
              <a:gd name="connsiteY6" fmla="*/ 1072685 h 1072685"/>
              <a:gd name="connsiteX7" fmla="*/ 117004 w 744070"/>
              <a:gd name="connsiteY7" fmla="*/ 835626 h 1072685"/>
              <a:gd name="connsiteX8" fmla="*/ 89384 w 744070"/>
              <a:gd name="connsiteY8" fmla="*/ 785147 h 1072685"/>
              <a:gd name="connsiteX9" fmla="*/ 68130 w 744070"/>
              <a:gd name="connsiteY9" fmla="*/ 759387 h 1072685"/>
              <a:gd name="connsiteX10" fmla="*/ 0 w 744070"/>
              <a:gd name="connsiteY10" fmla="*/ 536342 h 1072685"/>
              <a:gd name="connsiteX11" fmla="*/ 68130 w 744070"/>
              <a:gd name="connsiteY11" fmla="*/ 313297 h 1072685"/>
              <a:gd name="connsiteX12" fmla="*/ 89389 w 744070"/>
              <a:gd name="connsiteY12" fmla="*/ 287531 h 1072685"/>
              <a:gd name="connsiteX13" fmla="*/ 117005 w 744070"/>
              <a:gd name="connsiteY13" fmla="*/ 237059 h 1072685"/>
              <a:gd name="connsiteX14" fmla="*/ 178709 w 744070"/>
              <a:gd name="connsiteY14" fmla="*/ 0 h 107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4070" h="1072685">
                <a:moveTo>
                  <a:pt x="178709" y="0"/>
                </a:moveTo>
                <a:lnTo>
                  <a:pt x="744070" y="0"/>
                </a:lnTo>
                <a:lnTo>
                  <a:pt x="744070" y="586349"/>
                </a:lnTo>
                <a:lnTo>
                  <a:pt x="744070" y="732965"/>
                </a:lnTo>
                <a:lnTo>
                  <a:pt x="744069" y="732966"/>
                </a:lnTo>
                <a:lnTo>
                  <a:pt x="744069" y="1072685"/>
                </a:lnTo>
                <a:lnTo>
                  <a:pt x="178708" y="1072685"/>
                </a:lnTo>
                <a:cubicBezTo>
                  <a:pt x="178708" y="962745"/>
                  <a:pt x="148415" y="894032"/>
                  <a:pt x="117004" y="835626"/>
                </a:cubicBezTo>
                <a:lnTo>
                  <a:pt x="89384" y="785147"/>
                </a:lnTo>
                <a:lnTo>
                  <a:pt x="68130" y="759387"/>
                </a:lnTo>
                <a:cubicBezTo>
                  <a:pt x="25116" y="695718"/>
                  <a:pt x="-1" y="618963"/>
                  <a:pt x="0" y="536342"/>
                </a:cubicBezTo>
                <a:cubicBezTo>
                  <a:pt x="0" y="453722"/>
                  <a:pt x="25116" y="376966"/>
                  <a:pt x="68130" y="313297"/>
                </a:cubicBezTo>
                <a:lnTo>
                  <a:pt x="89389" y="287531"/>
                </a:lnTo>
                <a:lnTo>
                  <a:pt x="117005" y="237059"/>
                </a:lnTo>
                <a:cubicBezTo>
                  <a:pt x="148416" y="178653"/>
                  <a:pt x="178709" y="109940"/>
                  <a:pt x="178709" y="0"/>
                </a:cubicBezTo>
                <a:close/>
              </a:path>
            </a:pathLst>
          </a:custGeom>
          <a:solidFill>
            <a:srgbClr val="08090D"/>
          </a:solidFill>
          <a:ln>
            <a:noFill/>
          </a:ln>
          <a:effectLst>
            <a:outerShdw dist="12700" dir="10800000" algn="r" rotWithShape="0">
              <a:srgbClr val="94DC4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E48FFC0-97F8-DD6E-C48D-84B356062C55}"/>
              </a:ext>
            </a:extLst>
          </p:cNvPr>
          <p:cNvGrpSpPr/>
          <p:nvPr/>
        </p:nvGrpSpPr>
        <p:grpSpPr>
          <a:xfrm>
            <a:off x="4506962" y="2457935"/>
            <a:ext cx="1422455" cy="1422455"/>
            <a:chOff x="2637191" y="3722003"/>
            <a:chExt cx="609320" cy="60932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9CEB0FE4-0D66-12A4-3173-7263E25CDC01}"/>
                </a:ext>
              </a:extLst>
            </p:cNvPr>
            <p:cNvSpPr/>
            <p:nvPr/>
          </p:nvSpPr>
          <p:spPr>
            <a:xfrm>
              <a:off x="2637191" y="3722003"/>
              <a:ext cx="609320" cy="609320"/>
            </a:xfrm>
            <a:prstGeom prst="ellipse">
              <a:avLst/>
            </a:prstGeom>
            <a:solidFill>
              <a:srgbClr val="94DC4C"/>
            </a:solidFill>
            <a:ln>
              <a:noFill/>
            </a:ln>
            <a:effectLst>
              <a:outerShdw blurRad="177800" sx="102000" sy="102000" algn="ctr" rotWithShape="0">
                <a:schemeClr val="tx1">
                  <a:alpha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D44F299-E075-7CE8-D67B-9F5D7F6BB876}"/>
                </a:ext>
              </a:extLst>
            </p:cNvPr>
            <p:cNvGrpSpPr/>
            <p:nvPr/>
          </p:nvGrpSpPr>
          <p:grpSpPr>
            <a:xfrm>
              <a:off x="2819764" y="3859767"/>
              <a:ext cx="279036" cy="332836"/>
              <a:chOff x="5199725" y="1785802"/>
              <a:chExt cx="1768077" cy="2108976"/>
            </a:xfrm>
            <a:solidFill>
              <a:srgbClr val="FF8961"/>
            </a:solidFill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5F9B899-94D2-4504-23B6-01A4BA3C542B}"/>
                  </a:ext>
                </a:extLst>
              </p:cNvPr>
              <p:cNvSpPr/>
              <p:nvPr/>
            </p:nvSpPr>
            <p:spPr>
              <a:xfrm rot="5400000" flipH="1">
                <a:off x="6516322" y="3440993"/>
                <a:ext cx="432896" cy="470061"/>
              </a:xfrm>
              <a:custGeom>
                <a:avLst/>
                <a:gdLst>
                  <a:gd name="connsiteX0" fmla="*/ 432896 w 432896"/>
                  <a:gd name="connsiteY0" fmla="*/ 19392 h 470061"/>
                  <a:gd name="connsiteX1" fmla="*/ 432896 w 432896"/>
                  <a:gd name="connsiteY1" fmla="*/ 0 h 470061"/>
                  <a:gd name="connsiteX2" fmla="*/ 0 w 432896"/>
                  <a:gd name="connsiteY2" fmla="*/ 0 h 470061"/>
                  <a:gd name="connsiteX3" fmla="*/ 0 w 432896"/>
                  <a:gd name="connsiteY3" fmla="*/ 470061 h 470061"/>
                  <a:gd name="connsiteX4" fmla="*/ 24495 w 432896"/>
                  <a:gd name="connsiteY4" fmla="*/ 419212 h 470061"/>
                  <a:gd name="connsiteX5" fmla="*/ 416339 w 432896"/>
                  <a:gd name="connsiteY5" fmla="*/ 27368 h 470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896" h="470061">
                    <a:moveTo>
                      <a:pt x="432896" y="19392"/>
                    </a:moveTo>
                    <a:lnTo>
                      <a:pt x="432896" y="0"/>
                    </a:lnTo>
                    <a:lnTo>
                      <a:pt x="0" y="0"/>
                    </a:lnTo>
                    <a:lnTo>
                      <a:pt x="0" y="470061"/>
                    </a:lnTo>
                    <a:lnTo>
                      <a:pt x="24495" y="419212"/>
                    </a:lnTo>
                    <a:cubicBezTo>
                      <a:pt x="114384" y="253742"/>
                      <a:pt x="250869" y="117257"/>
                      <a:pt x="416339" y="27368"/>
                    </a:cubicBezTo>
                    <a:close/>
                  </a:path>
                </a:pathLst>
              </a:custGeom>
              <a:solidFill>
                <a:srgbClr val="0809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F7024CBF-37FF-6521-B504-057FE0E92E64}"/>
                  </a:ext>
                </a:extLst>
              </p:cNvPr>
              <p:cNvSpPr/>
              <p:nvPr/>
            </p:nvSpPr>
            <p:spPr>
              <a:xfrm>
                <a:off x="5199725" y="1785802"/>
                <a:ext cx="824275" cy="2106670"/>
              </a:xfrm>
              <a:custGeom>
                <a:avLst/>
                <a:gdLst>
                  <a:gd name="connsiteX0" fmla="*/ 0 w 824275"/>
                  <a:gd name="connsiteY0" fmla="*/ 0 h 2106670"/>
                  <a:gd name="connsiteX1" fmla="*/ 217180 w 824275"/>
                  <a:gd name="connsiteY1" fmla="*/ 0 h 2106670"/>
                  <a:gd name="connsiteX2" fmla="*/ 434360 w 824275"/>
                  <a:gd name="connsiteY2" fmla="*/ 217180 h 2106670"/>
                  <a:gd name="connsiteX3" fmla="*/ 434360 w 824275"/>
                  <a:gd name="connsiteY3" fmla="*/ 343374 h 2106670"/>
                  <a:gd name="connsiteX4" fmla="*/ 824275 w 824275"/>
                  <a:gd name="connsiteY4" fmla="*/ 343374 h 2106670"/>
                  <a:gd name="connsiteX5" fmla="*/ 824275 w 824275"/>
                  <a:gd name="connsiteY5" fmla="*/ 775827 h 2106670"/>
                  <a:gd name="connsiteX6" fmla="*/ 434360 w 824275"/>
                  <a:gd name="connsiteY6" fmla="*/ 775827 h 2106670"/>
                  <a:gd name="connsiteX7" fmla="*/ 434360 w 824275"/>
                  <a:gd name="connsiteY7" fmla="*/ 1226458 h 2106670"/>
                  <a:gd name="connsiteX8" fmla="*/ 794173 w 824275"/>
                  <a:gd name="connsiteY8" fmla="*/ 1667934 h 2106670"/>
                  <a:gd name="connsiteX9" fmla="*/ 824275 w 824275"/>
                  <a:gd name="connsiteY9" fmla="*/ 1670969 h 2106670"/>
                  <a:gd name="connsiteX10" fmla="*/ 824275 w 824275"/>
                  <a:gd name="connsiteY10" fmla="*/ 2106670 h 2106670"/>
                  <a:gd name="connsiteX11" fmla="*/ 800273 w 824275"/>
                  <a:gd name="connsiteY11" fmla="*/ 2105533 h 2106670"/>
                  <a:gd name="connsiteX12" fmla="*/ 6467 w 824275"/>
                  <a:gd name="connsiteY12" fmla="*/ 1316749 h 2106670"/>
                  <a:gd name="connsiteX13" fmla="*/ 2572 w 824275"/>
                  <a:gd name="connsiteY13" fmla="*/ 1239630 h 2106670"/>
                  <a:gd name="connsiteX14" fmla="*/ 0 w 824275"/>
                  <a:gd name="connsiteY14" fmla="*/ 1239630 h 2106670"/>
                  <a:gd name="connsiteX15" fmla="*/ 0 w 824275"/>
                  <a:gd name="connsiteY15" fmla="*/ 0 h 210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24275" h="2106670">
                    <a:moveTo>
                      <a:pt x="0" y="0"/>
                    </a:moveTo>
                    <a:lnTo>
                      <a:pt x="217180" y="0"/>
                    </a:lnTo>
                    <a:cubicBezTo>
                      <a:pt x="337125" y="0"/>
                      <a:pt x="434360" y="97235"/>
                      <a:pt x="434360" y="217180"/>
                    </a:cubicBezTo>
                    <a:lnTo>
                      <a:pt x="434360" y="343374"/>
                    </a:lnTo>
                    <a:lnTo>
                      <a:pt x="824275" y="343374"/>
                    </a:lnTo>
                    <a:lnTo>
                      <a:pt x="824275" y="775827"/>
                    </a:lnTo>
                    <a:lnTo>
                      <a:pt x="434360" y="775827"/>
                    </a:lnTo>
                    <a:lnTo>
                      <a:pt x="434360" y="1226458"/>
                    </a:lnTo>
                    <a:cubicBezTo>
                      <a:pt x="434360" y="1444226"/>
                      <a:pt x="588828" y="1625914"/>
                      <a:pt x="794173" y="1667934"/>
                    </a:cubicBezTo>
                    <a:lnTo>
                      <a:pt x="824275" y="1670969"/>
                    </a:lnTo>
                    <a:lnTo>
                      <a:pt x="824275" y="2106670"/>
                    </a:lnTo>
                    <a:lnTo>
                      <a:pt x="800273" y="2105533"/>
                    </a:lnTo>
                    <a:cubicBezTo>
                      <a:pt x="382044" y="2065725"/>
                      <a:pt x="48863" y="1734219"/>
                      <a:pt x="6467" y="1316749"/>
                    </a:cubicBezTo>
                    <a:lnTo>
                      <a:pt x="2572" y="1239630"/>
                    </a:lnTo>
                    <a:lnTo>
                      <a:pt x="0" y="12396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09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43CB7ED-08A9-E6F9-EC64-6408DEDBB568}"/>
                  </a:ext>
                </a:extLst>
              </p:cNvPr>
              <p:cNvSpPr/>
              <p:nvPr/>
            </p:nvSpPr>
            <p:spPr>
              <a:xfrm>
                <a:off x="6096000" y="2129177"/>
                <a:ext cx="871802" cy="1765601"/>
              </a:xfrm>
              <a:custGeom>
                <a:avLst/>
                <a:gdLst>
                  <a:gd name="connsiteX0" fmla="*/ 0 w 871802"/>
                  <a:gd name="connsiteY0" fmla="*/ 0 h 1765601"/>
                  <a:gd name="connsiteX1" fmla="*/ 4988 w 871802"/>
                  <a:gd name="connsiteY1" fmla="*/ 0 h 1765601"/>
                  <a:gd name="connsiteX2" fmla="*/ 4988 w 871802"/>
                  <a:gd name="connsiteY2" fmla="*/ 822 h 1765601"/>
                  <a:gd name="connsiteX3" fmla="*/ 79007 w 871802"/>
                  <a:gd name="connsiteY3" fmla="*/ 4559 h 1765601"/>
                  <a:gd name="connsiteX4" fmla="*/ 871802 w 871802"/>
                  <a:gd name="connsiteY4" fmla="*/ 883085 h 1765601"/>
                  <a:gd name="connsiteX5" fmla="*/ 79007 w 871802"/>
                  <a:gd name="connsiteY5" fmla="*/ 1761611 h 1765601"/>
                  <a:gd name="connsiteX6" fmla="*/ 0 w 871802"/>
                  <a:gd name="connsiteY6" fmla="*/ 1765601 h 1765601"/>
                  <a:gd name="connsiteX7" fmla="*/ 0 w 871802"/>
                  <a:gd name="connsiteY7" fmla="*/ 1332578 h 1765601"/>
                  <a:gd name="connsiteX8" fmla="*/ 79534 w 871802"/>
                  <a:gd name="connsiteY8" fmla="*/ 1324560 h 1765601"/>
                  <a:gd name="connsiteX9" fmla="*/ 439347 w 871802"/>
                  <a:gd name="connsiteY9" fmla="*/ 883084 h 1765601"/>
                  <a:gd name="connsiteX10" fmla="*/ 79534 w 871802"/>
                  <a:gd name="connsiteY10" fmla="*/ 441608 h 1765601"/>
                  <a:gd name="connsiteX11" fmla="*/ 0 w 871802"/>
                  <a:gd name="connsiteY11" fmla="*/ 433591 h 1765601"/>
                  <a:gd name="connsiteX12" fmla="*/ 0 w 871802"/>
                  <a:gd name="connsiteY12" fmla="*/ 0 h 1765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1802" h="1765601">
                    <a:moveTo>
                      <a:pt x="0" y="0"/>
                    </a:moveTo>
                    <a:lnTo>
                      <a:pt x="4988" y="0"/>
                    </a:lnTo>
                    <a:lnTo>
                      <a:pt x="4988" y="822"/>
                    </a:lnTo>
                    <a:lnTo>
                      <a:pt x="79007" y="4559"/>
                    </a:lnTo>
                    <a:cubicBezTo>
                      <a:pt x="524308" y="49782"/>
                      <a:pt x="871802" y="425853"/>
                      <a:pt x="871802" y="883085"/>
                    </a:cubicBezTo>
                    <a:cubicBezTo>
                      <a:pt x="871802" y="1340317"/>
                      <a:pt x="524308" y="1716388"/>
                      <a:pt x="79007" y="1761611"/>
                    </a:cubicBezTo>
                    <a:lnTo>
                      <a:pt x="0" y="1765601"/>
                    </a:lnTo>
                    <a:lnTo>
                      <a:pt x="0" y="1332578"/>
                    </a:lnTo>
                    <a:lnTo>
                      <a:pt x="79534" y="1324560"/>
                    </a:lnTo>
                    <a:cubicBezTo>
                      <a:pt x="284879" y="1282540"/>
                      <a:pt x="439347" y="1100852"/>
                      <a:pt x="439347" y="883084"/>
                    </a:cubicBezTo>
                    <a:cubicBezTo>
                      <a:pt x="439347" y="665317"/>
                      <a:pt x="284879" y="483628"/>
                      <a:pt x="79534" y="441608"/>
                    </a:cubicBezTo>
                    <a:lnTo>
                      <a:pt x="0" y="4335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809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DFB3AE3-45FC-25AE-12FF-2199D6241716}"/>
              </a:ext>
            </a:extLst>
          </p:cNvPr>
          <p:cNvSpPr txBox="1"/>
          <p:nvPr/>
        </p:nvSpPr>
        <p:spPr>
          <a:xfrm>
            <a:off x="4686327" y="2763524"/>
            <a:ext cx="4344725" cy="7752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613597-37E7-E0BC-CA46-8C42F13B524B}"/>
              </a:ext>
            </a:extLst>
          </p:cNvPr>
          <p:cNvSpPr/>
          <p:nvPr/>
        </p:nvSpPr>
        <p:spPr>
          <a:xfrm>
            <a:off x="1347742" y="-963147"/>
            <a:ext cx="4899325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애니메이션　적용된　버전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37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repeatCount="2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1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-4.79167E-6 0.2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6.25E-7 -3.7037E-6 L -0.18945 -0.00162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7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2" grpId="0" animBg="1"/>
      <p:bldP spid="2" grpId="1" animBg="1"/>
      <p:bldP spid="6" grpId="0" animBg="1"/>
      <p:bldP spid="6" grpId="1" animBg="1"/>
      <p:bldP spid="6" grpId="2" animBg="1"/>
      <p:bldP spid="42" grpId="0"/>
      <p:bldP spid="4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0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B73DBF-35CC-290B-A8FE-4C45E7B46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설명선: 굽은 선(테두리 없음) 18">
            <a:extLst>
              <a:ext uri="{FF2B5EF4-FFF2-40B4-BE49-F238E27FC236}">
                <a16:creationId xmlns:a16="http://schemas.microsoft.com/office/drawing/2014/main" id="{5FE3004D-26E7-459F-78CD-C4CC488A5FAC}"/>
              </a:ext>
            </a:extLst>
          </p:cNvPr>
          <p:cNvSpPr/>
          <p:nvPr/>
        </p:nvSpPr>
        <p:spPr>
          <a:xfrm>
            <a:off x="87936" y="437212"/>
            <a:ext cx="179238" cy="179238"/>
          </a:xfrm>
          <a:prstGeom prst="callout2">
            <a:avLst>
              <a:gd name="adj1" fmla="val 14765"/>
              <a:gd name="adj2" fmla="val 6280"/>
              <a:gd name="adj3" fmla="val 14765"/>
              <a:gd name="adj4" fmla="val 98917"/>
              <a:gd name="adj5" fmla="val 50058"/>
              <a:gd name="adj6" fmla="val 160585"/>
            </a:avLst>
          </a:prstGeom>
          <a:noFill/>
          <a:ln w="9525">
            <a:solidFill>
              <a:srgbClr val="94DC4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7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1962335-1E14-5C07-5A26-E20D73F6BAE8}"/>
              </a:ext>
            </a:extLst>
          </p:cNvPr>
          <p:cNvSpPr/>
          <p:nvPr/>
        </p:nvSpPr>
        <p:spPr>
          <a:xfrm>
            <a:off x="427978" y="3431"/>
            <a:ext cx="744070" cy="1072685"/>
          </a:xfrm>
          <a:custGeom>
            <a:avLst/>
            <a:gdLst>
              <a:gd name="connsiteX0" fmla="*/ 178709 w 744070"/>
              <a:gd name="connsiteY0" fmla="*/ 0 h 1072685"/>
              <a:gd name="connsiteX1" fmla="*/ 744070 w 744070"/>
              <a:gd name="connsiteY1" fmla="*/ 0 h 1072685"/>
              <a:gd name="connsiteX2" fmla="*/ 744070 w 744070"/>
              <a:gd name="connsiteY2" fmla="*/ 586349 h 1072685"/>
              <a:gd name="connsiteX3" fmla="*/ 744070 w 744070"/>
              <a:gd name="connsiteY3" fmla="*/ 732965 h 1072685"/>
              <a:gd name="connsiteX4" fmla="*/ 744069 w 744070"/>
              <a:gd name="connsiteY4" fmla="*/ 732966 h 1072685"/>
              <a:gd name="connsiteX5" fmla="*/ 744069 w 744070"/>
              <a:gd name="connsiteY5" fmla="*/ 1072685 h 1072685"/>
              <a:gd name="connsiteX6" fmla="*/ 178708 w 744070"/>
              <a:gd name="connsiteY6" fmla="*/ 1072685 h 1072685"/>
              <a:gd name="connsiteX7" fmla="*/ 117004 w 744070"/>
              <a:gd name="connsiteY7" fmla="*/ 835626 h 1072685"/>
              <a:gd name="connsiteX8" fmla="*/ 89384 w 744070"/>
              <a:gd name="connsiteY8" fmla="*/ 785147 h 1072685"/>
              <a:gd name="connsiteX9" fmla="*/ 68130 w 744070"/>
              <a:gd name="connsiteY9" fmla="*/ 759387 h 1072685"/>
              <a:gd name="connsiteX10" fmla="*/ 0 w 744070"/>
              <a:gd name="connsiteY10" fmla="*/ 536342 h 1072685"/>
              <a:gd name="connsiteX11" fmla="*/ 68130 w 744070"/>
              <a:gd name="connsiteY11" fmla="*/ 313297 h 1072685"/>
              <a:gd name="connsiteX12" fmla="*/ 89389 w 744070"/>
              <a:gd name="connsiteY12" fmla="*/ 287531 h 1072685"/>
              <a:gd name="connsiteX13" fmla="*/ 117005 w 744070"/>
              <a:gd name="connsiteY13" fmla="*/ 237059 h 1072685"/>
              <a:gd name="connsiteX14" fmla="*/ 178709 w 744070"/>
              <a:gd name="connsiteY14" fmla="*/ 0 h 107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4070" h="1072685">
                <a:moveTo>
                  <a:pt x="178709" y="0"/>
                </a:moveTo>
                <a:lnTo>
                  <a:pt x="744070" y="0"/>
                </a:lnTo>
                <a:lnTo>
                  <a:pt x="744070" y="586349"/>
                </a:lnTo>
                <a:lnTo>
                  <a:pt x="744070" y="732965"/>
                </a:lnTo>
                <a:lnTo>
                  <a:pt x="744069" y="732966"/>
                </a:lnTo>
                <a:lnTo>
                  <a:pt x="744069" y="1072685"/>
                </a:lnTo>
                <a:lnTo>
                  <a:pt x="178708" y="1072685"/>
                </a:lnTo>
                <a:cubicBezTo>
                  <a:pt x="178708" y="962745"/>
                  <a:pt x="148415" y="894032"/>
                  <a:pt x="117004" y="835626"/>
                </a:cubicBezTo>
                <a:lnTo>
                  <a:pt x="89384" y="785147"/>
                </a:lnTo>
                <a:lnTo>
                  <a:pt x="68130" y="759387"/>
                </a:lnTo>
                <a:cubicBezTo>
                  <a:pt x="25116" y="695718"/>
                  <a:pt x="-1" y="618963"/>
                  <a:pt x="0" y="536342"/>
                </a:cubicBezTo>
                <a:cubicBezTo>
                  <a:pt x="0" y="453722"/>
                  <a:pt x="25116" y="376966"/>
                  <a:pt x="68130" y="313297"/>
                </a:cubicBezTo>
                <a:lnTo>
                  <a:pt x="89389" y="287531"/>
                </a:lnTo>
                <a:lnTo>
                  <a:pt x="117005" y="237059"/>
                </a:lnTo>
                <a:cubicBezTo>
                  <a:pt x="148416" y="178653"/>
                  <a:pt x="178709" y="109940"/>
                  <a:pt x="178709" y="0"/>
                </a:cubicBezTo>
                <a:close/>
              </a:path>
            </a:pathLst>
          </a:custGeom>
          <a:solidFill>
            <a:srgbClr val="08090D"/>
          </a:solidFill>
          <a:ln>
            <a:noFill/>
          </a:ln>
          <a:effectLst>
            <a:outerShdw blurRad="330200" dist="254000" dir="10800000" sx="92000" sy="92000" algn="r" rotWithShape="0">
              <a:srgbClr val="94DC4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9559E9-B6DC-EBEC-854A-DC434AA0B1FE}"/>
              </a:ext>
            </a:extLst>
          </p:cNvPr>
          <p:cNvSpPr/>
          <p:nvPr/>
        </p:nvSpPr>
        <p:spPr>
          <a:xfrm>
            <a:off x="607216" y="0"/>
            <a:ext cx="564355" cy="6858000"/>
          </a:xfrm>
          <a:prstGeom prst="rect">
            <a:avLst/>
          </a:prstGeom>
          <a:solidFill>
            <a:srgbClr val="08090D"/>
          </a:solidFill>
          <a:ln>
            <a:noFill/>
          </a:ln>
          <a:effectLst>
            <a:outerShdw dist="12700" dir="10800000" algn="r" rotWithShape="0">
              <a:srgbClr val="94DC4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0E98207-7BA0-36AE-8708-34D2E9AA2818}"/>
              </a:ext>
            </a:extLst>
          </p:cNvPr>
          <p:cNvGrpSpPr/>
          <p:nvPr/>
        </p:nvGrpSpPr>
        <p:grpSpPr>
          <a:xfrm>
            <a:off x="427980" y="3431"/>
            <a:ext cx="744070" cy="1072685"/>
            <a:chOff x="798663" y="932424"/>
            <a:chExt cx="744070" cy="1072685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A0801BC2-7CAC-D69F-8CC9-3E6ED842E760}"/>
                </a:ext>
              </a:extLst>
            </p:cNvPr>
            <p:cNvSpPr/>
            <p:nvPr/>
          </p:nvSpPr>
          <p:spPr>
            <a:xfrm>
              <a:off x="798663" y="932424"/>
              <a:ext cx="744070" cy="1072685"/>
            </a:xfrm>
            <a:custGeom>
              <a:avLst/>
              <a:gdLst>
                <a:gd name="connsiteX0" fmla="*/ 178709 w 744070"/>
                <a:gd name="connsiteY0" fmla="*/ 0 h 1072685"/>
                <a:gd name="connsiteX1" fmla="*/ 744070 w 744070"/>
                <a:gd name="connsiteY1" fmla="*/ 0 h 1072685"/>
                <a:gd name="connsiteX2" fmla="*/ 744070 w 744070"/>
                <a:gd name="connsiteY2" fmla="*/ 586349 h 1072685"/>
                <a:gd name="connsiteX3" fmla="*/ 744070 w 744070"/>
                <a:gd name="connsiteY3" fmla="*/ 732965 h 1072685"/>
                <a:gd name="connsiteX4" fmla="*/ 744069 w 744070"/>
                <a:gd name="connsiteY4" fmla="*/ 732966 h 1072685"/>
                <a:gd name="connsiteX5" fmla="*/ 744069 w 744070"/>
                <a:gd name="connsiteY5" fmla="*/ 1072685 h 1072685"/>
                <a:gd name="connsiteX6" fmla="*/ 178708 w 744070"/>
                <a:gd name="connsiteY6" fmla="*/ 1072685 h 1072685"/>
                <a:gd name="connsiteX7" fmla="*/ 117004 w 744070"/>
                <a:gd name="connsiteY7" fmla="*/ 835626 h 1072685"/>
                <a:gd name="connsiteX8" fmla="*/ 89384 w 744070"/>
                <a:gd name="connsiteY8" fmla="*/ 785147 h 1072685"/>
                <a:gd name="connsiteX9" fmla="*/ 68130 w 744070"/>
                <a:gd name="connsiteY9" fmla="*/ 759387 h 1072685"/>
                <a:gd name="connsiteX10" fmla="*/ 0 w 744070"/>
                <a:gd name="connsiteY10" fmla="*/ 536342 h 1072685"/>
                <a:gd name="connsiteX11" fmla="*/ 68130 w 744070"/>
                <a:gd name="connsiteY11" fmla="*/ 313297 h 1072685"/>
                <a:gd name="connsiteX12" fmla="*/ 89389 w 744070"/>
                <a:gd name="connsiteY12" fmla="*/ 287531 h 1072685"/>
                <a:gd name="connsiteX13" fmla="*/ 117005 w 744070"/>
                <a:gd name="connsiteY13" fmla="*/ 237059 h 1072685"/>
                <a:gd name="connsiteX14" fmla="*/ 178709 w 744070"/>
                <a:gd name="connsiteY14" fmla="*/ 0 h 107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070" h="1072685">
                  <a:moveTo>
                    <a:pt x="178709" y="0"/>
                  </a:moveTo>
                  <a:lnTo>
                    <a:pt x="744070" y="0"/>
                  </a:lnTo>
                  <a:lnTo>
                    <a:pt x="744070" y="586349"/>
                  </a:lnTo>
                  <a:lnTo>
                    <a:pt x="744070" y="732965"/>
                  </a:lnTo>
                  <a:lnTo>
                    <a:pt x="744069" y="732966"/>
                  </a:lnTo>
                  <a:lnTo>
                    <a:pt x="744069" y="1072685"/>
                  </a:lnTo>
                  <a:lnTo>
                    <a:pt x="178708" y="1072685"/>
                  </a:lnTo>
                  <a:cubicBezTo>
                    <a:pt x="178708" y="962745"/>
                    <a:pt x="148415" y="894032"/>
                    <a:pt x="117004" y="835626"/>
                  </a:cubicBezTo>
                  <a:lnTo>
                    <a:pt x="89384" y="785147"/>
                  </a:lnTo>
                  <a:lnTo>
                    <a:pt x="68130" y="759387"/>
                  </a:lnTo>
                  <a:cubicBezTo>
                    <a:pt x="25116" y="695718"/>
                    <a:pt x="-1" y="618963"/>
                    <a:pt x="0" y="536342"/>
                  </a:cubicBezTo>
                  <a:cubicBezTo>
                    <a:pt x="0" y="453722"/>
                    <a:pt x="25116" y="376966"/>
                    <a:pt x="68130" y="313297"/>
                  </a:cubicBezTo>
                  <a:lnTo>
                    <a:pt x="89389" y="287531"/>
                  </a:lnTo>
                  <a:lnTo>
                    <a:pt x="117005" y="237059"/>
                  </a:lnTo>
                  <a:cubicBezTo>
                    <a:pt x="148416" y="178653"/>
                    <a:pt x="178709" y="109940"/>
                    <a:pt x="178709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  <a:effectLst>
              <a:outerShdw dist="12700" dir="10800000" algn="r" rotWithShape="0">
                <a:srgbClr val="94DC4C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C50C7CB-EEAD-4D56-DE9B-AE54D73AD6E5}"/>
                </a:ext>
              </a:extLst>
            </p:cNvPr>
            <p:cNvGrpSpPr/>
            <p:nvPr/>
          </p:nvGrpSpPr>
          <p:grpSpPr>
            <a:xfrm>
              <a:off x="913521" y="1211591"/>
              <a:ext cx="514349" cy="514349"/>
              <a:chOff x="2637191" y="3722003"/>
              <a:chExt cx="609320" cy="60932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BC70DFD-4161-5503-B256-904DC92514B1}"/>
                  </a:ext>
                </a:extLst>
              </p:cNvPr>
              <p:cNvSpPr/>
              <p:nvPr/>
            </p:nvSpPr>
            <p:spPr>
              <a:xfrm>
                <a:off x="2637191" y="3722003"/>
                <a:ext cx="609320" cy="609320"/>
              </a:xfrm>
              <a:prstGeom prst="ellipse">
                <a:avLst/>
              </a:prstGeom>
              <a:solidFill>
                <a:srgbClr val="94DC4C"/>
              </a:solidFill>
              <a:ln>
                <a:noFill/>
              </a:ln>
              <a:effectLst>
                <a:outerShdw blurRad="177800" sx="102000" sy="102000" algn="ctr" rotWithShape="0">
                  <a:schemeClr val="tx1">
                    <a:alpha val="8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BBF336B-D13D-0B44-CC02-F4764ADA258C}"/>
                  </a:ext>
                </a:extLst>
              </p:cNvPr>
              <p:cNvGrpSpPr/>
              <p:nvPr/>
            </p:nvGrpSpPr>
            <p:grpSpPr>
              <a:xfrm>
                <a:off x="2819764" y="3859767"/>
                <a:ext cx="279036" cy="332836"/>
                <a:chOff x="5199725" y="1785802"/>
                <a:chExt cx="1768077" cy="2108976"/>
              </a:xfrm>
              <a:solidFill>
                <a:srgbClr val="FF8961"/>
              </a:solidFill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21BCD1A4-B843-5889-92DD-47BD6E626D85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solidFill>
                  <a:srgbClr val="0809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85C4A392-2F13-73CE-DDD9-0A3F4322C526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809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C8A87F66-7AE3-4FC2-A045-81443CCAD4FD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809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6F461AA-BE3E-EF12-9C0B-F593F29D81D8}"/>
              </a:ext>
            </a:extLst>
          </p:cNvPr>
          <p:cNvSpPr txBox="1"/>
          <p:nvPr/>
        </p:nvSpPr>
        <p:spPr>
          <a:xfrm>
            <a:off x="1104879" y="269880"/>
            <a:ext cx="3291861" cy="527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3" name="사각형: 둥근 위쪽 모서리 66">
            <a:extLst>
              <a:ext uri="{FF2B5EF4-FFF2-40B4-BE49-F238E27FC236}">
                <a16:creationId xmlns:a16="http://schemas.microsoft.com/office/drawing/2014/main" id="{29CD03CB-361C-1A63-D734-CC45B9C9A8C3}"/>
              </a:ext>
            </a:extLst>
          </p:cNvPr>
          <p:cNvSpPr/>
          <p:nvPr/>
        </p:nvSpPr>
        <p:spPr>
          <a:xfrm>
            <a:off x="1777206" y="3495201"/>
            <a:ext cx="316901" cy="2050951"/>
          </a:xfrm>
          <a:prstGeom prst="roundRect">
            <a:avLst/>
          </a:prstGeom>
          <a:solidFill>
            <a:srgbClr val="94DC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CDBDD16-E9AF-9EA1-FA68-A83EF0F4A568}"/>
              </a:ext>
            </a:extLst>
          </p:cNvPr>
          <p:cNvCxnSpPr/>
          <p:nvPr/>
        </p:nvCxnSpPr>
        <p:spPr>
          <a:xfrm>
            <a:off x="1115598" y="3476730"/>
            <a:ext cx="720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위쪽 모서리 66">
            <a:extLst>
              <a:ext uri="{FF2B5EF4-FFF2-40B4-BE49-F238E27FC236}">
                <a16:creationId xmlns:a16="http://schemas.microsoft.com/office/drawing/2014/main" id="{EF9B025E-7B88-C85A-0092-484659DED728}"/>
              </a:ext>
            </a:extLst>
          </p:cNvPr>
          <p:cNvSpPr/>
          <p:nvPr/>
        </p:nvSpPr>
        <p:spPr>
          <a:xfrm>
            <a:off x="1777891" y="2673000"/>
            <a:ext cx="316901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자유형: 도형 42">
            <a:extLst>
              <a:ext uri="{FF2B5EF4-FFF2-40B4-BE49-F238E27FC236}">
                <a16:creationId xmlns:a16="http://schemas.microsoft.com/office/drawing/2014/main" id="{09199BD5-700F-BEEA-78C1-D2A01C6F2CED}"/>
              </a:ext>
            </a:extLst>
          </p:cNvPr>
          <p:cNvSpPr/>
          <p:nvPr/>
        </p:nvSpPr>
        <p:spPr>
          <a:xfrm rot="10800000" flipH="1" flipV="1">
            <a:off x="1843802" y="501320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57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둥근 위쪽 모서리 66">
            <a:extLst>
              <a:ext uri="{FF2B5EF4-FFF2-40B4-BE49-F238E27FC236}">
                <a16:creationId xmlns:a16="http://schemas.microsoft.com/office/drawing/2014/main" id="{2B46162F-4FB5-FF97-ADBD-437EAB4A782E}"/>
              </a:ext>
            </a:extLst>
          </p:cNvPr>
          <p:cNvSpPr/>
          <p:nvPr/>
        </p:nvSpPr>
        <p:spPr>
          <a:xfrm>
            <a:off x="2727967" y="3495201"/>
            <a:ext cx="316901" cy="1067161"/>
          </a:xfrm>
          <a:prstGeom prst="roundRect">
            <a:avLst/>
          </a:prstGeom>
          <a:solidFill>
            <a:srgbClr val="94DC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위쪽 모서리 66">
            <a:extLst>
              <a:ext uri="{FF2B5EF4-FFF2-40B4-BE49-F238E27FC236}">
                <a16:creationId xmlns:a16="http://schemas.microsoft.com/office/drawing/2014/main" id="{0E52367A-2F23-FA2E-AE84-770497F1A4E0}"/>
              </a:ext>
            </a:extLst>
          </p:cNvPr>
          <p:cNvSpPr/>
          <p:nvPr/>
        </p:nvSpPr>
        <p:spPr>
          <a:xfrm>
            <a:off x="2728652" y="1890490"/>
            <a:ext cx="316901" cy="153851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43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자유형: 도형 42">
            <a:extLst>
              <a:ext uri="{FF2B5EF4-FFF2-40B4-BE49-F238E27FC236}">
                <a16:creationId xmlns:a16="http://schemas.microsoft.com/office/drawing/2014/main" id="{171568BB-180D-11C9-C4FE-2AC0437AFC5F}"/>
              </a:ext>
            </a:extLst>
          </p:cNvPr>
          <p:cNvSpPr/>
          <p:nvPr/>
        </p:nvSpPr>
        <p:spPr>
          <a:xfrm rot="10800000" flipH="1" flipV="1">
            <a:off x="2794563" y="408610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29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사각형: 둥근 위쪽 모서리 66">
            <a:extLst>
              <a:ext uri="{FF2B5EF4-FFF2-40B4-BE49-F238E27FC236}">
                <a16:creationId xmlns:a16="http://schemas.microsoft.com/office/drawing/2014/main" id="{BA194B3E-EDAC-982F-A368-15FEBF41063A}"/>
              </a:ext>
            </a:extLst>
          </p:cNvPr>
          <p:cNvSpPr/>
          <p:nvPr/>
        </p:nvSpPr>
        <p:spPr>
          <a:xfrm>
            <a:off x="3678728" y="3495201"/>
            <a:ext cx="316901" cy="1410061"/>
          </a:xfrm>
          <a:prstGeom prst="roundRect">
            <a:avLst/>
          </a:prstGeom>
          <a:solidFill>
            <a:srgbClr val="94DC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사각형: 둥근 위쪽 모서리 66">
            <a:extLst>
              <a:ext uri="{FF2B5EF4-FFF2-40B4-BE49-F238E27FC236}">
                <a16:creationId xmlns:a16="http://schemas.microsoft.com/office/drawing/2014/main" id="{3AADBADA-863F-72CF-7F0D-6661703399C3}"/>
              </a:ext>
            </a:extLst>
          </p:cNvPr>
          <p:cNvSpPr/>
          <p:nvPr/>
        </p:nvSpPr>
        <p:spPr>
          <a:xfrm>
            <a:off x="3679413" y="2177937"/>
            <a:ext cx="316901" cy="125106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35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자유형: 도형 42">
            <a:extLst>
              <a:ext uri="{FF2B5EF4-FFF2-40B4-BE49-F238E27FC236}">
                <a16:creationId xmlns:a16="http://schemas.microsoft.com/office/drawing/2014/main" id="{DEE180D2-89C0-44A6-F70D-C06544EF6ACE}"/>
              </a:ext>
            </a:extLst>
          </p:cNvPr>
          <p:cNvSpPr/>
          <p:nvPr/>
        </p:nvSpPr>
        <p:spPr>
          <a:xfrm rot="10800000" flipH="1" flipV="1">
            <a:off x="3745324" y="444170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39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사각형: 둥근 위쪽 모서리 66">
            <a:extLst>
              <a:ext uri="{FF2B5EF4-FFF2-40B4-BE49-F238E27FC236}">
                <a16:creationId xmlns:a16="http://schemas.microsoft.com/office/drawing/2014/main" id="{3F6AF126-A02F-0E01-53E9-88640565C94B}"/>
              </a:ext>
            </a:extLst>
          </p:cNvPr>
          <p:cNvSpPr/>
          <p:nvPr/>
        </p:nvSpPr>
        <p:spPr>
          <a:xfrm>
            <a:off x="4629489" y="3495201"/>
            <a:ext cx="316901" cy="2337598"/>
          </a:xfrm>
          <a:prstGeom prst="roundRect">
            <a:avLst/>
          </a:prstGeom>
          <a:solidFill>
            <a:srgbClr val="94DC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사각형: 둥근 위쪽 모서리 66">
            <a:extLst>
              <a:ext uri="{FF2B5EF4-FFF2-40B4-BE49-F238E27FC236}">
                <a16:creationId xmlns:a16="http://schemas.microsoft.com/office/drawing/2014/main" id="{80CBECA7-4F68-B92C-F1DC-7441DE1870E8}"/>
              </a:ext>
            </a:extLst>
          </p:cNvPr>
          <p:cNvSpPr/>
          <p:nvPr/>
        </p:nvSpPr>
        <p:spPr>
          <a:xfrm>
            <a:off x="4630174" y="2968960"/>
            <a:ext cx="316901" cy="4600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자유형: 도형 42">
            <a:extLst>
              <a:ext uri="{FF2B5EF4-FFF2-40B4-BE49-F238E27FC236}">
                <a16:creationId xmlns:a16="http://schemas.microsoft.com/office/drawing/2014/main" id="{782A1EB5-80B2-0D83-7841-B173E5B32B0C}"/>
              </a:ext>
            </a:extLst>
          </p:cNvPr>
          <p:cNvSpPr/>
          <p:nvPr/>
        </p:nvSpPr>
        <p:spPr>
          <a:xfrm rot="10800000" flipH="1" flipV="1">
            <a:off x="4686560" y="5441825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65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사각형: 둥근 위쪽 모서리 66">
            <a:extLst>
              <a:ext uri="{FF2B5EF4-FFF2-40B4-BE49-F238E27FC236}">
                <a16:creationId xmlns:a16="http://schemas.microsoft.com/office/drawing/2014/main" id="{8C7E4E2E-006B-DFF0-98F6-4AFD0BA25C7E}"/>
              </a:ext>
            </a:extLst>
          </p:cNvPr>
          <p:cNvSpPr/>
          <p:nvPr/>
        </p:nvSpPr>
        <p:spPr>
          <a:xfrm>
            <a:off x="5580250" y="3495201"/>
            <a:ext cx="316901" cy="387711"/>
          </a:xfrm>
          <a:prstGeom prst="roundRect">
            <a:avLst/>
          </a:prstGeom>
          <a:solidFill>
            <a:srgbClr val="94DC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사각형: 둥근 위쪽 모서리 66">
            <a:extLst>
              <a:ext uri="{FF2B5EF4-FFF2-40B4-BE49-F238E27FC236}">
                <a16:creationId xmlns:a16="http://schemas.microsoft.com/office/drawing/2014/main" id="{5C1D146D-9780-D3A0-101B-8F9DAD541C74}"/>
              </a:ext>
            </a:extLst>
          </p:cNvPr>
          <p:cNvSpPr/>
          <p:nvPr/>
        </p:nvSpPr>
        <p:spPr>
          <a:xfrm>
            <a:off x="5580935" y="2511761"/>
            <a:ext cx="316901" cy="9172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자유형: 도형 42">
            <a:extLst>
              <a:ext uri="{FF2B5EF4-FFF2-40B4-BE49-F238E27FC236}">
                <a16:creationId xmlns:a16="http://schemas.microsoft.com/office/drawing/2014/main" id="{01678DD8-9ECC-AF5E-7612-F122EB754E89}"/>
              </a:ext>
            </a:extLst>
          </p:cNvPr>
          <p:cNvSpPr/>
          <p:nvPr/>
        </p:nvSpPr>
        <p:spPr>
          <a:xfrm rot="10800000" flipH="1" flipV="1">
            <a:off x="5646846" y="348920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사각형: 둥근 위쪽 모서리 66">
            <a:extLst>
              <a:ext uri="{FF2B5EF4-FFF2-40B4-BE49-F238E27FC236}">
                <a16:creationId xmlns:a16="http://schemas.microsoft.com/office/drawing/2014/main" id="{AF59A992-09B1-635D-EADD-23C35E1AE561}"/>
              </a:ext>
            </a:extLst>
          </p:cNvPr>
          <p:cNvSpPr/>
          <p:nvPr/>
        </p:nvSpPr>
        <p:spPr>
          <a:xfrm>
            <a:off x="6531011" y="3495202"/>
            <a:ext cx="316901" cy="901794"/>
          </a:xfrm>
          <a:prstGeom prst="roundRect">
            <a:avLst/>
          </a:prstGeom>
          <a:solidFill>
            <a:srgbClr val="94DC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사각형: 둥근 위쪽 모서리 66">
            <a:extLst>
              <a:ext uri="{FF2B5EF4-FFF2-40B4-BE49-F238E27FC236}">
                <a16:creationId xmlns:a16="http://schemas.microsoft.com/office/drawing/2014/main" id="{FFECF2CD-CA3D-F8AF-C19A-68423A4309D5}"/>
              </a:ext>
            </a:extLst>
          </p:cNvPr>
          <p:cNvSpPr/>
          <p:nvPr/>
        </p:nvSpPr>
        <p:spPr>
          <a:xfrm>
            <a:off x="6531696" y="1777887"/>
            <a:ext cx="316901" cy="165111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46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AFC8BA9B-4A9A-ED14-5D01-97D5B4C63403}"/>
              </a:ext>
            </a:extLst>
          </p:cNvPr>
          <p:cNvSpPr/>
          <p:nvPr/>
        </p:nvSpPr>
        <p:spPr>
          <a:xfrm rot="10800000" flipH="1" flipV="1">
            <a:off x="6597607" y="398450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47A7DEF-10B9-C397-2E29-AC3705836E99}"/>
              </a:ext>
            </a:extLst>
          </p:cNvPr>
          <p:cNvSpPr/>
          <p:nvPr/>
        </p:nvSpPr>
        <p:spPr>
          <a:xfrm>
            <a:off x="9063642" y="2070793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4" name="사각형: 둥근 위쪽 모서리 66">
            <a:extLst>
              <a:ext uri="{FF2B5EF4-FFF2-40B4-BE49-F238E27FC236}">
                <a16:creationId xmlns:a16="http://schemas.microsoft.com/office/drawing/2014/main" id="{AEB9FFD7-D7E9-C1F2-A541-8A29ACB59071}"/>
              </a:ext>
            </a:extLst>
          </p:cNvPr>
          <p:cNvSpPr/>
          <p:nvPr/>
        </p:nvSpPr>
        <p:spPr>
          <a:xfrm>
            <a:off x="8763618" y="2216037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70D5EC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C916C69-B61F-233E-E705-85080C1E1B66}"/>
              </a:ext>
            </a:extLst>
          </p:cNvPr>
          <p:cNvSpPr/>
          <p:nvPr/>
        </p:nvSpPr>
        <p:spPr>
          <a:xfrm>
            <a:off x="9063642" y="3882912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6" name="사각형: 둥근 위쪽 모서리 66">
            <a:extLst>
              <a:ext uri="{FF2B5EF4-FFF2-40B4-BE49-F238E27FC236}">
                <a16:creationId xmlns:a16="http://schemas.microsoft.com/office/drawing/2014/main" id="{667C9085-89D1-5184-6100-39F3288BD491}"/>
              </a:ext>
            </a:extLst>
          </p:cNvPr>
          <p:cNvSpPr/>
          <p:nvPr/>
        </p:nvSpPr>
        <p:spPr>
          <a:xfrm>
            <a:off x="8763618" y="4028156"/>
            <a:ext cx="216000" cy="216000"/>
          </a:xfrm>
          <a:prstGeom prst="ellipse">
            <a:avLst/>
          </a:prstGeom>
          <a:solidFill>
            <a:srgbClr val="94DC4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70D5EC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FEE10174-E19A-34BD-5EC2-442B9F30558E}"/>
              </a:ext>
            </a:extLst>
          </p:cNvPr>
          <p:cNvGraphicFramePr>
            <a:graphicFrameLocks noGrp="1"/>
          </p:cNvGraphicFramePr>
          <p:nvPr/>
        </p:nvGraphicFramePr>
        <p:xfrm>
          <a:off x="14477" y="1153737"/>
          <a:ext cx="592260" cy="486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4DC4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4DC4C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48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0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4EE472-7BE9-FEDC-A5C2-7CF19CCDF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설명선: 굽은 선(테두리 없음) 18">
            <a:extLst>
              <a:ext uri="{FF2B5EF4-FFF2-40B4-BE49-F238E27FC236}">
                <a16:creationId xmlns:a16="http://schemas.microsoft.com/office/drawing/2014/main" id="{365A9C2C-F9C2-427D-5ECB-E6A2AE70A5E6}"/>
              </a:ext>
            </a:extLst>
          </p:cNvPr>
          <p:cNvSpPr/>
          <p:nvPr/>
        </p:nvSpPr>
        <p:spPr>
          <a:xfrm>
            <a:off x="87936" y="437212"/>
            <a:ext cx="179238" cy="179238"/>
          </a:xfrm>
          <a:prstGeom prst="callout2">
            <a:avLst>
              <a:gd name="adj1" fmla="val 14765"/>
              <a:gd name="adj2" fmla="val 6280"/>
              <a:gd name="adj3" fmla="val 14765"/>
              <a:gd name="adj4" fmla="val 98917"/>
              <a:gd name="adj5" fmla="val 50058"/>
              <a:gd name="adj6" fmla="val 160585"/>
            </a:avLst>
          </a:prstGeom>
          <a:noFill/>
          <a:ln w="9525">
            <a:solidFill>
              <a:srgbClr val="94DC4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7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955499D1-4A67-52E4-A662-367CA44A5523}"/>
              </a:ext>
            </a:extLst>
          </p:cNvPr>
          <p:cNvSpPr/>
          <p:nvPr/>
        </p:nvSpPr>
        <p:spPr>
          <a:xfrm>
            <a:off x="427978" y="3431"/>
            <a:ext cx="744070" cy="1072685"/>
          </a:xfrm>
          <a:custGeom>
            <a:avLst/>
            <a:gdLst>
              <a:gd name="connsiteX0" fmla="*/ 178709 w 744070"/>
              <a:gd name="connsiteY0" fmla="*/ 0 h 1072685"/>
              <a:gd name="connsiteX1" fmla="*/ 744070 w 744070"/>
              <a:gd name="connsiteY1" fmla="*/ 0 h 1072685"/>
              <a:gd name="connsiteX2" fmla="*/ 744070 w 744070"/>
              <a:gd name="connsiteY2" fmla="*/ 586349 h 1072685"/>
              <a:gd name="connsiteX3" fmla="*/ 744070 w 744070"/>
              <a:gd name="connsiteY3" fmla="*/ 732965 h 1072685"/>
              <a:gd name="connsiteX4" fmla="*/ 744069 w 744070"/>
              <a:gd name="connsiteY4" fmla="*/ 732966 h 1072685"/>
              <a:gd name="connsiteX5" fmla="*/ 744069 w 744070"/>
              <a:gd name="connsiteY5" fmla="*/ 1072685 h 1072685"/>
              <a:gd name="connsiteX6" fmla="*/ 178708 w 744070"/>
              <a:gd name="connsiteY6" fmla="*/ 1072685 h 1072685"/>
              <a:gd name="connsiteX7" fmla="*/ 117004 w 744070"/>
              <a:gd name="connsiteY7" fmla="*/ 835626 h 1072685"/>
              <a:gd name="connsiteX8" fmla="*/ 89384 w 744070"/>
              <a:gd name="connsiteY8" fmla="*/ 785147 h 1072685"/>
              <a:gd name="connsiteX9" fmla="*/ 68130 w 744070"/>
              <a:gd name="connsiteY9" fmla="*/ 759387 h 1072685"/>
              <a:gd name="connsiteX10" fmla="*/ 0 w 744070"/>
              <a:gd name="connsiteY10" fmla="*/ 536342 h 1072685"/>
              <a:gd name="connsiteX11" fmla="*/ 68130 w 744070"/>
              <a:gd name="connsiteY11" fmla="*/ 313297 h 1072685"/>
              <a:gd name="connsiteX12" fmla="*/ 89389 w 744070"/>
              <a:gd name="connsiteY12" fmla="*/ 287531 h 1072685"/>
              <a:gd name="connsiteX13" fmla="*/ 117005 w 744070"/>
              <a:gd name="connsiteY13" fmla="*/ 237059 h 1072685"/>
              <a:gd name="connsiteX14" fmla="*/ 178709 w 744070"/>
              <a:gd name="connsiteY14" fmla="*/ 0 h 107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4070" h="1072685">
                <a:moveTo>
                  <a:pt x="178709" y="0"/>
                </a:moveTo>
                <a:lnTo>
                  <a:pt x="744070" y="0"/>
                </a:lnTo>
                <a:lnTo>
                  <a:pt x="744070" y="586349"/>
                </a:lnTo>
                <a:lnTo>
                  <a:pt x="744070" y="732965"/>
                </a:lnTo>
                <a:lnTo>
                  <a:pt x="744069" y="732966"/>
                </a:lnTo>
                <a:lnTo>
                  <a:pt x="744069" y="1072685"/>
                </a:lnTo>
                <a:lnTo>
                  <a:pt x="178708" y="1072685"/>
                </a:lnTo>
                <a:cubicBezTo>
                  <a:pt x="178708" y="962745"/>
                  <a:pt x="148415" y="894032"/>
                  <a:pt x="117004" y="835626"/>
                </a:cubicBezTo>
                <a:lnTo>
                  <a:pt x="89384" y="785147"/>
                </a:lnTo>
                <a:lnTo>
                  <a:pt x="68130" y="759387"/>
                </a:lnTo>
                <a:cubicBezTo>
                  <a:pt x="25116" y="695718"/>
                  <a:pt x="-1" y="618963"/>
                  <a:pt x="0" y="536342"/>
                </a:cubicBezTo>
                <a:cubicBezTo>
                  <a:pt x="0" y="453722"/>
                  <a:pt x="25116" y="376966"/>
                  <a:pt x="68130" y="313297"/>
                </a:cubicBezTo>
                <a:lnTo>
                  <a:pt x="89389" y="287531"/>
                </a:lnTo>
                <a:lnTo>
                  <a:pt x="117005" y="237059"/>
                </a:lnTo>
                <a:cubicBezTo>
                  <a:pt x="148416" y="178653"/>
                  <a:pt x="178709" y="109940"/>
                  <a:pt x="178709" y="0"/>
                </a:cubicBezTo>
                <a:close/>
              </a:path>
            </a:pathLst>
          </a:custGeom>
          <a:solidFill>
            <a:srgbClr val="08090D"/>
          </a:solidFill>
          <a:ln>
            <a:noFill/>
          </a:ln>
          <a:effectLst>
            <a:outerShdw blurRad="330200" dist="254000" dir="10800000" sx="92000" sy="92000" algn="r" rotWithShape="0">
              <a:srgbClr val="94DC4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500965-98D3-ED15-62E0-D237C0210ABF}"/>
              </a:ext>
            </a:extLst>
          </p:cNvPr>
          <p:cNvSpPr/>
          <p:nvPr/>
        </p:nvSpPr>
        <p:spPr>
          <a:xfrm>
            <a:off x="607216" y="0"/>
            <a:ext cx="564355" cy="6858000"/>
          </a:xfrm>
          <a:prstGeom prst="rect">
            <a:avLst/>
          </a:prstGeom>
          <a:solidFill>
            <a:srgbClr val="08090D"/>
          </a:solidFill>
          <a:ln>
            <a:noFill/>
          </a:ln>
          <a:effectLst>
            <a:outerShdw dist="12700" dir="10800000" algn="r" rotWithShape="0">
              <a:srgbClr val="94DC4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029CCA1-81AF-4C2A-7861-100910689C92}"/>
              </a:ext>
            </a:extLst>
          </p:cNvPr>
          <p:cNvGrpSpPr/>
          <p:nvPr/>
        </p:nvGrpSpPr>
        <p:grpSpPr>
          <a:xfrm>
            <a:off x="427980" y="3431"/>
            <a:ext cx="744070" cy="1072685"/>
            <a:chOff x="798663" y="932424"/>
            <a:chExt cx="744070" cy="1072685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EF8CB95C-953D-14E3-22D4-7E8CA7E5DB1B}"/>
                </a:ext>
              </a:extLst>
            </p:cNvPr>
            <p:cNvSpPr/>
            <p:nvPr/>
          </p:nvSpPr>
          <p:spPr>
            <a:xfrm>
              <a:off x="798663" y="932424"/>
              <a:ext cx="744070" cy="1072685"/>
            </a:xfrm>
            <a:custGeom>
              <a:avLst/>
              <a:gdLst>
                <a:gd name="connsiteX0" fmla="*/ 178709 w 744070"/>
                <a:gd name="connsiteY0" fmla="*/ 0 h 1072685"/>
                <a:gd name="connsiteX1" fmla="*/ 744070 w 744070"/>
                <a:gd name="connsiteY1" fmla="*/ 0 h 1072685"/>
                <a:gd name="connsiteX2" fmla="*/ 744070 w 744070"/>
                <a:gd name="connsiteY2" fmla="*/ 586349 h 1072685"/>
                <a:gd name="connsiteX3" fmla="*/ 744070 w 744070"/>
                <a:gd name="connsiteY3" fmla="*/ 732965 h 1072685"/>
                <a:gd name="connsiteX4" fmla="*/ 744069 w 744070"/>
                <a:gd name="connsiteY4" fmla="*/ 732966 h 1072685"/>
                <a:gd name="connsiteX5" fmla="*/ 744069 w 744070"/>
                <a:gd name="connsiteY5" fmla="*/ 1072685 h 1072685"/>
                <a:gd name="connsiteX6" fmla="*/ 178708 w 744070"/>
                <a:gd name="connsiteY6" fmla="*/ 1072685 h 1072685"/>
                <a:gd name="connsiteX7" fmla="*/ 117004 w 744070"/>
                <a:gd name="connsiteY7" fmla="*/ 835626 h 1072685"/>
                <a:gd name="connsiteX8" fmla="*/ 89384 w 744070"/>
                <a:gd name="connsiteY8" fmla="*/ 785147 h 1072685"/>
                <a:gd name="connsiteX9" fmla="*/ 68130 w 744070"/>
                <a:gd name="connsiteY9" fmla="*/ 759387 h 1072685"/>
                <a:gd name="connsiteX10" fmla="*/ 0 w 744070"/>
                <a:gd name="connsiteY10" fmla="*/ 536342 h 1072685"/>
                <a:gd name="connsiteX11" fmla="*/ 68130 w 744070"/>
                <a:gd name="connsiteY11" fmla="*/ 313297 h 1072685"/>
                <a:gd name="connsiteX12" fmla="*/ 89389 w 744070"/>
                <a:gd name="connsiteY12" fmla="*/ 287531 h 1072685"/>
                <a:gd name="connsiteX13" fmla="*/ 117005 w 744070"/>
                <a:gd name="connsiteY13" fmla="*/ 237059 h 1072685"/>
                <a:gd name="connsiteX14" fmla="*/ 178709 w 744070"/>
                <a:gd name="connsiteY14" fmla="*/ 0 h 107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070" h="1072685">
                  <a:moveTo>
                    <a:pt x="178709" y="0"/>
                  </a:moveTo>
                  <a:lnTo>
                    <a:pt x="744070" y="0"/>
                  </a:lnTo>
                  <a:lnTo>
                    <a:pt x="744070" y="586349"/>
                  </a:lnTo>
                  <a:lnTo>
                    <a:pt x="744070" y="732965"/>
                  </a:lnTo>
                  <a:lnTo>
                    <a:pt x="744069" y="732966"/>
                  </a:lnTo>
                  <a:lnTo>
                    <a:pt x="744069" y="1072685"/>
                  </a:lnTo>
                  <a:lnTo>
                    <a:pt x="178708" y="1072685"/>
                  </a:lnTo>
                  <a:cubicBezTo>
                    <a:pt x="178708" y="962745"/>
                    <a:pt x="148415" y="894032"/>
                    <a:pt x="117004" y="835626"/>
                  </a:cubicBezTo>
                  <a:lnTo>
                    <a:pt x="89384" y="785147"/>
                  </a:lnTo>
                  <a:lnTo>
                    <a:pt x="68130" y="759387"/>
                  </a:lnTo>
                  <a:cubicBezTo>
                    <a:pt x="25116" y="695718"/>
                    <a:pt x="-1" y="618963"/>
                    <a:pt x="0" y="536342"/>
                  </a:cubicBezTo>
                  <a:cubicBezTo>
                    <a:pt x="0" y="453722"/>
                    <a:pt x="25116" y="376966"/>
                    <a:pt x="68130" y="313297"/>
                  </a:cubicBezTo>
                  <a:lnTo>
                    <a:pt x="89389" y="287531"/>
                  </a:lnTo>
                  <a:lnTo>
                    <a:pt x="117005" y="237059"/>
                  </a:lnTo>
                  <a:cubicBezTo>
                    <a:pt x="148416" y="178653"/>
                    <a:pt x="178709" y="109940"/>
                    <a:pt x="178709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  <a:effectLst>
              <a:outerShdw dist="12700" dir="10800000" algn="r" rotWithShape="0">
                <a:srgbClr val="94DC4C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B373EE0-7BBD-8E3E-6949-A9BC30DBB637}"/>
                </a:ext>
              </a:extLst>
            </p:cNvPr>
            <p:cNvGrpSpPr/>
            <p:nvPr/>
          </p:nvGrpSpPr>
          <p:grpSpPr>
            <a:xfrm>
              <a:off x="913521" y="1211591"/>
              <a:ext cx="514349" cy="514349"/>
              <a:chOff x="2637191" y="3722003"/>
              <a:chExt cx="609320" cy="60932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C0ECBCF-040A-7180-4F50-5EA54BBBD69E}"/>
                  </a:ext>
                </a:extLst>
              </p:cNvPr>
              <p:cNvSpPr/>
              <p:nvPr/>
            </p:nvSpPr>
            <p:spPr>
              <a:xfrm>
                <a:off x="2637191" y="3722003"/>
                <a:ext cx="609320" cy="609320"/>
              </a:xfrm>
              <a:prstGeom prst="ellipse">
                <a:avLst/>
              </a:prstGeom>
              <a:solidFill>
                <a:srgbClr val="94DC4C"/>
              </a:solidFill>
              <a:ln>
                <a:noFill/>
              </a:ln>
              <a:effectLst>
                <a:outerShdw blurRad="177800" sx="102000" sy="102000" algn="ctr" rotWithShape="0">
                  <a:schemeClr val="tx1">
                    <a:alpha val="8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F0175EE-ACED-2318-A1FA-AB4D4C5A05D3}"/>
                  </a:ext>
                </a:extLst>
              </p:cNvPr>
              <p:cNvGrpSpPr/>
              <p:nvPr/>
            </p:nvGrpSpPr>
            <p:grpSpPr>
              <a:xfrm>
                <a:off x="2819764" y="3859767"/>
                <a:ext cx="279036" cy="332836"/>
                <a:chOff x="5199725" y="1785802"/>
                <a:chExt cx="1768077" cy="2108976"/>
              </a:xfrm>
              <a:solidFill>
                <a:srgbClr val="FF8961"/>
              </a:solidFill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B71085F1-AB3A-0ADA-5502-38E5247A726A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solidFill>
                  <a:srgbClr val="0809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60915BCC-FC50-FBA7-F8C1-BBC72F4586E1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809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7B611CE2-8DF8-44ED-C78F-9EC1E9E5E370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809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542A0B5-86CA-A0E9-63B6-FD29E655F8D2}"/>
              </a:ext>
            </a:extLst>
          </p:cNvPr>
          <p:cNvSpPr txBox="1"/>
          <p:nvPr/>
        </p:nvSpPr>
        <p:spPr>
          <a:xfrm>
            <a:off x="1104879" y="269880"/>
            <a:ext cx="3291861" cy="527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4AB3D7-BC39-0EFF-AC75-14969F65CBBA}"/>
              </a:ext>
            </a:extLst>
          </p:cNvPr>
          <p:cNvSpPr/>
          <p:nvPr/>
        </p:nvSpPr>
        <p:spPr>
          <a:xfrm>
            <a:off x="2130556" y="1987253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8AC454C7-7735-5E92-E672-7598B1EAD03D}"/>
              </a:ext>
            </a:extLst>
          </p:cNvPr>
          <p:cNvSpPr/>
          <p:nvPr/>
        </p:nvSpPr>
        <p:spPr>
          <a:xfrm rot="10800000" flipH="1" flipV="1">
            <a:off x="4628773" y="2054572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94DC4C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7693AA6-0B3A-60FE-CF4C-C830E0B3C495}"/>
              </a:ext>
            </a:extLst>
          </p:cNvPr>
          <p:cNvSpPr/>
          <p:nvPr/>
        </p:nvSpPr>
        <p:spPr>
          <a:xfrm>
            <a:off x="2174098" y="2482651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사각형: 둥근 위쪽 모서리 39">
            <a:extLst>
              <a:ext uri="{FF2B5EF4-FFF2-40B4-BE49-F238E27FC236}">
                <a16:creationId xmlns:a16="http://schemas.microsoft.com/office/drawing/2014/main" id="{9AE118CB-1623-836A-7453-0CD164F966A5}"/>
              </a:ext>
            </a:extLst>
          </p:cNvPr>
          <p:cNvSpPr/>
          <p:nvPr/>
        </p:nvSpPr>
        <p:spPr>
          <a:xfrm rot="16200000">
            <a:off x="3405550" y="1251204"/>
            <a:ext cx="175528" cy="263842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4DC4C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BED27BD-AF2E-E6B0-98BC-11F481404216}"/>
              </a:ext>
            </a:extLst>
          </p:cNvPr>
          <p:cNvSpPr/>
          <p:nvPr/>
        </p:nvSpPr>
        <p:spPr>
          <a:xfrm>
            <a:off x="2130556" y="4264453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CA716021-F014-9A08-DD01-731C184EFFBF}"/>
              </a:ext>
            </a:extLst>
          </p:cNvPr>
          <p:cNvSpPr/>
          <p:nvPr/>
        </p:nvSpPr>
        <p:spPr>
          <a:xfrm rot="10800000" flipH="1" flipV="1">
            <a:off x="5136773" y="4331772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94DC4C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88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5E528F64-F3AD-9FB6-DF27-13A695E3C687}"/>
              </a:ext>
            </a:extLst>
          </p:cNvPr>
          <p:cNvSpPr/>
          <p:nvPr/>
        </p:nvSpPr>
        <p:spPr>
          <a:xfrm>
            <a:off x="2174098" y="4759851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사각형: 둥근 위쪽 모서리 43">
            <a:extLst>
              <a:ext uri="{FF2B5EF4-FFF2-40B4-BE49-F238E27FC236}">
                <a16:creationId xmlns:a16="http://schemas.microsoft.com/office/drawing/2014/main" id="{89E8CC1C-6637-4D36-BD06-E35D393FCE0E}"/>
              </a:ext>
            </a:extLst>
          </p:cNvPr>
          <p:cNvSpPr/>
          <p:nvPr/>
        </p:nvSpPr>
        <p:spPr>
          <a:xfrm rot="16200000">
            <a:off x="3670336" y="3263617"/>
            <a:ext cx="175528" cy="316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4DC4C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C4D4EDB-E8C6-9309-0EEA-31601DA94E4E}"/>
              </a:ext>
            </a:extLst>
          </p:cNvPr>
          <p:cNvSpPr/>
          <p:nvPr/>
        </p:nvSpPr>
        <p:spPr>
          <a:xfrm>
            <a:off x="7001695" y="1989085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EC87A60F-FDF4-CDCD-88BF-3734387908C7}"/>
              </a:ext>
            </a:extLst>
          </p:cNvPr>
          <p:cNvSpPr/>
          <p:nvPr/>
        </p:nvSpPr>
        <p:spPr>
          <a:xfrm rot="10800000" flipH="1" flipV="1">
            <a:off x="8598212" y="2056404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94DC4C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49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6D9E27C-4E1C-5D2E-41BF-1799906C7D91}"/>
              </a:ext>
            </a:extLst>
          </p:cNvPr>
          <p:cNvSpPr/>
          <p:nvPr/>
        </p:nvSpPr>
        <p:spPr>
          <a:xfrm>
            <a:off x="7045237" y="2484483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사각형: 둥근 위쪽 모서리 47">
            <a:extLst>
              <a:ext uri="{FF2B5EF4-FFF2-40B4-BE49-F238E27FC236}">
                <a16:creationId xmlns:a16="http://schemas.microsoft.com/office/drawing/2014/main" id="{B34BF341-A5BB-0511-82A4-EFA2A564E35C}"/>
              </a:ext>
            </a:extLst>
          </p:cNvPr>
          <p:cNvSpPr/>
          <p:nvPr/>
        </p:nvSpPr>
        <p:spPr>
          <a:xfrm rot="16200000">
            <a:off x="7839476" y="1690249"/>
            <a:ext cx="175528" cy="176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4DC4C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CF33D4B-C37B-6483-4C5D-A7D5EBC16112}"/>
              </a:ext>
            </a:extLst>
          </p:cNvPr>
          <p:cNvSpPr/>
          <p:nvPr/>
        </p:nvSpPr>
        <p:spPr>
          <a:xfrm>
            <a:off x="7001695" y="4266285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1B022609-7550-6C23-2814-C0149531BC83}"/>
              </a:ext>
            </a:extLst>
          </p:cNvPr>
          <p:cNvSpPr/>
          <p:nvPr/>
        </p:nvSpPr>
        <p:spPr>
          <a:xfrm rot="10800000" flipH="1" flipV="1">
            <a:off x="9182412" y="4333604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94DC4C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65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95E452C-E82C-437E-BB6E-E06F3DBFB723}"/>
              </a:ext>
            </a:extLst>
          </p:cNvPr>
          <p:cNvSpPr/>
          <p:nvPr/>
        </p:nvSpPr>
        <p:spPr>
          <a:xfrm>
            <a:off x="7045237" y="4761683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사각형: 둥근 위쪽 모서리 51">
            <a:extLst>
              <a:ext uri="{FF2B5EF4-FFF2-40B4-BE49-F238E27FC236}">
                <a16:creationId xmlns:a16="http://schemas.microsoft.com/office/drawing/2014/main" id="{2E6BB0E7-FEE9-6788-D49F-945744E6862B}"/>
              </a:ext>
            </a:extLst>
          </p:cNvPr>
          <p:cNvSpPr/>
          <p:nvPr/>
        </p:nvSpPr>
        <p:spPr>
          <a:xfrm rot="16200000">
            <a:off x="8127476" y="3679449"/>
            <a:ext cx="175528" cy="23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4DC4C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745278D2-F2C1-8A73-ACFB-C518730CCE29}"/>
              </a:ext>
            </a:extLst>
          </p:cNvPr>
          <p:cNvGraphicFramePr>
            <a:graphicFrameLocks noGrp="1"/>
          </p:cNvGraphicFramePr>
          <p:nvPr/>
        </p:nvGraphicFramePr>
        <p:xfrm>
          <a:off x="14477" y="1153737"/>
          <a:ext cx="592260" cy="486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4DC4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4DC4C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40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0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8A01F4-4CB1-E138-DFD0-AC69533C6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설명선: 굽은 선(테두리 없음) 18">
            <a:extLst>
              <a:ext uri="{FF2B5EF4-FFF2-40B4-BE49-F238E27FC236}">
                <a16:creationId xmlns:a16="http://schemas.microsoft.com/office/drawing/2014/main" id="{10DE150C-F15A-D4BE-CECB-03495DAE3B02}"/>
              </a:ext>
            </a:extLst>
          </p:cNvPr>
          <p:cNvSpPr/>
          <p:nvPr/>
        </p:nvSpPr>
        <p:spPr>
          <a:xfrm>
            <a:off x="87936" y="437212"/>
            <a:ext cx="179238" cy="179238"/>
          </a:xfrm>
          <a:prstGeom prst="callout2">
            <a:avLst>
              <a:gd name="adj1" fmla="val 14765"/>
              <a:gd name="adj2" fmla="val 6280"/>
              <a:gd name="adj3" fmla="val 14765"/>
              <a:gd name="adj4" fmla="val 98917"/>
              <a:gd name="adj5" fmla="val 50058"/>
              <a:gd name="adj6" fmla="val 160585"/>
            </a:avLst>
          </a:prstGeom>
          <a:noFill/>
          <a:ln w="9525">
            <a:solidFill>
              <a:srgbClr val="94DC4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7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1229ED1-486E-D6D1-F412-8C5412C3F50B}"/>
              </a:ext>
            </a:extLst>
          </p:cNvPr>
          <p:cNvSpPr/>
          <p:nvPr/>
        </p:nvSpPr>
        <p:spPr>
          <a:xfrm>
            <a:off x="427978" y="3431"/>
            <a:ext cx="744070" cy="1072685"/>
          </a:xfrm>
          <a:custGeom>
            <a:avLst/>
            <a:gdLst>
              <a:gd name="connsiteX0" fmla="*/ 178709 w 744070"/>
              <a:gd name="connsiteY0" fmla="*/ 0 h 1072685"/>
              <a:gd name="connsiteX1" fmla="*/ 744070 w 744070"/>
              <a:gd name="connsiteY1" fmla="*/ 0 h 1072685"/>
              <a:gd name="connsiteX2" fmla="*/ 744070 w 744070"/>
              <a:gd name="connsiteY2" fmla="*/ 586349 h 1072685"/>
              <a:gd name="connsiteX3" fmla="*/ 744070 w 744070"/>
              <a:gd name="connsiteY3" fmla="*/ 732965 h 1072685"/>
              <a:gd name="connsiteX4" fmla="*/ 744069 w 744070"/>
              <a:gd name="connsiteY4" fmla="*/ 732966 h 1072685"/>
              <a:gd name="connsiteX5" fmla="*/ 744069 w 744070"/>
              <a:gd name="connsiteY5" fmla="*/ 1072685 h 1072685"/>
              <a:gd name="connsiteX6" fmla="*/ 178708 w 744070"/>
              <a:gd name="connsiteY6" fmla="*/ 1072685 h 1072685"/>
              <a:gd name="connsiteX7" fmla="*/ 117004 w 744070"/>
              <a:gd name="connsiteY7" fmla="*/ 835626 h 1072685"/>
              <a:gd name="connsiteX8" fmla="*/ 89384 w 744070"/>
              <a:gd name="connsiteY8" fmla="*/ 785147 h 1072685"/>
              <a:gd name="connsiteX9" fmla="*/ 68130 w 744070"/>
              <a:gd name="connsiteY9" fmla="*/ 759387 h 1072685"/>
              <a:gd name="connsiteX10" fmla="*/ 0 w 744070"/>
              <a:gd name="connsiteY10" fmla="*/ 536342 h 1072685"/>
              <a:gd name="connsiteX11" fmla="*/ 68130 w 744070"/>
              <a:gd name="connsiteY11" fmla="*/ 313297 h 1072685"/>
              <a:gd name="connsiteX12" fmla="*/ 89389 w 744070"/>
              <a:gd name="connsiteY12" fmla="*/ 287531 h 1072685"/>
              <a:gd name="connsiteX13" fmla="*/ 117005 w 744070"/>
              <a:gd name="connsiteY13" fmla="*/ 237059 h 1072685"/>
              <a:gd name="connsiteX14" fmla="*/ 178709 w 744070"/>
              <a:gd name="connsiteY14" fmla="*/ 0 h 107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4070" h="1072685">
                <a:moveTo>
                  <a:pt x="178709" y="0"/>
                </a:moveTo>
                <a:lnTo>
                  <a:pt x="744070" y="0"/>
                </a:lnTo>
                <a:lnTo>
                  <a:pt x="744070" y="586349"/>
                </a:lnTo>
                <a:lnTo>
                  <a:pt x="744070" y="732965"/>
                </a:lnTo>
                <a:lnTo>
                  <a:pt x="744069" y="732966"/>
                </a:lnTo>
                <a:lnTo>
                  <a:pt x="744069" y="1072685"/>
                </a:lnTo>
                <a:lnTo>
                  <a:pt x="178708" y="1072685"/>
                </a:lnTo>
                <a:cubicBezTo>
                  <a:pt x="178708" y="962745"/>
                  <a:pt x="148415" y="894032"/>
                  <a:pt x="117004" y="835626"/>
                </a:cubicBezTo>
                <a:lnTo>
                  <a:pt x="89384" y="785147"/>
                </a:lnTo>
                <a:lnTo>
                  <a:pt x="68130" y="759387"/>
                </a:lnTo>
                <a:cubicBezTo>
                  <a:pt x="25116" y="695718"/>
                  <a:pt x="-1" y="618963"/>
                  <a:pt x="0" y="536342"/>
                </a:cubicBezTo>
                <a:cubicBezTo>
                  <a:pt x="0" y="453722"/>
                  <a:pt x="25116" y="376966"/>
                  <a:pt x="68130" y="313297"/>
                </a:cubicBezTo>
                <a:lnTo>
                  <a:pt x="89389" y="287531"/>
                </a:lnTo>
                <a:lnTo>
                  <a:pt x="117005" y="237059"/>
                </a:lnTo>
                <a:cubicBezTo>
                  <a:pt x="148416" y="178653"/>
                  <a:pt x="178709" y="109940"/>
                  <a:pt x="178709" y="0"/>
                </a:cubicBezTo>
                <a:close/>
              </a:path>
            </a:pathLst>
          </a:custGeom>
          <a:solidFill>
            <a:srgbClr val="08090D"/>
          </a:solidFill>
          <a:ln>
            <a:noFill/>
          </a:ln>
          <a:effectLst>
            <a:outerShdw blurRad="330200" dist="254000" dir="10800000" sx="92000" sy="92000" algn="r" rotWithShape="0">
              <a:srgbClr val="94DC4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D0206D-B4B4-93A8-55F9-3205E3360842}"/>
              </a:ext>
            </a:extLst>
          </p:cNvPr>
          <p:cNvSpPr/>
          <p:nvPr/>
        </p:nvSpPr>
        <p:spPr>
          <a:xfrm>
            <a:off x="607216" y="0"/>
            <a:ext cx="564355" cy="6858000"/>
          </a:xfrm>
          <a:prstGeom prst="rect">
            <a:avLst/>
          </a:prstGeom>
          <a:solidFill>
            <a:srgbClr val="08090D"/>
          </a:solidFill>
          <a:ln>
            <a:noFill/>
          </a:ln>
          <a:effectLst>
            <a:outerShdw dist="12700" dir="10800000" algn="r" rotWithShape="0">
              <a:srgbClr val="94DC4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88B730E-2797-90E6-0110-0D7013644F9C}"/>
              </a:ext>
            </a:extLst>
          </p:cNvPr>
          <p:cNvGrpSpPr/>
          <p:nvPr/>
        </p:nvGrpSpPr>
        <p:grpSpPr>
          <a:xfrm>
            <a:off x="427980" y="3431"/>
            <a:ext cx="744070" cy="1072685"/>
            <a:chOff x="798663" y="932424"/>
            <a:chExt cx="744070" cy="1072685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270B697D-66FE-41A3-2A9E-1B9BE657F403}"/>
                </a:ext>
              </a:extLst>
            </p:cNvPr>
            <p:cNvSpPr/>
            <p:nvPr/>
          </p:nvSpPr>
          <p:spPr>
            <a:xfrm>
              <a:off x="798663" y="932424"/>
              <a:ext cx="744070" cy="1072685"/>
            </a:xfrm>
            <a:custGeom>
              <a:avLst/>
              <a:gdLst>
                <a:gd name="connsiteX0" fmla="*/ 178709 w 744070"/>
                <a:gd name="connsiteY0" fmla="*/ 0 h 1072685"/>
                <a:gd name="connsiteX1" fmla="*/ 744070 w 744070"/>
                <a:gd name="connsiteY1" fmla="*/ 0 h 1072685"/>
                <a:gd name="connsiteX2" fmla="*/ 744070 w 744070"/>
                <a:gd name="connsiteY2" fmla="*/ 586349 h 1072685"/>
                <a:gd name="connsiteX3" fmla="*/ 744070 w 744070"/>
                <a:gd name="connsiteY3" fmla="*/ 732965 h 1072685"/>
                <a:gd name="connsiteX4" fmla="*/ 744069 w 744070"/>
                <a:gd name="connsiteY4" fmla="*/ 732966 h 1072685"/>
                <a:gd name="connsiteX5" fmla="*/ 744069 w 744070"/>
                <a:gd name="connsiteY5" fmla="*/ 1072685 h 1072685"/>
                <a:gd name="connsiteX6" fmla="*/ 178708 w 744070"/>
                <a:gd name="connsiteY6" fmla="*/ 1072685 h 1072685"/>
                <a:gd name="connsiteX7" fmla="*/ 117004 w 744070"/>
                <a:gd name="connsiteY7" fmla="*/ 835626 h 1072685"/>
                <a:gd name="connsiteX8" fmla="*/ 89384 w 744070"/>
                <a:gd name="connsiteY8" fmla="*/ 785147 h 1072685"/>
                <a:gd name="connsiteX9" fmla="*/ 68130 w 744070"/>
                <a:gd name="connsiteY9" fmla="*/ 759387 h 1072685"/>
                <a:gd name="connsiteX10" fmla="*/ 0 w 744070"/>
                <a:gd name="connsiteY10" fmla="*/ 536342 h 1072685"/>
                <a:gd name="connsiteX11" fmla="*/ 68130 w 744070"/>
                <a:gd name="connsiteY11" fmla="*/ 313297 h 1072685"/>
                <a:gd name="connsiteX12" fmla="*/ 89389 w 744070"/>
                <a:gd name="connsiteY12" fmla="*/ 287531 h 1072685"/>
                <a:gd name="connsiteX13" fmla="*/ 117005 w 744070"/>
                <a:gd name="connsiteY13" fmla="*/ 237059 h 1072685"/>
                <a:gd name="connsiteX14" fmla="*/ 178709 w 744070"/>
                <a:gd name="connsiteY14" fmla="*/ 0 h 107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070" h="1072685">
                  <a:moveTo>
                    <a:pt x="178709" y="0"/>
                  </a:moveTo>
                  <a:lnTo>
                    <a:pt x="744070" y="0"/>
                  </a:lnTo>
                  <a:lnTo>
                    <a:pt x="744070" y="586349"/>
                  </a:lnTo>
                  <a:lnTo>
                    <a:pt x="744070" y="732965"/>
                  </a:lnTo>
                  <a:lnTo>
                    <a:pt x="744069" y="732966"/>
                  </a:lnTo>
                  <a:lnTo>
                    <a:pt x="744069" y="1072685"/>
                  </a:lnTo>
                  <a:lnTo>
                    <a:pt x="178708" y="1072685"/>
                  </a:lnTo>
                  <a:cubicBezTo>
                    <a:pt x="178708" y="962745"/>
                    <a:pt x="148415" y="894032"/>
                    <a:pt x="117004" y="835626"/>
                  </a:cubicBezTo>
                  <a:lnTo>
                    <a:pt x="89384" y="785147"/>
                  </a:lnTo>
                  <a:lnTo>
                    <a:pt x="68130" y="759387"/>
                  </a:lnTo>
                  <a:cubicBezTo>
                    <a:pt x="25116" y="695718"/>
                    <a:pt x="-1" y="618963"/>
                    <a:pt x="0" y="536342"/>
                  </a:cubicBezTo>
                  <a:cubicBezTo>
                    <a:pt x="0" y="453722"/>
                    <a:pt x="25116" y="376966"/>
                    <a:pt x="68130" y="313297"/>
                  </a:cubicBezTo>
                  <a:lnTo>
                    <a:pt x="89389" y="287531"/>
                  </a:lnTo>
                  <a:lnTo>
                    <a:pt x="117005" y="237059"/>
                  </a:lnTo>
                  <a:cubicBezTo>
                    <a:pt x="148416" y="178653"/>
                    <a:pt x="178709" y="109940"/>
                    <a:pt x="178709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  <a:effectLst>
              <a:outerShdw dist="12700" dir="10800000" algn="r" rotWithShape="0">
                <a:srgbClr val="94DC4C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DF39328-B3E9-733D-F695-9AFA95E871E8}"/>
                </a:ext>
              </a:extLst>
            </p:cNvPr>
            <p:cNvGrpSpPr/>
            <p:nvPr/>
          </p:nvGrpSpPr>
          <p:grpSpPr>
            <a:xfrm>
              <a:off x="913521" y="1211591"/>
              <a:ext cx="514349" cy="514349"/>
              <a:chOff x="2637191" y="3722003"/>
              <a:chExt cx="609320" cy="60932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CE44677-ADC7-B9F6-B718-B1A57488CCC9}"/>
                  </a:ext>
                </a:extLst>
              </p:cNvPr>
              <p:cNvSpPr/>
              <p:nvPr/>
            </p:nvSpPr>
            <p:spPr>
              <a:xfrm>
                <a:off x="2637191" y="3722003"/>
                <a:ext cx="609320" cy="609320"/>
              </a:xfrm>
              <a:prstGeom prst="ellipse">
                <a:avLst/>
              </a:prstGeom>
              <a:solidFill>
                <a:srgbClr val="94DC4C"/>
              </a:solidFill>
              <a:ln>
                <a:noFill/>
              </a:ln>
              <a:effectLst>
                <a:outerShdw blurRad="177800" sx="102000" sy="102000" algn="ctr" rotWithShape="0">
                  <a:schemeClr val="tx1">
                    <a:alpha val="8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E39C48F4-EFBB-7903-D59F-2C59BC2C419D}"/>
                  </a:ext>
                </a:extLst>
              </p:cNvPr>
              <p:cNvGrpSpPr/>
              <p:nvPr/>
            </p:nvGrpSpPr>
            <p:grpSpPr>
              <a:xfrm>
                <a:off x="2819764" y="3859767"/>
                <a:ext cx="279036" cy="332836"/>
                <a:chOff x="5199725" y="1785802"/>
                <a:chExt cx="1768077" cy="2108976"/>
              </a:xfrm>
              <a:solidFill>
                <a:srgbClr val="FF8961"/>
              </a:solidFill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F2024DC1-FBC1-CB04-938A-7FE7B6F66067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solidFill>
                  <a:srgbClr val="0809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7C434ABE-9454-7301-9AA9-05A94CC79FD7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809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74393CCE-1F2B-03C0-DB3E-0824697DCE97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809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9AB2CFF-9DC4-FBD3-6CB3-28CCE98C2E58}"/>
              </a:ext>
            </a:extLst>
          </p:cNvPr>
          <p:cNvSpPr txBox="1"/>
          <p:nvPr/>
        </p:nvSpPr>
        <p:spPr>
          <a:xfrm>
            <a:off x="1104879" y="269880"/>
            <a:ext cx="3291861" cy="527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3" name="대각선 방향의 모서리가 둥근 사각형 31">
            <a:extLst>
              <a:ext uri="{FF2B5EF4-FFF2-40B4-BE49-F238E27FC236}">
                <a16:creationId xmlns:a16="http://schemas.microsoft.com/office/drawing/2014/main" id="{9DE54BC9-1E5F-5E09-DCBB-475DD4B2EC0B}"/>
              </a:ext>
            </a:extLst>
          </p:cNvPr>
          <p:cNvSpPr/>
          <p:nvPr/>
        </p:nvSpPr>
        <p:spPr>
          <a:xfrm flipH="1">
            <a:off x="1532006" y="2261162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50BF6B4E-52D0-0F3D-EAA6-54ADB86F8A9F}"/>
              </a:ext>
            </a:extLst>
          </p:cNvPr>
          <p:cNvSpPr/>
          <p:nvPr/>
        </p:nvSpPr>
        <p:spPr>
          <a:xfrm rot="5400000">
            <a:off x="1526132" y="2255289"/>
            <a:ext cx="478721" cy="478721"/>
          </a:xfrm>
          <a:prstGeom prst="rtTriangle">
            <a:avLst/>
          </a:prstGeom>
          <a:solidFill>
            <a:srgbClr val="94D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대각선 방향의 모서리가 둥근 사각형 31">
            <a:extLst>
              <a:ext uri="{FF2B5EF4-FFF2-40B4-BE49-F238E27FC236}">
                <a16:creationId xmlns:a16="http://schemas.microsoft.com/office/drawing/2014/main" id="{6F70D0A2-4095-514A-681E-EE6989E69223}"/>
              </a:ext>
            </a:extLst>
          </p:cNvPr>
          <p:cNvSpPr/>
          <p:nvPr/>
        </p:nvSpPr>
        <p:spPr>
          <a:xfrm flipH="1">
            <a:off x="5128738" y="2261162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768537A9-FEA9-B68B-6224-F06E0EBC8FB7}"/>
              </a:ext>
            </a:extLst>
          </p:cNvPr>
          <p:cNvSpPr/>
          <p:nvPr/>
        </p:nvSpPr>
        <p:spPr>
          <a:xfrm rot="5400000">
            <a:off x="5122864" y="2255289"/>
            <a:ext cx="478721" cy="478721"/>
          </a:xfrm>
          <a:prstGeom prst="rtTriangle">
            <a:avLst/>
          </a:prstGeom>
          <a:solidFill>
            <a:srgbClr val="94D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대각선 방향의 모서리가 둥근 사각형 31">
            <a:extLst>
              <a:ext uri="{FF2B5EF4-FFF2-40B4-BE49-F238E27FC236}">
                <a16:creationId xmlns:a16="http://schemas.microsoft.com/office/drawing/2014/main" id="{721B1704-D979-583B-E42A-D24D131C469A}"/>
              </a:ext>
            </a:extLst>
          </p:cNvPr>
          <p:cNvSpPr/>
          <p:nvPr/>
        </p:nvSpPr>
        <p:spPr>
          <a:xfrm flipH="1">
            <a:off x="8725470" y="2261162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8F3CCB89-4E60-B496-397D-CF9215EF3F12}"/>
              </a:ext>
            </a:extLst>
          </p:cNvPr>
          <p:cNvSpPr/>
          <p:nvPr/>
        </p:nvSpPr>
        <p:spPr>
          <a:xfrm rot="5400000">
            <a:off x="8719596" y="2255289"/>
            <a:ext cx="478721" cy="478721"/>
          </a:xfrm>
          <a:prstGeom prst="rtTriangle">
            <a:avLst/>
          </a:prstGeom>
          <a:solidFill>
            <a:srgbClr val="94D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ABDFF75-38A6-0484-5FDB-95BA6CE627D5}"/>
              </a:ext>
            </a:extLst>
          </p:cNvPr>
          <p:cNvSpPr/>
          <p:nvPr/>
        </p:nvSpPr>
        <p:spPr>
          <a:xfrm>
            <a:off x="1526132" y="4171169"/>
            <a:ext cx="2865188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BB591C-0732-1269-221C-4BCEB011C5BE}"/>
              </a:ext>
            </a:extLst>
          </p:cNvPr>
          <p:cNvSpPr/>
          <p:nvPr/>
        </p:nvSpPr>
        <p:spPr>
          <a:xfrm>
            <a:off x="5122864" y="4171169"/>
            <a:ext cx="2865188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3E36B9-8A1A-B0D5-F231-27CDBD210FF9}"/>
              </a:ext>
            </a:extLst>
          </p:cNvPr>
          <p:cNvSpPr/>
          <p:nvPr/>
        </p:nvSpPr>
        <p:spPr>
          <a:xfrm>
            <a:off x="8719596" y="4171169"/>
            <a:ext cx="2865188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3E2DD0D-ED92-9A39-B818-A678A74F258C}"/>
              </a:ext>
            </a:extLst>
          </p:cNvPr>
          <p:cNvGraphicFramePr>
            <a:graphicFrameLocks noGrp="1"/>
          </p:cNvGraphicFramePr>
          <p:nvPr/>
        </p:nvGraphicFramePr>
        <p:xfrm>
          <a:off x="14477" y="1153737"/>
          <a:ext cx="592260" cy="486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4DC4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4DC4C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67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0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0B047-5D6B-967A-1D81-09CEB9F88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설명선: 굽은 선(테두리 없음) 18">
            <a:extLst>
              <a:ext uri="{FF2B5EF4-FFF2-40B4-BE49-F238E27FC236}">
                <a16:creationId xmlns:a16="http://schemas.microsoft.com/office/drawing/2014/main" id="{B3E30630-11E2-4013-1E61-8A3334C6A742}"/>
              </a:ext>
            </a:extLst>
          </p:cNvPr>
          <p:cNvSpPr/>
          <p:nvPr/>
        </p:nvSpPr>
        <p:spPr>
          <a:xfrm>
            <a:off x="87936" y="437212"/>
            <a:ext cx="179238" cy="179238"/>
          </a:xfrm>
          <a:prstGeom prst="callout2">
            <a:avLst>
              <a:gd name="adj1" fmla="val 14765"/>
              <a:gd name="adj2" fmla="val 6280"/>
              <a:gd name="adj3" fmla="val 14765"/>
              <a:gd name="adj4" fmla="val 98917"/>
              <a:gd name="adj5" fmla="val 50058"/>
              <a:gd name="adj6" fmla="val 160585"/>
            </a:avLst>
          </a:prstGeom>
          <a:noFill/>
          <a:ln w="9525">
            <a:solidFill>
              <a:srgbClr val="94DC4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7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E764F39-AD08-2F0C-BF0C-133C35C89378}"/>
              </a:ext>
            </a:extLst>
          </p:cNvPr>
          <p:cNvSpPr/>
          <p:nvPr/>
        </p:nvSpPr>
        <p:spPr>
          <a:xfrm>
            <a:off x="427978" y="3431"/>
            <a:ext cx="744070" cy="1072685"/>
          </a:xfrm>
          <a:custGeom>
            <a:avLst/>
            <a:gdLst>
              <a:gd name="connsiteX0" fmla="*/ 178709 w 744070"/>
              <a:gd name="connsiteY0" fmla="*/ 0 h 1072685"/>
              <a:gd name="connsiteX1" fmla="*/ 744070 w 744070"/>
              <a:gd name="connsiteY1" fmla="*/ 0 h 1072685"/>
              <a:gd name="connsiteX2" fmla="*/ 744070 w 744070"/>
              <a:gd name="connsiteY2" fmla="*/ 586349 h 1072685"/>
              <a:gd name="connsiteX3" fmla="*/ 744070 w 744070"/>
              <a:gd name="connsiteY3" fmla="*/ 732965 h 1072685"/>
              <a:gd name="connsiteX4" fmla="*/ 744069 w 744070"/>
              <a:gd name="connsiteY4" fmla="*/ 732966 h 1072685"/>
              <a:gd name="connsiteX5" fmla="*/ 744069 w 744070"/>
              <a:gd name="connsiteY5" fmla="*/ 1072685 h 1072685"/>
              <a:gd name="connsiteX6" fmla="*/ 178708 w 744070"/>
              <a:gd name="connsiteY6" fmla="*/ 1072685 h 1072685"/>
              <a:gd name="connsiteX7" fmla="*/ 117004 w 744070"/>
              <a:gd name="connsiteY7" fmla="*/ 835626 h 1072685"/>
              <a:gd name="connsiteX8" fmla="*/ 89384 w 744070"/>
              <a:gd name="connsiteY8" fmla="*/ 785147 h 1072685"/>
              <a:gd name="connsiteX9" fmla="*/ 68130 w 744070"/>
              <a:gd name="connsiteY9" fmla="*/ 759387 h 1072685"/>
              <a:gd name="connsiteX10" fmla="*/ 0 w 744070"/>
              <a:gd name="connsiteY10" fmla="*/ 536342 h 1072685"/>
              <a:gd name="connsiteX11" fmla="*/ 68130 w 744070"/>
              <a:gd name="connsiteY11" fmla="*/ 313297 h 1072685"/>
              <a:gd name="connsiteX12" fmla="*/ 89389 w 744070"/>
              <a:gd name="connsiteY12" fmla="*/ 287531 h 1072685"/>
              <a:gd name="connsiteX13" fmla="*/ 117005 w 744070"/>
              <a:gd name="connsiteY13" fmla="*/ 237059 h 1072685"/>
              <a:gd name="connsiteX14" fmla="*/ 178709 w 744070"/>
              <a:gd name="connsiteY14" fmla="*/ 0 h 107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4070" h="1072685">
                <a:moveTo>
                  <a:pt x="178709" y="0"/>
                </a:moveTo>
                <a:lnTo>
                  <a:pt x="744070" y="0"/>
                </a:lnTo>
                <a:lnTo>
                  <a:pt x="744070" y="586349"/>
                </a:lnTo>
                <a:lnTo>
                  <a:pt x="744070" y="732965"/>
                </a:lnTo>
                <a:lnTo>
                  <a:pt x="744069" y="732966"/>
                </a:lnTo>
                <a:lnTo>
                  <a:pt x="744069" y="1072685"/>
                </a:lnTo>
                <a:lnTo>
                  <a:pt x="178708" y="1072685"/>
                </a:lnTo>
                <a:cubicBezTo>
                  <a:pt x="178708" y="962745"/>
                  <a:pt x="148415" y="894032"/>
                  <a:pt x="117004" y="835626"/>
                </a:cubicBezTo>
                <a:lnTo>
                  <a:pt x="89384" y="785147"/>
                </a:lnTo>
                <a:lnTo>
                  <a:pt x="68130" y="759387"/>
                </a:lnTo>
                <a:cubicBezTo>
                  <a:pt x="25116" y="695718"/>
                  <a:pt x="-1" y="618963"/>
                  <a:pt x="0" y="536342"/>
                </a:cubicBezTo>
                <a:cubicBezTo>
                  <a:pt x="0" y="453722"/>
                  <a:pt x="25116" y="376966"/>
                  <a:pt x="68130" y="313297"/>
                </a:cubicBezTo>
                <a:lnTo>
                  <a:pt x="89389" y="287531"/>
                </a:lnTo>
                <a:lnTo>
                  <a:pt x="117005" y="237059"/>
                </a:lnTo>
                <a:cubicBezTo>
                  <a:pt x="148416" y="178653"/>
                  <a:pt x="178709" y="109940"/>
                  <a:pt x="178709" y="0"/>
                </a:cubicBezTo>
                <a:close/>
              </a:path>
            </a:pathLst>
          </a:custGeom>
          <a:solidFill>
            <a:srgbClr val="08090D"/>
          </a:solidFill>
          <a:ln>
            <a:noFill/>
          </a:ln>
          <a:effectLst>
            <a:outerShdw blurRad="330200" dist="254000" dir="10800000" sx="92000" sy="92000" algn="r" rotWithShape="0">
              <a:srgbClr val="94DC4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8BE4C1-609A-C641-C20B-98A1559A80A1}"/>
              </a:ext>
            </a:extLst>
          </p:cNvPr>
          <p:cNvSpPr/>
          <p:nvPr/>
        </p:nvSpPr>
        <p:spPr>
          <a:xfrm>
            <a:off x="607216" y="0"/>
            <a:ext cx="564355" cy="6858000"/>
          </a:xfrm>
          <a:prstGeom prst="rect">
            <a:avLst/>
          </a:prstGeom>
          <a:solidFill>
            <a:srgbClr val="08090D"/>
          </a:solidFill>
          <a:ln>
            <a:noFill/>
          </a:ln>
          <a:effectLst>
            <a:outerShdw dist="12700" dir="10800000" algn="r" rotWithShape="0">
              <a:srgbClr val="94DC4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E89FEB9-013D-F862-3899-E781D63EC1D1}"/>
              </a:ext>
            </a:extLst>
          </p:cNvPr>
          <p:cNvGrpSpPr/>
          <p:nvPr/>
        </p:nvGrpSpPr>
        <p:grpSpPr>
          <a:xfrm>
            <a:off x="427980" y="3431"/>
            <a:ext cx="744070" cy="1072685"/>
            <a:chOff x="798663" y="932424"/>
            <a:chExt cx="744070" cy="1072685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A7D7E991-C37A-4B1D-BFD8-B1A2789AFE76}"/>
                </a:ext>
              </a:extLst>
            </p:cNvPr>
            <p:cNvSpPr/>
            <p:nvPr/>
          </p:nvSpPr>
          <p:spPr>
            <a:xfrm>
              <a:off x="798663" y="932424"/>
              <a:ext cx="744070" cy="1072685"/>
            </a:xfrm>
            <a:custGeom>
              <a:avLst/>
              <a:gdLst>
                <a:gd name="connsiteX0" fmla="*/ 178709 w 744070"/>
                <a:gd name="connsiteY0" fmla="*/ 0 h 1072685"/>
                <a:gd name="connsiteX1" fmla="*/ 744070 w 744070"/>
                <a:gd name="connsiteY1" fmla="*/ 0 h 1072685"/>
                <a:gd name="connsiteX2" fmla="*/ 744070 w 744070"/>
                <a:gd name="connsiteY2" fmla="*/ 586349 h 1072685"/>
                <a:gd name="connsiteX3" fmla="*/ 744070 w 744070"/>
                <a:gd name="connsiteY3" fmla="*/ 732965 h 1072685"/>
                <a:gd name="connsiteX4" fmla="*/ 744069 w 744070"/>
                <a:gd name="connsiteY4" fmla="*/ 732966 h 1072685"/>
                <a:gd name="connsiteX5" fmla="*/ 744069 w 744070"/>
                <a:gd name="connsiteY5" fmla="*/ 1072685 h 1072685"/>
                <a:gd name="connsiteX6" fmla="*/ 178708 w 744070"/>
                <a:gd name="connsiteY6" fmla="*/ 1072685 h 1072685"/>
                <a:gd name="connsiteX7" fmla="*/ 117004 w 744070"/>
                <a:gd name="connsiteY7" fmla="*/ 835626 h 1072685"/>
                <a:gd name="connsiteX8" fmla="*/ 89384 w 744070"/>
                <a:gd name="connsiteY8" fmla="*/ 785147 h 1072685"/>
                <a:gd name="connsiteX9" fmla="*/ 68130 w 744070"/>
                <a:gd name="connsiteY9" fmla="*/ 759387 h 1072685"/>
                <a:gd name="connsiteX10" fmla="*/ 0 w 744070"/>
                <a:gd name="connsiteY10" fmla="*/ 536342 h 1072685"/>
                <a:gd name="connsiteX11" fmla="*/ 68130 w 744070"/>
                <a:gd name="connsiteY11" fmla="*/ 313297 h 1072685"/>
                <a:gd name="connsiteX12" fmla="*/ 89389 w 744070"/>
                <a:gd name="connsiteY12" fmla="*/ 287531 h 1072685"/>
                <a:gd name="connsiteX13" fmla="*/ 117005 w 744070"/>
                <a:gd name="connsiteY13" fmla="*/ 237059 h 1072685"/>
                <a:gd name="connsiteX14" fmla="*/ 178709 w 744070"/>
                <a:gd name="connsiteY14" fmla="*/ 0 h 107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070" h="1072685">
                  <a:moveTo>
                    <a:pt x="178709" y="0"/>
                  </a:moveTo>
                  <a:lnTo>
                    <a:pt x="744070" y="0"/>
                  </a:lnTo>
                  <a:lnTo>
                    <a:pt x="744070" y="586349"/>
                  </a:lnTo>
                  <a:lnTo>
                    <a:pt x="744070" y="732965"/>
                  </a:lnTo>
                  <a:lnTo>
                    <a:pt x="744069" y="732966"/>
                  </a:lnTo>
                  <a:lnTo>
                    <a:pt x="744069" y="1072685"/>
                  </a:lnTo>
                  <a:lnTo>
                    <a:pt x="178708" y="1072685"/>
                  </a:lnTo>
                  <a:cubicBezTo>
                    <a:pt x="178708" y="962745"/>
                    <a:pt x="148415" y="894032"/>
                    <a:pt x="117004" y="835626"/>
                  </a:cubicBezTo>
                  <a:lnTo>
                    <a:pt x="89384" y="785147"/>
                  </a:lnTo>
                  <a:lnTo>
                    <a:pt x="68130" y="759387"/>
                  </a:lnTo>
                  <a:cubicBezTo>
                    <a:pt x="25116" y="695718"/>
                    <a:pt x="-1" y="618963"/>
                    <a:pt x="0" y="536342"/>
                  </a:cubicBezTo>
                  <a:cubicBezTo>
                    <a:pt x="0" y="453722"/>
                    <a:pt x="25116" y="376966"/>
                    <a:pt x="68130" y="313297"/>
                  </a:cubicBezTo>
                  <a:lnTo>
                    <a:pt x="89389" y="287531"/>
                  </a:lnTo>
                  <a:lnTo>
                    <a:pt x="117005" y="237059"/>
                  </a:lnTo>
                  <a:cubicBezTo>
                    <a:pt x="148416" y="178653"/>
                    <a:pt x="178709" y="109940"/>
                    <a:pt x="178709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  <a:effectLst>
              <a:outerShdw dist="12700" dir="10800000" algn="r" rotWithShape="0">
                <a:srgbClr val="94DC4C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D9FDA01-C381-592C-941E-707C7FA48ABE}"/>
                </a:ext>
              </a:extLst>
            </p:cNvPr>
            <p:cNvGrpSpPr/>
            <p:nvPr/>
          </p:nvGrpSpPr>
          <p:grpSpPr>
            <a:xfrm>
              <a:off x="913521" y="1211591"/>
              <a:ext cx="514349" cy="514349"/>
              <a:chOff x="2637191" y="3722003"/>
              <a:chExt cx="609320" cy="60932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30BB4EDE-2498-A491-B297-420AA2E8F535}"/>
                  </a:ext>
                </a:extLst>
              </p:cNvPr>
              <p:cNvSpPr/>
              <p:nvPr/>
            </p:nvSpPr>
            <p:spPr>
              <a:xfrm>
                <a:off x="2637191" y="3722003"/>
                <a:ext cx="609320" cy="609320"/>
              </a:xfrm>
              <a:prstGeom prst="ellipse">
                <a:avLst/>
              </a:prstGeom>
              <a:solidFill>
                <a:srgbClr val="94DC4C"/>
              </a:solidFill>
              <a:ln>
                <a:noFill/>
              </a:ln>
              <a:effectLst>
                <a:outerShdw blurRad="177800" sx="102000" sy="102000" algn="ctr" rotWithShape="0">
                  <a:schemeClr val="tx1">
                    <a:alpha val="8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3F4FFEE5-E467-466A-D206-377DE7D2D643}"/>
                  </a:ext>
                </a:extLst>
              </p:cNvPr>
              <p:cNvGrpSpPr/>
              <p:nvPr/>
            </p:nvGrpSpPr>
            <p:grpSpPr>
              <a:xfrm>
                <a:off x="2819764" y="3859767"/>
                <a:ext cx="279036" cy="332836"/>
                <a:chOff x="5199725" y="1785802"/>
                <a:chExt cx="1768077" cy="2108976"/>
              </a:xfrm>
              <a:solidFill>
                <a:srgbClr val="FF8961"/>
              </a:solidFill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9DA2E574-D150-AA89-42F8-2368B7D07957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solidFill>
                  <a:srgbClr val="0809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E896DA8B-4CA0-AEC7-F826-27569CDDC000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809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56F7A6E5-4A01-4228-A5D2-A516DC851ECC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809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5295F6A-4DF5-231A-1930-C952B43609A2}"/>
              </a:ext>
            </a:extLst>
          </p:cNvPr>
          <p:cNvSpPr txBox="1"/>
          <p:nvPr/>
        </p:nvSpPr>
        <p:spPr>
          <a:xfrm>
            <a:off x="1104879" y="269880"/>
            <a:ext cx="3291861" cy="527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EF04806-956E-769E-FACA-4736E611AD6E}"/>
              </a:ext>
            </a:extLst>
          </p:cNvPr>
          <p:cNvSpPr/>
          <p:nvPr/>
        </p:nvSpPr>
        <p:spPr>
          <a:xfrm>
            <a:off x="6617642" y="1685887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367C7A1E-2EE4-B69B-C324-D76014F141CA}"/>
              </a:ext>
            </a:extLst>
          </p:cNvPr>
          <p:cNvSpPr/>
          <p:nvPr/>
        </p:nvSpPr>
        <p:spPr>
          <a:xfrm>
            <a:off x="6626144" y="1685887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rgbClr val="94D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A1A1D3-FCD5-A9AC-3390-4A9E3A10FD05}"/>
              </a:ext>
            </a:extLst>
          </p:cNvPr>
          <p:cNvSpPr/>
          <p:nvPr/>
        </p:nvSpPr>
        <p:spPr>
          <a:xfrm>
            <a:off x="8695699" y="1943393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D03DFF-DDF8-06E9-D8FE-CA815024241E}"/>
              </a:ext>
            </a:extLst>
          </p:cNvPr>
          <p:cNvSpPr/>
          <p:nvPr/>
        </p:nvSpPr>
        <p:spPr>
          <a:xfrm>
            <a:off x="1171571" y="1990775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D46C2BE-77F4-F8BB-D181-1F566E1BC50C}"/>
              </a:ext>
            </a:extLst>
          </p:cNvPr>
          <p:cNvCxnSpPr>
            <a:cxnSpLocks/>
          </p:cNvCxnSpPr>
          <p:nvPr/>
        </p:nvCxnSpPr>
        <p:spPr>
          <a:xfrm>
            <a:off x="6413779" y="2592448"/>
            <a:ext cx="72000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043D0992-D7F3-270E-0327-750D94A8CA2B}"/>
              </a:ext>
            </a:extLst>
          </p:cNvPr>
          <p:cNvSpPr/>
          <p:nvPr/>
        </p:nvSpPr>
        <p:spPr>
          <a:xfrm>
            <a:off x="4415150" y="1685887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059B1339-9E32-F359-0357-B934008CBFE3}"/>
              </a:ext>
            </a:extLst>
          </p:cNvPr>
          <p:cNvSpPr/>
          <p:nvPr/>
        </p:nvSpPr>
        <p:spPr>
          <a:xfrm>
            <a:off x="4423652" y="1685887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rgbClr val="94D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4DFFCD1-F375-BC42-511F-3DF577316E70}"/>
              </a:ext>
            </a:extLst>
          </p:cNvPr>
          <p:cNvCxnSpPr>
            <a:cxnSpLocks/>
          </p:cNvCxnSpPr>
          <p:nvPr/>
        </p:nvCxnSpPr>
        <p:spPr>
          <a:xfrm>
            <a:off x="4174751" y="2599147"/>
            <a:ext cx="72000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3219262C-5BDA-AACF-DB83-28B2BF6E1D90}"/>
              </a:ext>
            </a:extLst>
          </p:cNvPr>
          <p:cNvSpPr/>
          <p:nvPr/>
        </p:nvSpPr>
        <p:spPr>
          <a:xfrm>
            <a:off x="6617642" y="4180997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51612D27-B1E9-BE58-953E-33C45373B80F}"/>
              </a:ext>
            </a:extLst>
          </p:cNvPr>
          <p:cNvSpPr/>
          <p:nvPr/>
        </p:nvSpPr>
        <p:spPr>
          <a:xfrm>
            <a:off x="6626144" y="4180997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rgbClr val="94D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4AFA6D-76CA-3367-F5BC-7132ED524138}"/>
              </a:ext>
            </a:extLst>
          </p:cNvPr>
          <p:cNvSpPr/>
          <p:nvPr/>
        </p:nvSpPr>
        <p:spPr>
          <a:xfrm>
            <a:off x="8695699" y="4438503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4DC9B4-9735-C7AA-FC1C-1A643A30E543}"/>
              </a:ext>
            </a:extLst>
          </p:cNvPr>
          <p:cNvSpPr/>
          <p:nvPr/>
        </p:nvSpPr>
        <p:spPr>
          <a:xfrm>
            <a:off x="1171571" y="4485885"/>
            <a:ext cx="294901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8CD5174-4367-5A57-04AA-DD4C403029EE}"/>
              </a:ext>
            </a:extLst>
          </p:cNvPr>
          <p:cNvCxnSpPr>
            <a:cxnSpLocks/>
          </p:cNvCxnSpPr>
          <p:nvPr/>
        </p:nvCxnSpPr>
        <p:spPr>
          <a:xfrm>
            <a:off x="6413779" y="5087558"/>
            <a:ext cx="72000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F1090CCB-D32B-D928-A15E-D728BFA6DAFC}"/>
              </a:ext>
            </a:extLst>
          </p:cNvPr>
          <p:cNvSpPr/>
          <p:nvPr/>
        </p:nvSpPr>
        <p:spPr>
          <a:xfrm>
            <a:off x="4415150" y="4180997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16CBD947-938B-8C93-50A0-1E764700A8F0}"/>
              </a:ext>
            </a:extLst>
          </p:cNvPr>
          <p:cNvSpPr/>
          <p:nvPr/>
        </p:nvSpPr>
        <p:spPr>
          <a:xfrm>
            <a:off x="4423652" y="4180997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rgbClr val="94D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6DE0D6F-C1A5-D056-6AE9-2E8B85C1AD00}"/>
              </a:ext>
            </a:extLst>
          </p:cNvPr>
          <p:cNvCxnSpPr>
            <a:cxnSpLocks/>
          </p:cNvCxnSpPr>
          <p:nvPr/>
        </p:nvCxnSpPr>
        <p:spPr>
          <a:xfrm>
            <a:off x="4174751" y="5094257"/>
            <a:ext cx="72000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E6FBF64-758A-3524-959A-77830CA2311E}"/>
              </a:ext>
            </a:extLst>
          </p:cNvPr>
          <p:cNvGraphicFramePr>
            <a:graphicFrameLocks noGrp="1"/>
          </p:cNvGraphicFramePr>
          <p:nvPr/>
        </p:nvGraphicFramePr>
        <p:xfrm>
          <a:off x="14477" y="1153737"/>
          <a:ext cx="592260" cy="486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4DC4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4DC4C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626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90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57B05D-0707-2A9C-1A31-8FD11C930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설명선: 굽은 선(테두리 없음) 18">
            <a:extLst>
              <a:ext uri="{FF2B5EF4-FFF2-40B4-BE49-F238E27FC236}">
                <a16:creationId xmlns:a16="http://schemas.microsoft.com/office/drawing/2014/main" id="{2AA358E3-0248-0EF9-95D5-CAE61CDE883B}"/>
              </a:ext>
            </a:extLst>
          </p:cNvPr>
          <p:cNvSpPr/>
          <p:nvPr/>
        </p:nvSpPr>
        <p:spPr>
          <a:xfrm>
            <a:off x="87936" y="437212"/>
            <a:ext cx="179238" cy="179238"/>
          </a:xfrm>
          <a:prstGeom prst="callout2">
            <a:avLst>
              <a:gd name="adj1" fmla="val 14765"/>
              <a:gd name="adj2" fmla="val 6280"/>
              <a:gd name="adj3" fmla="val 14765"/>
              <a:gd name="adj4" fmla="val 98917"/>
              <a:gd name="adj5" fmla="val 50058"/>
              <a:gd name="adj6" fmla="val 160585"/>
            </a:avLst>
          </a:prstGeom>
          <a:noFill/>
          <a:ln w="9525">
            <a:solidFill>
              <a:srgbClr val="94DC4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7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1E9DBABC-97F1-8F41-382D-D1C2F3FF92A3}"/>
              </a:ext>
            </a:extLst>
          </p:cNvPr>
          <p:cNvSpPr/>
          <p:nvPr/>
        </p:nvSpPr>
        <p:spPr>
          <a:xfrm>
            <a:off x="427978" y="3431"/>
            <a:ext cx="744070" cy="1072685"/>
          </a:xfrm>
          <a:custGeom>
            <a:avLst/>
            <a:gdLst>
              <a:gd name="connsiteX0" fmla="*/ 178709 w 744070"/>
              <a:gd name="connsiteY0" fmla="*/ 0 h 1072685"/>
              <a:gd name="connsiteX1" fmla="*/ 744070 w 744070"/>
              <a:gd name="connsiteY1" fmla="*/ 0 h 1072685"/>
              <a:gd name="connsiteX2" fmla="*/ 744070 w 744070"/>
              <a:gd name="connsiteY2" fmla="*/ 586349 h 1072685"/>
              <a:gd name="connsiteX3" fmla="*/ 744070 w 744070"/>
              <a:gd name="connsiteY3" fmla="*/ 732965 h 1072685"/>
              <a:gd name="connsiteX4" fmla="*/ 744069 w 744070"/>
              <a:gd name="connsiteY4" fmla="*/ 732966 h 1072685"/>
              <a:gd name="connsiteX5" fmla="*/ 744069 w 744070"/>
              <a:gd name="connsiteY5" fmla="*/ 1072685 h 1072685"/>
              <a:gd name="connsiteX6" fmla="*/ 178708 w 744070"/>
              <a:gd name="connsiteY6" fmla="*/ 1072685 h 1072685"/>
              <a:gd name="connsiteX7" fmla="*/ 117004 w 744070"/>
              <a:gd name="connsiteY7" fmla="*/ 835626 h 1072685"/>
              <a:gd name="connsiteX8" fmla="*/ 89384 w 744070"/>
              <a:gd name="connsiteY8" fmla="*/ 785147 h 1072685"/>
              <a:gd name="connsiteX9" fmla="*/ 68130 w 744070"/>
              <a:gd name="connsiteY9" fmla="*/ 759387 h 1072685"/>
              <a:gd name="connsiteX10" fmla="*/ 0 w 744070"/>
              <a:gd name="connsiteY10" fmla="*/ 536342 h 1072685"/>
              <a:gd name="connsiteX11" fmla="*/ 68130 w 744070"/>
              <a:gd name="connsiteY11" fmla="*/ 313297 h 1072685"/>
              <a:gd name="connsiteX12" fmla="*/ 89389 w 744070"/>
              <a:gd name="connsiteY12" fmla="*/ 287531 h 1072685"/>
              <a:gd name="connsiteX13" fmla="*/ 117005 w 744070"/>
              <a:gd name="connsiteY13" fmla="*/ 237059 h 1072685"/>
              <a:gd name="connsiteX14" fmla="*/ 178709 w 744070"/>
              <a:gd name="connsiteY14" fmla="*/ 0 h 1072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4070" h="1072685">
                <a:moveTo>
                  <a:pt x="178709" y="0"/>
                </a:moveTo>
                <a:lnTo>
                  <a:pt x="744070" y="0"/>
                </a:lnTo>
                <a:lnTo>
                  <a:pt x="744070" y="586349"/>
                </a:lnTo>
                <a:lnTo>
                  <a:pt x="744070" y="732965"/>
                </a:lnTo>
                <a:lnTo>
                  <a:pt x="744069" y="732966"/>
                </a:lnTo>
                <a:lnTo>
                  <a:pt x="744069" y="1072685"/>
                </a:lnTo>
                <a:lnTo>
                  <a:pt x="178708" y="1072685"/>
                </a:lnTo>
                <a:cubicBezTo>
                  <a:pt x="178708" y="962745"/>
                  <a:pt x="148415" y="894032"/>
                  <a:pt x="117004" y="835626"/>
                </a:cubicBezTo>
                <a:lnTo>
                  <a:pt x="89384" y="785147"/>
                </a:lnTo>
                <a:lnTo>
                  <a:pt x="68130" y="759387"/>
                </a:lnTo>
                <a:cubicBezTo>
                  <a:pt x="25116" y="695718"/>
                  <a:pt x="-1" y="618963"/>
                  <a:pt x="0" y="536342"/>
                </a:cubicBezTo>
                <a:cubicBezTo>
                  <a:pt x="0" y="453722"/>
                  <a:pt x="25116" y="376966"/>
                  <a:pt x="68130" y="313297"/>
                </a:cubicBezTo>
                <a:lnTo>
                  <a:pt x="89389" y="287531"/>
                </a:lnTo>
                <a:lnTo>
                  <a:pt x="117005" y="237059"/>
                </a:lnTo>
                <a:cubicBezTo>
                  <a:pt x="148416" y="178653"/>
                  <a:pt x="178709" y="109940"/>
                  <a:pt x="178709" y="0"/>
                </a:cubicBezTo>
                <a:close/>
              </a:path>
            </a:pathLst>
          </a:custGeom>
          <a:solidFill>
            <a:srgbClr val="08090D"/>
          </a:solidFill>
          <a:ln>
            <a:noFill/>
          </a:ln>
          <a:effectLst>
            <a:outerShdw blurRad="330200" dist="254000" dir="10800000" sx="92000" sy="92000" algn="r" rotWithShape="0">
              <a:srgbClr val="94DC4C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26EF9C-7974-57D8-8464-0549D52D4D02}"/>
              </a:ext>
            </a:extLst>
          </p:cNvPr>
          <p:cNvSpPr/>
          <p:nvPr/>
        </p:nvSpPr>
        <p:spPr>
          <a:xfrm>
            <a:off x="607216" y="0"/>
            <a:ext cx="564355" cy="6858000"/>
          </a:xfrm>
          <a:prstGeom prst="rect">
            <a:avLst/>
          </a:prstGeom>
          <a:solidFill>
            <a:srgbClr val="08090D"/>
          </a:solidFill>
          <a:ln>
            <a:noFill/>
          </a:ln>
          <a:effectLst>
            <a:outerShdw dist="12700" dir="10800000" algn="r" rotWithShape="0">
              <a:srgbClr val="94DC4C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E4CBED2-8EAE-ECD8-1767-98623F48114E}"/>
              </a:ext>
            </a:extLst>
          </p:cNvPr>
          <p:cNvGrpSpPr/>
          <p:nvPr/>
        </p:nvGrpSpPr>
        <p:grpSpPr>
          <a:xfrm>
            <a:off x="427980" y="3431"/>
            <a:ext cx="744070" cy="1072685"/>
            <a:chOff x="798663" y="932424"/>
            <a:chExt cx="744070" cy="1072685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94B33B2-9893-733B-C722-3B6845D200AC}"/>
                </a:ext>
              </a:extLst>
            </p:cNvPr>
            <p:cNvSpPr/>
            <p:nvPr/>
          </p:nvSpPr>
          <p:spPr>
            <a:xfrm>
              <a:off x="798663" y="932424"/>
              <a:ext cx="744070" cy="1072685"/>
            </a:xfrm>
            <a:custGeom>
              <a:avLst/>
              <a:gdLst>
                <a:gd name="connsiteX0" fmla="*/ 178709 w 744070"/>
                <a:gd name="connsiteY0" fmla="*/ 0 h 1072685"/>
                <a:gd name="connsiteX1" fmla="*/ 744070 w 744070"/>
                <a:gd name="connsiteY1" fmla="*/ 0 h 1072685"/>
                <a:gd name="connsiteX2" fmla="*/ 744070 w 744070"/>
                <a:gd name="connsiteY2" fmla="*/ 586349 h 1072685"/>
                <a:gd name="connsiteX3" fmla="*/ 744070 w 744070"/>
                <a:gd name="connsiteY3" fmla="*/ 732965 h 1072685"/>
                <a:gd name="connsiteX4" fmla="*/ 744069 w 744070"/>
                <a:gd name="connsiteY4" fmla="*/ 732966 h 1072685"/>
                <a:gd name="connsiteX5" fmla="*/ 744069 w 744070"/>
                <a:gd name="connsiteY5" fmla="*/ 1072685 h 1072685"/>
                <a:gd name="connsiteX6" fmla="*/ 178708 w 744070"/>
                <a:gd name="connsiteY6" fmla="*/ 1072685 h 1072685"/>
                <a:gd name="connsiteX7" fmla="*/ 117004 w 744070"/>
                <a:gd name="connsiteY7" fmla="*/ 835626 h 1072685"/>
                <a:gd name="connsiteX8" fmla="*/ 89384 w 744070"/>
                <a:gd name="connsiteY8" fmla="*/ 785147 h 1072685"/>
                <a:gd name="connsiteX9" fmla="*/ 68130 w 744070"/>
                <a:gd name="connsiteY9" fmla="*/ 759387 h 1072685"/>
                <a:gd name="connsiteX10" fmla="*/ 0 w 744070"/>
                <a:gd name="connsiteY10" fmla="*/ 536342 h 1072685"/>
                <a:gd name="connsiteX11" fmla="*/ 68130 w 744070"/>
                <a:gd name="connsiteY11" fmla="*/ 313297 h 1072685"/>
                <a:gd name="connsiteX12" fmla="*/ 89389 w 744070"/>
                <a:gd name="connsiteY12" fmla="*/ 287531 h 1072685"/>
                <a:gd name="connsiteX13" fmla="*/ 117005 w 744070"/>
                <a:gd name="connsiteY13" fmla="*/ 237059 h 1072685"/>
                <a:gd name="connsiteX14" fmla="*/ 178709 w 744070"/>
                <a:gd name="connsiteY14" fmla="*/ 0 h 107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4070" h="1072685">
                  <a:moveTo>
                    <a:pt x="178709" y="0"/>
                  </a:moveTo>
                  <a:lnTo>
                    <a:pt x="744070" y="0"/>
                  </a:lnTo>
                  <a:lnTo>
                    <a:pt x="744070" y="586349"/>
                  </a:lnTo>
                  <a:lnTo>
                    <a:pt x="744070" y="732965"/>
                  </a:lnTo>
                  <a:lnTo>
                    <a:pt x="744069" y="732966"/>
                  </a:lnTo>
                  <a:lnTo>
                    <a:pt x="744069" y="1072685"/>
                  </a:lnTo>
                  <a:lnTo>
                    <a:pt x="178708" y="1072685"/>
                  </a:lnTo>
                  <a:cubicBezTo>
                    <a:pt x="178708" y="962745"/>
                    <a:pt x="148415" y="894032"/>
                    <a:pt x="117004" y="835626"/>
                  </a:cubicBezTo>
                  <a:lnTo>
                    <a:pt x="89384" y="785147"/>
                  </a:lnTo>
                  <a:lnTo>
                    <a:pt x="68130" y="759387"/>
                  </a:lnTo>
                  <a:cubicBezTo>
                    <a:pt x="25116" y="695718"/>
                    <a:pt x="-1" y="618963"/>
                    <a:pt x="0" y="536342"/>
                  </a:cubicBezTo>
                  <a:cubicBezTo>
                    <a:pt x="0" y="453722"/>
                    <a:pt x="25116" y="376966"/>
                    <a:pt x="68130" y="313297"/>
                  </a:cubicBezTo>
                  <a:lnTo>
                    <a:pt x="89389" y="287531"/>
                  </a:lnTo>
                  <a:lnTo>
                    <a:pt x="117005" y="237059"/>
                  </a:lnTo>
                  <a:cubicBezTo>
                    <a:pt x="148416" y="178653"/>
                    <a:pt x="178709" y="109940"/>
                    <a:pt x="178709" y="0"/>
                  </a:cubicBezTo>
                  <a:close/>
                </a:path>
              </a:pathLst>
            </a:custGeom>
            <a:solidFill>
              <a:srgbClr val="08090D"/>
            </a:solidFill>
            <a:ln>
              <a:noFill/>
            </a:ln>
            <a:effectLst>
              <a:outerShdw dist="12700" dir="10800000" algn="r" rotWithShape="0">
                <a:srgbClr val="94DC4C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CEC912A-6D35-C689-7F2C-BCCA9AB2CFD8}"/>
                </a:ext>
              </a:extLst>
            </p:cNvPr>
            <p:cNvGrpSpPr/>
            <p:nvPr/>
          </p:nvGrpSpPr>
          <p:grpSpPr>
            <a:xfrm>
              <a:off x="913521" y="1211591"/>
              <a:ext cx="514349" cy="514349"/>
              <a:chOff x="2637191" y="3722003"/>
              <a:chExt cx="609320" cy="60932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8525ADCD-7996-46FE-12AA-7F58DBC62F3E}"/>
                  </a:ext>
                </a:extLst>
              </p:cNvPr>
              <p:cNvSpPr/>
              <p:nvPr/>
            </p:nvSpPr>
            <p:spPr>
              <a:xfrm>
                <a:off x="2637191" y="3722003"/>
                <a:ext cx="609320" cy="609320"/>
              </a:xfrm>
              <a:prstGeom prst="ellipse">
                <a:avLst/>
              </a:prstGeom>
              <a:solidFill>
                <a:srgbClr val="94DC4C"/>
              </a:solidFill>
              <a:ln>
                <a:noFill/>
              </a:ln>
              <a:effectLst>
                <a:outerShdw blurRad="177800" sx="102000" sy="102000" algn="ctr" rotWithShape="0">
                  <a:schemeClr val="tx1">
                    <a:alpha val="8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7CF9BF98-5BF9-FD32-36B0-BD8D7D8DACEC}"/>
                  </a:ext>
                </a:extLst>
              </p:cNvPr>
              <p:cNvGrpSpPr/>
              <p:nvPr/>
            </p:nvGrpSpPr>
            <p:grpSpPr>
              <a:xfrm>
                <a:off x="2819764" y="3859767"/>
                <a:ext cx="279036" cy="332836"/>
                <a:chOff x="5199725" y="1785802"/>
                <a:chExt cx="1768077" cy="2108976"/>
              </a:xfrm>
              <a:solidFill>
                <a:srgbClr val="FF8961"/>
              </a:solidFill>
            </p:grpSpPr>
            <p:sp>
              <p:nvSpPr>
                <p:cNvPr id="13" name="자유형: 도형 12">
                  <a:extLst>
                    <a:ext uri="{FF2B5EF4-FFF2-40B4-BE49-F238E27FC236}">
                      <a16:creationId xmlns:a16="http://schemas.microsoft.com/office/drawing/2014/main" id="{4CD06A29-5161-4E69-1DAF-0A099852DC3E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solidFill>
                  <a:srgbClr val="0809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44AD50E7-3225-7A5A-0CFE-2B8CB1B45F9B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809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B23E77DB-0EB5-9876-6724-8070E055BB02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8090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39F9264-C6E0-91A7-4B17-B74B82BF3ADA}"/>
              </a:ext>
            </a:extLst>
          </p:cNvPr>
          <p:cNvSpPr txBox="1"/>
          <p:nvPr/>
        </p:nvSpPr>
        <p:spPr>
          <a:xfrm>
            <a:off x="1104879" y="269880"/>
            <a:ext cx="3291861" cy="527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C6C705A-871A-6E81-D5EA-4011981F0A64}"/>
              </a:ext>
            </a:extLst>
          </p:cNvPr>
          <p:cNvSpPr/>
          <p:nvPr/>
        </p:nvSpPr>
        <p:spPr>
          <a:xfrm>
            <a:off x="5520716" y="1707136"/>
            <a:ext cx="216000" cy="216000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FBAACF-303C-C150-5552-47B9D6FE5798}"/>
              </a:ext>
            </a:extLst>
          </p:cNvPr>
          <p:cNvSpPr/>
          <p:nvPr/>
        </p:nvSpPr>
        <p:spPr>
          <a:xfrm>
            <a:off x="2571798" y="1676636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502651-22F6-CD13-59FC-E472CB43DA4B}"/>
              </a:ext>
            </a:extLst>
          </p:cNvPr>
          <p:cNvSpPr/>
          <p:nvPr/>
        </p:nvSpPr>
        <p:spPr>
          <a:xfrm>
            <a:off x="5965873" y="1676636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0B74E38-9640-53C0-67F2-44CEF435102E}"/>
              </a:ext>
            </a:extLst>
          </p:cNvPr>
          <p:cNvGraphicFramePr>
            <a:graphicFrameLocks noGrp="1"/>
          </p:cNvGraphicFramePr>
          <p:nvPr/>
        </p:nvGraphicFramePr>
        <p:xfrm>
          <a:off x="1537466" y="1411240"/>
          <a:ext cx="2692175" cy="446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46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FB324F4-B8C5-6E07-BC1C-AD8CAC1D46F6}"/>
              </a:ext>
            </a:extLst>
          </p:cNvPr>
          <p:cNvGraphicFramePr>
            <a:graphicFrameLocks noGrp="1"/>
          </p:cNvGraphicFramePr>
          <p:nvPr/>
        </p:nvGraphicFramePr>
        <p:xfrm>
          <a:off x="4950680" y="1374337"/>
          <a:ext cx="2692175" cy="453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46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04E09609-3503-8D17-10D1-272DFC14D33E}"/>
              </a:ext>
            </a:extLst>
          </p:cNvPr>
          <p:cNvSpPr/>
          <p:nvPr/>
        </p:nvSpPr>
        <p:spPr>
          <a:xfrm>
            <a:off x="8933930" y="1681735"/>
            <a:ext cx="216000" cy="216000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B2BF76-58EB-02ED-7C04-A48C95D7A6EE}"/>
              </a:ext>
            </a:extLst>
          </p:cNvPr>
          <p:cNvSpPr/>
          <p:nvPr/>
        </p:nvSpPr>
        <p:spPr>
          <a:xfrm>
            <a:off x="9379087" y="1651235"/>
            <a:ext cx="9969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52A028A2-2678-E1CB-E34F-6FA4FC49DBCC}"/>
              </a:ext>
            </a:extLst>
          </p:cNvPr>
          <p:cNvGraphicFramePr>
            <a:graphicFrameLocks noGrp="1"/>
          </p:cNvGraphicFramePr>
          <p:nvPr/>
        </p:nvGraphicFramePr>
        <p:xfrm>
          <a:off x="8363894" y="1348936"/>
          <a:ext cx="2692175" cy="453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466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8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DC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76FA6BDF-FEFD-6A34-340C-EDCD152C7A1F}"/>
              </a:ext>
            </a:extLst>
          </p:cNvPr>
          <p:cNvSpPr/>
          <p:nvPr/>
        </p:nvSpPr>
        <p:spPr>
          <a:xfrm>
            <a:off x="1844307" y="1748547"/>
            <a:ext cx="133176" cy="133176"/>
          </a:xfrm>
          <a:prstGeom prst="ellipse">
            <a:avLst/>
          </a:prstGeom>
          <a:solidFill>
            <a:schemeClr val="bg1"/>
          </a:solidFill>
          <a:ln w="38100">
            <a:solidFill>
              <a:srgbClr val="94DC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500804A-8FC3-2C35-4D71-62183A3E463F}"/>
              </a:ext>
            </a:extLst>
          </p:cNvPr>
          <p:cNvGraphicFramePr>
            <a:graphicFrameLocks noGrp="1"/>
          </p:cNvGraphicFramePr>
          <p:nvPr/>
        </p:nvGraphicFramePr>
        <p:xfrm>
          <a:off x="14477" y="1153737"/>
          <a:ext cx="592260" cy="486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94DC4C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4DC4C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</a:t>
                      </a:r>
                      <a:endParaRPr kumimoji="0" lang="ko-KR" altLang="en-US" sz="8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09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879</Words>
  <Application>Microsoft Office PowerPoint</Application>
  <PresentationFormat>와이드스크린</PresentationFormat>
  <Paragraphs>216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2025-05-13T01:35:12Z</dcterms:created>
  <dcterms:modified xsi:type="dcterms:W3CDTF">2025-05-13T01:46:02Z</dcterms:modified>
</cp:coreProperties>
</file>