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043" r:id="rId2"/>
    <p:sldId id="1038" r:id="rId3"/>
    <p:sldId id="2047" r:id="rId4"/>
    <p:sldId id="2048" r:id="rId5"/>
    <p:sldId id="2049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6EB"/>
    <a:srgbClr val="1B2342"/>
    <a:srgbClr val="392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1270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A9-4EED-93A0-1EC3736FF30E}"/>
              </c:ext>
            </c:extLst>
          </c:dPt>
          <c:dPt>
            <c:idx val="1"/>
            <c:bubble3D val="0"/>
            <c:spPr>
              <a:solidFill>
                <a:srgbClr val="0B96EB"/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A9-4EED-93A0-1EC3736FF30E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A9-4EED-93A0-1EC3736FF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0B96EB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3799FA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E4-4ACA-91F8-937EB59C2C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E4-4ACA-91F8-937EB59C2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6768192"/>
        <c:axId val="-96774720"/>
      </c:lineChart>
      <c:catAx>
        <c:axId val="-9676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6774720"/>
        <c:crosses val="autoZero"/>
        <c:auto val="1"/>
        <c:lblAlgn val="ctr"/>
        <c:lblOffset val="100"/>
        <c:noMultiLvlLbl val="0"/>
      </c:catAx>
      <c:valAx>
        <c:axId val="-9677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967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5185-C408-47D6-AD9B-D8B6CD2C93A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72E-C3DE-43C2-A44C-AD81E4AB4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3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3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5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7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C4A98B-481B-9A9C-9B0F-8F772F35C76E}"/>
              </a:ext>
            </a:extLst>
          </p:cNvPr>
          <p:cNvSpPr/>
          <p:nvPr/>
        </p:nvSpPr>
        <p:spPr>
          <a:xfrm>
            <a:off x="2923195" y="2423483"/>
            <a:ext cx="6345610" cy="2004333"/>
          </a:xfrm>
          <a:prstGeom prst="roundRect">
            <a:avLst>
              <a:gd name="adj" fmla="val 10405"/>
            </a:avLst>
          </a:prstGeom>
          <a:pattFill prst="dotGrid">
            <a:fgClr>
              <a:srgbClr val="DCE0F0"/>
            </a:fgClr>
            <a:bgClr>
              <a:schemeClr val="bg1"/>
            </a:bgClr>
          </a:pattFill>
          <a:ln w="25400">
            <a:solidFill>
              <a:srgbClr val="1B2342"/>
            </a:solidFill>
          </a:ln>
          <a:effectLst>
            <a:outerShdw dist="38100" dir="2700000" algn="tl" rotWithShape="0">
              <a:srgbClr val="1B234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1B234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4476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A50620-21CE-8C50-E2D4-B04DABA4EF1D}"/>
              </a:ext>
            </a:extLst>
          </p:cNvPr>
          <p:cNvGrpSpPr/>
          <p:nvPr/>
        </p:nvGrpSpPr>
        <p:grpSpPr>
          <a:xfrm>
            <a:off x="3005845" y="2022874"/>
            <a:ext cx="524920" cy="801217"/>
            <a:chOff x="4707314" y="3781425"/>
            <a:chExt cx="219365" cy="33483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A02A43F-4AD1-A810-25AA-747ADC809D2B}"/>
                </a:ext>
              </a:extLst>
            </p:cNvPr>
            <p:cNvSpPr/>
            <p:nvPr/>
          </p:nvSpPr>
          <p:spPr>
            <a:xfrm>
              <a:off x="4707314" y="3995330"/>
              <a:ext cx="176736" cy="120925"/>
            </a:xfrm>
            <a:prstGeom prst="ellipse">
              <a:avLst/>
            </a:prstGeom>
            <a:pattFill prst="lgConfetti">
              <a:fgClr>
                <a:srgbClr val="DCE0F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F5DF0A2-6FCD-E117-1CFF-599B913BBCE5}"/>
                </a:ext>
              </a:extLst>
            </p:cNvPr>
            <p:cNvSpPr/>
            <p:nvPr/>
          </p:nvSpPr>
          <p:spPr>
            <a:xfrm>
              <a:off x="4757664" y="4030408"/>
              <a:ext cx="66820" cy="45719"/>
            </a:xfrm>
            <a:prstGeom prst="ellipse">
              <a:avLst/>
            </a:prstGeom>
            <a:solidFill>
              <a:srgbClr val="1B2342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6D66544-CD79-7E16-9615-5BF2653A2D1B}"/>
                </a:ext>
              </a:extLst>
            </p:cNvPr>
            <p:cNvSpPr/>
            <p:nvPr/>
          </p:nvSpPr>
          <p:spPr>
            <a:xfrm>
              <a:off x="4766865" y="3822699"/>
              <a:ext cx="48419" cy="25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bg1"/>
                </a:gs>
                <a:gs pos="44000">
                  <a:schemeClr val="bg1"/>
                </a:gs>
                <a:gs pos="44000">
                  <a:srgbClr val="DCE0F0"/>
                </a:gs>
              </a:gsLst>
              <a:lin ang="0" scaled="1"/>
              <a:tileRect/>
            </a:gradFill>
            <a:ln w="25400">
              <a:solidFill>
                <a:srgbClr val="1B234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588CEF-2AC7-0F71-1A77-80F525037C83}"/>
                </a:ext>
              </a:extLst>
            </p:cNvPr>
            <p:cNvSpPr/>
            <p:nvPr/>
          </p:nvSpPr>
          <p:spPr>
            <a:xfrm>
              <a:off x="4730750" y="3781425"/>
              <a:ext cx="120650" cy="825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7D00E1A-F38E-B388-390F-5200E25B1866}"/>
                </a:ext>
              </a:extLst>
            </p:cNvPr>
            <p:cNvSpPr/>
            <p:nvPr/>
          </p:nvSpPr>
          <p:spPr>
            <a:xfrm rot="4344782">
              <a:off x="4869273" y="3984688"/>
              <a:ext cx="69094" cy="45719"/>
            </a:xfrm>
            <a:custGeom>
              <a:avLst/>
              <a:gdLst>
                <a:gd name="connsiteX0" fmla="*/ 170682 w 334195"/>
                <a:gd name="connsiteY0" fmla="*/ 10805 h 221135"/>
                <a:gd name="connsiteX1" fmla="*/ 186459 w 334195"/>
                <a:gd name="connsiteY1" fmla="*/ 16152 h 221135"/>
                <a:gd name="connsiteX2" fmla="*/ 198982 w 334195"/>
                <a:gd name="connsiteY2" fmla="*/ 27806 h 221135"/>
                <a:gd name="connsiteX3" fmla="*/ 192629 w 334195"/>
                <a:gd name="connsiteY3" fmla="*/ 42100 h 221135"/>
                <a:gd name="connsiteX4" fmla="*/ 187866 w 334195"/>
                <a:gd name="connsiteY4" fmla="*/ 61150 h 221135"/>
                <a:gd name="connsiteX5" fmla="*/ 202154 w 334195"/>
                <a:gd name="connsiteY5" fmla="*/ 77818 h 221135"/>
                <a:gd name="connsiteX6" fmla="*/ 218822 w 334195"/>
                <a:gd name="connsiteY6" fmla="*/ 92106 h 221135"/>
                <a:gd name="connsiteX7" fmla="*/ 225966 w 334195"/>
                <a:gd name="connsiteY7" fmla="*/ 106393 h 221135"/>
                <a:gd name="connsiteX8" fmla="*/ 168816 w 334195"/>
                <a:gd name="connsiteY8" fmla="*/ 151637 h 221135"/>
                <a:gd name="connsiteX9" fmla="*/ 147385 w 334195"/>
                <a:gd name="connsiteY9" fmla="*/ 146875 h 221135"/>
                <a:gd name="connsiteX10" fmla="*/ 114047 w 334195"/>
                <a:gd name="connsiteY10" fmla="*/ 123062 h 221135"/>
                <a:gd name="connsiteX11" fmla="*/ 59279 w 334195"/>
                <a:gd name="connsiteY11" fmla="*/ 170687 h 221135"/>
                <a:gd name="connsiteX12" fmla="*/ 49754 w 334195"/>
                <a:gd name="connsiteY12" fmla="*/ 175450 h 221135"/>
                <a:gd name="connsiteX13" fmla="*/ 33085 w 334195"/>
                <a:gd name="connsiteY13" fmla="*/ 187356 h 221135"/>
                <a:gd name="connsiteX14" fmla="*/ 18939 w 334195"/>
                <a:gd name="connsiteY14" fmla="*/ 213927 h 221135"/>
                <a:gd name="connsiteX15" fmla="*/ 15519 w 334195"/>
                <a:gd name="connsiteY15" fmla="*/ 221135 h 221135"/>
                <a:gd name="connsiteX16" fmla="*/ 4033 w 334195"/>
                <a:gd name="connsiteY16" fmla="*/ 204284 h 221135"/>
                <a:gd name="connsiteX17" fmla="*/ 281 w 334195"/>
                <a:gd name="connsiteY17" fmla="*/ 174352 h 221135"/>
                <a:gd name="connsiteX18" fmla="*/ 34770 w 334195"/>
                <a:gd name="connsiteY18" fmla="*/ 128014 h 221135"/>
                <a:gd name="connsiteX19" fmla="*/ 35100 w 334195"/>
                <a:gd name="connsiteY19" fmla="*/ 126792 h 221135"/>
                <a:gd name="connsiteX20" fmla="*/ 50463 w 334195"/>
                <a:gd name="connsiteY20" fmla="*/ 60250 h 221135"/>
                <a:gd name="connsiteX21" fmla="*/ 125199 w 334195"/>
                <a:gd name="connsiteY21" fmla="*/ 45048 h 221135"/>
                <a:gd name="connsiteX22" fmla="*/ 125216 w 334195"/>
                <a:gd name="connsiteY22" fmla="*/ 45022 h 221135"/>
                <a:gd name="connsiteX23" fmla="*/ 140078 w 334195"/>
                <a:gd name="connsiteY23" fmla="*/ 22158 h 221135"/>
                <a:gd name="connsiteX24" fmla="*/ 170682 w 334195"/>
                <a:gd name="connsiteY24" fmla="*/ 10805 h 221135"/>
                <a:gd name="connsiteX25" fmla="*/ 289486 w 334195"/>
                <a:gd name="connsiteY25" fmla="*/ 1554 h 221135"/>
                <a:gd name="connsiteX26" fmla="*/ 316525 w 334195"/>
                <a:gd name="connsiteY26" fmla="*/ 4817 h 221135"/>
                <a:gd name="connsiteX27" fmla="*/ 333289 w 334195"/>
                <a:gd name="connsiteY27" fmla="*/ 22253 h 221135"/>
                <a:gd name="connsiteX28" fmla="*/ 334195 w 334195"/>
                <a:gd name="connsiteY28" fmla="*/ 24977 h 221135"/>
                <a:gd name="connsiteX29" fmla="*/ 323597 w 334195"/>
                <a:gd name="connsiteY29" fmla="*/ 23050 h 221135"/>
                <a:gd name="connsiteX30" fmla="*/ 290582 w 334195"/>
                <a:gd name="connsiteY30" fmla="*/ 9225 h 221135"/>
                <a:gd name="connsiteX31" fmla="*/ 282211 w 334195"/>
                <a:gd name="connsiteY31" fmla="*/ 7596 h 22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4195" h="221135">
                  <a:moveTo>
                    <a:pt x="170682" y="10805"/>
                  </a:moveTo>
                  <a:cubicBezTo>
                    <a:pt x="176055" y="11328"/>
                    <a:pt x="181397" y="13093"/>
                    <a:pt x="186459" y="16152"/>
                  </a:cubicBezTo>
                  <a:lnTo>
                    <a:pt x="198982" y="27806"/>
                  </a:lnTo>
                  <a:lnTo>
                    <a:pt x="192629" y="42100"/>
                  </a:lnTo>
                  <a:cubicBezTo>
                    <a:pt x="190451" y="48272"/>
                    <a:pt x="189454" y="54800"/>
                    <a:pt x="187866" y="61150"/>
                  </a:cubicBezTo>
                  <a:cubicBezTo>
                    <a:pt x="192629" y="66706"/>
                    <a:pt x="196979" y="72643"/>
                    <a:pt x="202154" y="77818"/>
                  </a:cubicBezTo>
                  <a:cubicBezTo>
                    <a:pt x="207329" y="82993"/>
                    <a:pt x="214137" y="86484"/>
                    <a:pt x="218822" y="92106"/>
                  </a:cubicBezTo>
                  <a:cubicBezTo>
                    <a:pt x="222231" y="96196"/>
                    <a:pt x="223585" y="101631"/>
                    <a:pt x="225966" y="106393"/>
                  </a:cubicBezTo>
                  <a:cubicBezTo>
                    <a:pt x="214435" y="117924"/>
                    <a:pt x="193830" y="151637"/>
                    <a:pt x="168816" y="151637"/>
                  </a:cubicBezTo>
                  <a:cubicBezTo>
                    <a:pt x="161498" y="151637"/>
                    <a:pt x="154529" y="148462"/>
                    <a:pt x="147385" y="146875"/>
                  </a:cubicBezTo>
                  <a:cubicBezTo>
                    <a:pt x="136272" y="138937"/>
                    <a:pt x="127558" y="125049"/>
                    <a:pt x="114047" y="123062"/>
                  </a:cubicBezTo>
                  <a:cubicBezTo>
                    <a:pt x="49870" y="113624"/>
                    <a:pt x="73172" y="136945"/>
                    <a:pt x="59279" y="170687"/>
                  </a:cubicBezTo>
                  <a:cubicBezTo>
                    <a:pt x="57927" y="173969"/>
                    <a:pt x="52749" y="173544"/>
                    <a:pt x="49754" y="175450"/>
                  </a:cubicBezTo>
                  <a:cubicBezTo>
                    <a:pt x="43993" y="179116"/>
                    <a:pt x="38641" y="183387"/>
                    <a:pt x="33085" y="187356"/>
                  </a:cubicBezTo>
                  <a:cubicBezTo>
                    <a:pt x="33038" y="187451"/>
                    <a:pt x="26211" y="199561"/>
                    <a:pt x="18939" y="213927"/>
                  </a:cubicBezTo>
                  <a:lnTo>
                    <a:pt x="15519" y="221135"/>
                  </a:lnTo>
                  <a:lnTo>
                    <a:pt x="4033" y="204284"/>
                  </a:lnTo>
                  <a:cubicBezTo>
                    <a:pt x="745" y="195207"/>
                    <a:pt x="-646" y="184842"/>
                    <a:pt x="281" y="174352"/>
                  </a:cubicBezTo>
                  <a:cubicBezTo>
                    <a:pt x="2457" y="149788"/>
                    <a:pt x="16777" y="130546"/>
                    <a:pt x="34770" y="128014"/>
                  </a:cubicBezTo>
                  <a:cubicBezTo>
                    <a:pt x="34877" y="127604"/>
                    <a:pt x="34993" y="127203"/>
                    <a:pt x="35100" y="126792"/>
                  </a:cubicBezTo>
                  <a:cubicBezTo>
                    <a:pt x="32683" y="102603"/>
                    <a:pt x="38319" y="78208"/>
                    <a:pt x="50463" y="60250"/>
                  </a:cubicBezTo>
                  <a:cubicBezTo>
                    <a:pt x="69650" y="31887"/>
                    <a:pt x="100759" y="25566"/>
                    <a:pt x="125199" y="45048"/>
                  </a:cubicBezTo>
                  <a:lnTo>
                    <a:pt x="125216" y="45022"/>
                  </a:lnTo>
                  <a:lnTo>
                    <a:pt x="140078" y="22158"/>
                  </a:lnTo>
                  <a:cubicBezTo>
                    <a:pt x="149068" y="13684"/>
                    <a:pt x="159936" y="9760"/>
                    <a:pt x="170682" y="10805"/>
                  </a:cubicBezTo>
                  <a:close/>
                  <a:moveTo>
                    <a:pt x="289486" y="1554"/>
                  </a:moveTo>
                  <a:cubicBezTo>
                    <a:pt x="298309" y="-1252"/>
                    <a:pt x="307778" y="-309"/>
                    <a:pt x="316525" y="4817"/>
                  </a:cubicBezTo>
                  <a:cubicBezTo>
                    <a:pt x="323190" y="8723"/>
                    <a:pt x="328912" y="14764"/>
                    <a:pt x="333289" y="22253"/>
                  </a:cubicBezTo>
                  <a:lnTo>
                    <a:pt x="334195" y="24977"/>
                  </a:lnTo>
                  <a:lnTo>
                    <a:pt x="323597" y="23050"/>
                  </a:lnTo>
                  <a:cubicBezTo>
                    <a:pt x="303934" y="14112"/>
                    <a:pt x="301450" y="11758"/>
                    <a:pt x="290582" y="9225"/>
                  </a:cubicBezTo>
                  <a:lnTo>
                    <a:pt x="282211" y="7596"/>
                  </a:lnTo>
                  <a:close/>
                </a:path>
              </a:pathLst>
            </a:custGeom>
            <a:solidFill>
              <a:srgbClr val="1B23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31CC1F-059C-E44F-A7F5-66F5C28291CC}"/>
              </a:ext>
            </a:extLst>
          </p:cNvPr>
          <p:cNvGrpSpPr/>
          <p:nvPr/>
        </p:nvGrpSpPr>
        <p:grpSpPr>
          <a:xfrm>
            <a:off x="3061926" y="3928421"/>
            <a:ext cx="288703" cy="309800"/>
            <a:chOff x="4730750" y="3946654"/>
            <a:chExt cx="120650" cy="12947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D8E674-FCA7-9459-962E-2CE181C09DE7}"/>
                </a:ext>
              </a:extLst>
            </p:cNvPr>
            <p:cNvSpPr/>
            <p:nvPr/>
          </p:nvSpPr>
          <p:spPr>
            <a:xfrm>
              <a:off x="4757664" y="4030408"/>
              <a:ext cx="66820" cy="45719"/>
            </a:xfrm>
            <a:prstGeom prst="ellipse">
              <a:avLst/>
            </a:prstGeom>
            <a:solidFill>
              <a:srgbClr val="1B2342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199A76-E64F-66D2-C372-7F45BBFAD6EB}"/>
                </a:ext>
              </a:extLst>
            </p:cNvPr>
            <p:cNvSpPr/>
            <p:nvPr/>
          </p:nvSpPr>
          <p:spPr>
            <a:xfrm>
              <a:off x="4766865" y="3987984"/>
              <a:ext cx="48419" cy="8706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bg1"/>
                </a:gs>
                <a:gs pos="44000">
                  <a:schemeClr val="bg1"/>
                </a:gs>
                <a:gs pos="44000">
                  <a:srgbClr val="DCE0F0"/>
                </a:gs>
              </a:gsLst>
              <a:lin ang="0" scaled="1"/>
              <a:tileRect/>
            </a:gra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9E93293-3E2F-D7F5-4F37-55AD03EA3936}"/>
                </a:ext>
              </a:extLst>
            </p:cNvPr>
            <p:cNvSpPr/>
            <p:nvPr/>
          </p:nvSpPr>
          <p:spPr>
            <a:xfrm>
              <a:off x="4730750" y="3946654"/>
              <a:ext cx="120650" cy="825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61BD55-B06B-14A2-2667-590138D133A0}"/>
              </a:ext>
            </a:extLst>
          </p:cNvPr>
          <p:cNvGrpSpPr/>
          <p:nvPr/>
        </p:nvGrpSpPr>
        <p:grpSpPr>
          <a:xfrm>
            <a:off x="8719683" y="3530137"/>
            <a:ext cx="474445" cy="796568"/>
            <a:chOff x="4653129" y="3781425"/>
            <a:chExt cx="198271" cy="33288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45ED95A-D6DF-2EDD-5FD6-A991AB7C3C4F}"/>
                </a:ext>
              </a:extLst>
            </p:cNvPr>
            <p:cNvSpPr/>
            <p:nvPr/>
          </p:nvSpPr>
          <p:spPr>
            <a:xfrm>
              <a:off x="4757664" y="4030408"/>
              <a:ext cx="66820" cy="45719"/>
            </a:xfrm>
            <a:prstGeom prst="ellipse">
              <a:avLst/>
            </a:prstGeom>
            <a:solidFill>
              <a:srgbClr val="1B2342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896963E-0D16-C954-9017-CDEA8A68019F}"/>
                </a:ext>
              </a:extLst>
            </p:cNvPr>
            <p:cNvSpPr/>
            <p:nvPr/>
          </p:nvSpPr>
          <p:spPr>
            <a:xfrm>
              <a:off x="4766865" y="3822699"/>
              <a:ext cx="48419" cy="25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bg1"/>
                </a:gs>
                <a:gs pos="44000">
                  <a:schemeClr val="bg1"/>
                </a:gs>
                <a:gs pos="44000">
                  <a:srgbClr val="DCE0F0"/>
                </a:gs>
              </a:gsLst>
              <a:lin ang="0" scaled="1"/>
              <a:tileRect/>
            </a:gra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FCA7E55-BCC3-0ABB-18D8-7E6AD16BB7C2}"/>
                </a:ext>
              </a:extLst>
            </p:cNvPr>
            <p:cNvSpPr/>
            <p:nvPr/>
          </p:nvSpPr>
          <p:spPr>
            <a:xfrm>
              <a:off x="4730750" y="3781425"/>
              <a:ext cx="120650" cy="825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구름 22">
              <a:extLst>
                <a:ext uri="{FF2B5EF4-FFF2-40B4-BE49-F238E27FC236}">
                  <a16:creationId xmlns:a16="http://schemas.microsoft.com/office/drawing/2014/main" id="{225A9351-DA68-CDF2-086A-76EEB2701967}"/>
                </a:ext>
              </a:extLst>
            </p:cNvPr>
            <p:cNvSpPr/>
            <p:nvPr/>
          </p:nvSpPr>
          <p:spPr>
            <a:xfrm>
              <a:off x="4711729" y="4078312"/>
              <a:ext cx="36000" cy="36000"/>
            </a:xfrm>
            <a:prstGeom prst="cloud">
              <a:avLst/>
            </a:prstGeom>
            <a:solidFill>
              <a:srgbClr val="1B23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FBFE035-47E8-674D-BE4F-4EEA78289CA1}"/>
                </a:ext>
              </a:extLst>
            </p:cNvPr>
            <p:cNvSpPr/>
            <p:nvPr/>
          </p:nvSpPr>
          <p:spPr>
            <a:xfrm>
              <a:off x="4668799" y="3984689"/>
              <a:ext cx="69094" cy="45719"/>
            </a:xfrm>
            <a:custGeom>
              <a:avLst/>
              <a:gdLst>
                <a:gd name="connsiteX0" fmla="*/ 170682 w 334195"/>
                <a:gd name="connsiteY0" fmla="*/ 10805 h 221135"/>
                <a:gd name="connsiteX1" fmla="*/ 186459 w 334195"/>
                <a:gd name="connsiteY1" fmla="*/ 16152 h 221135"/>
                <a:gd name="connsiteX2" fmla="*/ 198982 w 334195"/>
                <a:gd name="connsiteY2" fmla="*/ 27806 h 221135"/>
                <a:gd name="connsiteX3" fmla="*/ 192629 w 334195"/>
                <a:gd name="connsiteY3" fmla="*/ 42100 h 221135"/>
                <a:gd name="connsiteX4" fmla="*/ 187866 w 334195"/>
                <a:gd name="connsiteY4" fmla="*/ 61150 h 221135"/>
                <a:gd name="connsiteX5" fmla="*/ 202154 w 334195"/>
                <a:gd name="connsiteY5" fmla="*/ 77818 h 221135"/>
                <a:gd name="connsiteX6" fmla="*/ 218822 w 334195"/>
                <a:gd name="connsiteY6" fmla="*/ 92106 h 221135"/>
                <a:gd name="connsiteX7" fmla="*/ 225966 w 334195"/>
                <a:gd name="connsiteY7" fmla="*/ 106393 h 221135"/>
                <a:gd name="connsiteX8" fmla="*/ 168816 w 334195"/>
                <a:gd name="connsiteY8" fmla="*/ 151637 h 221135"/>
                <a:gd name="connsiteX9" fmla="*/ 147385 w 334195"/>
                <a:gd name="connsiteY9" fmla="*/ 146875 h 221135"/>
                <a:gd name="connsiteX10" fmla="*/ 114047 w 334195"/>
                <a:gd name="connsiteY10" fmla="*/ 123062 h 221135"/>
                <a:gd name="connsiteX11" fmla="*/ 59279 w 334195"/>
                <a:gd name="connsiteY11" fmla="*/ 170687 h 221135"/>
                <a:gd name="connsiteX12" fmla="*/ 49754 w 334195"/>
                <a:gd name="connsiteY12" fmla="*/ 175450 h 221135"/>
                <a:gd name="connsiteX13" fmla="*/ 33085 w 334195"/>
                <a:gd name="connsiteY13" fmla="*/ 187356 h 221135"/>
                <a:gd name="connsiteX14" fmla="*/ 18939 w 334195"/>
                <a:gd name="connsiteY14" fmla="*/ 213927 h 221135"/>
                <a:gd name="connsiteX15" fmla="*/ 15519 w 334195"/>
                <a:gd name="connsiteY15" fmla="*/ 221135 h 221135"/>
                <a:gd name="connsiteX16" fmla="*/ 4033 w 334195"/>
                <a:gd name="connsiteY16" fmla="*/ 204284 h 221135"/>
                <a:gd name="connsiteX17" fmla="*/ 281 w 334195"/>
                <a:gd name="connsiteY17" fmla="*/ 174352 h 221135"/>
                <a:gd name="connsiteX18" fmla="*/ 34770 w 334195"/>
                <a:gd name="connsiteY18" fmla="*/ 128014 h 221135"/>
                <a:gd name="connsiteX19" fmla="*/ 35100 w 334195"/>
                <a:gd name="connsiteY19" fmla="*/ 126792 h 221135"/>
                <a:gd name="connsiteX20" fmla="*/ 50463 w 334195"/>
                <a:gd name="connsiteY20" fmla="*/ 60250 h 221135"/>
                <a:gd name="connsiteX21" fmla="*/ 125199 w 334195"/>
                <a:gd name="connsiteY21" fmla="*/ 45048 h 221135"/>
                <a:gd name="connsiteX22" fmla="*/ 125216 w 334195"/>
                <a:gd name="connsiteY22" fmla="*/ 45022 h 221135"/>
                <a:gd name="connsiteX23" fmla="*/ 140078 w 334195"/>
                <a:gd name="connsiteY23" fmla="*/ 22158 h 221135"/>
                <a:gd name="connsiteX24" fmla="*/ 170682 w 334195"/>
                <a:gd name="connsiteY24" fmla="*/ 10805 h 221135"/>
                <a:gd name="connsiteX25" fmla="*/ 289486 w 334195"/>
                <a:gd name="connsiteY25" fmla="*/ 1554 h 221135"/>
                <a:gd name="connsiteX26" fmla="*/ 316525 w 334195"/>
                <a:gd name="connsiteY26" fmla="*/ 4817 h 221135"/>
                <a:gd name="connsiteX27" fmla="*/ 333289 w 334195"/>
                <a:gd name="connsiteY27" fmla="*/ 22253 h 221135"/>
                <a:gd name="connsiteX28" fmla="*/ 334195 w 334195"/>
                <a:gd name="connsiteY28" fmla="*/ 24977 h 221135"/>
                <a:gd name="connsiteX29" fmla="*/ 323597 w 334195"/>
                <a:gd name="connsiteY29" fmla="*/ 23050 h 221135"/>
                <a:gd name="connsiteX30" fmla="*/ 290582 w 334195"/>
                <a:gd name="connsiteY30" fmla="*/ 9225 h 221135"/>
                <a:gd name="connsiteX31" fmla="*/ 282211 w 334195"/>
                <a:gd name="connsiteY31" fmla="*/ 7596 h 22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4195" h="221135">
                  <a:moveTo>
                    <a:pt x="170682" y="10805"/>
                  </a:moveTo>
                  <a:cubicBezTo>
                    <a:pt x="176055" y="11328"/>
                    <a:pt x="181397" y="13093"/>
                    <a:pt x="186459" y="16152"/>
                  </a:cubicBezTo>
                  <a:lnTo>
                    <a:pt x="198982" y="27806"/>
                  </a:lnTo>
                  <a:lnTo>
                    <a:pt x="192629" y="42100"/>
                  </a:lnTo>
                  <a:cubicBezTo>
                    <a:pt x="190451" y="48272"/>
                    <a:pt x="189454" y="54800"/>
                    <a:pt x="187866" y="61150"/>
                  </a:cubicBezTo>
                  <a:cubicBezTo>
                    <a:pt x="192629" y="66706"/>
                    <a:pt x="196979" y="72643"/>
                    <a:pt x="202154" y="77818"/>
                  </a:cubicBezTo>
                  <a:cubicBezTo>
                    <a:pt x="207329" y="82993"/>
                    <a:pt x="214137" y="86484"/>
                    <a:pt x="218822" y="92106"/>
                  </a:cubicBezTo>
                  <a:cubicBezTo>
                    <a:pt x="222231" y="96196"/>
                    <a:pt x="223585" y="101631"/>
                    <a:pt x="225966" y="106393"/>
                  </a:cubicBezTo>
                  <a:cubicBezTo>
                    <a:pt x="214435" y="117924"/>
                    <a:pt x="193830" y="151637"/>
                    <a:pt x="168816" y="151637"/>
                  </a:cubicBezTo>
                  <a:cubicBezTo>
                    <a:pt x="161498" y="151637"/>
                    <a:pt x="154529" y="148462"/>
                    <a:pt x="147385" y="146875"/>
                  </a:cubicBezTo>
                  <a:cubicBezTo>
                    <a:pt x="136272" y="138937"/>
                    <a:pt x="127558" y="125049"/>
                    <a:pt x="114047" y="123062"/>
                  </a:cubicBezTo>
                  <a:cubicBezTo>
                    <a:pt x="49870" y="113624"/>
                    <a:pt x="73172" y="136945"/>
                    <a:pt x="59279" y="170687"/>
                  </a:cubicBezTo>
                  <a:cubicBezTo>
                    <a:pt x="57927" y="173969"/>
                    <a:pt x="52749" y="173544"/>
                    <a:pt x="49754" y="175450"/>
                  </a:cubicBezTo>
                  <a:cubicBezTo>
                    <a:pt x="43993" y="179116"/>
                    <a:pt x="38641" y="183387"/>
                    <a:pt x="33085" y="187356"/>
                  </a:cubicBezTo>
                  <a:cubicBezTo>
                    <a:pt x="33038" y="187451"/>
                    <a:pt x="26211" y="199561"/>
                    <a:pt x="18939" y="213927"/>
                  </a:cubicBezTo>
                  <a:lnTo>
                    <a:pt x="15519" y="221135"/>
                  </a:lnTo>
                  <a:lnTo>
                    <a:pt x="4033" y="204284"/>
                  </a:lnTo>
                  <a:cubicBezTo>
                    <a:pt x="745" y="195207"/>
                    <a:pt x="-646" y="184842"/>
                    <a:pt x="281" y="174352"/>
                  </a:cubicBezTo>
                  <a:cubicBezTo>
                    <a:pt x="2457" y="149788"/>
                    <a:pt x="16777" y="130546"/>
                    <a:pt x="34770" y="128014"/>
                  </a:cubicBezTo>
                  <a:cubicBezTo>
                    <a:pt x="34877" y="127604"/>
                    <a:pt x="34993" y="127203"/>
                    <a:pt x="35100" y="126792"/>
                  </a:cubicBezTo>
                  <a:cubicBezTo>
                    <a:pt x="32683" y="102603"/>
                    <a:pt x="38319" y="78208"/>
                    <a:pt x="50463" y="60250"/>
                  </a:cubicBezTo>
                  <a:cubicBezTo>
                    <a:pt x="69650" y="31887"/>
                    <a:pt x="100759" y="25566"/>
                    <a:pt x="125199" y="45048"/>
                  </a:cubicBezTo>
                  <a:lnTo>
                    <a:pt x="125216" y="45022"/>
                  </a:lnTo>
                  <a:lnTo>
                    <a:pt x="140078" y="22158"/>
                  </a:lnTo>
                  <a:cubicBezTo>
                    <a:pt x="149068" y="13684"/>
                    <a:pt x="159936" y="9760"/>
                    <a:pt x="170682" y="10805"/>
                  </a:cubicBezTo>
                  <a:close/>
                  <a:moveTo>
                    <a:pt x="289486" y="1554"/>
                  </a:moveTo>
                  <a:cubicBezTo>
                    <a:pt x="298309" y="-1252"/>
                    <a:pt x="307778" y="-309"/>
                    <a:pt x="316525" y="4817"/>
                  </a:cubicBezTo>
                  <a:cubicBezTo>
                    <a:pt x="323190" y="8723"/>
                    <a:pt x="328912" y="14764"/>
                    <a:pt x="333289" y="22253"/>
                  </a:cubicBezTo>
                  <a:lnTo>
                    <a:pt x="334195" y="24977"/>
                  </a:lnTo>
                  <a:lnTo>
                    <a:pt x="323597" y="23050"/>
                  </a:lnTo>
                  <a:cubicBezTo>
                    <a:pt x="303934" y="14112"/>
                    <a:pt x="301450" y="11758"/>
                    <a:pt x="290582" y="9225"/>
                  </a:cubicBezTo>
                  <a:lnTo>
                    <a:pt x="282211" y="7596"/>
                  </a:lnTo>
                  <a:close/>
                </a:path>
              </a:pathLst>
            </a:custGeom>
            <a:solidFill>
              <a:srgbClr val="1B23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구름 24">
              <a:extLst>
                <a:ext uri="{FF2B5EF4-FFF2-40B4-BE49-F238E27FC236}">
                  <a16:creationId xmlns:a16="http://schemas.microsoft.com/office/drawing/2014/main" id="{EAAEC686-4514-E407-0D50-4F903DAB3C33}"/>
                </a:ext>
              </a:extLst>
            </p:cNvPr>
            <p:cNvSpPr/>
            <p:nvPr/>
          </p:nvSpPr>
          <p:spPr>
            <a:xfrm>
              <a:off x="4653129" y="4056064"/>
              <a:ext cx="36000" cy="18000"/>
            </a:xfrm>
            <a:prstGeom prst="cloud">
              <a:avLst/>
            </a:prstGeom>
            <a:solidFill>
              <a:srgbClr val="1B23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32C1CF-39D0-3868-21CD-33BDA368570D}"/>
              </a:ext>
            </a:extLst>
          </p:cNvPr>
          <p:cNvGrpSpPr/>
          <p:nvPr/>
        </p:nvGrpSpPr>
        <p:grpSpPr>
          <a:xfrm>
            <a:off x="8905421" y="2468527"/>
            <a:ext cx="288703" cy="250261"/>
            <a:chOff x="4730750" y="3971536"/>
            <a:chExt cx="120650" cy="10459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70B4E97-FCCB-741B-8CEA-EA800298939B}"/>
                </a:ext>
              </a:extLst>
            </p:cNvPr>
            <p:cNvSpPr/>
            <p:nvPr/>
          </p:nvSpPr>
          <p:spPr>
            <a:xfrm>
              <a:off x="4757664" y="4030408"/>
              <a:ext cx="66820" cy="45719"/>
            </a:xfrm>
            <a:prstGeom prst="ellipse">
              <a:avLst/>
            </a:prstGeom>
            <a:solidFill>
              <a:srgbClr val="1B2342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0AFC1B5-DAA0-F3FB-001D-88A4796E407D}"/>
                </a:ext>
              </a:extLst>
            </p:cNvPr>
            <p:cNvSpPr/>
            <p:nvPr/>
          </p:nvSpPr>
          <p:spPr>
            <a:xfrm>
              <a:off x="4766865" y="3987984"/>
              <a:ext cx="48419" cy="8706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bg1"/>
                </a:gs>
                <a:gs pos="44000">
                  <a:schemeClr val="bg1"/>
                </a:gs>
                <a:gs pos="44000">
                  <a:srgbClr val="DCE0F0"/>
                </a:gs>
              </a:gsLst>
              <a:lin ang="0" scaled="1"/>
              <a:tileRect/>
            </a:gra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FA22386-C18D-BFCF-6A81-700E06042056}"/>
                </a:ext>
              </a:extLst>
            </p:cNvPr>
            <p:cNvSpPr/>
            <p:nvPr/>
          </p:nvSpPr>
          <p:spPr>
            <a:xfrm>
              <a:off x="4730750" y="3971536"/>
              <a:ext cx="120650" cy="8255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B23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26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AEDF6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4B003-80CD-80C2-7ECC-C550340DD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72E87D8-5F63-FF3A-2C2E-F2E2297190BC}"/>
              </a:ext>
            </a:extLst>
          </p:cNvPr>
          <p:cNvGrpSpPr/>
          <p:nvPr/>
        </p:nvGrpSpPr>
        <p:grpSpPr>
          <a:xfrm>
            <a:off x="182190" y="83624"/>
            <a:ext cx="11831800" cy="6610527"/>
            <a:chOff x="182190" y="83624"/>
            <a:chExt cx="11831800" cy="661052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3CA15DD-7145-E6FD-9B2F-459C6FF8D65D}"/>
                </a:ext>
              </a:extLst>
            </p:cNvPr>
            <p:cNvSpPr/>
            <p:nvPr/>
          </p:nvSpPr>
          <p:spPr>
            <a:xfrm>
              <a:off x="182190" y="294367"/>
              <a:ext cx="11831800" cy="54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>
              <a:outerShdw dist="38100" dir="2700000" algn="tl" rotWithShape="0">
                <a:srgbClr val="1B2342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E8723C3-9F19-A89B-CB10-C72E7EF2177E}"/>
                </a:ext>
              </a:extLst>
            </p:cNvPr>
            <p:cNvGrpSpPr/>
            <p:nvPr/>
          </p:nvGrpSpPr>
          <p:grpSpPr>
            <a:xfrm>
              <a:off x="213875" y="83624"/>
              <a:ext cx="272106" cy="415332"/>
              <a:chOff x="4707314" y="3781425"/>
              <a:chExt cx="219365" cy="33483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C70F3DD-8C69-DB22-D609-5C405A6A63E4}"/>
                  </a:ext>
                </a:extLst>
              </p:cNvPr>
              <p:cNvSpPr/>
              <p:nvPr/>
            </p:nvSpPr>
            <p:spPr>
              <a:xfrm>
                <a:off x="4707314" y="3995330"/>
                <a:ext cx="176736" cy="120925"/>
              </a:xfrm>
              <a:prstGeom prst="ellipse">
                <a:avLst/>
              </a:prstGeom>
              <a:pattFill prst="lgConfetti">
                <a:fgClr>
                  <a:srgbClr val="DCE0F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FC3A0D9-670F-0473-80A9-4E28399A0BE8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02BE123-B968-FC9F-2C44-F5F7C4DC9F2E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628797A-E5B9-0BEA-7D89-628543F0F9B4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2B74AD92-645B-9D5A-9BBD-F715535E495D}"/>
                  </a:ext>
                </a:extLst>
              </p:cNvPr>
              <p:cNvSpPr/>
              <p:nvPr/>
            </p:nvSpPr>
            <p:spPr>
              <a:xfrm rot="4344782">
                <a:off x="4869273" y="3984688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E08782E-D726-0307-6E1F-1351F845CBE7}"/>
                </a:ext>
              </a:extLst>
            </p:cNvPr>
            <p:cNvGrpSpPr/>
            <p:nvPr/>
          </p:nvGrpSpPr>
          <p:grpSpPr>
            <a:xfrm>
              <a:off x="245469" y="608671"/>
              <a:ext cx="149657" cy="160593"/>
              <a:chOff x="4730750" y="3946654"/>
              <a:chExt cx="120650" cy="12947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4DD9AAE-8496-2F37-7F1C-6B9AB820646D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E216C14-C97F-2B35-6293-ABAE5F7339AD}"/>
                  </a:ext>
                </a:extLst>
              </p:cNvPr>
              <p:cNvSpPr/>
              <p:nvPr/>
            </p:nvSpPr>
            <p:spPr>
              <a:xfrm>
                <a:off x="4766865" y="3987984"/>
                <a:ext cx="48419" cy="870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4068CC2-7A45-8108-06CA-227A032ADB8F}"/>
                  </a:ext>
                </a:extLst>
              </p:cNvPr>
              <p:cNvSpPr/>
              <p:nvPr/>
            </p:nvSpPr>
            <p:spPr>
              <a:xfrm>
                <a:off x="4730750" y="3946654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EA98BBA-31F9-26EE-27FD-03CF5226E7E4}"/>
                </a:ext>
              </a:extLst>
            </p:cNvPr>
            <p:cNvGrpSpPr/>
            <p:nvPr/>
          </p:nvGrpSpPr>
          <p:grpSpPr>
            <a:xfrm>
              <a:off x="11795909" y="225970"/>
              <a:ext cx="149658" cy="363785"/>
              <a:chOff x="4730750" y="3781425"/>
              <a:chExt cx="120650" cy="29327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DACEF70-A0F7-AE2B-3543-14C56AC83F29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BCBC0EF-9500-D59F-E221-083C77EE9225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44F0372-86EB-C062-1438-AA4DD04258D1}"/>
                </a:ext>
              </a:extLst>
            </p:cNvPr>
            <p:cNvGrpSpPr/>
            <p:nvPr/>
          </p:nvGrpSpPr>
          <p:grpSpPr>
            <a:xfrm>
              <a:off x="11700893" y="403733"/>
              <a:ext cx="245941" cy="412922"/>
              <a:chOff x="4653129" y="3781425"/>
              <a:chExt cx="198271" cy="33288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AA7CF14-4348-8022-43F7-9AF14DA38B2C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ED49A494-6EA7-8578-F1E1-02954F2620B7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5424F44-6545-024F-5B33-77188229183A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구름 22">
                <a:extLst>
                  <a:ext uri="{FF2B5EF4-FFF2-40B4-BE49-F238E27FC236}">
                    <a16:creationId xmlns:a16="http://schemas.microsoft.com/office/drawing/2014/main" id="{495D4992-9A38-EFF5-62E6-C6246633411C}"/>
                  </a:ext>
                </a:extLst>
              </p:cNvPr>
              <p:cNvSpPr/>
              <p:nvPr/>
            </p:nvSpPr>
            <p:spPr>
              <a:xfrm>
                <a:off x="4711729" y="4078312"/>
                <a:ext cx="36000" cy="36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C770519-5FCB-B622-B306-B0AB44C5D99B}"/>
                  </a:ext>
                </a:extLst>
              </p:cNvPr>
              <p:cNvSpPr/>
              <p:nvPr/>
            </p:nvSpPr>
            <p:spPr>
              <a:xfrm>
                <a:off x="4668799" y="3984689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구름 24">
                <a:extLst>
                  <a:ext uri="{FF2B5EF4-FFF2-40B4-BE49-F238E27FC236}">
                    <a16:creationId xmlns:a16="http://schemas.microsoft.com/office/drawing/2014/main" id="{2AC7CFD1-4433-389B-96D7-66462D14CB5C}"/>
                  </a:ext>
                </a:extLst>
              </p:cNvPr>
              <p:cNvSpPr/>
              <p:nvPr/>
            </p:nvSpPr>
            <p:spPr>
              <a:xfrm>
                <a:off x="4653129" y="4056064"/>
                <a:ext cx="36000" cy="18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94E743E-9ED5-C5B1-C6CD-38D19AC56E4C}"/>
                </a:ext>
              </a:extLst>
            </p:cNvPr>
            <p:cNvSpPr/>
            <p:nvPr/>
          </p:nvSpPr>
          <p:spPr>
            <a:xfrm>
              <a:off x="182190" y="989533"/>
              <a:ext cx="11831800" cy="5704618"/>
            </a:xfrm>
            <a:prstGeom prst="roundRect">
              <a:avLst>
                <a:gd name="adj" fmla="val 2164"/>
              </a:avLst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4B19DB6A-B94F-D30B-07CE-EC8E419F96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32" y="3052154"/>
            <a:ext cx="1142999" cy="1142999"/>
            <a:chOff x="2349" y="2828"/>
            <a:chExt cx="1784" cy="1784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E5D175F8-19EB-628C-EFC5-F4644535B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BAC7E2D4-3C7D-7B60-5FE6-1F1B27B9B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4059F0B-36CC-248E-0BEA-1C856969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D21CD3FB-1F5B-1164-5530-1CD584B3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689B184-4483-FD7E-E006-7969C61DD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00C9A64-A1C5-2D34-7F9B-61D3DF8B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0B9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C96289AD-4E2D-D5DC-80C7-C6671D47B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F1AE17E2-9DB6-A5EE-A3F0-99EE9ACC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E259A30-BCF6-E167-7CB0-E260C7B5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F9D040B-69FF-2C97-BBA6-0AE17A7E6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D82BEAE-2384-285F-A650-638E2E972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6E0852D2-93C7-2C8A-BB62-D4D746A14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32C12EFF-9151-BF28-6C11-44301C20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D2964DF-BAF2-B620-2088-59F45E1EE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A90F8B4-D684-2824-1D46-72F7F88D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BC3D27-5C50-4EA1-BF51-6A73CE41B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50ACE79-1AB1-5862-8484-B1D43FF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BAEEDBF-B770-BB3E-5711-07F27015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63131BD-3F48-0C26-3A8E-3E6846F4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Group 58">
            <a:extLst>
              <a:ext uri="{FF2B5EF4-FFF2-40B4-BE49-F238E27FC236}">
                <a16:creationId xmlns:a16="http://schemas.microsoft.com/office/drawing/2014/main" id="{16E930BB-140D-EBD8-D83E-B387CF9BD1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8555" y="3305591"/>
            <a:ext cx="768653" cy="945986"/>
            <a:chOff x="6133" y="1070"/>
            <a:chExt cx="1218" cy="1499"/>
          </a:xfrm>
        </p:grpSpPr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4894B824-ED53-1334-4961-1AC54DD4D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457A20FD-C80C-0E3C-3543-8B7BE1F5C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B31B1FEB-FAC8-223C-75AC-5401683C2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D5DDC8F7-84BD-12E7-AFEB-B6140040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788D4A79-7675-B7CA-C338-EA81148AA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E20A9A8D-2CF1-7F2C-B1CA-37AB92ACC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AC825D96-BA6E-A43E-2492-94974FA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304EA6CD-9441-1F32-A5FF-2C6DC3FA8C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E88293E9-D014-6B86-7E26-22685827C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21BF4357-528A-5684-4A27-9574C201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EBAFE787-AC77-A086-49CE-A5BF404E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Rectangle 70">
              <a:extLst>
                <a:ext uri="{FF2B5EF4-FFF2-40B4-BE49-F238E27FC236}">
                  <a16:creationId xmlns:a16="http://schemas.microsoft.com/office/drawing/2014/main" id="{3423A20E-6573-82AA-08C4-A4875102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Rectangle 71">
              <a:extLst>
                <a:ext uri="{FF2B5EF4-FFF2-40B4-BE49-F238E27FC236}">
                  <a16:creationId xmlns:a16="http://schemas.microsoft.com/office/drawing/2014/main" id="{97748B4C-1042-B890-F22A-6504F648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Rectangle 72">
              <a:extLst>
                <a:ext uri="{FF2B5EF4-FFF2-40B4-BE49-F238E27FC236}">
                  <a16:creationId xmlns:a16="http://schemas.microsoft.com/office/drawing/2014/main" id="{57B34197-2C52-6849-D53C-81555B33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Rectangle 73">
              <a:extLst>
                <a:ext uri="{FF2B5EF4-FFF2-40B4-BE49-F238E27FC236}">
                  <a16:creationId xmlns:a16="http://schemas.microsoft.com/office/drawing/2014/main" id="{DB2D651C-BF8B-4250-5333-A432E92E3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Rectangle 74">
              <a:extLst>
                <a:ext uri="{FF2B5EF4-FFF2-40B4-BE49-F238E27FC236}">
                  <a16:creationId xmlns:a16="http://schemas.microsoft.com/office/drawing/2014/main" id="{1E477E91-CEB2-5678-8DC3-9831DF520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Rectangle 75">
              <a:extLst>
                <a:ext uri="{FF2B5EF4-FFF2-40B4-BE49-F238E27FC236}">
                  <a16:creationId xmlns:a16="http://schemas.microsoft.com/office/drawing/2014/main" id="{31BE787E-D11D-CDD5-73D3-F85AC712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76">
              <a:extLst>
                <a:ext uri="{FF2B5EF4-FFF2-40B4-BE49-F238E27FC236}">
                  <a16:creationId xmlns:a16="http://schemas.microsoft.com/office/drawing/2014/main" id="{C22863BD-DB4A-BE28-9C63-9B4BBDBEF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0B9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Rectangle 77">
              <a:extLst>
                <a:ext uri="{FF2B5EF4-FFF2-40B4-BE49-F238E27FC236}">
                  <a16:creationId xmlns:a16="http://schemas.microsoft.com/office/drawing/2014/main" id="{ECEBEB87-ED8B-BBCE-590B-F618CEED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7BA2F7D8-6D8B-53C1-8E05-ABDB90C057CE}"/>
              </a:ext>
            </a:extLst>
          </p:cNvPr>
          <p:cNvGraphicFramePr/>
          <p:nvPr/>
        </p:nvGraphicFramePr>
        <p:xfrm>
          <a:off x="4037109" y="31105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6" name="모서리가 둥근 사각형 설명선 49">
            <a:extLst>
              <a:ext uri="{FF2B5EF4-FFF2-40B4-BE49-F238E27FC236}">
                <a16:creationId xmlns:a16="http://schemas.microsoft.com/office/drawing/2014/main" id="{38A2F769-E01C-6A06-B265-3F98DE4C9DB0}"/>
              </a:ext>
            </a:extLst>
          </p:cNvPr>
          <p:cNvSpPr/>
          <p:nvPr/>
        </p:nvSpPr>
        <p:spPr>
          <a:xfrm>
            <a:off x="2477712" y="44554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www.pptbizcam.co.kr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모서리가 둥근 사각형 설명선 50">
            <a:extLst>
              <a:ext uri="{FF2B5EF4-FFF2-40B4-BE49-F238E27FC236}">
                <a16:creationId xmlns:a16="http://schemas.microsoft.com/office/drawing/2014/main" id="{09312345-38DB-A550-390F-D6AA20983CE4}"/>
              </a:ext>
            </a:extLst>
          </p:cNvPr>
          <p:cNvSpPr/>
          <p:nvPr/>
        </p:nvSpPr>
        <p:spPr>
          <a:xfrm>
            <a:off x="7732939" y="44466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www.pptbizcam.co.kr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F40A76-BD0F-E7CF-A1B3-EA8419548184}"/>
              </a:ext>
            </a:extLst>
          </p:cNvPr>
          <p:cNvSpPr/>
          <p:nvPr/>
        </p:nvSpPr>
        <p:spPr>
          <a:xfrm>
            <a:off x="4012213" y="1557308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9C1562-7174-6239-5C5A-79177C89A889}"/>
              </a:ext>
            </a:extLst>
          </p:cNvPr>
          <p:cNvSpPr/>
          <p:nvPr/>
        </p:nvSpPr>
        <p:spPr>
          <a:xfrm>
            <a:off x="5398772" y="42370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조사대상 총 인원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10,234,893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AEDF6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A62657-07BE-1776-40ED-1BB753A36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93D818-CD79-AA06-7057-E745CC463B87}"/>
              </a:ext>
            </a:extLst>
          </p:cNvPr>
          <p:cNvGrpSpPr/>
          <p:nvPr/>
        </p:nvGrpSpPr>
        <p:grpSpPr>
          <a:xfrm>
            <a:off x="182190" y="83624"/>
            <a:ext cx="11831800" cy="6610527"/>
            <a:chOff x="182190" y="83624"/>
            <a:chExt cx="11831800" cy="661052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C68DEAF-25F8-8BDF-A2BC-611AD0275D6B}"/>
                </a:ext>
              </a:extLst>
            </p:cNvPr>
            <p:cNvSpPr/>
            <p:nvPr/>
          </p:nvSpPr>
          <p:spPr>
            <a:xfrm>
              <a:off x="182190" y="294367"/>
              <a:ext cx="11831800" cy="54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>
              <a:outerShdw dist="38100" dir="2700000" algn="tl" rotWithShape="0">
                <a:srgbClr val="1B2342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DE6DB06-CCAB-EE77-2C41-35474AD5DCC0}"/>
                </a:ext>
              </a:extLst>
            </p:cNvPr>
            <p:cNvGrpSpPr/>
            <p:nvPr/>
          </p:nvGrpSpPr>
          <p:grpSpPr>
            <a:xfrm>
              <a:off x="213875" y="83624"/>
              <a:ext cx="272106" cy="415332"/>
              <a:chOff x="4707314" y="3781425"/>
              <a:chExt cx="219365" cy="33483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4A79B05-CDF9-6B48-E5BD-71A0D53DE6A3}"/>
                  </a:ext>
                </a:extLst>
              </p:cNvPr>
              <p:cNvSpPr/>
              <p:nvPr/>
            </p:nvSpPr>
            <p:spPr>
              <a:xfrm>
                <a:off x="4707314" y="3995330"/>
                <a:ext cx="176736" cy="120925"/>
              </a:xfrm>
              <a:prstGeom prst="ellipse">
                <a:avLst/>
              </a:prstGeom>
              <a:pattFill prst="lgConfetti">
                <a:fgClr>
                  <a:srgbClr val="DCE0F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2D12234-2F49-255F-2AA3-5E7DB6804CE6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A4B9290-1532-257E-1F76-A792E78E6A0F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BB72FFC-000A-C2ED-7835-B02A645027C0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3646F897-738C-98C4-9388-2C0419D00B82}"/>
                  </a:ext>
                </a:extLst>
              </p:cNvPr>
              <p:cNvSpPr/>
              <p:nvPr/>
            </p:nvSpPr>
            <p:spPr>
              <a:xfrm rot="4344782">
                <a:off x="4869273" y="3984688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FA1834A-DF45-57C5-B240-F04F28AA050E}"/>
                </a:ext>
              </a:extLst>
            </p:cNvPr>
            <p:cNvGrpSpPr/>
            <p:nvPr/>
          </p:nvGrpSpPr>
          <p:grpSpPr>
            <a:xfrm>
              <a:off x="245469" y="608671"/>
              <a:ext cx="149657" cy="160593"/>
              <a:chOff x="4730750" y="3946654"/>
              <a:chExt cx="120650" cy="12947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1188706-0121-DDAE-34FB-21E7B8A33396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6A0A01B-B97E-CF82-4905-C9786B444BAF}"/>
                  </a:ext>
                </a:extLst>
              </p:cNvPr>
              <p:cNvSpPr/>
              <p:nvPr/>
            </p:nvSpPr>
            <p:spPr>
              <a:xfrm>
                <a:off x="4766865" y="3987984"/>
                <a:ext cx="48419" cy="870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08BCF32-7CB5-5ECF-F131-090C017DCABE}"/>
                  </a:ext>
                </a:extLst>
              </p:cNvPr>
              <p:cNvSpPr/>
              <p:nvPr/>
            </p:nvSpPr>
            <p:spPr>
              <a:xfrm>
                <a:off x="4730750" y="3946654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67263C0-8577-1A7C-58C3-9E9D52A884E2}"/>
                </a:ext>
              </a:extLst>
            </p:cNvPr>
            <p:cNvGrpSpPr/>
            <p:nvPr/>
          </p:nvGrpSpPr>
          <p:grpSpPr>
            <a:xfrm>
              <a:off x="11795909" y="225970"/>
              <a:ext cx="149658" cy="363785"/>
              <a:chOff x="4730750" y="3781425"/>
              <a:chExt cx="120650" cy="29327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C0993B4C-B947-B859-24DC-93556067C1C0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7C7338E-11DB-59F9-9D1D-A63784F81F42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60EFFBB-56FB-B686-E5AA-E76544523AA6}"/>
                </a:ext>
              </a:extLst>
            </p:cNvPr>
            <p:cNvGrpSpPr/>
            <p:nvPr/>
          </p:nvGrpSpPr>
          <p:grpSpPr>
            <a:xfrm>
              <a:off x="11700893" y="403733"/>
              <a:ext cx="245941" cy="412922"/>
              <a:chOff x="4653129" y="3781425"/>
              <a:chExt cx="198271" cy="33288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280AD32-5F81-43AD-1624-4310FF45B5B6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1F4E3D9-8300-51BA-C986-626B309B0C04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867D5-B220-890A-CF4B-8667881DEE2A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구름 22">
                <a:extLst>
                  <a:ext uri="{FF2B5EF4-FFF2-40B4-BE49-F238E27FC236}">
                    <a16:creationId xmlns:a16="http://schemas.microsoft.com/office/drawing/2014/main" id="{6BD84895-0A24-8DA2-8A72-40B5404EE8D2}"/>
                  </a:ext>
                </a:extLst>
              </p:cNvPr>
              <p:cNvSpPr/>
              <p:nvPr/>
            </p:nvSpPr>
            <p:spPr>
              <a:xfrm>
                <a:off x="4711729" y="4078312"/>
                <a:ext cx="36000" cy="36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4E15DEC-F393-CC65-C7EF-2733B6A8E072}"/>
                  </a:ext>
                </a:extLst>
              </p:cNvPr>
              <p:cNvSpPr/>
              <p:nvPr/>
            </p:nvSpPr>
            <p:spPr>
              <a:xfrm>
                <a:off x="4668799" y="3984689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구름 24">
                <a:extLst>
                  <a:ext uri="{FF2B5EF4-FFF2-40B4-BE49-F238E27FC236}">
                    <a16:creationId xmlns:a16="http://schemas.microsoft.com/office/drawing/2014/main" id="{20D84AD9-E3C6-4796-E96F-25DD5B36D562}"/>
                  </a:ext>
                </a:extLst>
              </p:cNvPr>
              <p:cNvSpPr/>
              <p:nvPr/>
            </p:nvSpPr>
            <p:spPr>
              <a:xfrm>
                <a:off x="4653129" y="4056064"/>
                <a:ext cx="36000" cy="18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0F47A9C-71B6-EF3A-6DB5-9813BBE37E17}"/>
                </a:ext>
              </a:extLst>
            </p:cNvPr>
            <p:cNvSpPr/>
            <p:nvPr/>
          </p:nvSpPr>
          <p:spPr>
            <a:xfrm>
              <a:off x="182190" y="989533"/>
              <a:ext cx="11831800" cy="5704618"/>
            </a:xfrm>
            <a:prstGeom prst="roundRect">
              <a:avLst>
                <a:gd name="adj" fmla="val 2164"/>
              </a:avLst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886D1D-EDA4-641C-3FEE-2B3C259ED98C}"/>
              </a:ext>
            </a:extLst>
          </p:cNvPr>
          <p:cNvSpPr/>
          <p:nvPr/>
        </p:nvSpPr>
        <p:spPr>
          <a:xfrm>
            <a:off x="1440080" y="4559923"/>
            <a:ext cx="256523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" name="도넛 52">
            <a:extLst>
              <a:ext uri="{FF2B5EF4-FFF2-40B4-BE49-F238E27FC236}">
                <a16:creationId xmlns:a16="http://schemas.microsoft.com/office/drawing/2014/main" id="{965753FD-42CD-1561-8A94-F49DD5D1B693}"/>
              </a:ext>
            </a:extLst>
          </p:cNvPr>
          <p:cNvSpPr/>
          <p:nvPr/>
        </p:nvSpPr>
        <p:spPr>
          <a:xfrm>
            <a:off x="1694438" y="2170385"/>
            <a:ext cx="2243927" cy="2243927"/>
          </a:xfrm>
          <a:prstGeom prst="donut">
            <a:avLst>
              <a:gd name="adj" fmla="val 6112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14EE5C15-B9D3-0E80-6DAA-4C526484B379}"/>
              </a:ext>
            </a:extLst>
          </p:cNvPr>
          <p:cNvSpPr/>
          <p:nvPr/>
        </p:nvSpPr>
        <p:spPr>
          <a:xfrm>
            <a:off x="1694436" y="2170385"/>
            <a:ext cx="2243927" cy="2243927"/>
          </a:xfrm>
          <a:prstGeom prst="blockArc">
            <a:avLst>
              <a:gd name="adj1" fmla="val 17972"/>
              <a:gd name="adj2" fmla="val 16229583"/>
              <a:gd name="adj3" fmla="val 5853"/>
            </a:avLst>
          </a:prstGeom>
          <a:solidFill>
            <a:srgbClr val="0B96EB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9" name="모서리가 둥근 직사각형 55">
            <a:extLst>
              <a:ext uri="{FF2B5EF4-FFF2-40B4-BE49-F238E27FC236}">
                <a16:creationId xmlns:a16="http://schemas.microsoft.com/office/drawing/2014/main" id="{C223085D-0965-C4C7-5142-3E56AAF1B493}"/>
              </a:ext>
            </a:extLst>
          </p:cNvPr>
          <p:cNvSpPr/>
          <p:nvPr/>
        </p:nvSpPr>
        <p:spPr>
          <a:xfrm>
            <a:off x="3717319" y="314834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D0C05-0F73-E40A-216F-B075C4E7EA14}"/>
              </a:ext>
            </a:extLst>
          </p:cNvPr>
          <p:cNvSpPr/>
          <p:nvPr/>
        </p:nvSpPr>
        <p:spPr>
          <a:xfrm>
            <a:off x="4918730" y="4562687"/>
            <a:ext cx="256523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1" name="도넛 57">
            <a:extLst>
              <a:ext uri="{FF2B5EF4-FFF2-40B4-BE49-F238E27FC236}">
                <a16:creationId xmlns:a16="http://schemas.microsoft.com/office/drawing/2014/main" id="{4CFF5C21-A25E-596B-DBBA-EF0AD03E11CF}"/>
              </a:ext>
            </a:extLst>
          </p:cNvPr>
          <p:cNvSpPr/>
          <p:nvPr/>
        </p:nvSpPr>
        <p:spPr>
          <a:xfrm>
            <a:off x="5079389" y="2172231"/>
            <a:ext cx="2243927" cy="2243927"/>
          </a:xfrm>
          <a:prstGeom prst="donut">
            <a:avLst>
              <a:gd name="adj" fmla="val 6112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B979D443-AF4B-5D97-10EF-793696937398}"/>
              </a:ext>
            </a:extLst>
          </p:cNvPr>
          <p:cNvSpPr/>
          <p:nvPr/>
        </p:nvSpPr>
        <p:spPr>
          <a:xfrm>
            <a:off x="5079387" y="2172231"/>
            <a:ext cx="2243927" cy="2243927"/>
          </a:xfrm>
          <a:prstGeom prst="blockArc">
            <a:avLst>
              <a:gd name="adj1" fmla="val 17972"/>
              <a:gd name="adj2" fmla="val 16229583"/>
              <a:gd name="adj3" fmla="val 5853"/>
            </a:avLst>
          </a:prstGeom>
          <a:solidFill>
            <a:srgbClr val="0B96EB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15" name="모서리가 둥근 직사각형 59">
            <a:extLst>
              <a:ext uri="{FF2B5EF4-FFF2-40B4-BE49-F238E27FC236}">
                <a16:creationId xmlns:a16="http://schemas.microsoft.com/office/drawing/2014/main" id="{4A32B0A4-D711-F467-E287-3810EBFACED8}"/>
              </a:ext>
            </a:extLst>
          </p:cNvPr>
          <p:cNvSpPr/>
          <p:nvPr/>
        </p:nvSpPr>
        <p:spPr>
          <a:xfrm>
            <a:off x="7102270" y="3150194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D6094-E2E8-0E61-EC52-84EB948FD58A}"/>
              </a:ext>
            </a:extLst>
          </p:cNvPr>
          <p:cNvSpPr/>
          <p:nvPr/>
        </p:nvSpPr>
        <p:spPr>
          <a:xfrm>
            <a:off x="8217123" y="4559923"/>
            <a:ext cx="256523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도넛 61">
            <a:extLst>
              <a:ext uri="{FF2B5EF4-FFF2-40B4-BE49-F238E27FC236}">
                <a16:creationId xmlns:a16="http://schemas.microsoft.com/office/drawing/2014/main" id="{072D1F75-AE1C-1C86-34B1-F7D920D40F9E}"/>
              </a:ext>
            </a:extLst>
          </p:cNvPr>
          <p:cNvSpPr/>
          <p:nvPr/>
        </p:nvSpPr>
        <p:spPr>
          <a:xfrm>
            <a:off x="8320109" y="2170385"/>
            <a:ext cx="2243927" cy="2243927"/>
          </a:xfrm>
          <a:prstGeom prst="donut">
            <a:avLst>
              <a:gd name="adj" fmla="val 6112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FBEECE82-F83E-9536-BF9C-7C9B730FC016}"/>
              </a:ext>
            </a:extLst>
          </p:cNvPr>
          <p:cNvSpPr/>
          <p:nvPr/>
        </p:nvSpPr>
        <p:spPr>
          <a:xfrm>
            <a:off x="8320107" y="2170385"/>
            <a:ext cx="2243927" cy="2243927"/>
          </a:xfrm>
          <a:prstGeom prst="blockArc">
            <a:avLst>
              <a:gd name="adj1" fmla="val 17972"/>
              <a:gd name="adj2" fmla="val 16229583"/>
              <a:gd name="adj3" fmla="val 5853"/>
            </a:avLst>
          </a:prstGeom>
          <a:solidFill>
            <a:srgbClr val="0B96EB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53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32" name="모서리가 둥근 직사각형 63">
            <a:extLst>
              <a:ext uri="{FF2B5EF4-FFF2-40B4-BE49-F238E27FC236}">
                <a16:creationId xmlns:a16="http://schemas.microsoft.com/office/drawing/2014/main" id="{DC0D84D0-C436-BFC6-E124-7803803BEB35}"/>
              </a:ext>
            </a:extLst>
          </p:cNvPr>
          <p:cNvSpPr/>
          <p:nvPr/>
        </p:nvSpPr>
        <p:spPr>
          <a:xfrm>
            <a:off x="10342990" y="314834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C53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사각형 설명선 9">
            <a:extLst>
              <a:ext uri="{FF2B5EF4-FFF2-40B4-BE49-F238E27FC236}">
                <a16:creationId xmlns:a16="http://schemas.microsoft.com/office/drawing/2014/main" id="{34CDED11-4F87-2D82-1F53-78EDD01031D5}"/>
              </a:ext>
            </a:extLst>
          </p:cNvPr>
          <p:cNvSpPr/>
          <p:nvPr/>
        </p:nvSpPr>
        <p:spPr>
          <a:xfrm>
            <a:off x="9657646" y="1777167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FF7C80"/>
          </a:solidFill>
          <a:ln>
            <a:solidFill>
              <a:srgbClr val="E0E4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Check!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AEDF6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7DB59-0C47-B9AB-4E72-783825A27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2FB55F-CA5A-D4C4-A8D3-51CE8477ADA3}"/>
              </a:ext>
            </a:extLst>
          </p:cNvPr>
          <p:cNvGrpSpPr/>
          <p:nvPr/>
        </p:nvGrpSpPr>
        <p:grpSpPr>
          <a:xfrm>
            <a:off x="182190" y="83624"/>
            <a:ext cx="11831800" cy="6610527"/>
            <a:chOff x="182190" y="83624"/>
            <a:chExt cx="11831800" cy="661052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34D8122-93D7-9C54-B8DB-AD6CF5D34861}"/>
                </a:ext>
              </a:extLst>
            </p:cNvPr>
            <p:cNvSpPr/>
            <p:nvPr/>
          </p:nvSpPr>
          <p:spPr>
            <a:xfrm>
              <a:off x="182190" y="294367"/>
              <a:ext cx="11831800" cy="54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>
              <a:outerShdw dist="38100" dir="2700000" algn="tl" rotWithShape="0">
                <a:srgbClr val="1B2342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5C20F6-B7AE-F007-7F53-8AEF1351583C}"/>
                </a:ext>
              </a:extLst>
            </p:cNvPr>
            <p:cNvGrpSpPr/>
            <p:nvPr/>
          </p:nvGrpSpPr>
          <p:grpSpPr>
            <a:xfrm>
              <a:off x="213875" y="83624"/>
              <a:ext cx="272106" cy="415332"/>
              <a:chOff x="4707314" y="3781425"/>
              <a:chExt cx="219365" cy="33483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5E5525E-5C9F-04EE-184E-25FBE48A05AD}"/>
                  </a:ext>
                </a:extLst>
              </p:cNvPr>
              <p:cNvSpPr/>
              <p:nvPr/>
            </p:nvSpPr>
            <p:spPr>
              <a:xfrm>
                <a:off x="4707314" y="3995330"/>
                <a:ext cx="176736" cy="120925"/>
              </a:xfrm>
              <a:prstGeom prst="ellipse">
                <a:avLst/>
              </a:prstGeom>
              <a:pattFill prst="lgConfetti">
                <a:fgClr>
                  <a:srgbClr val="DCE0F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10F0997-1345-71ED-AA4A-4046495385D8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4B437C2-7DFB-530D-8CEA-196B5F72E7CB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FF85DFF-8083-C93D-4115-BBC7BEB0342F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78F669D-A340-833A-1F29-36929E0B1701}"/>
                  </a:ext>
                </a:extLst>
              </p:cNvPr>
              <p:cNvSpPr/>
              <p:nvPr/>
            </p:nvSpPr>
            <p:spPr>
              <a:xfrm rot="4344782">
                <a:off x="4869273" y="3984688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F5D9995-FBA6-9A6E-65D3-77F2938B1D83}"/>
                </a:ext>
              </a:extLst>
            </p:cNvPr>
            <p:cNvGrpSpPr/>
            <p:nvPr/>
          </p:nvGrpSpPr>
          <p:grpSpPr>
            <a:xfrm>
              <a:off x="245469" y="608671"/>
              <a:ext cx="149657" cy="160593"/>
              <a:chOff x="4730750" y="3946654"/>
              <a:chExt cx="120650" cy="12947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B7A6277-8A2F-1E6F-57EF-B7E8BE1D4222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39B477C-72C6-A8FF-6F42-A590B498EEA7}"/>
                  </a:ext>
                </a:extLst>
              </p:cNvPr>
              <p:cNvSpPr/>
              <p:nvPr/>
            </p:nvSpPr>
            <p:spPr>
              <a:xfrm>
                <a:off x="4766865" y="3987984"/>
                <a:ext cx="48419" cy="870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AAD3706-E9D3-DF80-C294-8E0919401F56}"/>
                  </a:ext>
                </a:extLst>
              </p:cNvPr>
              <p:cNvSpPr/>
              <p:nvPr/>
            </p:nvSpPr>
            <p:spPr>
              <a:xfrm>
                <a:off x="4730750" y="3946654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E22C097-B3CB-2BC8-C34A-080B3CF73D3F}"/>
                </a:ext>
              </a:extLst>
            </p:cNvPr>
            <p:cNvGrpSpPr/>
            <p:nvPr/>
          </p:nvGrpSpPr>
          <p:grpSpPr>
            <a:xfrm>
              <a:off x="11795909" y="225970"/>
              <a:ext cx="149658" cy="363785"/>
              <a:chOff x="4730750" y="3781425"/>
              <a:chExt cx="120650" cy="29327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D4297C6-A5DA-A4B2-483D-42295B7A11AE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399F570-06FB-99EE-51BE-41D8F4F9FE09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1831C6F-1DDE-CC57-8737-D7427BF81A5F}"/>
                </a:ext>
              </a:extLst>
            </p:cNvPr>
            <p:cNvGrpSpPr/>
            <p:nvPr/>
          </p:nvGrpSpPr>
          <p:grpSpPr>
            <a:xfrm>
              <a:off x="11700893" y="403733"/>
              <a:ext cx="245941" cy="412922"/>
              <a:chOff x="4653129" y="3781425"/>
              <a:chExt cx="198271" cy="33288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EFD3DA2-91D6-FB15-A7EF-F9FE3A2DF10C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C8603344-33C6-6A55-607B-AE281E093B74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FA336B9-0CE3-0927-C97F-66C4B9E9F7D9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구름 22">
                <a:extLst>
                  <a:ext uri="{FF2B5EF4-FFF2-40B4-BE49-F238E27FC236}">
                    <a16:creationId xmlns:a16="http://schemas.microsoft.com/office/drawing/2014/main" id="{DC8AA628-8A38-CF03-9153-B5094A2BB7ED}"/>
                  </a:ext>
                </a:extLst>
              </p:cNvPr>
              <p:cNvSpPr/>
              <p:nvPr/>
            </p:nvSpPr>
            <p:spPr>
              <a:xfrm>
                <a:off x="4711729" y="4078312"/>
                <a:ext cx="36000" cy="36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8154E83E-F98A-FB38-4041-24F4D594CD82}"/>
                  </a:ext>
                </a:extLst>
              </p:cNvPr>
              <p:cNvSpPr/>
              <p:nvPr/>
            </p:nvSpPr>
            <p:spPr>
              <a:xfrm>
                <a:off x="4668799" y="3984689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구름 24">
                <a:extLst>
                  <a:ext uri="{FF2B5EF4-FFF2-40B4-BE49-F238E27FC236}">
                    <a16:creationId xmlns:a16="http://schemas.microsoft.com/office/drawing/2014/main" id="{D980D347-1605-43C6-2132-F3078D0E30E6}"/>
                  </a:ext>
                </a:extLst>
              </p:cNvPr>
              <p:cNvSpPr/>
              <p:nvPr/>
            </p:nvSpPr>
            <p:spPr>
              <a:xfrm>
                <a:off x="4653129" y="4056064"/>
                <a:ext cx="36000" cy="18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9D9357C-C451-C03F-BD83-DB0677537836}"/>
                </a:ext>
              </a:extLst>
            </p:cNvPr>
            <p:cNvSpPr/>
            <p:nvPr/>
          </p:nvSpPr>
          <p:spPr>
            <a:xfrm>
              <a:off x="182190" y="989533"/>
              <a:ext cx="11831800" cy="5704618"/>
            </a:xfrm>
            <a:prstGeom prst="roundRect">
              <a:avLst>
                <a:gd name="adj" fmla="val 2164"/>
              </a:avLst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103369-C297-D927-9C3E-2803E6148F29}"/>
              </a:ext>
            </a:extLst>
          </p:cNvPr>
          <p:cNvSpPr/>
          <p:nvPr/>
        </p:nvSpPr>
        <p:spPr>
          <a:xfrm>
            <a:off x="1569731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" name="사각형: 둥근 모서리 43">
            <a:extLst>
              <a:ext uri="{FF2B5EF4-FFF2-40B4-BE49-F238E27FC236}">
                <a16:creationId xmlns:a16="http://schemas.microsoft.com/office/drawing/2014/main" id="{3DE2AF46-34FD-2487-C553-F14B9A6BBE82}"/>
              </a:ext>
            </a:extLst>
          </p:cNvPr>
          <p:cNvSpPr/>
          <p:nvPr/>
        </p:nvSpPr>
        <p:spPr>
          <a:xfrm>
            <a:off x="1821408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76BF4-B69F-C870-E071-0350996D0A5B}"/>
              </a:ext>
            </a:extLst>
          </p:cNvPr>
          <p:cNvSpPr txBox="1"/>
          <p:nvPr/>
        </p:nvSpPr>
        <p:spPr>
          <a:xfrm>
            <a:off x="1574974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241E4994-D8A0-7424-2172-859B4A94D89B}"/>
              </a:ext>
            </a:extLst>
          </p:cNvPr>
          <p:cNvSpPr/>
          <p:nvPr/>
        </p:nvSpPr>
        <p:spPr>
          <a:xfrm>
            <a:off x="1569733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FD248B-A611-CFFB-A051-C37FE3A99534}"/>
              </a:ext>
            </a:extLst>
          </p:cNvPr>
          <p:cNvGrpSpPr/>
          <p:nvPr/>
        </p:nvGrpSpPr>
        <p:grpSpPr>
          <a:xfrm>
            <a:off x="2873630" y="3285985"/>
            <a:ext cx="1054081" cy="1240558"/>
            <a:chOff x="2873630" y="3285985"/>
            <a:chExt cx="1054081" cy="1240558"/>
          </a:xfrm>
        </p:grpSpPr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86876F8C-D7C6-B193-D7A7-3D04DFC28515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AB2642F-E23A-297B-5DE8-F1DFECAC5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2B6182F-60C3-832D-F762-9C41E8DE7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BF33E7-A1AC-5E3E-0558-526E14637EC2}"/>
              </a:ext>
            </a:extLst>
          </p:cNvPr>
          <p:cNvGrpSpPr/>
          <p:nvPr/>
        </p:nvGrpSpPr>
        <p:grpSpPr>
          <a:xfrm>
            <a:off x="3739203" y="4327760"/>
            <a:ext cx="375837" cy="375837"/>
            <a:chOff x="4070168" y="4431455"/>
            <a:chExt cx="375837" cy="37583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631F953-8A7F-A664-679C-A21EFF55FA5A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170D7E2-4688-7277-7140-97886036B80F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97A87-BA38-A4D1-43CB-49C7A73E0430}"/>
              </a:ext>
            </a:extLst>
          </p:cNvPr>
          <p:cNvSpPr/>
          <p:nvPr/>
        </p:nvSpPr>
        <p:spPr>
          <a:xfrm>
            <a:off x="4877254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사각형: 둥근 모서리 43">
            <a:extLst>
              <a:ext uri="{FF2B5EF4-FFF2-40B4-BE49-F238E27FC236}">
                <a16:creationId xmlns:a16="http://schemas.microsoft.com/office/drawing/2014/main" id="{4B4CE30F-4C70-CE0C-F52F-0027D8A4A470}"/>
              </a:ext>
            </a:extLst>
          </p:cNvPr>
          <p:cNvSpPr/>
          <p:nvPr/>
        </p:nvSpPr>
        <p:spPr>
          <a:xfrm>
            <a:off x="5128931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37ACEC-3587-2576-DCDC-6D40F08B9EB1}"/>
              </a:ext>
            </a:extLst>
          </p:cNvPr>
          <p:cNvSpPr txBox="1"/>
          <p:nvPr/>
        </p:nvSpPr>
        <p:spPr>
          <a:xfrm>
            <a:off x="4882497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">
            <a:extLst>
              <a:ext uri="{FF2B5EF4-FFF2-40B4-BE49-F238E27FC236}">
                <a16:creationId xmlns:a16="http://schemas.microsoft.com/office/drawing/2014/main" id="{95C5B185-F519-8D2F-AA84-35CB46DC7995}"/>
              </a:ext>
            </a:extLst>
          </p:cNvPr>
          <p:cNvSpPr/>
          <p:nvPr/>
        </p:nvSpPr>
        <p:spPr>
          <a:xfrm>
            <a:off x="4877256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DAB394E-46DB-9047-DDAB-0403CFFFF048}"/>
              </a:ext>
            </a:extLst>
          </p:cNvPr>
          <p:cNvGrpSpPr/>
          <p:nvPr/>
        </p:nvGrpSpPr>
        <p:grpSpPr>
          <a:xfrm>
            <a:off x="6181153" y="3285985"/>
            <a:ext cx="1054081" cy="1240558"/>
            <a:chOff x="2873630" y="3285985"/>
            <a:chExt cx="1054081" cy="1240558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09D2DB11-397F-F4D4-5D84-8A1143779FC7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2DE402B-4EB0-D964-BC6B-A99728368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B43CCAE-DBBC-BD65-125D-87A3E0980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8B73DCA-C210-2806-507D-AE3407CE79C6}"/>
              </a:ext>
            </a:extLst>
          </p:cNvPr>
          <p:cNvGrpSpPr/>
          <p:nvPr/>
        </p:nvGrpSpPr>
        <p:grpSpPr>
          <a:xfrm>
            <a:off x="7046726" y="4327760"/>
            <a:ext cx="375837" cy="375837"/>
            <a:chOff x="4070168" y="4431455"/>
            <a:chExt cx="375837" cy="37583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63D7253-38E9-91EE-9C9D-5386DEB9D983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4F60BE9-0E4D-2B43-3494-C7811DA458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242814-7F0C-2589-1300-4E995620DC3C}"/>
              </a:ext>
            </a:extLst>
          </p:cNvPr>
          <p:cNvSpPr/>
          <p:nvPr/>
        </p:nvSpPr>
        <p:spPr>
          <a:xfrm>
            <a:off x="8184777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7" name="사각형: 둥근 모서리 43">
            <a:extLst>
              <a:ext uri="{FF2B5EF4-FFF2-40B4-BE49-F238E27FC236}">
                <a16:creationId xmlns:a16="http://schemas.microsoft.com/office/drawing/2014/main" id="{0753380B-8CD4-F9BC-87AB-4EA434CF557A}"/>
              </a:ext>
            </a:extLst>
          </p:cNvPr>
          <p:cNvSpPr/>
          <p:nvPr/>
        </p:nvSpPr>
        <p:spPr>
          <a:xfrm>
            <a:off x="8436454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C08190-5E4D-475B-6C19-C15DFA51CE31}"/>
              </a:ext>
            </a:extLst>
          </p:cNvPr>
          <p:cNvSpPr txBox="1"/>
          <p:nvPr/>
        </p:nvSpPr>
        <p:spPr>
          <a:xfrm>
            <a:off x="8190020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사각형: 둥근 모서리 3">
            <a:extLst>
              <a:ext uri="{FF2B5EF4-FFF2-40B4-BE49-F238E27FC236}">
                <a16:creationId xmlns:a16="http://schemas.microsoft.com/office/drawing/2014/main" id="{5F249E3E-25AC-7E34-9AC6-F8941E2FD9A8}"/>
              </a:ext>
            </a:extLst>
          </p:cNvPr>
          <p:cNvSpPr/>
          <p:nvPr/>
        </p:nvSpPr>
        <p:spPr>
          <a:xfrm>
            <a:off x="8184779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5959CCA-F693-F33F-A0E9-B0B322DF77D3}"/>
              </a:ext>
            </a:extLst>
          </p:cNvPr>
          <p:cNvGrpSpPr/>
          <p:nvPr/>
        </p:nvGrpSpPr>
        <p:grpSpPr>
          <a:xfrm>
            <a:off x="9488676" y="3285985"/>
            <a:ext cx="1054081" cy="1240558"/>
            <a:chOff x="2873630" y="3285985"/>
            <a:chExt cx="1054081" cy="1240558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BFE47EFB-A393-D99B-2FC4-2AE2C0878C51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0E4054B-DF54-98A9-D333-1D1F08C1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0F4A7FA-FD8F-AC18-0565-7F20245B8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A146A6F-953D-BF61-9BB7-597EC82B0750}"/>
              </a:ext>
            </a:extLst>
          </p:cNvPr>
          <p:cNvGrpSpPr/>
          <p:nvPr/>
        </p:nvGrpSpPr>
        <p:grpSpPr>
          <a:xfrm>
            <a:off x="10354249" y="4327760"/>
            <a:ext cx="375837" cy="375837"/>
            <a:chOff x="4070168" y="4431455"/>
            <a:chExt cx="375837" cy="37583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3EF248-6CFE-B1E1-0CEE-5EE09FAB5CE6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B323276A-B4D3-6478-298E-9FEFB83226F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9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AEDF6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D750E-D835-2132-0740-E1F71B9C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7D90AC-A5C9-4CD1-1809-90047DE7826C}"/>
              </a:ext>
            </a:extLst>
          </p:cNvPr>
          <p:cNvGrpSpPr/>
          <p:nvPr/>
        </p:nvGrpSpPr>
        <p:grpSpPr>
          <a:xfrm>
            <a:off x="182190" y="83624"/>
            <a:ext cx="11831800" cy="6610527"/>
            <a:chOff x="182190" y="83624"/>
            <a:chExt cx="11831800" cy="661052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D190402-082D-418B-89FE-9A77DBD458CD}"/>
                </a:ext>
              </a:extLst>
            </p:cNvPr>
            <p:cNvSpPr/>
            <p:nvPr/>
          </p:nvSpPr>
          <p:spPr>
            <a:xfrm>
              <a:off x="182190" y="294367"/>
              <a:ext cx="11831800" cy="54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>
              <a:outerShdw dist="38100" dir="2700000" algn="tl" rotWithShape="0">
                <a:srgbClr val="1B2342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2A13247-A31F-B0B7-CAA7-E350D7318E54}"/>
                </a:ext>
              </a:extLst>
            </p:cNvPr>
            <p:cNvGrpSpPr/>
            <p:nvPr/>
          </p:nvGrpSpPr>
          <p:grpSpPr>
            <a:xfrm>
              <a:off x="213875" y="83624"/>
              <a:ext cx="272106" cy="415332"/>
              <a:chOff x="4707314" y="3781425"/>
              <a:chExt cx="219365" cy="33483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793E754-D6D9-6108-1B38-26E764557118}"/>
                  </a:ext>
                </a:extLst>
              </p:cNvPr>
              <p:cNvSpPr/>
              <p:nvPr/>
            </p:nvSpPr>
            <p:spPr>
              <a:xfrm>
                <a:off x="4707314" y="3995330"/>
                <a:ext cx="176736" cy="120925"/>
              </a:xfrm>
              <a:prstGeom prst="ellipse">
                <a:avLst/>
              </a:prstGeom>
              <a:pattFill prst="lgConfetti">
                <a:fgClr>
                  <a:srgbClr val="DCE0F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FD67854-696D-2AA0-A7AC-8CE8FD0E1757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AD3EBB0-0093-E060-285A-7A3C6B1D906D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4503BAD-5D1F-56ED-20A9-3BA06B85F562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72613966-B42F-3365-7722-7A88FDACC6F7}"/>
                  </a:ext>
                </a:extLst>
              </p:cNvPr>
              <p:cNvSpPr/>
              <p:nvPr/>
            </p:nvSpPr>
            <p:spPr>
              <a:xfrm rot="4344782">
                <a:off x="4869273" y="3984688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FA1CF56-23BE-1414-FC84-4738C45C2E43}"/>
                </a:ext>
              </a:extLst>
            </p:cNvPr>
            <p:cNvGrpSpPr/>
            <p:nvPr/>
          </p:nvGrpSpPr>
          <p:grpSpPr>
            <a:xfrm>
              <a:off x="245469" y="608671"/>
              <a:ext cx="149657" cy="160593"/>
              <a:chOff x="4730750" y="3946654"/>
              <a:chExt cx="120650" cy="12947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9D2C345-1D41-D9E6-FFD5-9BC3CA7F0172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642ACD2F-B2F9-27B2-9EC8-6C81039753EA}"/>
                  </a:ext>
                </a:extLst>
              </p:cNvPr>
              <p:cNvSpPr/>
              <p:nvPr/>
            </p:nvSpPr>
            <p:spPr>
              <a:xfrm>
                <a:off x="4766865" y="3987984"/>
                <a:ext cx="48419" cy="870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2F5C95A-0270-D7F1-A05A-7A03F524E4EB}"/>
                  </a:ext>
                </a:extLst>
              </p:cNvPr>
              <p:cNvSpPr/>
              <p:nvPr/>
            </p:nvSpPr>
            <p:spPr>
              <a:xfrm>
                <a:off x="4730750" y="3946654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094507-950E-ADA2-3676-64D4390CC36B}"/>
                </a:ext>
              </a:extLst>
            </p:cNvPr>
            <p:cNvGrpSpPr/>
            <p:nvPr/>
          </p:nvGrpSpPr>
          <p:grpSpPr>
            <a:xfrm>
              <a:off x="11795909" y="225970"/>
              <a:ext cx="149658" cy="363785"/>
              <a:chOff x="4730750" y="3781425"/>
              <a:chExt cx="120650" cy="29327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6A657BE-7616-71A1-081E-DF74FCE26074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66C9D31-0D3C-3A7A-0F83-974E412B4ECD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46D233-8480-307B-E860-A0D6D69A7E7A}"/>
                </a:ext>
              </a:extLst>
            </p:cNvPr>
            <p:cNvGrpSpPr/>
            <p:nvPr/>
          </p:nvGrpSpPr>
          <p:grpSpPr>
            <a:xfrm>
              <a:off x="11700893" y="403733"/>
              <a:ext cx="245941" cy="412922"/>
              <a:chOff x="4653129" y="3781425"/>
              <a:chExt cx="198271" cy="33288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9A447E4-4B1C-0152-F515-277AA705CC1B}"/>
                  </a:ext>
                </a:extLst>
              </p:cNvPr>
              <p:cNvSpPr/>
              <p:nvPr/>
            </p:nvSpPr>
            <p:spPr>
              <a:xfrm>
                <a:off x="4757664" y="4030408"/>
                <a:ext cx="66820" cy="45719"/>
              </a:xfrm>
              <a:prstGeom prst="ellipse">
                <a:avLst/>
              </a:prstGeom>
              <a:solidFill>
                <a:srgbClr val="1B2342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695D6BC4-FBFC-93F2-FA33-B7AD3504918E}"/>
                  </a:ext>
                </a:extLst>
              </p:cNvPr>
              <p:cNvSpPr/>
              <p:nvPr/>
            </p:nvSpPr>
            <p:spPr>
              <a:xfrm>
                <a:off x="4766865" y="3822699"/>
                <a:ext cx="48419" cy="25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2000">
                    <a:schemeClr val="bg1"/>
                  </a:gs>
                  <a:gs pos="44000">
                    <a:schemeClr val="bg1"/>
                  </a:gs>
                  <a:gs pos="44000">
                    <a:srgbClr val="DCE0F0"/>
                  </a:gs>
                </a:gsLst>
                <a:lin ang="0" scaled="1"/>
                <a:tileRect/>
              </a:gra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4677ED9-B0A7-3A0E-AD44-D5FFBDF1A9E7}"/>
                  </a:ext>
                </a:extLst>
              </p:cNvPr>
              <p:cNvSpPr/>
              <p:nvPr/>
            </p:nvSpPr>
            <p:spPr>
              <a:xfrm>
                <a:off x="4730750" y="3781425"/>
                <a:ext cx="120650" cy="8255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B23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구름 22">
                <a:extLst>
                  <a:ext uri="{FF2B5EF4-FFF2-40B4-BE49-F238E27FC236}">
                    <a16:creationId xmlns:a16="http://schemas.microsoft.com/office/drawing/2014/main" id="{3DD05AB8-7008-1DF3-480F-60EC6DF26E6B}"/>
                  </a:ext>
                </a:extLst>
              </p:cNvPr>
              <p:cNvSpPr/>
              <p:nvPr/>
            </p:nvSpPr>
            <p:spPr>
              <a:xfrm>
                <a:off x="4711729" y="4078312"/>
                <a:ext cx="36000" cy="36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547E185C-62EB-90A2-997D-3350B70EE23C}"/>
                  </a:ext>
                </a:extLst>
              </p:cNvPr>
              <p:cNvSpPr/>
              <p:nvPr/>
            </p:nvSpPr>
            <p:spPr>
              <a:xfrm>
                <a:off x="4668799" y="3984689"/>
                <a:ext cx="69094" cy="45719"/>
              </a:xfrm>
              <a:custGeom>
                <a:avLst/>
                <a:gdLst>
                  <a:gd name="connsiteX0" fmla="*/ 170682 w 334195"/>
                  <a:gd name="connsiteY0" fmla="*/ 10805 h 221135"/>
                  <a:gd name="connsiteX1" fmla="*/ 186459 w 334195"/>
                  <a:gd name="connsiteY1" fmla="*/ 16152 h 221135"/>
                  <a:gd name="connsiteX2" fmla="*/ 198982 w 334195"/>
                  <a:gd name="connsiteY2" fmla="*/ 27806 h 221135"/>
                  <a:gd name="connsiteX3" fmla="*/ 192629 w 334195"/>
                  <a:gd name="connsiteY3" fmla="*/ 42100 h 221135"/>
                  <a:gd name="connsiteX4" fmla="*/ 187866 w 334195"/>
                  <a:gd name="connsiteY4" fmla="*/ 61150 h 221135"/>
                  <a:gd name="connsiteX5" fmla="*/ 202154 w 334195"/>
                  <a:gd name="connsiteY5" fmla="*/ 77818 h 221135"/>
                  <a:gd name="connsiteX6" fmla="*/ 218822 w 334195"/>
                  <a:gd name="connsiteY6" fmla="*/ 92106 h 221135"/>
                  <a:gd name="connsiteX7" fmla="*/ 225966 w 334195"/>
                  <a:gd name="connsiteY7" fmla="*/ 106393 h 221135"/>
                  <a:gd name="connsiteX8" fmla="*/ 168816 w 334195"/>
                  <a:gd name="connsiteY8" fmla="*/ 151637 h 221135"/>
                  <a:gd name="connsiteX9" fmla="*/ 147385 w 334195"/>
                  <a:gd name="connsiteY9" fmla="*/ 146875 h 221135"/>
                  <a:gd name="connsiteX10" fmla="*/ 114047 w 334195"/>
                  <a:gd name="connsiteY10" fmla="*/ 123062 h 221135"/>
                  <a:gd name="connsiteX11" fmla="*/ 59279 w 334195"/>
                  <a:gd name="connsiteY11" fmla="*/ 170687 h 221135"/>
                  <a:gd name="connsiteX12" fmla="*/ 49754 w 334195"/>
                  <a:gd name="connsiteY12" fmla="*/ 175450 h 221135"/>
                  <a:gd name="connsiteX13" fmla="*/ 33085 w 334195"/>
                  <a:gd name="connsiteY13" fmla="*/ 187356 h 221135"/>
                  <a:gd name="connsiteX14" fmla="*/ 18939 w 334195"/>
                  <a:gd name="connsiteY14" fmla="*/ 213927 h 221135"/>
                  <a:gd name="connsiteX15" fmla="*/ 15519 w 334195"/>
                  <a:gd name="connsiteY15" fmla="*/ 221135 h 221135"/>
                  <a:gd name="connsiteX16" fmla="*/ 4033 w 334195"/>
                  <a:gd name="connsiteY16" fmla="*/ 204284 h 221135"/>
                  <a:gd name="connsiteX17" fmla="*/ 281 w 334195"/>
                  <a:gd name="connsiteY17" fmla="*/ 174352 h 221135"/>
                  <a:gd name="connsiteX18" fmla="*/ 34770 w 334195"/>
                  <a:gd name="connsiteY18" fmla="*/ 128014 h 221135"/>
                  <a:gd name="connsiteX19" fmla="*/ 35100 w 334195"/>
                  <a:gd name="connsiteY19" fmla="*/ 126792 h 221135"/>
                  <a:gd name="connsiteX20" fmla="*/ 50463 w 334195"/>
                  <a:gd name="connsiteY20" fmla="*/ 60250 h 221135"/>
                  <a:gd name="connsiteX21" fmla="*/ 125199 w 334195"/>
                  <a:gd name="connsiteY21" fmla="*/ 45048 h 221135"/>
                  <a:gd name="connsiteX22" fmla="*/ 125216 w 334195"/>
                  <a:gd name="connsiteY22" fmla="*/ 45022 h 221135"/>
                  <a:gd name="connsiteX23" fmla="*/ 140078 w 334195"/>
                  <a:gd name="connsiteY23" fmla="*/ 22158 h 221135"/>
                  <a:gd name="connsiteX24" fmla="*/ 170682 w 334195"/>
                  <a:gd name="connsiteY24" fmla="*/ 10805 h 221135"/>
                  <a:gd name="connsiteX25" fmla="*/ 289486 w 334195"/>
                  <a:gd name="connsiteY25" fmla="*/ 1554 h 221135"/>
                  <a:gd name="connsiteX26" fmla="*/ 316525 w 334195"/>
                  <a:gd name="connsiteY26" fmla="*/ 4817 h 221135"/>
                  <a:gd name="connsiteX27" fmla="*/ 333289 w 334195"/>
                  <a:gd name="connsiteY27" fmla="*/ 22253 h 221135"/>
                  <a:gd name="connsiteX28" fmla="*/ 334195 w 334195"/>
                  <a:gd name="connsiteY28" fmla="*/ 24977 h 221135"/>
                  <a:gd name="connsiteX29" fmla="*/ 323597 w 334195"/>
                  <a:gd name="connsiteY29" fmla="*/ 23050 h 221135"/>
                  <a:gd name="connsiteX30" fmla="*/ 290582 w 334195"/>
                  <a:gd name="connsiteY30" fmla="*/ 9225 h 221135"/>
                  <a:gd name="connsiteX31" fmla="*/ 282211 w 334195"/>
                  <a:gd name="connsiteY31" fmla="*/ 7596 h 221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4195" h="221135">
                    <a:moveTo>
                      <a:pt x="170682" y="10805"/>
                    </a:moveTo>
                    <a:cubicBezTo>
                      <a:pt x="176055" y="11328"/>
                      <a:pt x="181397" y="13093"/>
                      <a:pt x="186459" y="16152"/>
                    </a:cubicBezTo>
                    <a:lnTo>
                      <a:pt x="198982" y="27806"/>
                    </a:lnTo>
                    <a:lnTo>
                      <a:pt x="192629" y="42100"/>
                    </a:lnTo>
                    <a:cubicBezTo>
                      <a:pt x="190451" y="48272"/>
                      <a:pt x="189454" y="54800"/>
                      <a:pt x="187866" y="61150"/>
                    </a:cubicBezTo>
                    <a:cubicBezTo>
                      <a:pt x="192629" y="66706"/>
                      <a:pt x="196979" y="72643"/>
                      <a:pt x="202154" y="77818"/>
                    </a:cubicBezTo>
                    <a:cubicBezTo>
                      <a:pt x="207329" y="82993"/>
                      <a:pt x="214137" y="86484"/>
                      <a:pt x="218822" y="92106"/>
                    </a:cubicBezTo>
                    <a:cubicBezTo>
                      <a:pt x="222231" y="96196"/>
                      <a:pt x="223585" y="101631"/>
                      <a:pt x="225966" y="106393"/>
                    </a:cubicBezTo>
                    <a:cubicBezTo>
                      <a:pt x="214435" y="117924"/>
                      <a:pt x="193830" y="151637"/>
                      <a:pt x="168816" y="151637"/>
                    </a:cubicBezTo>
                    <a:cubicBezTo>
                      <a:pt x="161498" y="151637"/>
                      <a:pt x="154529" y="148462"/>
                      <a:pt x="147385" y="146875"/>
                    </a:cubicBezTo>
                    <a:cubicBezTo>
                      <a:pt x="136272" y="138937"/>
                      <a:pt x="127558" y="125049"/>
                      <a:pt x="114047" y="123062"/>
                    </a:cubicBezTo>
                    <a:cubicBezTo>
                      <a:pt x="49870" y="113624"/>
                      <a:pt x="73172" y="136945"/>
                      <a:pt x="59279" y="170687"/>
                    </a:cubicBezTo>
                    <a:cubicBezTo>
                      <a:pt x="57927" y="173969"/>
                      <a:pt x="52749" y="173544"/>
                      <a:pt x="49754" y="175450"/>
                    </a:cubicBezTo>
                    <a:cubicBezTo>
                      <a:pt x="43993" y="179116"/>
                      <a:pt x="38641" y="183387"/>
                      <a:pt x="33085" y="187356"/>
                    </a:cubicBezTo>
                    <a:cubicBezTo>
                      <a:pt x="33038" y="187451"/>
                      <a:pt x="26211" y="199561"/>
                      <a:pt x="18939" y="213927"/>
                    </a:cubicBezTo>
                    <a:lnTo>
                      <a:pt x="15519" y="221135"/>
                    </a:lnTo>
                    <a:lnTo>
                      <a:pt x="4033" y="204284"/>
                    </a:lnTo>
                    <a:cubicBezTo>
                      <a:pt x="745" y="195207"/>
                      <a:pt x="-646" y="184842"/>
                      <a:pt x="281" y="174352"/>
                    </a:cubicBezTo>
                    <a:cubicBezTo>
                      <a:pt x="2457" y="149788"/>
                      <a:pt x="16777" y="130546"/>
                      <a:pt x="34770" y="128014"/>
                    </a:cubicBezTo>
                    <a:cubicBezTo>
                      <a:pt x="34877" y="127604"/>
                      <a:pt x="34993" y="127203"/>
                      <a:pt x="35100" y="126792"/>
                    </a:cubicBezTo>
                    <a:cubicBezTo>
                      <a:pt x="32683" y="102603"/>
                      <a:pt x="38319" y="78208"/>
                      <a:pt x="50463" y="60250"/>
                    </a:cubicBezTo>
                    <a:cubicBezTo>
                      <a:pt x="69650" y="31887"/>
                      <a:pt x="100759" y="25566"/>
                      <a:pt x="125199" y="45048"/>
                    </a:cubicBezTo>
                    <a:lnTo>
                      <a:pt x="125216" y="45022"/>
                    </a:lnTo>
                    <a:lnTo>
                      <a:pt x="140078" y="22158"/>
                    </a:lnTo>
                    <a:cubicBezTo>
                      <a:pt x="149068" y="13684"/>
                      <a:pt x="159936" y="9760"/>
                      <a:pt x="170682" y="10805"/>
                    </a:cubicBezTo>
                    <a:close/>
                    <a:moveTo>
                      <a:pt x="289486" y="1554"/>
                    </a:moveTo>
                    <a:cubicBezTo>
                      <a:pt x="298309" y="-1252"/>
                      <a:pt x="307778" y="-309"/>
                      <a:pt x="316525" y="4817"/>
                    </a:cubicBezTo>
                    <a:cubicBezTo>
                      <a:pt x="323190" y="8723"/>
                      <a:pt x="328912" y="14764"/>
                      <a:pt x="333289" y="22253"/>
                    </a:cubicBezTo>
                    <a:lnTo>
                      <a:pt x="334195" y="24977"/>
                    </a:lnTo>
                    <a:lnTo>
                      <a:pt x="323597" y="23050"/>
                    </a:lnTo>
                    <a:cubicBezTo>
                      <a:pt x="303934" y="14112"/>
                      <a:pt x="301450" y="11758"/>
                      <a:pt x="290582" y="9225"/>
                    </a:cubicBezTo>
                    <a:lnTo>
                      <a:pt x="282211" y="7596"/>
                    </a:lnTo>
                    <a:close/>
                  </a:path>
                </a:pathLst>
              </a:cu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구름 24">
                <a:extLst>
                  <a:ext uri="{FF2B5EF4-FFF2-40B4-BE49-F238E27FC236}">
                    <a16:creationId xmlns:a16="http://schemas.microsoft.com/office/drawing/2014/main" id="{071C7544-3EA4-5FA9-BC81-AC1F1404463F}"/>
                  </a:ext>
                </a:extLst>
              </p:cNvPr>
              <p:cNvSpPr/>
              <p:nvPr/>
            </p:nvSpPr>
            <p:spPr>
              <a:xfrm>
                <a:off x="4653129" y="4056064"/>
                <a:ext cx="36000" cy="18000"/>
              </a:xfrm>
              <a:prstGeom prst="cloud">
                <a:avLst/>
              </a:prstGeom>
              <a:solidFill>
                <a:srgbClr val="1B234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DFEFB64-84DD-7D30-EAF5-69D833463413}"/>
                </a:ext>
              </a:extLst>
            </p:cNvPr>
            <p:cNvSpPr/>
            <p:nvPr/>
          </p:nvSpPr>
          <p:spPr>
            <a:xfrm>
              <a:off x="182190" y="989533"/>
              <a:ext cx="11831800" cy="5704618"/>
            </a:xfrm>
            <a:prstGeom prst="roundRect">
              <a:avLst>
                <a:gd name="adj" fmla="val 2164"/>
              </a:avLst>
            </a:prstGeom>
            <a:solidFill>
              <a:schemeClr val="bg1"/>
            </a:solidFill>
            <a:ln w="19050">
              <a:solidFill>
                <a:srgbClr val="1B2342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338CDD6E-EFBB-5E9C-4C25-0BCE84660650}"/>
              </a:ext>
            </a:extLst>
          </p:cNvPr>
          <p:cNvGraphicFramePr/>
          <p:nvPr/>
        </p:nvGraphicFramePr>
        <p:xfrm>
          <a:off x="1696301" y="1586573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D416697-2344-998F-7432-EAEA23348807}"/>
              </a:ext>
            </a:extLst>
          </p:cNvPr>
          <p:cNvSpPr/>
          <p:nvPr/>
        </p:nvSpPr>
        <p:spPr>
          <a:xfrm>
            <a:off x="5417221" y="2846925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3799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BD2E24-D778-26FA-7994-1F292A8F545E}"/>
              </a:ext>
            </a:extLst>
          </p:cNvPr>
          <p:cNvSpPr/>
          <p:nvPr/>
        </p:nvSpPr>
        <p:spPr>
          <a:xfrm>
            <a:off x="5684610" y="2774925"/>
            <a:ext cx="144000" cy="144000"/>
          </a:xfrm>
          <a:prstGeom prst="ellipse">
            <a:avLst/>
          </a:prstGeom>
          <a:solidFill>
            <a:srgbClr val="3799FA"/>
          </a:solidFill>
          <a:ln w="28575" cmpd="dbl">
            <a:solidFill>
              <a:srgbClr val="379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16E5CC-7604-E6B6-7E37-D9E30ECEF9AC}"/>
              </a:ext>
            </a:extLst>
          </p:cNvPr>
          <p:cNvSpPr/>
          <p:nvPr/>
        </p:nvSpPr>
        <p:spPr>
          <a:xfrm>
            <a:off x="5452428" y="5017397"/>
            <a:ext cx="470662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B84FCFE-1482-EE6F-D5BA-3BE85ADBA540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rot="16200000" flipH="1">
            <a:off x="6035330" y="3246985"/>
            <a:ext cx="149169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3799F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9B0FA9-2066-608A-C6A1-718F1CCDF146}"/>
              </a:ext>
            </a:extLst>
          </p:cNvPr>
          <p:cNvSpPr/>
          <p:nvPr/>
        </p:nvSpPr>
        <p:spPr>
          <a:xfrm>
            <a:off x="9105900" y="4706876"/>
            <a:ext cx="944811" cy="304800"/>
          </a:xfrm>
          <a:prstGeom prst="roundRect">
            <a:avLst>
              <a:gd name="adj" fmla="val 50000"/>
            </a:avLst>
          </a:prstGeom>
          <a:solidFill>
            <a:srgbClr val="0B96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0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B876D1-0427-73D0-3A60-A9F7382A5585}"/>
              </a:ext>
            </a:extLst>
          </p:cNvPr>
          <p:cNvSpPr/>
          <p:nvPr/>
        </p:nvSpPr>
        <p:spPr>
          <a:xfrm>
            <a:off x="3328769" y="1944136"/>
            <a:ext cx="2505511" cy="2505509"/>
          </a:xfrm>
          <a:prstGeom prst="ellipse">
            <a:avLst/>
          </a:prstGeom>
          <a:solidFill>
            <a:srgbClr val="1B234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35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6481544" y="1944136"/>
            <a:ext cx="2505511" cy="2505509"/>
          </a:xfrm>
          <a:prstGeom prst="ellipse">
            <a:avLst/>
          </a:prstGeom>
          <a:solidFill>
            <a:srgbClr val="0B96E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235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655</Words>
  <Application>Microsoft Office PowerPoint</Application>
  <PresentationFormat>와이드스크린</PresentationFormat>
  <Paragraphs>107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2025-05-19T05:24:45Z</dcterms:created>
  <dcterms:modified xsi:type="dcterms:W3CDTF">2025-05-19T05:31:13Z</dcterms:modified>
</cp:coreProperties>
</file>