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1040" r:id="rId2"/>
    <p:sldId id="1039" r:id="rId3"/>
    <p:sldId id="1041" r:id="rId4"/>
    <p:sldId id="2050" r:id="rId5"/>
    <p:sldId id="2051" r:id="rId6"/>
    <p:sldId id="2052" r:id="rId7"/>
    <p:sldId id="1042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41414141414142020212121212424242425252528282929343336781113141415121919191919191919191919191919191921212111216112020211515151515151515151515151515151515151515151515151515151515151515151515151515151515151515151515151515211494949494949505050111113838381185111113511272727272911111112222233333333333333444444444555555555566666666666666666111111111111133333333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18-49B3-8947-3326B143C0D4}"/>
              </c:ext>
            </c:extLst>
          </c:dPt>
          <c:dPt>
            <c:idx val="5"/>
            <c:invertIfNegative val="0"/>
            <c:bubble3D val="0"/>
            <c:spPr>
              <a:solidFill>
                <a:srgbClr val="FF8232"/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18-49B3-8947-3326B143C0D4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190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18-49B3-8947-3326B143C0D4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18-49B3-8947-3326B143C0D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18-49B3-8947-3326B143C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18-49B3-8947-3326B143C0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-84170240"/>
        <c:axId val="-84163168"/>
      </c:barChart>
      <c:catAx>
        <c:axId val="-84170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84163168"/>
        <c:crosses val="autoZero"/>
        <c:auto val="1"/>
        <c:lblAlgn val="ctr"/>
        <c:lblOffset val="100"/>
        <c:noMultiLvlLbl val="0"/>
      </c:catAx>
      <c:valAx>
        <c:axId val="-841631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8417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34501-3FCF-498C-9053-05F2431728BE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AFE7-E6DC-4960-A167-C0FB52116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31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0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48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1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0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5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5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3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6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6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82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70663-E6BD-4C46-2529-399C4FF9E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FA24EE-CDD1-9B60-B5B6-9EB1352C9AFF}"/>
              </a:ext>
            </a:extLst>
          </p:cNvPr>
          <p:cNvSpPr txBox="1"/>
          <p:nvPr/>
        </p:nvSpPr>
        <p:spPr>
          <a:xfrm>
            <a:off x="3224192" y="4488140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7DD1C195-E17A-F509-BD09-680D3D2900A2}"/>
              </a:ext>
            </a:extLst>
          </p:cNvPr>
          <p:cNvGrpSpPr/>
          <p:nvPr/>
        </p:nvGrpSpPr>
        <p:grpSpPr>
          <a:xfrm>
            <a:off x="5607664" y="1947649"/>
            <a:ext cx="911928" cy="461608"/>
            <a:chOff x="5607664" y="1959079"/>
            <a:chExt cx="911928" cy="461608"/>
          </a:xfrm>
        </p:grpSpPr>
        <p:sp>
          <p:nvSpPr>
            <p:cNvPr id="191" name="Freeform 136">
              <a:extLst>
                <a:ext uri="{FF2B5EF4-FFF2-40B4-BE49-F238E27FC236}">
                  <a16:creationId xmlns:a16="http://schemas.microsoft.com/office/drawing/2014/main" id="{24DDD8A4-DA75-72A7-CB26-FBF907E33350}"/>
                </a:ext>
              </a:extLst>
            </p:cNvPr>
            <p:cNvSpPr>
              <a:spLocks/>
            </p:cNvSpPr>
            <p:nvPr/>
          </p:nvSpPr>
          <p:spPr bwMode="auto">
            <a:xfrm rot="20986145">
              <a:off x="5786286" y="2271853"/>
              <a:ext cx="90636" cy="148834"/>
            </a:xfrm>
            <a:custGeom>
              <a:avLst/>
              <a:gdLst>
                <a:gd name="T0" fmla="*/ 189 w 190"/>
                <a:gd name="T1" fmla="*/ 147 h 313"/>
                <a:gd name="T2" fmla="*/ 190 w 190"/>
                <a:gd name="T3" fmla="*/ 179 h 313"/>
                <a:gd name="T4" fmla="*/ 187 w 190"/>
                <a:gd name="T5" fmla="*/ 209 h 313"/>
                <a:gd name="T6" fmla="*/ 181 w 190"/>
                <a:gd name="T7" fmla="*/ 236 h 313"/>
                <a:gd name="T8" fmla="*/ 171 w 190"/>
                <a:gd name="T9" fmla="*/ 260 h 313"/>
                <a:gd name="T10" fmla="*/ 158 w 190"/>
                <a:gd name="T11" fmla="*/ 280 h 313"/>
                <a:gd name="T12" fmla="*/ 144 w 190"/>
                <a:gd name="T13" fmla="*/ 297 h 313"/>
                <a:gd name="T14" fmla="*/ 127 w 190"/>
                <a:gd name="T15" fmla="*/ 308 h 313"/>
                <a:gd name="T16" fmla="*/ 108 w 190"/>
                <a:gd name="T17" fmla="*/ 313 h 313"/>
                <a:gd name="T18" fmla="*/ 99 w 190"/>
                <a:gd name="T19" fmla="*/ 313 h 313"/>
                <a:gd name="T20" fmla="*/ 80 w 190"/>
                <a:gd name="T21" fmla="*/ 308 h 313"/>
                <a:gd name="T22" fmla="*/ 62 w 190"/>
                <a:gd name="T23" fmla="*/ 297 h 313"/>
                <a:gd name="T24" fmla="*/ 45 w 190"/>
                <a:gd name="T25" fmla="*/ 282 h 313"/>
                <a:gd name="T26" fmla="*/ 31 w 190"/>
                <a:gd name="T27" fmla="*/ 261 h 313"/>
                <a:gd name="T28" fmla="*/ 18 w 190"/>
                <a:gd name="T29" fmla="*/ 238 h 313"/>
                <a:gd name="T30" fmla="*/ 8 w 190"/>
                <a:gd name="T31" fmla="*/ 210 h 313"/>
                <a:gd name="T32" fmla="*/ 2 w 190"/>
                <a:gd name="T33" fmla="*/ 179 h 313"/>
                <a:gd name="T34" fmla="*/ 1 w 190"/>
                <a:gd name="T35" fmla="*/ 164 h 313"/>
                <a:gd name="T36" fmla="*/ 0 w 190"/>
                <a:gd name="T37" fmla="*/ 132 h 313"/>
                <a:gd name="T38" fmla="*/ 2 w 190"/>
                <a:gd name="T39" fmla="*/ 102 h 313"/>
                <a:gd name="T40" fmla="*/ 9 w 190"/>
                <a:gd name="T41" fmla="*/ 75 h 313"/>
                <a:gd name="T42" fmla="*/ 19 w 190"/>
                <a:gd name="T43" fmla="*/ 51 h 313"/>
                <a:gd name="T44" fmla="*/ 31 w 190"/>
                <a:gd name="T45" fmla="*/ 31 h 313"/>
                <a:gd name="T46" fmla="*/ 46 w 190"/>
                <a:gd name="T47" fmla="*/ 14 h 313"/>
                <a:gd name="T48" fmla="*/ 63 w 190"/>
                <a:gd name="T49" fmla="*/ 5 h 313"/>
                <a:gd name="T50" fmla="*/ 82 w 190"/>
                <a:gd name="T51" fmla="*/ 0 h 313"/>
                <a:gd name="T52" fmla="*/ 92 w 190"/>
                <a:gd name="T53" fmla="*/ 0 h 313"/>
                <a:gd name="T54" fmla="*/ 111 w 190"/>
                <a:gd name="T55" fmla="*/ 3 h 313"/>
                <a:gd name="T56" fmla="*/ 128 w 190"/>
                <a:gd name="T57" fmla="*/ 14 h 313"/>
                <a:gd name="T58" fmla="*/ 145 w 190"/>
                <a:gd name="T59" fmla="*/ 29 h 313"/>
                <a:gd name="T60" fmla="*/ 159 w 190"/>
                <a:gd name="T61" fmla="*/ 50 h 313"/>
                <a:gd name="T62" fmla="*/ 171 w 190"/>
                <a:gd name="T63" fmla="*/ 73 h 313"/>
                <a:gd name="T64" fmla="*/ 181 w 190"/>
                <a:gd name="T65" fmla="*/ 102 h 313"/>
                <a:gd name="T66" fmla="*/ 188 w 190"/>
                <a:gd name="T67" fmla="*/ 132 h 313"/>
                <a:gd name="T68" fmla="*/ 189 w 190"/>
                <a:gd name="T69" fmla="*/ 14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313">
                  <a:moveTo>
                    <a:pt x="189" y="147"/>
                  </a:moveTo>
                  <a:lnTo>
                    <a:pt x="189" y="147"/>
                  </a:lnTo>
                  <a:lnTo>
                    <a:pt x="190" y="164"/>
                  </a:lnTo>
                  <a:lnTo>
                    <a:pt x="190" y="179"/>
                  </a:lnTo>
                  <a:lnTo>
                    <a:pt x="189" y="195"/>
                  </a:lnTo>
                  <a:lnTo>
                    <a:pt x="187" y="209"/>
                  </a:lnTo>
                  <a:lnTo>
                    <a:pt x="184" y="223"/>
                  </a:lnTo>
                  <a:lnTo>
                    <a:pt x="181" y="236"/>
                  </a:lnTo>
                  <a:lnTo>
                    <a:pt x="176" y="249"/>
                  </a:lnTo>
                  <a:lnTo>
                    <a:pt x="171" y="260"/>
                  </a:lnTo>
                  <a:lnTo>
                    <a:pt x="165" y="271"/>
                  </a:lnTo>
                  <a:lnTo>
                    <a:pt x="158" y="280"/>
                  </a:lnTo>
                  <a:lnTo>
                    <a:pt x="151" y="290"/>
                  </a:lnTo>
                  <a:lnTo>
                    <a:pt x="144" y="297"/>
                  </a:lnTo>
                  <a:lnTo>
                    <a:pt x="136" y="303"/>
                  </a:lnTo>
                  <a:lnTo>
                    <a:pt x="127" y="308"/>
                  </a:lnTo>
                  <a:lnTo>
                    <a:pt x="118" y="310"/>
                  </a:lnTo>
                  <a:lnTo>
                    <a:pt x="108" y="313"/>
                  </a:lnTo>
                  <a:lnTo>
                    <a:pt x="108" y="313"/>
                  </a:lnTo>
                  <a:lnTo>
                    <a:pt x="99" y="313"/>
                  </a:lnTo>
                  <a:lnTo>
                    <a:pt x="89" y="310"/>
                  </a:lnTo>
                  <a:lnTo>
                    <a:pt x="80" y="308"/>
                  </a:lnTo>
                  <a:lnTo>
                    <a:pt x="70" y="303"/>
                  </a:lnTo>
                  <a:lnTo>
                    <a:pt x="62" y="297"/>
                  </a:lnTo>
                  <a:lnTo>
                    <a:pt x="53" y="290"/>
                  </a:lnTo>
                  <a:lnTo>
                    <a:pt x="45" y="282"/>
                  </a:lnTo>
                  <a:lnTo>
                    <a:pt x="38" y="272"/>
                  </a:lnTo>
                  <a:lnTo>
                    <a:pt x="31" y="261"/>
                  </a:lnTo>
                  <a:lnTo>
                    <a:pt x="24" y="249"/>
                  </a:lnTo>
                  <a:lnTo>
                    <a:pt x="18" y="238"/>
                  </a:lnTo>
                  <a:lnTo>
                    <a:pt x="13" y="223"/>
                  </a:lnTo>
                  <a:lnTo>
                    <a:pt x="8" y="210"/>
                  </a:lnTo>
                  <a:lnTo>
                    <a:pt x="5" y="195"/>
                  </a:lnTo>
                  <a:lnTo>
                    <a:pt x="2" y="179"/>
                  </a:lnTo>
                  <a:lnTo>
                    <a:pt x="1" y="164"/>
                  </a:lnTo>
                  <a:lnTo>
                    <a:pt x="1" y="164"/>
                  </a:lnTo>
                  <a:lnTo>
                    <a:pt x="0" y="147"/>
                  </a:lnTo>
                  <a:lnTo>
                    <a:pt x="0" y="132"/>
                  </a:lnTo>
                  <a:lnTo>
                    <a:pt x="1" y="116"/>
                  </a:lnTo>
                  <a:lnTo>
                    <a:pt x="2" y="102"/>
                  </a:lnTo>
                  <a:lnTo>
                    <a:pt x="6" y="88"/>
                  </a:lnTo>
                  <a:lnTo>
                    <a:pt x="9" y="75"/>
                  </a:lnTo>
                  <a:lnTo>
                    <a:pt x="14" y="63"/>
                  </a:lnTo>
                  <a:lnTo>
                    <a:pt x="19" y="51"/>
                  </a:lnTo>
                  <a:lnTo>
                    <a:pt x="25" y="40"/>
                  </a:lnTo>
                  <a:lnTo>
                    <a:pt x="31" y="31"/>
                  </a:lnTo>
                  <a:lnTo>
                    <a:pt x="38" y="22"/>
                  </a:lnTo>
                  <a:lnTo>
                    <a:pt x="46" y="14"/>
                  </a:lnTo>
                  <a:lnTo>
                    <a:pt x="55" y="8"/>
                  </a:lnTo>
                  <a:lnTo>
                    <a:pt x="63" y="5"/>
                  </a:lnTo>
                  <a:lnTo>
                    <a:pt x="72" y="1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2" y="0"/>
                  </a:lnTo>
                  <a:lnTo>
                    <a:pt x="101" y="1"/>
                  </a:lnTo>
                  <a:lnTo>
                    <a:pt x="111" y="3"/>
                  </a:lnTo>
                  <a:lnTo>
                    <a:pt x="120" y="8"/>
                  </a:lnTo>
                  <a:lnTo>
                    <a:pt x="128" y="14"/>
                  </a:lnTo>
                  <a:lnTo>
                    <a:pt x="137" y="21"/>
                  </a:lnTo>
                  <a:lnTo>
                    <a:pt x="145" y="29"/>
                  </a:lnTo>
                  <a:lnTo>
                    <a:pt x="152" y="39"/>
                  </a:lnTo>
                  <a:lnTo>
                    <a:pt x="159" y="50"/>
                  </a:lnTo>
                  <a:lnTo>
                    <a:pt x="165" y="62"/>
                  </a:lnTo>
                  <a:lnTo>
                    <a:pt x="171" y="73"/>
                  </a:lnTo>
                  <a:lnTo>
                    <a:pt x="177" y="88"/>
                  </a:lnTo>
                  <a:lnTo>
                    <a:pt x="181" y="102"/>
                  </a:lnTo>
                  <a:lnTo>
                    <a:pt x="184" y="116"/>
                  </a:lnTo>
                  <a:lnTo>
                    <a:pt x="188" y="132"/>
                  </a:lnTo>
                  <a:lnTo>
                    <a:pt x="189" y="147"/>
                  </a:lnTo>
                  <a:lnTo>
                    <a:pt x="189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Freeform 136">
              <a:extLst>
                <a:ext uri="{FF2B5EF4-FFF2-40B4-BE49-F238E27FC236}">
                  <a16:creationId xmlns:a16="http://schemas.microsoft.com/office/drawing/2014/main" id="{AFB7BC23-03B2-4DF9-FC15-113AF6855D46}"/>
                </a:ext>
              </a:extLst>
            </p:cNvPr>
            <p:cNvSpPr>
              <a:spLocks/>
            </p:cNvSpPr>
            <p:nvPr/>
          </p:nvSpPr>
          <p:spPr bwMode="auto">
            <a:xfrm rot="20986145">
              <a:off x="6262631" y="2119495"/>
              <a:ext cx="108195" cy="177668"/>
            </a:xfrm>
            <a:custGeom>
              <a:avLst/>
              <a:gdLst>
                <a:gd name="T0" fmla="*/ 189 w 190"/>
                <a:gd name="T1" fmla="*/ 147 h 313"/>
                <a:gd name="T2" fmla="*/ 190 w 190"/>
                <a:gd name="T3" fmla="*/ 179 h 313"/>
                <a:gd name="T4" fmla="*/ 187 w 190"/>
                <a:gd name="T5" fmla="*/ 209 h 313"/>
                <a:gd name="T6" fmla="*/ 181 w 190"/>
                <a:gd name="T7" fmla="*/ 236 h 313"/>
                <a:gd name="T8" fmla="*/ 171 w 190"/>
                <a:gd name="T9" fmla="*/ 260 h 313"/>
                <a:gd name="T10" fmla="*/ 158 w 190"/>
                <a:gd name="T11" fmla="*/ 280 h 313"/>
                <a:gd name="T12" fmla="*/ 144 w 190"/>
                <a:gd name="T13" fmla="*/ 297 h 313"/>
                <a:gd name="T14" fmla="*/ 127 w 190"/>
                <a:gd name="T15" fmla="*/ 308 h 313"/>
                <a:gd name="T16" fmla="*/ 108 w 190"/>
                <a:gd name="T17" fmla="*/ 313 h 313"/>
                <a:gd name="T18" fmla="*/ 99 w 190"/>
                <a:gd name="T19" fmla="*/ 313 h 313"/>
                <a:gd name="T20" fmla="*/ 80 w 190"/>
                <a:gd name="T21" fmla="*/ 308 h 313"/>
                <a:gd name="T22" fmla="*/ 62 w 190"/>
                <a:gd name="T23" fmla="*/ 297 h 313"/>
                <a:gd name="T24" fmla="*/ 45 w 190"/>
                <a:gd name="T25" fmla="*/ 282 h 313"/>
                <a:gd name="T26" fmla="*/ 31 w 190"/>
                <a:gd name="T27" fmla="*/ 261 h 313"/>
                <a:gd name="T28" fmla="*/ 18 w 190"/>
                <a:gd name="T29" fmla="*/ 238 h 313"/>
                <a:gd name="T30" fmla="*/ 8 w 190"/>
                <a:gd name="T31" fmla="*/ 210 h 313"/>
                <a:gd name="T32" fmla="*/ 2 w 190"/>
                <a:gd name="T33" fmla="*/ 179 h 313"/>
                <a:gd name="T34" fmla="*/ 1 w 190"/>
                <a:gd name="T35" fmla="*/ 164 h 313"/>
                <a:gd name="T36" fmla="*/ 0 w 190"/>
                <a:gd name="T37" fmla="*/ 132 h 313"/>
                <a:gd name="T38" fmla="*/ 2 w 190"/>
                <a:gd name="T39" fmla="*/ 102 h 313"/>
                <a:gd name="T40" fmla="*/ 9 w 190"/>
                <a:gd name="T41" fmla="*/ 75 h 313"/>
                <a:gd name="T42" fmla="*/ 19 w 190"/>
                <a:gd name="T43" fmla="*/ 51 h 313"/>
                <a:gd name="T44" fmla="*/ 31 w 190"/>
                <a:gd name="T45" fmla="*/ 31 h 313"/>
                <a:gd name="T46" fmla="*/ 46 w 190"/>
                <a:gd name="T47" fmla="*/ 14 h 313"/>
                <a:gd name="T48" fmla="*/ 63 w 190"/>
                <a:gd name="T49" fmla="*/ 5 h 313"/>
                <a:gd name="T50" fmla="*/ 82 w 190"/>
                <a:gd name="T51" fmla="*/ 0 h 313"/>
                <a:gd name="T52" fmla="*/ 92 w 190"/>
                <a:gd name="T53" fmla="*/ 0 h 313"/>
                <a:gd name="T54" fmla="*/ 111 w 190"/>
                <a:gd name="T55" fmla="*/ 3 h 313"/>
                <a:gd name="T56" fmla="*/ 128 w 190"/>
                <a:gd name="T57" fmla="*/ 14 h 313"/>
                <a:gd name="T58" fmla="*/ 145 w 190"/>
                <a:gd name="T59" fmla="*/ 29 h 313"/>
                <a:gd name="T60" fmla="*/ 159 w 190"/>
                <a:gd name="T61" fmla="*/ 50 h 313"/>
                <a:gd name="T62" fmla="*/ 171 w 190"/>
                <a:gd name="T63" fmla="*/ 73 h 313"/>
                <a:gd name="T64" fmla="*/ 181 w 190"/>
                <a:gd name="T65" fmla="*/ 102 h 313"/>
                <a:gd name="T66" fmla="*/ 188 w 190"/>
                <a:gd name="T67" fmla="*/ 132 h 313"/>
                <a:gd name="T68" fmla="*/ 189 w 190"/>
                <a:gd name="T69" fmla="*/ 147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0" h="313">
                  <a:moveTo>
                    <a:pt x="189" y="147"/>
                  </a:moveTo>
                  <a:lnTo>
                    <a:pt x="189" y="147"/>
                  </a:lnTo>
                  <a:lnTo>
                    <a:pt x="190" y="164"/>
                  </a:lnTo>
                  <a:lnTo>
                    <a:pt x="190" y="179"/>
                  </a:lnTo>
                  <a:lnTo>
                    <a:pt x="189" y="195"/>
                  </a:lnTo>
                  <a:lnTo>
                    <a:pt x="187" y="209"/>
                  </a:lnTo>
                  <a:lnTo>
                    <a:pt x="184" y="223"/>
                  </a:lnTo>
                  <a:lnTo>
                    <a:pt x="181" y="236"/>
                  </a:lnTo>
                  <a:lnTo>
                    <a:pt x="176" y="249"/>
                  </a:lnTo>
                  <a:lnTo>
                    <a:pt x="171" y="260"/>
                  </a:lnTo>
                  <a:lnTo>
                    <a:pt x="165" y="271"/>
                  </a:lnTo>
                  <a:lnTo>
                    <a:pt x="158" y="280"/>
                  </a:lnTo>
                  <a:lnTo>
                    <a:pt x="151" y="290"/>
                  </a:lnTo>
                  <a:lnTo>
                    <a:pt x="144" y="297"/>
                  </a:lnTo>
                  <a:lnTo>
                    <a:pt x="136" y="303"/>
                  </a:lnTo>
                  <a:lnTo>
                    <a:pt x="127" y="308"/>
                  </a:lnTo>
                  <a:lnTo>
                    <a:pt x="118" y="310"/>
                  </a:lnTo>
                  <a:lnTo>
                    <a:pt x="108" y="313"/>
                  </a:lnTo>
                  <a:lnTo>
                    <a:pt x="108" y="313"/>
                  </a:lnTo>
                  <a:lnTo>
                    <a:pt x="99" y="313"/>
                  </a:lnTo>
                  <a:lnTo>
                    <a:pt x="89" y="310"/>
                  </a:lnTo>
                  <a:lnTo>
                    <a:pt x="80" y="308"/>
                  </a:lnTo>
                  <a:lnTo>
                    <a:pt x="70" y="303"/>
                  </a:lnTo>
                  <a:lnTo>
                    <a:pt x="62" y="297"/>
                  </a:lnTo>
                  <a:lnTo>
                    <a:pt x="53" y="290"/>
                  </a:lnTo>
                  <a:lnTo>
                    <a:pt x="45" y="282"/>
                  </a:lnTo>
                  <a:lnTo>
                    <a:pt x="38" y="272"/>
                  </a:lnTo>
                  <a:lnTo>
                    <a:pt x="31" y="261"/>
                  </a:lnTo>
                  <a:lnTo>
                    <a:pt x="24" y="249"/>
                  </a:lnTo>
                  <a:lnTo>
                    <a:pt x="18" y="238"/>
                  </a:lnTo>
                  <a:lnTo>
                    <a:pt x="13" y="223"/>
                  </a:lnTo>
                  <a:lnTo>
                    <a:pt x="8" y="210"/>
                  </a:lnTo>
                  <a:lnTo>
                    <a:pt x="5" y="195"/>
                  </a:lnTo>
                  <a:lnTo>
                    <a:pt x="2" y="179"/>
                  </a:lnTo>
                  <a:lnTo>
                    <a:pt x="1" y="164"/>
                  </a:lnTo>
                  <a:lnTo>
                    <a:pt x="1" y="164"/>
                  </a:lnTo>
                  <a:lnTo>
                    <a:pt x="0" y="147"/>
                  </a:lnTo>
                  <a:lnTo>
                    <a:pt x="0" y="132"/>
                  </a:lnTo>
                  <a:lnTo>
                    <a:pt x="1" y="116"/>
                  </a:lnTo>
                  <a:lnTo>
                    <a:pt x="2" y="102"/>
                  </a:lnTo>
                  <a:lnTo>
                    <a:pt x="6" y="88"/>
                  </a:lnTo>
                  <a:lnTo>
                    <a:pt x="9" y="75"/>
                  </a:lnTo>
                  <a:lnTo>
                    <a:pt x="14" y="63"/>
                  </a:lnTo>
                  <a:lnTo>
                    <a:pt x="19" y="51"/>
                  </a:lnTo>
                  <a:lnTo>
                    <a:pt x="25" y="40"/>
                  </a:lnTo>
                  <a:lnTo>
                    <a:pt x="31" y="31"/>
                  </a:lnTo>
                  <a:lnTo>
                    <a:pt x="38" y="22"/>
                  </a:lnTo>
                  <a:lnTo>
                    <a:pt x="46" y="14"/>
                  </a:lnTo>
                  <a:lnTo>
                    <a:pt x="55" y="8"/>
                  </a:lnTo>
                  <a:lnTo>
                    <a:pt x="63" y="5"/>
                  </a:lnTo>
                  <a:lnTo>
                    <a:pt x="72" y="1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92" y="0"/>
                  </a:lnTo>
                  <a:lnTo>
                    <a:pt x="101" y="1"/>
                  </a:lnTo>
                  <a:lnTo>
                    <a:pt x="111" y="3"/>
                  </a:lnTo>
                  <a:lnTo>
                    <a:pt x="120" y="8"/>
                  </a:lnTo>
                  <a:lnTo>
                    <a:pt x="128" y="14"/>
                  </a:lnTo>
                  <a:lnTo>
                    <a:pt x="137" y="21"/>
                  </a:lnTo>
                  <a:lnTo>
                    <a:pt x="145" y="29"/>
                  </a:lnTo>
                  <a:lnTo>
                    <a:pt x="152" y="39"/>
                  </a:lnTo>
                  <a:lnTo>
                    <a:pt x="159" y="50"/>
                  </a:lnTo>
                  <a:lnTo>
                    <a:pt x="165" y="62"/>
                  </a:lnTo>
                  <a:lnTo>
                    <a:pt x="171" y="73"/>
                  </a:lnTo>
                  <a:lnTo>
                    <a:pt x="177" y="88"/>
                  </a:lnTo>
                  <a:lnTo>
                    <a:pt x="181" y="102"/>
                  </a:lnTo>
                  <a:lnTo>
                    <a:pt x="184" y="116"/>
                  </a:lnTo>
                  <a:lnTo>
                    <a:pt x="188" y="132"/>
                  </a:lnTo>
                  <a:lnTo>
                    <a:pt x="189" y="147"/>
                  </a:lnTo>
                  <a:lnTo>
                    <a:pt x="189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5488CCF2-772A-DC43-1774-F226F04257BA}"/>
                </a:ext>
              </a:extLst>
            </p:cNvPr>
            <p:cNvSpPr/>
            <p:nvPr/>
          </p:nvSpPr>
          <p:spPr>
            <a:xfrm>
              <a:off x="6102523" y="1959079"/>
              <a:ext cx="417069" cy="140863"/>
            </a:xfrm>
            <a:custGeom>
              <a:avLst/>
              <a:gdLst>
                <a:gd name="connsiteX0" fmla="*/ 416831 w 417260"/>
                <a:gd name="connsiteY0" fmla="*/ 42875 h 138791"/>
                <a:gd name="connsiteX1" fmla="*/ 271574 w 417260"/>
                <a:gd name="connsiteY1" fmla="*/ 13 h 138791"/>
                <a:gd name="connsiteX2" fmla="*/ 19162 w 417260"/>
                <a:gd name="connsiteY2" fmla="*/ 47638 h 138791"/>
                <a:gd name="connsiteX3" fmla="*/ 28687 w 417260"/>
                <a:gd name="connsiteY3" fmla="*/ 135744 h 138791"/>
                <a:gd name="connsiteX4" fmla="*/ 116793 w 417260"/>
                <a:gd name="connsiteY4" fmla="*/ 111931 h 138791"/>
                <a:gd name="connsiteX5" fmla="*/ 309674 w 417260"/>
                <a:gd name="connsiteY5" fmla="*/ 47638 h 138791"/>
                <a:gd name="connsiteX6" fmla="*/ 416831 w 417260"/>
                <a:gd name="connsiteY6" fmla="*/ 42875 h 138791"/>
                <a:gd name="connsiteX0" fmla="*/ 416831 w 416879"/>
                <a:gd name="connsiteY0" fmla="*/ 42876 h 138792"/>
                <a:gd name="connsiteX1" fmla="*/ 271574 w 416879"/>
                <a:gd name="connsiteY1" fmla="*/ 14 h 138792"/>
                <a:gd name="connsiteX2" fmla="*/ 19162 w 416879"/>
                <a:gd name="connsiteY2" fmla="*/ 47639 h 138792"/>
                <a:gd name="connsiteX3" fmla="*/ 28687 w 416879"/>
                <a:gd name="connsiteY3" fmla="*/ 135745 h 138792"/>
                <a:gd name="connsiteX4" fmla="*/ 116793 w 416879"/>
                <a:gd name="connsiteY4" fmla="*/ 111932 h 138792"/>
                <a:gd name="connsiteX5" fmla="*/ 285862 w 416879"/>
                <a:gd name="connsiteY5" fmla="*/ 64308 h 138792"/>
                <a:gd name="connsiteX6" fmla="*/ 416831 w 416879"/>
                <a:gd name="connsiteY6" fmla="*/ 42876 h 138792"/>
                <a:gd name="connsiteX0" fmla="*/ 417020 w 417069"/>
                <a:gd name="connsiteY0" fmla="*/ 42876 h 140863"/>
                <a:gd name="connsiteX1" fmla="*/ 271763 w 417069"/>
                <a:gd name="connsiteY1" fmla="*/ 14 h 140863"/>
                <a:gd name="connsiteX2" fmla="*/ 19351 w 417069"/>
                <a:gd name="connsiteY2" fmla="*/ 47639 h 140863"/>
                <a:gd name="connsiteX3" fmla="*/ 28876 w 417069"/>
                <a:gd name="connsiteY3" fmla="*/ 135745 h 140863"/>
                <a:gd name="connsiteX4" fmla="*/ 121744 w 417069"/>
                <a:gd name="connsiteY4" fmla="*/ 121457 h 140863"/>
                <a:gd name="connsiteX5" fmla="*/ 286051 w 417069"/>
                <a:gd name="connsiteY5" fmla="*/ 64308 h 140863"/>
                <a:gd name="connsiteX6" fmla="*/ 417020 w 417069"/>
                <a:gd name="connsiteY6" fmla="*/ 42876 h 14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069" h="140863">
                  <a:moveTo>
                    <a:pt x="417020" y="42876"/>
                  </a:moveTo>
                  <a:cubicBezTo>
                    <a:pt x="414639" y="32160"/>
                    <a:pt x="338041" y="-780"/>
                    <a:pt x="271763" y="14"/>
                  </a:cubicBezTo>
                  <a:cubicBezTo>
                    <a:pt x="205485" y="808"/>
                    <a:pt x="59832" y="25017"/>
                    <a:pt x="19351" y="47639"/>
                  </a:cubicBezTo>
                  <a:cubicBezTo>
                    <a:pt x="-21130" y="70261"/>
                    <a:pt x="11811" y="123442"/>
                    <a:pt x="28876" y="135745"/>
                  </a:cubicBezTo>
                  <a:cubicBezTo>
                    <a:pt x="45942" y="148048"/>
                    <a:pt x="74913" y="136141"/>
                    <a:pt x="121744" y="121457"/>
                  </a:cubicBezTo>
                  <a:cubicBezTo>
                    <a:pt x="168575" y="106773"/>
                    <a:pt x="236838" y="77405"/>
                    <a:pt x="286051" y="64308"/>
                  </a:cubicBezTo>
                  <a:cubicBezTo>
                    <a:pt x="335264" y="51211"/>
                    <a:pt x="419401" y="53592"/>
                    <a:pt x="417020" y="4287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25303E2D-E0A7-EF38-A1EA-D8D3548E9F20}"/>
                </a:ext>
              </a:extLst>
            </p:cNvPr>
            <p:cNvSpPr/>
            <p:nvPr/>
          </p:nvSpPr>
          <p:spPr>
            <a:xfrm rot="19313615" flipH="1">
              <a:off x="5607664" y="2113772"/>
              <a:ext cx="292732" cy="140863"/>
            </a:xfrm>
            <a:custGeom>
              <a:avLst/>
              <a:gdLst>
                <a:gd name="connsiteX0" fmla="*/ 416831 w 417260"/>
                <a:gd name="connsiteY0" fmla="*/ 42875 h 138791"/>
                <a:gd name="connsiteX1" fmla="*/ 271574 w 417260"/>
                <a:gd name="connsiteY1" fmla="*/ 13 h 138791"/>
                <a:gd name="connsiteX2" fmla="*/ 19162 w 417260"/>
                <a:gd name="connsiteY2" fmla="*/ 47638 h 138791"/>
                <a:gd name="connsiteX3" fmla="*/ 28687 w 417260"/>
                <a:gd name="connsiteY3" fmla="*/ 135744 h 138791"/>
                <a:gd name="connsiteX4" fmla="*/ 116793 w 417260"/>
                <a:gd name="connsiteY4" fmla="*/ 111931 h 138791"/>
                <a:gd name="connsiteX5" fmla="*/ 309674 w 417260"/>
                <a:gd name="connsiteY5" fmla="*/ 47638 h 138791"/>
                <a:gd name="connsiteX6" fmla="*/ 416831 w 417260"/>
                <a:gd name="connsiteY6" fmla="*/ 42875 h 138791"/>
                <a:gd name="connsiteX0" fmla="*/ 416831 w 416879"/>
                <a:gd name="connsiteY0" fmla="*/ 42876 h 138792"/>
                <a:gd name="connsiteX1" fmla="*/ 271574 w 416879"/>
                <a:gd name="connsiteY1" fmla="*/ 14 h 138792"/>
                <a:gd name="connsiteX2" fmla="*/ 19162 w 416879"/>
                <a:gd name="connsiteY2" fmla="*/ 47639 h 138792"/>
                <a:gd name="connsiteX3" fmla="*/ 28687 w 416879"/>
                <a:gd name="connsiteY3" fmla="*/ 135745 h 138792"/>
                <a:gd name="connsiteX4" fmla="*/ 116793 w 416879"/>
                <a:gd name="connsiteY4" fmla="*/ 111932 h 138792"/>
                <a:gd name="connsiteX5" fmla="*/ 285862 w 416879"/>
                <a:gd name="connsiteY5" fmla="*/ 64308 h 138792"/>
                <a:gd name="connsiteX6" fmla="*/ 416831 w 416879"/>
                <a:gd name="connsiteY6" fmla="*/ 42876 h 138792"/>
                <a:gd name="connsiteX0" fmla="*/ 417020 w 417069"/>
                <a:gd name="connsiteY0" fmla="*/ 42876 h 140863"/>
                <a:gd name="connsiteX1" fmla="*/ 271763 w 417069"/>
                <a:gd name="connsiteY1" fmla="*/ 14 h 140863"/>
                <a:gd name="connsiteX2" fmla="*/ 19351 w 417069"/>
                <a:gd name="connsiteY2" fmla="*/ 47639 h 140863"/>
                <a:gd name="connsiteX3" fmla="*/ 28876 w 417069"/>
                <a:gd name="connsiteY3" fmla="*/ 135745 h 140863"/>
                <a:gd name="connsiteX4" fmla="*/ 121744 w 417069"/>
                <a:gd name="connsiteY4" fmla="*/ 121457 h 140863"/>
                <a:gd name="connsiteX5" fmla="*/ 286051 w 417069"/>
                <a:gd name="connsiteY5" fmla="*/ 64308 h 140863"/>
                <a:gd name="connsiteX6" fmla="*/ 417020 w 417069"/>
                <a:gd name="connsiteY6" fmla="*/ 42876 h 14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069" h="140863">
                  <a:moveTo>
                    <a:pt x="417020" y="42876"/>
                  </a:moveTo>
                  <a:cubicBezTo>
                    <a:pt x="414639" y="32160"/>
                    <a:pt x="338041" y="-780"/>
                    <a:pt x="271763" y="14"/>
                  </a:cubicBezTo>
                  <a:cubicBezTo>
                    <a:pt x="205485" y="808"/>
                    <a:pt x="59832" y="25017"/>
                    <a:pt x="19351" y="47639"/>
                  </a:cubicBezTo>
                  <a:cubicBezTo>
                    <a:pt x="-21130" y="70261"/>
                    <a:pt x="11811" y="123442"/>
                    <a:pt x="28876" y="135745"/>
                  </a:cubicBezTo>
                  <a:cubicBezTo>
                    <a:pt x="45942" y="148048"/>
                    <a:pt x="74913" y="136141"/>
                    <a:pt x="121744" y="121457"/>
                  </a:cubicBezTo>
                  <a:cubicBezTo>
                    <a:pt x="168575" y="106773"/>
                    <a:pt x="236838" y="77405"/>
                    <a:pt x="286051" y="64308"/>
                  </a:cubicBezTo>
                  <a:cubicBezTo>
                    <a:pt x="335264" y="51211"/>
                    <a:pt x="419401" y="53592"/>
                    <a:pt x="417020" y="4287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92B9D2A3-3BD1-AE94-B9CB-DE8A82B951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13778" y="985697"/>
            <a:ext cx="4964443" cy="3191427"/>
            <a:chOff x="480" y="0"/>
            <a:chExt cx="6720" cy="4320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32FAF81B-C6E1-C93D-6C29-4C1003AC6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1" y="2416"/>
              <a:ext cx="2326" cy="1887"/>
            </a:xfrm>
            <a:custGeom>
              <a:avLst/>
              <a:gdLst>
                <a:gd name="T0" fmla="*/ 807 w 4652"/>
                <a:gd name="T1" fmla="*/ 160 h 3774"/>
                <a:gd name="T2" fmla="*/ 873 w 4652"/>
                <a:gd name="T3" fmla="*/ 90 h 3774"/>
                <a:gd name="T4" fmla="*/ 933 w 4652"/>
                <a:gd name="T5" fmla="*/ 39 h 3774"/>
                <a:gd name="T6" fmla="*/ 980 w 4652"/>
                <a:gd name="T7" fmla="*/ 8 h 3774"/>
                <a:gd name="T8" fmla="*/ 999 w 4652"/>
                <a:gd name="T9" fmla="*/ 0 h 3774"/>
                <a:gd name="T10" fmla="*/ 1017 w 4652"/>
                <a:gd name="T11" fmla="*/ 0 h 3774"/>
                <a:gd name="T12" fmla="*/ 1040 w 4652"/>
                <a:gd name="T13" fmla="*/ 6 h 3774"/>
                <a:gd name="T14" fmla="*/ 1087 w 4652"/>
                <a:gd name="T15" fmla="*/ 28 h 3774"/>
                <a:gd name="T16" fmla="*/ 1129 w 4652"/>
                <a:gd name="T17" fmla="*/ 57 h 3774"/>
                <a:gd name="T18" fmla="*/ 1168 w 4652"/>
                <a:gd name="T19" fmla="*/ 92 h 3774"/>
                <a:gd name="T20" fmla="*/ 1223 w 4652"/>
                <a:gd name="T21" fmla="*/ 152 h 3774"/>
                <a:gd name="T22" fmla="*/ 1312 w 4652"/>
                <a:gd name="T23" fmla="*/ 271 h 3774"/>
                <a:gd name="T24" fmla="*/ 1335 w 4652"/>
                <a:gd name="T25" fmla="*/ 296 h 3774"/>
                <a:gd name="T26" fmla="*/ 1518 w 4652"/>
                <a:gd name="T27" fmla="*/ 477 h 3774"/>
                <a:gd name="T28" fmla="*/ 1930 w 4652"/>
                <a:gd name="T29" fmla="*/ 860 h 3774"/>
                <a:gd name="T30" fmla="*/ 2381 w 4652"/>
                <a:gd name="T31" fmla="*/ 1266 h 3774"/>
                <a:gd name="T32" fmla="*/ 2570 w 4652"/>
                <a:gd name="T33" fmla="*/ 1429 h 3774"/>
                <a:gd name="T34" fmla="*/ 2706 w 4652"/>
                <a:gd name="T35" fmla="*/ 1540 h 3774"/>
                <a:gd name="T36" fmla="*/ 2794 w 4652"/>
                <a:gd name="T37" fmla="*/ 1608 h 3774"/>
                <a:gd name="T38" fmla="*/ 2970 w 4652"/>
                <a:gd name="T39" fmla="*/ 1756 h 3774"/>
                <a:gd name="T40" fmla="*/ 3145 w 4652"/>
                <a:gd name="T41" fmla="*/ 1919 h 3774"/>
                <a:gd name="T42" fmla="*/ 3320 w 4652"/>
                <a:gd name="T43" fmla="*/ 2092 h 3774"/>
                <a:gd name="T44" fmla="*/ 3490 w 4652"/>
                <a:gd name="T45" fmla="*/ 2275 h 3774"/>
                <a:gd name="T46" fmla="*/ 3653 w 4652"/>
                <a:gd name="T47" fmla="*/ 2460 h 3774"/>
                <a:gd name="T48" fmla="*/ 3810 w 4652"/>
                <a:gd name="T49" fmla="*/ 2646 h 3774"/>
                <a:gd name="T50" fmla="*/ 4030 w 4652"/>
                <a:gd name="T51" fmla="*/ 2919 h 3774"/>
                <a:gd name="T52" fmla="*/ 4283 w 4652"/>
                <a:gd name="T53" fmla="*/ 3251 h 3774"/>
                <a:gd name="T54" fmla="*/ 4481 w 4652"/>
                <a:gd name="T55" fmla="*/ 3523 h 3774"/>
                <a:gd name="T56" fmla="*/ 4607 w 4652"/>
                <a:gd name="T57" fmla="*/ 3706 h 3774"/>
                <a:gd name="T58" fmla="*/ 1783 w 4652"/>
                <a:gd name="T59" fmla="*/ 3774 h 3774"/>
                <a:gd name="T60" fmla="*/ 1230 w 4652"/>
                <a:gd name="T61" fmla="*/ 3080 h 3774"/>
                <a:gd name="T62" fmla="*/ 628 w 4652"/>
                <a:gd name="T63" fmla="*/ 2329 h 3774"/>
                <a:gd name="T64" fmla="*/ 507 w 4652"/>
                <a:gd name="T65" fmla="*/ 2184 h 3774"/>
                <a:gd name="T66" fmla="*/ 428 w 4652"/>
                <a:gd name="T67" fmla="*/ 2090 h 3774"/>
                <a:gd name="T68" fmla="*/ 354 w 4652"/>
                <a:gd name="T69" fmla="*/ 2015 h 3774"/>
                <a:gd name="T70" fmla="*/ 229 w 4652"/>
                <a:gd name="T71" fmla="*/ 1900 h 3774"/>
                <a:gd name="T72" fmla="*/ 126 w 4652"/>
                <a:gd name="T73" fmla="*/ 1822 h 3774"/>
                <a:gd name="T74" fmla="*/ 45 w 4652"/>
                <a:gd name="T75" fmla="*/ 1758 h 3774"/>
                <a:gd name="T76" fmla="*/ 35 w 4652"/>
                <a:gd name="T77" fmla="*/ 1748 h 3774"/>
                <a:gd name="T78" fmla="*/ 17 w 4652"/>
                <a:gd name="T79" fmla="*/ 1723 h 3774"/>
                <a:gd name="T80" fmla="*/ 8 w 4652"/>
                <a:gd name="T81" fmla="*/ 1692 h 3774"/>
                <a:gd name="T82" fmla="*/ 0 w 4652"/>
                <a:gd name="T83" fmla="*/ 1655 h 3774"/>
                <a:gd name="T84" fmla="*/ 0 w 4652"/>
                <a:gd name="T85" fmla="*/ 1589 h 3774"/>
                <a:gd name="T86" fmla="*/ 15 w 4652"/>
                <a:gd name="T87" fmla="*/ 1486 h 3774"/>
                <a:gd name="T88" fmla="*/ 27 w 4652"/>
                <a:gd name="T89" fmla="*/ 1429 h 3774"/>
                <a:gd name="T90" fmla="*/ 52 w 4652"/>
                <a:gd name="T91" fmla="*/ 1340 h 3774"/>
                <a:gd name="T92" fmla="*/ 85 w 4652"/>
                <a:gd name="T93" fmla="*/ 1248 h 3774"/>
                <a:gd name="T94" fmla="*/ 122 w 4652"/>
                <a:gd name="T95" fmla="*/ 1155 h 3774"/>
                <a:gd name="T96" fmla="*/ 165 w 4652"/>
                <a:gd name="T97" fmla="*/ 1064 h 3774"/>
                <a:gd name="T98" fmla="*/ 186 w 4652"/>
                <a:gd name="T99" fmla="*/ 1023 h 3774"/>
                <a:gd name="T100" fmla="*/ 243 w 4652"/>
                <a:gd name="T101" fmla="*/ 926 h 3774"/>
                <a:gd name="T102" fmla="*/ 354 w 4652"/>
                <a:gd name="T103" fmla="*/ 753 h 3774"/>
                <a:gd name="T104" fmla="*/ 531 w 4652"/>
                <a:gd name="T105" fmla="*/ 500 h 3774"/>
                <a:gd name="T106" fmla="*/ 672 w 4652"/>
                <a:gd name="T107" fmla="*/ 315 h 3774"/>
                <a:gd name="T108" fmla="*/ 764 w 4652"/>
                <a:gd name="T109" fmla="*/ 206 h 3774"/>
                <a:gd name="T110" fmla="*/ 807 w 4652"/>
                <a:gd name="T111" fmla="*/ 160 h 3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52" h="3774">
                  <a:moveTo>
                    <a:pt x="807" y="160"/>
                  </a:moveTo>
                  <a:lnTo>
                    <a:pt x="807" y="160"/>
                  </a:lnTo>
                  <a:lnTo>
                    <a:pt x="842" y="123"/>
                  </a:lnTo>
                  <a:lnTo>
                    <a:pt x="873" y="90"/>
                  </a:lnTo>
                  <a:lnTo>
                    <a:pt x="904" y="63"/>
                  </a:lnTo>
                  <a:lnTo>
                    <a:pt x="933" y="39"/>
                  </a:lnTo>
                  <a:lnTo>
                    <a:pt x="958" y="20"/>
                  </a:lnTo>
                  <a:lnTo>
                    <a:pt x="980" y="8"/>
                  </a:lnTo>
                  <a:lnTo>
                    <a:pt x="991" y="4"/>
                  </a:lnTo>
                  <a:lnTo>
                    <a:pt x="999" y="0"/>
                  </a:lnTo>
                  <a:lnTo>
                    <a:pt x="1009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40" y="6"/>
                  </a:lnTo>
                  <a:lnTo>
                    <a:pt x="1063" y="16"/>
                  </a:lnTo>
                  <a:lnTo>
                    <a:pt x="1087" y="28"/>
                  </a:lnTo>
                  <a:lnTo>
                    <a:pt x="1108" y="41"/>
                  </a:lnTo>
                  <a:lnTo>
                    <a:pt x="1129" y="57"/>
                  </a:lnTo>
                  <a:lnTo>
                    <a:pt x="1149" y="74"/>
                  </a:lnTo>
                  <a:lnTo>
                    <a:pt x="1168" y="92"/>
                  </a:lnTo>
                  <a:lnTo>
                    <a:pt x="1188" y="111"/>
                  </a:lnTo>
                  <a:lnTo>
                    <a:pt x="1223" y="152"/>
                  </a:lnTo>
                  <a:lnTo>
                    <a:pt x="1256" y="195"/>
                  </a:lnTo>
                  <a:lnTo>
                    <a:pt x="1312" y="271"/>
                  </a:lnTo>
                  <a:lnTo>
                    <a:pt x="1312" y="271"/>
                  </a:lnTo>
                  <a:lnTo>
                    <a:pt x="1335" y="296"/>
                  </a:lnTo>
                  <a:lnTo>
                    <a:pt x="1380" y="341"/>
                  </a:lnTo>
                  <a:lnTo>
                    <a:pt x="1518" y="477"/>
                  </a:lnTo>
                  <a:lnTo>
                    <a:pt x="1709" y="656"/>
                  </a:lnTo>
                  <a:lnTo>
                    <a:pt x="1930" y="860"/>
                  </a:lnTo>
                  <a:lnTo>
                    <a:pt x="2162" y="1070"/>
                  </a:lnTo>
                  <a:lnTo>
                    <a:pt x="2381" y="1266"/>
                  </a:lnTo>
                  <a:lnTo>
                    <a:pt x="2481" y="1353"/>
                  </a:lnTo>
                  <a:lnTo>
                    <a:pt x="2570" y="1429"/>
                  </a:lnTo>
                  <a:lnTo>
                    <a:pt x="2646" y="1493"/>
                  </a:lnTo>
                  <a:lnTo>
                    <a:pt x="2706" y="1540"/>
                  </a:lnTo>
                  <a:lnTo>
                    <a:pt x="2706" y="1540"/>
                  </a:lnTo>
                  <a:lnTo>
                    <a:pt x="2794" y="1608"/>
                  </a:lnTo>
                  <a:lnTo>
                    <a:pt x="2883" y="1680"/>
                  </a:lnTo>
                  <a:lnTo>
                    <a:pt x="2970" y="1756"/>
                  </a:lnTo>
                  <a:lnTo>
                    <a:pt x="3058" y="1836"/>
                  </a:lnTo>
                  <a:lnTo>
                    <a:pt x="3145" y="1919"/>
                  </a:lnTo>
                  <a:lnTo>
                    <a:pt x="3233" y="2005"/>
                  </a:lnTo>
                  <a:lnTo>
                    <a:pt x="3320" y="2092"/>
                  </a:lnTo>
                  <a:lnTo>
                    <a:pt x="3406" y="2184"/>
                  </a:lnTo>
                  <a:lnTo>
                    <a:pt x="3490" y="2275"/>
                  </a:lnTo>
                  <a:lnTo>
                    <a:pt x="3573" y="2366"/>
                  </a:lnTo>
                  <a:lnTo>
                    <a:pt x="3653" y="2460"/>
                  </a:lnTo>
                  <a:lnTo>
                    <a:pt x="3733" y="2553"/>
                  </a:lnTo>
                  <a:lnTo>
                    <a:pt x="3810" y="2646"/>
                  </a:lnTo>
                  <a:lnTo>
                    <a:pt x="3886" y="2738"/>
                  </a:lnTo>
                  <a:lnTo>
                    <a:pt x="4030" y="2919"/>
                  </a:lnTo>
                  <a:lnTo>
                    <a:pt x="4164" y="3090"/>
                  </a:lnTo>
                  <a:lnTo>
                    <a:pt x="4283" y="3251"/>
                  </a:lnTo>
                  <a:lnTo>
                    <a:pt x="4390" y="3397"/>
                  </a:lnTo>
                  <a:lnTo>
                    <a:pt x="4481" y="3523"/>
                  </a:lnTo>
                  <a:lnTo>
                    <a:pt x="4553" y="3626"/>
                  </a:lnTo>
                  <a:lnTo>
                    <a:pt x="4607" y="3706"/>
                  </a:lnTo>
                  <a:lnTo>
                    <a:pt x="4652" y="3774"/>
                  </a:lnTo>
                  <a:lnTo>
                    <a:pt x="1783" y="3774"/>
                  </a:lnTo>
                  <a:lnTo>
                    <a:pt x="1783" y="3774"/>
                  </a:lnTo>
                  <a:lnTo>
                    <a:pt x="1230" y="3080"/>
                  </a:lnTo>
                  <a:lnTo>
                    <a:pt x="803" y="2545"/>
                  </a:lnTo>
                  <a:lnTo>
                    <a:pt x="628" y="2329"/>
                  </a:lnTo>
                  <a:lnTo>
                    <a:pt x="507" y="2184"/>
                  </a:lnTo>
                  <a:lnTo>
                    <a:pt x="507" y="2184"/>
                  </a:lnTo>
                  <a:lnTo>
                    <a:pt x="466" y="2135"/>
                  </a:lnTo>
                  <a:lnTo>
                    <a:pt x="428" y="2090"/>
                  </a:lnTo>
                  <a:lnTo>
                    <a:pt x="389" y="2051"/>
                  </a:lnTo>
                  <a:lnTo>
                    <a:pt x="354" y="2015"/>
                  </a:lnTo>
                  <a:lnTo>
                    <a:pt x="288" y="1952"/>
                  </a:lnTo>
                  <a:lnTo>
                    <a:pt x="229" y="1900"/>
                  </a:lnTo>
                  <a:lnTo>
                    <a:pt x="175" y="1857"/>
                  </a:lnTo>
                  <a:lnTo>
                    <a:pt x="126" y="1822"/>
                  </a:lnTo>
                  <a:lnTo>
                    <a:pt x="83" y="1789"/>
                  </a:lnTo>
                  <a:lnTo>
                    <a:pt x="45" y="1758"/>
                  </a:lnTo>
                  <a:lnTo>
                    <a:pt x="45" y="1758"/>
                  </a:lnTo>
                  <a:lnTo>
                    <a:pt x="35" y="1748"/>
                  </a:lnTo>
                  <a:lnTo>
                    <a:pt x="25" y="1736"/>
                  </a:lnTo>
                  <a:lnTo>
                    <a:pt x="17" y="1723"/>
                  </a:lnTo>
                  <a:lnTo>
                    <a:pt x="11" y="1707"/>
                  </a:lnTo>
                  <a:lnTo>
                    <a:pt x="8" y="1692"/>
                  </a:lnTo>
                  <a:lnTo>
                    <a:pt x="4" y="1674"/>
                  </a:lnTo>
                  <a:lnTo>
                    <a:pt x="0" y="1655"/>
                  </a:lnTo>
                  <a:lnTo>
                    <a:pt x="0" y="1633"/>
                  </a:lnTo>
                  <a:lnTo>
                    <a:pt x="0" y="1589"/>
                  </a:lnTo>
                  <a:lnTo>
                    <a:pt x="6" y="1538"/>
                  </a:lnTo>
                  <a:lnTo>
                    <a:pt x="15" y="1486"/>
                  </a:lnTo>
                  <a:lnTo>
                    <a:pt x="27" y="1429"/>
                  </a:lnTo>
                  <a:lnTo>
                    <a:pt x="27" y="1429"/>
                  </a:lnTo>
                  <a:lnTo>
                    <a:pt x="39" y="1387"/>
                  </a:lnTo>
                  <a:lnTo>
                    <a:pt x="52" y="1340"/>
                  </a:lnTo>
                  <a:lnTo>
                    <a:pt x="68" y="1295"/>
                  </a:lnTo>
                  <a:lnTo>
                    <a:pt x="85" y="1248"/>
                  </a:lnTo>
                  <a:lnTo>
                    <a:pt x="103" y="1202"/>
                  </a:lnTo>
                  <a:lnTo>
                    <a:pt x="122" y="1155"/>
                  </a:lnTo>
                  <a:lnTo>
                    <a:pt x="144" y="1109"/>
                  </a:lnTo>
                  <a:lnTo>
                    <a:pt x="165" y="1064"/>
                  </a:lnTo>
                  <a:lnTo>
                    <a:pt x="165" y="1064"/>
                  </a:lnTo>
                  <a:lnTo>
                    <a:pt x="186" y="1023"/>
                  </a:lnTo>
                  <a:lnTo>
                    <a:pt x="212" y="976"/>
                  </a:lnTo>
                  <a:lnTo>
                    <a:pt x="243" y="926"/>
                  </a:lnTo>
                  <a:lnTo>
                    <a:pt x="276" y="871"/>
                  </a:lnTo>
                  <a:lnTo>
                    <a:pt x="354" y="753"/>
                  </a:lnTo>
                  <a:lnTo>
                    <a:pt x="439" y="626"/>
                  </a:lnTo>
                  <a:lnTo>
                    <a:pt x="531" y="500"/>
                  </a:lnTo>
                  <a:lnTo>
                    <a:pt x="626" y="376"/>
                  </a:lnTo>
                  <a:lnTo>
                    <a:pt x="672" y="315"/>
                  </a:lnTo>
                  <a:lnTo>
                    <a:pt x="719" y="259"/>
                  </a:lnTo>
                  <a:lnTo>
                    <a:pt x="764" y="206"/>
                  </a:lnTo>
                  <a:lnTo>
                    <a:pt x="807" y="160"/>
                  </a:lnTo>
                  <a:lnTo>
                    <a:pt x="807" y="160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6A3018A-B786-EEA9-2307-B5E6B40E0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161"/>
              <a:ext cx="2226" cy="1989"/>
            </a:xfrm>
            <a:custGeom>
              <a:avLst/>
              <a:gdLst>
                <a:gd name="T0" fmla="*/ 2403 w 4453"/>
                <a:gd name="T1" fmla="*/ 3045 h 3978"/>
                <a:gd name="T2" fmla="*/ 2017 w 4453"/>
                <a:gd name="T3" fmla="*/ 3092 h 3978"/>
                <a:gd name="T4" fmla="*/ 1653 w 4453"/>
                <a:gd name="T5" fmla="*/ 3090 h 3978"/>
                <a:gd name="T6" fmla="*/ 1416 w 4453"/>
                <a:gd name="T7" fmla="*/ 3004 h 3978"/>
                <a:gd name="T8" fmla="*/ 1315 w 4453"/>
                <a:gd name="T9" fmla="*/ 2917 h 3978"/>
                <a:gd name="T10" fmla="*/ 1282 w 4453"/>
                <a:gd name="T11" fmla="*/ 2790 h 3978"/>
                <a:gd name="T12" fmla="*/ 1319 w 4453"/>
                <a:gd name="T13" fmla="*/ 2656 h 3978"/>
                <a:gd name="T14" fmla="*/ 1387 w 4453"/>
                <a:gd name="T15" fmla="*/ 2559 h 3978"/>
                <a:gd name="T16" fmla="*/ 1523 w 4453"/>
                <a:gd name="T17" fmla="*/ 2487 h 3978"/>
                <a:gd name="T18" fmla="*/ 1882 w 4453"/>
                <a:gd name="T19" fmla="*/ 2382 h 3978"/>
                <a:gd name="T20" fmla="*/ 1997 w 4453"/>
                <a:gd name="T21" fmla="*/ 2302 h 3978"/>
                <a:gd name="T22" fmla="*/ 2028 w 4453"/>
                <a:gd name="T23" fmla="*/ 2193 h 3978"/>
                <a:gd name="T24" fmla="*/ 1009 w 4453"/>
                <a:gd name="T25" fmla="*/ 2102 h 3978"/>
                <a:gd name="T26" fmla="*/ 448 w 4453"/>
                <a:gd name="T27" fmla="*/ 1997 h 3978"/>
                <a:gd name="T28" fmla="*/ 107 w 4453"/>
                <a:gd name="T29" fmla="*/ 1869 h 3978"/>
                <a:gd name="T30" fmla="*/ 20 w 4453"/>
                <a:gd name="T31" fmla="*/ 1787 h 3978"/>
                <a:gd name="T32" fmla="*/ 2 w 4453"/>
                <a:gd name="T33" fmla="*/ 1698 h 3978"/>
                <a:gd name="T34" fmla="*/ 43 w 4453"/>
                <a:gd name="T35" fmla="*/ 1540 h 3978"/>
                <a:gd name="T36" fmla="*/ 105 w 4453"/>
                <a:gd name="T37" fmla="*/ 1474 h 3978"/>
                <a:gd name="T38" fmla="*/ 257 w 4453"/>
                <a:gd name="T39" fmla="*/ 1420 h 3978"/>
                <a:gd name="T40" fmla="*/ 588 w 4453"/>
                <a:gd name="T41" fmla="*/ 1416 h 3978"/>
                <a:gd name="T42" fmla="*/ 1235 w 4453"/>
                <a:gd name="T43" fmla="*/ 1466 h 3978"/>
                <a:gd name="T44" fmla="*/ 2178 w 4453"/>
                <a:gd name="T45" fmla="*/ 1503 h 3978"/>
                <a:gd name="T46" fmla="*/ 2699 w 4453"/>
                <a:gd name="T47" fmla="*/ 1457 h 3978"/>
                <a:gd name="T48" fmla="*/ 2866 w 4453"/>
                <a:gd name="T49" fmla="*/ 1396 h 3978"/>
                <a:gd name="T50" fmla="*/ 2940 w 4453"/>
                <a:gd name="T51" fmla="*/ 1305 h 3978"/>
                <a:gd name="T52" fmla="*/ 2880 w 4453"/>
                <a:gd name="T53" fmla="*/ 842 h 3978"/>
                <a:gd name="T54" fmla="*/ 2856 w 4453"/>
                <a:gd name="T55" fmla="*/ 372 h 3978"/>
                <a:gd name="T56" fmla="*/ 2891 w 4453"/>
                <a:gd name="T57" fmla="*/ 203 h 3978"/>
                <a:gd name="T58" fmla="*/ 2973 w 4453"/>
                <a:gd name="T59" fmla="*/ 98 h 3978"/>
                <a:gd name="T60" fmla="*/ 3152 w 4453"/>
                <a:gd name="T61" fmla="*/ 4 h 3978"/>
                <a:gd name="T62" fmla="*/ 3251 w 4453"/>
                <a:gd name="T63" fmla="*/ 22 h 3978"/>
                <a:gd name="T64" fmla="*/ 3308 w 4453"/>
                <a:gd name="T65" fmla="*/ 86 h 3978"/>
                <a:gd name="T66" fmla="*/ 3364 w 4453"/>
                <a:gd name="T67" fmla="*/ 319 h 3978"/>
                <a:gd name="T68" fmla="*/ 3467 w 4453"/>
                <a:gd name="T69" fmla="*/ 1066 h 3978"/>
                <a:gd name="T70" fmla="*/ 3527 w 4453"/>
                <a:gd name="T71" fmla="*/ 1233 h 3978"/>
                <a:gd name="T72" fmla="*/ 3760 w 4453"/>
                <a:gd name="T73" fmla="*/ 1492 h 3978"/>
                <a:gd name="T74" fmla="*/ 4169 w 4453"/>
                <a:gd name="T75" fmla="*/ 1912 h 3978"/>
                <a:gd name="T76" fmla="*/ 4256 w 4453"/>
                <a:gd name="T77" fmla="*/ 2071 h 3978"/>
                <a:gd name="T78" fmla="*/ 4433 w 4453"/>
                <a:gd name="T79" fmla="*/ 2598 h 3978"/>
                <a:gd name="T80" fmla="*/ 4318 w 4453"/>
                <a:gd name="T81" fmla="*/ 2825 h 3978"/>
                <a:gd name="T82" fmla="*/ 3889 w 4453"/>
                <a:gd name="T83" fmla="*/ 3436 h 3978"/>
                <a:gd name="T84" fmla="*/ 3768 w 4453"/>
                <a:gd name="T85" fmla="*/ 3665 h 3978"/>
                <a:gd name="T86" fmla="*/ 3673 w 4453"/>
                <a:gd name="T87" fmla="*/ 3939 h 3978"/>
                <a:gd name="T88" fmla="*/ 3377 w 4453"/>
                <a:gd name="T89" fmla="*/ 3972 h 3978"/>
                <a:gd name="T90" fmla="*/ 3092 w 4453"/>
                <a:gd name="T91" fmla="*/ 3970 h 3978"/>
                <a:gd name="T92" fmla="*/ 2788 w 4453"/>
                <a:gd name="T93" fmla="*/ 3887 h 3978"/>
                <a:gd name="T94" fmla="*/ 2769 w 4453"/>
                <a:gd name="T95" fmla="*/ 3768 h 3978"/>
                <a:gd name="T96" fmla="*/ 2860 w 4453"/>
                <a:gd name="T97" fmla="*/ 3669 h 3978"/>
                <a:gd name="T98" fmla="*/ 2864 w 4453"/>
                <a:gd name="T99" fmla="*/ 3578 h 3978"/>
                <a:gd name="T100" fmla="*/ 2788 w 4453"/>
                <a:gd name="T101" fmla="*/ 3484 h 3978"/>
                <a:gd name="T102" fmla="*/ 2730 w 4453"/>
                <a:gd name="T103" fmla="*/ 3366 h 3978"/>
                <a:gd name="T104" fmla="*/ 2847 w 4453"/>
                <a:gd name="T105" fmla="*/ 3278 h 3978"/>
                <a:gd name="T106" fmla="*/ 2870 w 4453"/>
                <a:gd name="T107" fmla="*/ 3216 h 3978"/>
                <a:gd name="T108" fmla="*/ 2845 w 4453"/>
                <a:gd name="T109" fmla="*/ 3094 h 3978"/>
                <a:gd name="T110" fmla="*/ 2781 w 4453"/>
                <a:gd name="T111" fmla="*/ 3041 h 3978"/>
                <a:gd name="T112" fmla="*/ 2637 w 4453"/>
                <a:gd name="T113" fmla="*/ 2996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53" h="3978">
                  <a:moveTo>
                    <a:pt x="2637" y="2996"/>
                  </a:moveTo>
                  <a:lnTo>
                    <a:pt x="2637" y="2996"/>
                  </a:lnTo>
                  <a:lnTo>
                    <a:pt x="2576" y="3010"/>
                  </a:lnTo>
                  <a:lnTo>
                    <a:pt x="2516" y="3022"/>
                  </a:lnTo>
                  <a:lnTo>
                    <a:pt x="2458" y="3033"/>
                  </a:lnTo>
                  <a:lnTo>
                    <a:pt x="2403" y="3045"/>
                  </a:lnTo>
                  <a:lnTo>
                    <a:pt x="2403" y="3045"/>
                  </a:lnTo>
                  <a:lnTo>
                    <a:pt x="2339" y="3057"/>
                  </a:lnTo>
                  <a:lnTo>
                    <a:pt x="2265" y="3068"/>
                  </a:lnTo>
                  <a:lnTo>
                    <a:pt x="2186" y="3078"/>
                  </a:lnTo>
                  <a:lnTo>
                    <a:pt x="2102" y="3084"/>
                  </a:lnTo>
                  <a:lnTo>
                    <a:pt x="2017" y="3092"/>
                  </a:lnTo>
                  <a:lnTo>
                    <a:pt x="1937" y="3096"/>
                  </a:lnTo>
                  <a:lnTo>
                    <a:pt x="1795" y="3101"/>
                  </a:lnTo>
                  <a:lnTo>
                    <a:pt x="1795" y="3101"/>
                  </a:lnTo>
                  <a:lnTo>
                    <a:pt x="1750" y="3101"/>
                  </a:lnTo>
                  <a:lnTo>
                    <a:pt x="1702" y="3097"/>
                  </a:lnTo>
                  <a:lnTo>
                    <a:pt x="1653" y="3090"/>
                  </a:lnTo>
                  <a:lnTo>
                    <a:pt x="1604" y="3080"/>
                  </a:lnTo>
                  <a:lnTo>
                    <a:pt x="1554" y="3066"/>
                  </a:lnTo>
                  <a:lnTo>
                    <a:pt x="1505" y="3049"/>
                  </a:lnTo>
                  <a:lnTo>
                    <a:pt x="1459" y="3027"/>
                  </a:lnTo>
                  <a:lnTo>
                    <a:pt x="1416" y="3004"/>
                  </a:lnTo>
                  <a:lnTo>
                    <a:pt x="1416" y="3004"/>
                  </a:lnTo>
                  <a:lnTo>
                    <a:pt x="1392" y="2989"/>
                  </a:lnTo>
                  <a:lnTo>
                    <a:pt x="1369" y="2973"/>
                  </a:lnTo>
                  <a:lnTo>
                    <a:pt x="1348" y="2954"/>
                  </a:lnTo>
                  <a:lnTo>
                    <a:pt x="1328" y="2936"/>
                  </a:lnTo>
                  <a:lnTo>
                    <a:pt x="1328" y="2936"/>
                  </a:lnTo>
                  <a:lnTo>
                    <a:pt x="1315" y="2917"/>
                  </a:lnTo>
                  <a:lnTo>
                    <a:pt x="1303" y="2899"/>
                  </a:lnTo>
                  <a:lnTo>
                    <a:pt x="1293" y="2878"/>
                  </a:lnTo>
                  <a:lnTo>
                    <a:pt x="1288" y="2856"/>
                  </a:lnTo>
                  <a:lnTo>
                    <a:pt x="1284" y="2835"/>
                  </a:lnTo>
                  <a:lnTo>
                    <a:pt x="1282" y="2814"/>
                  </a:lnTo>
                  <a:lnTo>
                    <a:pt x="1282" y="2790"/>
                  </a:lnTo>
                  <a:lnTo>
                    <a:pt x="1284" y="2769"/>
                  </a:lnTo>
                  <a:lnTo>
                    <a:pt x="1288" y="2746"/>
                  </a:lnTo>
                  <a:lnTo>
                    <a:pt x="1293" y="2722"/>
                  </a:lnTo>
                  <a:lnTo>
                    <a:pt x="1299" y="2701"/>
                  </a:lnTo>
                  <a:lnTo>
                    <a:pt x="1309" y="2678"/>
                  </a:lnTo>
                  <a:lnTo>
                    <a:pt x="1319" y="2656"/>
                  </a:lnTo>
                  <a:lnTo>
                    <a:pt x="1328" y="2635"/>
                  </a:lnTo>
                  <a:lnTo>
                    <a:pt x="1342" y="2613"/>
                  </a:lnTo>
                  <a:lnTo>
                    <a:pt x="1354" y="2594"/>
                  </a:lnTo>
                  <a:lnTo>
                    <a:pt x="1354" y="2594"/>
                  </a:lnTo>
                  <a:lnTo>
                    <a:pt x="1369" y="2574"/>
                  </a:lnTo>
                  <a:lnTo>
                    <a:pt x="1387" y="2559"/>
                  </a:lnTo>
                  <a:lnTo>
                    <a:pt x="1404" y="2543"/>
                  </a:lnTo>
                  <a:lnTo>
                    <a:pt x="1426" y="2530"/>
                  </a:lnTo>
                  <a:lnTo>
                    <a:pt x="1447" y="2518"/>
                  </a:lnTo>
                  <a:lnTo>
                    <a:pt x="1470" y="2506"/>
                  </a:lnTo>
                  <a:lnTo>
                    <a:pt x="1496" y="2495"/>
                  </a:lnTo>
                  <a:lnTo>
                    <a:pt x="1523" y="2487"/>
                  </a:lnTo>
                  <a:lnTo>
                    <a:pt x="1577" y="2469"/>
                  </a:lnTo>
                  <a:lnTo>
                    <a:pt x="1634" y="2454"/>
                  </a:lnTo>
                  <a:lnTo>
                    <a:pt x="1750" y="2425"/>
                  </a:lnTo>
                  <a:lnTo>
                    <a:pt x="1805" y="2409"/>
                  </a:lnTo>
                  <a:lnTo>
                    <a:pt x="1857" y="2392"/>
                  </a:lnTo>
                  <a:lnTo>
                    <a:pt x="1882" y="2382"/>
                  </a:lnTo>
                  <a:lnTo>
                    <a:pt x="1906" y="2372"/>
                  </a:lnTo>
                  <a:lnTo>
                    <a:pt x="1927" y="2361"/>
                  </a:lnTo>
                  <a:lnTo>
                    <a:pt x="1949" y="2347"/>
                  </a:lnTo>
                  <a:lnTo>
                    <a:pt x="1966" y="2333"/>
                  </a:lnTo>
                  <a:lnTo>
                    <a:pt x="1984" y="2318"/>
                  </a:lnTo>
                  <a:lnTo>
                    <a:pt x="1997" y="2302"/>
                  </a:lnTo>
                  <a:lnTo>
                    <a:pt x="2009" y="2285"/>
                  </a:lnTo>
                  <a:lnTo>
                    <a:pt x="2019" y="2263"/>
                  </a:lnTo>
                  <a:lnTo>
                    <a:pt x="2024" y="2242"/>
                  </a:lnTo>
                  <a:lnTo>
                    <a:pt x="2028" y="2219"/>
                  </a:lnTo>
                  <a:lnTo>
                    <a:pt x="2028" y="2193"/>
                  </a:lnTo>
                  <a:lnTo>
                    <a:pt x="2028" y="2193"/>
                  </a:lnTo>
                  <a:lnTo>
                    <a:pt x="1807" y="2180"/>
                  </a:lnTo>
                  <a:lnTo>
                    <a:pt x="1667" y="2170"/>
                  </a:lnTo>
                  <a:lnTo>
                    <a:pt x="1513" y="2156"/>
                  </a:lnTo>
                  <a:lnTo>
                    <a:pt x="1350" y="2141"/>
                  </a:lnTo>
                  <a:lnTo>
                    <a:pt x="1181" y="2123"/>
                  </a:lnTo>
                  <a:lnTo>
                    <a:pt x="1009" y="2102"/>
                  </a:lnTo>
                  <a:lnTo>
                    <a:pt x="840" y="2077"/>
                  </a:lnTo>
                  <a:lnTo>
                    <a:pt x="757" y="2063"/>
                  </a:lnTo>
                  <a:lnTo>
                    <a:pt x="675" y="2048"/>
                  </a:lnTo>
                  <a:lnTo>
                    <a:pt x="595" y="2032"/>
                  </a:lnTo>
                  <a:lnTo>
                    <a:pt x="520" y="2015"/>
                  </a:lnTo>
                  <a:lnTo>
                    <a:pt x="448" y="1997"/>
                  </a:lnTo>
                  <a:lnTo>
                    <a:pt x="378" y="1980"/>
                  </a:lnTo>
                  <a:lnTo>
                    <a:pt x="313" y="1958"/>
                  </a:lnTo>
                  <a:lnTo>
                    <a:pt x="253" y="1939"/>
                  </a:lnTo>
                  <a:lnTo>
                    <a:pt x="199" y="1915"/>
                  </a:lnTo>
                  <a:lnTo>
                    <a:pt x="150" y="1892"/>
                  </a:lnTo>
                  <a:lnTo>
                    <a:pt x="107" y="1869"/>
                  </a:lnTo>
                  <a:lnTo>
                    <a:pt x="88" y="1855"/>
                  </a:lnTo>
                  <a:lnTo>
                    <a:pt x="70" y="1843"/>
                  </a:lnTo>
                  <a:lnTo>
                    <a:pt x="55" y="1830"/>
                  </a:lnTo>
                  <a:lnTo>
                    <a:pt x="41" y="1816"/>
                  </a:lnTo>
                  <a:lnTo>
                    <a:pt x="30" y="1803"/>
                  </a:lnTo>
                  <a:lnTo>
                    <a:pt x="20" y="1787"/>
                  </a:lnTo>
                  <a:lnTo>
                    <a:pt x="12" y="1773"/>
                  </a:lnTo>
                  <a:lnTo>
                    <a:pt x="6" y="1758"/>
                  </a:lnTo>
                  <a:lnTo>
                    <a:pt x="2" y="1742"/>
                  </a:lnTo>
                  <a:lnTo>
                    <a:pt x="0" y="1727"/>
                  </a:lnTo>
                  <a:lnTo>
                    <a:pt x="0" y="1727"/>
                  </a:lnTo>
                  <a:lnTo>
                    <a:pt x="2" y="1698"/>
                  </a:lnTo>
                  <a:lnTo>
                    <a:pt x="4" y="1670"/>
                  </a:lnTo>
                  <a:lnTo>
                    <a:pt x="6" y="1645"/>
                  </a:lnTo>
                  <a:lnTo>
                    <a:pt x="12" y="1620"/>
                  </a:lnTo>
                  <a:lnTo>
                    <a:pt x="12" y="1620"/>
                  </a:lnTo>
                  <a:lnTo>
                    <a:pt x="30" y="1581"/>
                  </a:lnTo>
                  <a:lnTo>
                    <a:pt x="43" y="1540"/>
                  </a:lnTo>
                  <a:lnTo>
                    <a:pt x="43" y="1540"/>
                  </a:lnTo>
                  <a:lnTo>
                    <a:pt x="55" y="1525"/>
                  </a:lnTo>
                  <a:lnTo>
                    <a:pt x="65" y="1509"/>
                  </a:lnTo>
                  <a:lnTo>
                    <a:pt x="78" y="1497"/>
                  </a:lnTo>
                  <a:lnTo>
                    <a:pt x="90" y="1484"/>
                  </a:lnTo>
                  <a:lnTo>
                    <a:pt x="105" y="1474"/>
                  </a:lnTo>
                  <a:lnTo>
                    <a:pt x="119" y="1464"/>
                  </a:lnTo>
                  <a:lnTo>
                    <a:pt x="135" y="1455"/>
                  </a:lnTo>
                  <a:lnTo>
                    <a:pt x="150" y="1447"/>
                  </a:lnTo>
                  <a:lnTo>
                    <a:pt x="183" y="1435"/>
                  </a:lnTo>
                  <a:lnTo>
                    <a:pt x="220" y="1425"/>
                  </a:lnTo>
                  <a:lnTo>
                    <a:pt x="257" y="1420"/>
                  </a:lnTo>
                  <a:lnTo>
                    <a:pt x="294" y="1414"/>
                  </a:lnTo>
                  <a:lnTo>
                    <a:pt x="333" y="1412"/>
                  </a:lnTo>
                  <a:lnTo>
                    <a:pt x="372" y="1412"/>
                  </a:lnTo>
                  <a:lnTo>
                    <a:pt x="450" y="1414"/>
                  </a:lnTo>
                  <a:lnTo>
                    <a:pt x="522" y="1416"/>
                  </a:lnTo>
                  <a:lnTo>
                    <a:pt x="588" y="1416"/>
                  </a:lnTo>
                  <a:lnTo>
                    <a:pt x="588" y="1416"/>
                  </a:lnTo>
                  <a:lnTo>
                    <a:pt x="611" y="1418"/>
                  </a:lnTo>
                  <a:lnTo>
                    <a:pt x="648" y="1420"/>
                  </a:lnTo>
                  <a:lnTo>
                    <a:pt x="749" y="1425"/>
                  </a:lnTo>
                  <a:lnTo>
                    <a:pt x="1048" y="1451"/>
                  </a:lnTo>
                  <a:lnTo>
                    <a:pt x="1235" y="1466"/>
                  </a:lnTo>
                  <a:lnTo>
                    <a:pt x="1437" y="1480"/>
                  </a:lnTo>
                  <a:lnTo>
                    <a:pt x="1649" y="1492"/>
                  </a:lnTo>
                  <a:lnTo>
                    <a:pt x="1863" y="1501"/>
                  </a:lnTo>
                  <a:lnTo>
                    <a:pt x="1970" y="1503"/>
                  </a:lnTo>
                  <a:lnTo>
                    <a:pt x="2075" y="1505"/>
                  </a:lnTo>
                  <a:lnTo>
                    <a:pt x="2178" y="1503"/>
                  </a:lnTo>
                  <a:lnTo>
                    <a:pt x="2277" y="1501"/>
                  </a:lnTo>
                  <a:lnTo>
                    <a:pt x="2372" y="1497"/>
                  </a:lnTo>
                  <a:lnTo>
                    <a:pt x="2464" y="1492"/>
                  </a:lnTo>
                  <a:lnTo>
                    <a:pt x="2549" y="1482"/>
                  </a:lnTo>
                  <a:lnTo>
                    <a:pt x="2627" y="1470"/>
                  </a:lnTo>
                  <a:lnTo>
                    <a:pt x="2699" y="1457"/>
                  </a:lnTo>
                  <a:lnTo>
                    <a:pt x="2732" y="1449"/>
                  </a:lnTo>
                  <a:lnTo>
                    <a:pt x="2763" y="1439"/>
                  </a:lnTo>
                  <a:lnTo>
                    <a:pt x="2792" y="1429"/>
                  </a:lnTo>
                  <a:lnTo>
                    <a:pt x="2820" y="1420"/>
                  </a:lnTo>
                  <a:lnTo>
                    <a:pt x="2845" y="1408"/>
                  </a:lnTo>
                  <a:lnTo>
                    <a:pt x="2866" y="1396"/>
                  </a:lnTo>
                  <a:lnTo>
                    <a:pt x="2886" y="1383"/>
                  </a:lnTo>
                  <a:lnTo>
                    <a:pt x="2901" y="1369"/>
                  </a:lnTo>
                  <a:lnTo>
                    <a:pt x="2917" y="1354"/>
                  </a:lnTo>
                  <a:lnTo>
                    <a:pt x="2926" y="1338"/>
                  </a:lnTo>
                  <a:lnTo>
                    <a:pt x="2934" y="1322"/>
                  </a:lnTo>
                  <a:lnTo>
                    <a:pt x="2940" y="1305"/>
                  </a:lnTo>
                  <a:lnTo>
                    <a:pt x="2942" y="1285"/>
                  </a:lnTo>
                  <a:lnTo>
                    <a:pt x="2940" y="1266"/>
                  </a:lnTo>
                  <a:lnTo>
                    <a:pt x="2940" y="1266"/>
                  </a:lnTo>
                  <a:lnTo>
                    <a:pt x="2917" y="1101"/>
                  </a:lnTo>
                  <a:lnTo>
                    <a:pt x="2891" y="928"/>
                  </a:lnTo>
                  <a:lnTo>
                    <a:pt x="2880" y="842"/>
                  </a:lnTo>
                  <a:lnTo>
                    <a:pt x="2870" y="757"/>
                  </a:lnTo>
                  <a:lnTo>
                    <a:pt x="2862" y="673"/>
                  </a:lnTo>
                  <a:lnTo>
                    <a:pt x="2856" y="593"/>
                  </a:lnTo>
                  <a:lnTo>
                    <a:pt x="2853" y="516"/>
                  </a:lnTo>
                  <a:lnTo>
                    <a:pt x="2853" y="442"/>
                  </a:lnTo>
                  <a:lnTo>
                    <a:pt x="2856" y="372"/>
                  </a:lnTo>
                  <a:lnTo>
                    <a:pt x="2860" y="341"/>
                  </a:lnTo>
                  <a:lnTo>
                    <a:pt x="2864" y="309"/>
                  </a:lnTo>
                  <a:lnTo>
                    <a:pt x="2870" y="280"/>
                  </a:lnTo>
                  <a:lnTo>
                    <a:pt x="2876" y="251"/>
                  </a:lnTo>
                  <a:lnTo>
                    <a:pt x="2884" y="226"/>
                  </a:lnTo>
                  <a:lnTo>
                    <a:pt x="2891" y="203"/>
                  </a:lnTo>
                  <a:lnTo>
                    <a:pt x="2903" y="179"/>
                  </a:lnTo>
                  <a:lnTo>
                    <a:pt x="2915" y="160"/>
                  </a:lnTo>
                  <a:lnTo>
                    <a:pt x="2928" y="142"/>
                  </a:lnTo>
                  <a:lnTo>
                    <a:pt x="2942" y="125"/>
                  </a:lnTo>
                  <a:lnTo>
                    <a:pt x="2942" y="125"/>
                  </a:lnTo>
                  <a:lnTo>
                    <a:pt x="2973" y="98"/>
                  </a:lnTo>
                  <a:lnTo>
                    <a:pt x="3004" y="74"/>
                  </a:lnTo>
                  <a:lnTo>
                    <a:pt x="3035" y="53"/>
                  </a:lnTo>
                  <a:lnTo>
                    <a:pt x="3064" y="33"/>
                  </a:lnTo>
                  <a:lnTo>
                    <a:pt x="3096" y="20"/>
                  </a:lnTo>
                  <a:lnTo>
                    <a:pt x="3123" y="10"/>
                  </a:lnTo>
                  <a:lnTo>
                    <a:pt x="3152" y="4"/>
                  </a:lnTo>
                  <a:lnTo>
                    <a:pt x="3179" y="0"/>
                  </a:lnTo>
                  <a:lnTo>
                    <a:pt x="3204" y="4"/>
                  </a:lnTo>
                  <a:lnTo>
                    <a:pt x="3216" y="6"/>
                  </a:lnTo>
                  <a:lnTo>
                    <a:pt x="3230" y="10"/>
                  </a:lnTo>
                  <a:lnTo>
                    <a:pt x="3241" y="16"/>
                  </a:lnTo>
                  <a:lnTo>
                    <a:pt x="3251" y="22"/>
                  </a:lnTo>
                  <a:lnTo>
                    <a:pt x="3263" y="30"/>
                  </a:lnTo>
                  <a:lnTo>
                    <a:pt x="3273" y="37"/>
                  </a:lnTo>
                  <a:lnTo>
                    <a:pt x="3282" y="49"/>
                  </a:lnTo>
                  <a:lnTo>
                    <a:pt x="3292" y="59"/>
                  </a:lnTo>
                  <a:lnTo>
                    <a:pt x="3300" y="72"/>
                  </a:lnTo>
                  <a:lnTo>
                    <a:pt x="3308" y="86"/>
                  </a:lnTo>
                  <a:lnTo>
                    <a:pt x="3323" y="119"/>
                  </a:lnTo>
                  <a:lnTo>
                    <a:pt x="3335" y="156"/>
                  </a:lnTo>
                  <a:lnTo>
                    <a:pt x="3335" y="156"/>
                  </a:lnTo>
                  <a:lnTo>
                    <a:pt x="3344" y="203"/>
                  </a:lnTo>
                  <a:lnTo>
                    <a:pt x="3354" y="257"/>
                  </a:lnTo>
                  <a:lnTo>
                    <a:pt x="3364" y="319"/>
                  </a:lnTo>
                  <a:lnTo>
                    <a:pt x="3374" y="387"/>
                  </a:lnTo>
                  <a:lnTo>
                    <a:pt x="3409" y="696"/>
                  </a:lnTo>
                  <a:lnTo>
                    <a:pt x="3428" y="856"/>
                  </a:lnTo>
                  <a:lnTo>
                    <a:pt x="3440" y="930"/>
                  </a:lnTo>
                  <a:lnTo>
                    <a:pt x="3451" y="1002"/>
                  </a:lnTo>
                  <a:lnTo>
                    <a:pt x="3467" y="1066"/>
                  </a:lnTo>
                  <a:lnTo>
                    <a:pt x="3481" y="1124"/>
                  </a:lnTo>
                  <a:lnTo>
                    <a:pt x="3498" y="1175"/>
                  </a:lnTo>
                  <a:lnTo>
                    <a:pt x="3508" y="1196"/>
                  </a:lnTo>
                  <a:lnTo>
                    <a:pt x="3516" y="1214"/>
                  </a:lnTo>
                  <a:lnTo>
                    <a:pt x="3516" y="1214"/>
                  </a:lnTo>
                  <a:lnTo>
                    <a:pt x="3527" y="1233"/>
                  </a:lnTo>
                  <a:lnTo>
                    <a:pt x="3541" y="1252"/>
                  </a:lnTo>
                  <a:lnTo>
                    <a:pt x="3572" y="1293"/>
                  </a:lnTo>
                  <a:lnTo>
                    <a:pt x="3613" y="1340"/>
                  </a:lnTo>
                  <a:lnTo>
                    <a:pt x="3657" y="1389"/>
                  </a:lnTo>
                  <a:lnTo>
                    <a:pt x="3706" y="1439"/>
                  </a:lnTo>
                  <a:lnTo>
                    <a:pt x="3760" y="1492"/>
                  </a:lnTo>
                  <a:lnTo>
                    <a:pt x="3873" y="1600"/>
                  </a:lnTo>
                  <a:lnTo>
                    <a:pt x="3984" y="1711"/>
                  </a:lnTo>
                  <a:lnTo>
                    <a:pt x="4037" y="1764"/>
                  </a:lnTo>
                  <a:lnTo>
                    <a:pt x="4087" y="1816"/>
                  </a:lnTo>
                  <a:lnTo>
                    <a:pt x="4130" y="1865"/>
                  </a:lnTo>
                  <a:lnTo>
                    <a:pt x="4169" y="1912"/>
                  </a:lnTo>
                  <a:lnTo>
                    <a:pt x="4200" y="1954"/>
                  </a:lnTo>
                  <a:lnTo>
                    <a:pt x="4212" y="1974"/>
                  </a:lnTo>
                  <a:lnTo>
                    <a:pt x="4221" y="1991"/>
                  </a:lnTo>
                  <a:lnTo>
                    <a:pt x="4221" y="1991"/>
                  </a:lnTo>
                  <a:lnTo>
                    <a:pt x="4239" y="2030"/>
                  </a:lnTo>
                  <a:lnTo>
                    <a:pt x="4256" y="2071"/>
                  </a:lnTo>
                  <a:lnTo>
                    <a:pt x="4291" y="2156"/>
                  </a:lnTo>
                  <a:lnTo>
                    <a:pt x="4324" y="2248"/>
                  </a:lnTo>
                  <a:lnTo>
                    <a:pt x="4355" y="2337"/>
                  </a:lnTo>
                  <a:lnTo>
                    <a:pt x="4383" y="2423"/>
                  </a:lnTo>
                  <a:lnTo>
                    <a:pt x="4406" y="2499"/>
                  </a:lnTo>
                  <a:lnTo>
                    <a:pt x="4433" y="2598"/>
                  </a:lnTo>
                  <a:lnTo>
                    <a:pt x="4433" y="2598"/>
                  </a:lnTo>
                  <a:lnTo>
                    <a:pt x="4453" y="2670"/>
                  </a:lnTo>
                  <a:lnTo>
                    <a:pt x="4453" y="2670"/>
                  </a:lnTo>
                  <a:lnTo>
                    <a:pt x="4410" y="2716"/>
                  </a:lnTo>
                  <a:lnTo>
                    <a:pt x="4365" y="2769"/>
                  </a:lnTo>
                  <a:lnTo>
                    <a:pt x="4318" y="2825"/>
                  </a:lnTo>
                  <a:lnTo>
                    <a:pt x="4272" y="2886"/>
                  </a:lnTo>
                  <a:lnTo>
                    <a:pt x="4177" y="3010"/>
                  </a:lnTo>
                  <a:lnTo>
                    <a:pt x="4085" y="3136"/>
                  </a:lnTo>
                  <a:lnTo>
                    <a:pt x="4000" y="3263"/>
                  </a:lnTo>
                  <a:lnTo>
                    <a:pt x="3922" y="3381"/>
                  </a:lnTo>
                  <a:lnTo>
                    <a:pt x="3889" y="3436"/>
                  </a:lnTo>
                  <a:lnTo>
                    <a:pt x="3858" y="3486"/>
                  </a:lnTo>
                  <a:lnTo>
                    <a:pt x="3832" y="3533"/>
                  </a:lnTo>
                  <a:lnTo>
                    <a:pt x="3811" y="3574"/>
                  </a:lnTo>
                  <a:lnTo>
                    <a:pt x="3811" y="3574"/>
                  </a:lnTo>
                  <a:lnTo>
                    <a:pt x="3790" y="3619"/>
                  </a:lnTo>
                  <a:lnTo>
                    <a:pt x="3768" y="3665"/>
                  </a:lnTo>
                  <a:lnTo>
                    <a:pt x="3749" y="3712"/>
                  </a:lnTo>
                  <a:lnTo>
                    <a:pt x="3731" y="3758"/>
                  </a:lnTo>
                  <a:lnTo>
                    <a:pt x="3714" y="3805"/>
                  </a:lnTo>
                  <a:lnTo>
                    <a:pt x="3698" y="3850"/>
                  </a:lnTo>
                  <a:lnTo>
                    <a:pt x="3685" y="3897"/>
                  </a:lnTo>
                  <a:lnTo>
                    <a:pt x="3673" y="3939"/>
                  </a:lnTo>
                  <a:lnTo>
                    <a:pt x="3673" y="3939"/>
                  </a:lnTo>
                  <a:lnTo>
                    <a:pt x="3615" y="3949"/>
                  </a:lnTo>
                  <a:lnTo>
                    <a:pt x="3556" y="3957"/>
                  </a:lnTo>
                  <a:lnTo>
                    <a:pt x="3496" y="3965"/>
                  </a:lnTo>
                  <a:lnTo>
                    <a:pt x="3438" y="3968"/>
                  </a:lnTo>
                  <a:lnTo>
                    <a:pt x="3377" y="3972"/>
                  </a:lnTo>
                  <a:lnTo>
                    <a:pt x="3319" y="3976"/>
                  </a:lnTo>
                  <a:lnTo>
                    <a:pt x="3201" y="3978"/>
                  </a:lnTo>
                  <a:lnTo>
                    <a:pt x="3201" y="3978"/>
                  </a:lnTo>
                  <a:lnTo>
                    <a:pt x="3164" y="3976"/>
                  </a:lnTo>
                  <a:lnTo>
                    <a:pt x="3129" y="3974"/>
                  </a:lnTo>
                  <a:lnTo>
                    <a:pt x="3092" y="3970"/>
                  </a:lnTo>
                  <a:lnTo>
                    <a:pt x="3057" y="3967"/>
                  </a:lnTo>
                  <a:lnTo>
                    <a:pt x="3022" y="3959"/>
                  </a:lnTo>
                  <a:lnTo>
                    <a:pt x="2989" y="3953"/>
                  </a:lnTo>
                  <a:lnTo>
                    <a:pt x="2921" y="3935"/>
                  </a:lnTo>
                  <a:lnTo>
                    <a:pt x="2855" y="3912"/>
                  </a:lnTo>
                  <a:lnTo>
                    <a:pt x="2788" y="3887"/>
                  </a:lnTo>
                  <a:lnTo>
                    <a:pt x="2724" y="3858"/>
                  </a:lnTo>
                  <a:lnTo>
                    <a:pt x="2662" y="3825"/>
                  </a:lnTo>
                  <a:lnTo>
                    <a:pt x="2662" y="3825"/>
                  </a:lnTo>
                  <a:lnTo>
                    <a:pt x="2697" y="3807"/>
                  </a:lnTo>
                  <a:lnTo>
                    <a:pt x="2734" y="3790"/>
                  </a:lnTo>
                  <a:lnTo>
                    <a:pt x="2769" y="3768"/>
                  </a:lnTo>
                  <a:lnTo>
                    <a:pt x="2802" y="3743"/>
                  </a:lnTo>
                  <a:lnTo>
                    <a:pt x="2818" y="3729"/>
                  </a:lnTo>
                  <a:lnTo>
                    <a:pt x="2831" y="3716"/>
                  </a:lnTo>
                  <a:lnTo>
                    <a:pt x="2843" y="3700"/>
                  </a:lnTo>
                  <a:lnTo>
                    <a:pt x="2853" y="3687"/>
                  </a:lnTo>
                  <a:lnTo>
                    <a:pt x="2860" y="3669"/>
                  </a:lnTo>
                  <a:lnTo>
                    <a:pt x="2866" y="3654"/>
                  </a:lnTo>
                  <a:lnTo>
                    <a:pt x="2870" y="3636"/>
                  </a:lnTo>
                  <a:lnTo>
                    <a:pt x="2870" y="3617"/>
                  </a:lnTo>
                  <a:lnTo>
                    <a:pt x="2870" y="3617"/>
                  </a:lnTo>
                  <a:lnTo>
                    <a:pt x="2868" y="3597"/>
                  </a:lnTo>
                  <a:lnTo>
                    <a:pt x="2864" y="3578"/>
                  </a:lnTo>
                  <a:lnTo>
                    <a:pt x="2856" y="3558"/>
                  </a:lnTo>
                  <a:lnTo>
                    <a:pt x="2847" y="3541"/>
                  </a:lnTo>
                  <a:lnTo>
                    <a:pt x="2835" y="3525"/>
                  </a:lnTo>
                  <a:lnTo>
                    <a:pt x="2821" y="3512"/>
                  </a:lnTo>
                  <a:lnTo>
                    <a:pt x="2806" y="3498"/>
                  </a:lnTo>
                  <a:lnTo>
                    <a:pt x="2788" y="3484"/>
                  </a:lnTo>
                  <a:lnTo>
                    <a:pt x="2751" y="3461"/>
                  </a:lnTo>
                  <a:lnTo>
                    <a:pt x="2715" y="3440"/>
                  </a:lnTo>
                  <a:lnTo>
                    <a:pt x="2643" y="3403"/>
                  </a:lnTo>
                  <a:lnTo>
                    <a:pt x="2643" y="3403"/>
                  </a:lnTo>
                  <a:lnTo>
                    <a:pt x="2687" y="3387"/>
                  </a:lnTo>
                  <a:lnTo>
                    <a:pt x="2730" y="3366"/>
                  </a:lnTo>
                  <a:lnTo>
                    <a:pt x="2730" y="3366"/>
                  </a:lnTo>
                  <a:lnTo>
                    <a:pt x="2779" y="3339"/>
                  </a:lnTo>
                  <a:lnTo>
                    <a:pt x="2800" y="3325"/>
                  </a:lnTo>
                  <a:lnTo>
                    <a:pt x="2821" y="3307"/>
                  </a:lnTo>
                  <a:lnTo>
                    <a:pt x="2839" y="3288"/>
                  </a:lnTo>
                  <a:lnTo>
                    <a:pt x="2847" y="3278"/>
                  </a:lnTo>
                  <a:lnTo>
                    <a:pt x="2855" y="3267"/>
                  </a:lnTo>
                  <a:lnTo>
                    <a:pt x="2860" y="3255"/>
                  </a:lnTo>
                  <a:lnTo>
                    <a:pt x="2864" y="3243"/>
                  </a:lnTo>
                  <a:lnTo>
                    <a:pt x="2868" y="3230"/>
                  </a:lnTo>
                  <a:lnTo>
                    <a:pt x="2870" y="3216"/>
                  </a:lnTo>
                  <a:lnTo>
                    <a:pt x="2870" y="3216"/>
                  </a:lnTo>
                  <a:lnTo>
                    <a:pt x="2872" y="3185"/>
                  </a:lnTo>
                  <a:lnTo>
                    <a:pt x="2870" y="3156"/>
                  </a:lnTo>
                  <a:lnTo>
                    <a:pt x="2862" y="3131"/>
                  </a:lnTo>
                  <a:lnTo>
                    <a:pt x="2858" y="3117"/>
                  </a:lnTo>
                  <a:lnTo>
                    <a:pt x="2853" y="3105"/>
                  </a:lnTo>
                  <a:lnTo>
                    <a:pt x="2845" y="3094"/>
                  </a:lnTo>
                  <a:lnTo>
                    <a:pt x="2837" y="3084"/>
                  </a:lnTo>
                  <a:lnTo>
                    <a:pt x="2827" y="3074"/>
                  </a:lnTo>
                  <a:lnTo>
                    <a:pt x="2818" y="3064"/>
                  </a:lnTo>
                  <a:lnTo>
                    <a:pt x="2806" y="3055"/>
                  </a:lnTo>
                  <a:lnTo>
                    <a:pt x="2794" y="3047"/>
                  </a:lnTo>
                  <a:lnTo>
                    <a:pt x="2781" y="3041"/>
                  </a:lnTo>
                  <a:lnTo>
                    <a:pt x="2767" y="3033"/>
                  </a:lnTo>
                  <a:lnTo>
                    <a:pt x="2767" y="3033"/>
                  </a:lnTo>
                  <a:lnTo>
                    <a:pt x="2736" y="3024"/>
                  </a:lnTo>
                  <a:lnTo>
                    <a:pt x="2703" y="3014"/>
                  </a:lnTo>
                  <a:lnTo>
                    <a:pt x="2670" y="3006"/>
                  </a:lnTo>
                  <a:lnTo>
                    <a:pt x="2637" y="2996"/>
                  </a:lnTo>
                  <a:lnTo>
                    <a:pt x="2637" y="299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91C5BFF-2F8B-CD74-5945-92E128641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" y="11"/>
              <a:ext cx="2545" cy="2040"/>
            </a:xfrm>
            <a:custGeom>
              <a:avLst/>
              <a:gdLst>
                <a:gd name="T0" fmla="*/ 3393 w 5090"/>
                <a:gd name="T1" fmla="*/ 1118 h 4081"/>
                <a:gd name="T2" fmla="*/ 3513 w 5090"/>
                <a:gd name="T3" fmla="*/ 1177 h 4081"/>
                <a:gd name="T4" fmla="*/ 3554 w 5090"/>
                <a:gd name="T5" fmla="*/ 1243 h 4081"/>
                <a:gd name="T6" fmla="*/ 3568 w 5090"/>
                <a:gd name="T7" fmla="*/ 1402 h 4081"/>
                <a:gd name="T8" fmla="*/ 3500 w 5090"/>
                <a:gd name="T9" fmla="*/ 1542 h 4081"/>
                <a:gd name="T10" fmla="*/ 3403 w 5090"/>
                <a:gd name="T11" fmla="*/ 1628 h 4081"/>
                <a:gd name="T12" fmla="*/ 3228 w 5090"/>
                <a:gd name="T13" fmla="*/ 1684 h 4081"/>
                <a:gd name="T14" fmla="*/ 3024 w 5090"/>
                <a:gd name="T15" fmla="*/ 1731 h 4081"/>
                <a:gd name="T16" fmla="*/ 4176 w 5090"/>
                <a:gd name="T17" fmla="*/ 1894 h 4081"/>
                <a:gd name="T18" fmla="*/ 4791 w 5090"/>
                <a:gd name="T19" fmla="*/ 2007 h 4081"/>
                <a:gd name="T20" fmla="*/ 4981 w 5090"/>
                <a:gd name="T21" fmla="*/ 2087 h 4081"/>
                <a:gd name="T22" fmla="*/ 5073 w 5090"/>
                <a:gd name="T23" fmla="*/ 2188 h 4081"/>
                <a:gd name="T24" fmla="*/ 5078 w 5090"/>
                <a:gd name="T25" fmla="*/ 2320 h 4081"/>
                <a:gd name="T26" fmla="*/ 4962 w 5090"/>
                <a:gd name="T27" fmla="*/ 2415 h 4081"/>
                <a:gd name="T28" fmla="*/ 4818 w 5090"/>
                <a:gd name="T29" fmla="*/ 2444 h 4081"/>
                <a:gd name="T30" fmla="*/ 4412 w 5090"/>
                <a:gd name="T31" fmla="*/ 2433 h 4081"/>
                <a:gd name="T32" fmla="*/ 3482 w 5090"/>
                <a:gd name="T33" fmla="*/ 2378 h 4081"/>
                <a:gd name="T34" fmla="*/ 2771 w 5090"/>
                <a:gd name="T35" fmla="*/ 2368 h 4081"/>
                <a:gd name="T36" fmla="*/ 2456 w 5090"/>
                <a:gd name="T37" fmla="*/ 2396 h 4081"/>
                <a:gd name="T38" fmla="*/ 2296 w 5090"/>
                <a:gd name="T39" fmla="*/ 2466 h 4081"/>
                <a:gd name="T40" fmla="*/ 2224 w 5090"/>
                <a:gd name="T41" fmla="*/ 2584 h 4081"/>
                <a:gd name="T42" fmla="*/ 2193 w 5090"/>
                <a:gd name="T43" fmla="*/ 2790 h 4081"/>
                <a:gd name="T44" fmla="*/ 2195 w 5090"/>
                <a:gd name="T45" fmla="*/ 3339 h 4081"/>
                <a:gd name="T46" fmla="*/ 2162 w 5090"/>
                <a:gd name="T47" fmla="*/ 3712 h 4081"/>
                <a:gd name="T48" fmla="*/ 2118 w 5090"/>
                <a:gd name="T49" fmla="*/ 3858 h 4081"/>
                <a:gd name="T50" fmla="*/ 2069 w 5090"/>
                <a:gd name="T51" fmla="*/ 3970 h 4081"/>
                <a:gd name="T52" fmla="*/ 1960 w 5090"/>
                <a:gd name="T53" fmla="*/ 4070 h 4081"/>
                <a:gd name="T54" fmla="*/ 1892 w 5090"/>
                <a:gd name="T55" fmla="*/ 4079 h 4081"/>
                <a:gd name="T56" fmla="*/ 1806 w 5090"/>
                <a:gd name="T57" fmla="*/ 4027 h 4081"/>
                <a:gd name="T58" fmla="*/ 1723 w 5090"/>
                <a:gd name="T59" fmla="*/ 3809 h 4081"/>
                <a:gd name="T60" fmla="*/ 1630 w 5090"/>
                <a:gd name="T61" fmla="*/ 3409 h 4081"/>
                <a:gd name="T62" fmla="*/ 1530 w 5090"/>
                <a:gd name="T63" fmla="*/ 3012 h 4081"/>
                <a:gd name="T64" fmla="*/ 1387 w 5090"/>
                <a:gd name="T65" fmla="*/ 2742 h 4081"/>
                <a:gd name="T66" fmla="*/ 1165 w 5090"/>
                <a:gd name="T67" fmla="*/ 2514 h 4081"/>
                <a:gd name="T68" fmla="*/ 961 w 5090"/>
                <a:gd name="T69" fmla="*/ 2374 h 4081"/>
                <a:gd name="T70" fmla="*/ 801 w 5090"/>
                <a:gd name="T71" fmla="*/ 2328 h 4081"/>
                <a:gd name="T72" fmla="*/ 782 w 5090"/>
                <a:gd name="T73" fmla="*/ 2057 h 4081"/>
                <a:gd name="T74" fmla="*/ 677 w 5090"/>
                <a:gd name="T75" fmla="*/ 1680 h 4081"/>
                <a:gd name="T76" fmla="*/ 389 w 5090"/>
                <a:gd name="T77" fmla="*/ 1074 h 4081"/>
                <a:gd name="T78" fmla="*/ 162 w 5090"/>
                <a:gd name="T79" fmla="*/ 747 h 4081"/>
                <a:gd name="T80" fmla="*/ 0 w 5090"/>
                <a:gd name="T81" fmla="*/ 617 h 4081"/>
                <a:gd name="T82" fmla="*/ 313 w 5090"/>
                <a:gd name="T83" fmla="*/ 385 h 4081"/>
                <a:gd name="T84" fmla="*/ 634 w 5090"/>
                <a:gd name="T85" fmla="*/ 205 h 4081"/>
                <a:gd name="T86" fmla="*/ 957 w 5090"/>
                <a:gd name="T87" fmla="*/ 98 h 4081"/>
                <a:gd name="T88" fmla="*/ 1425 w 5090"/>
                <a:gd name="T89" fmla="*/ 35 h 4081"/>
                <a:gd name="T90" fmla="*/ 2191 w 5090"/>
                <a:gd name="T91" fmla="*/ 0 h 4081"/>
                <a:gd name="T92" fmla="*/ 2911 w 5090"/>
                <a:gd name="T93" fmla="*/ 53 h 4081"/>
                <a:gd name="T94" fmla="*/ 3276 w 5090"/>
                <a:gd name="T95" fmla="*/ 140 h 4081"/>
                <a:gd name="T96" fmla="*/ 3434 w 5090"/>
                <a:gd name="T97" fmla="*/ 230 h 4081"/>
                <a:gd name="T98" fmla="*/ 3476 w 5090"/>
                <a:gd name="T99" fmla="*/ 315 h 4081"/>
                <a:gd name="T100" fmla="*/ 3473 w 5090"/>
                <a:gd name="T101" fmla="*/ 418 h 4081"/>
                <a:gd name="T102" fmla="*/ 3389 w 5090"/>
                <a:gd name="T103" fmla="*/ 531 h 4081"/>
                <a:gd name="T104" fmla="*/ 3403 w 5090"/>
                <a:gd name="T105" fmla="*/ 574 h 4081"/>
                <a:gd name="T106" fmla="*/ 3531 w 5090"/>
                <a:gd name="T107" fmla="*/ 654 h 4081"/>
                <a:gd name="T108" fmla="*/ 3566 w 5090"/>
                <a:gd name="T109" fmla="*/ 763 h 4081"/>
                <a:gd name="T110" fmla="*/ 3562 w 5090"/>
                <a:gd name="T111" fmla="*/ 901 h 4081"/>
                <a:gd name="T112" fmla="*/ 3506 w 5090"/>
                <a:gd name="T113" fmla="*/ 1017 h 4081"/>
                <a:gd name="T114" fmla="*/ 3410 w 5090"/>
                <a:gd name="T115" fmla="*/ 1072 h 4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90" h="4081">
                  <a:moveTo>
                    <a:pt x="3243" y="1109"/>
                  </a:moveTo>
                  <a:lnTo>
                    <a:pt x="3243" y="1109"/>
                  </a:lnTo>
                  <a:lnTo>
                    <a:pt x="3303" y="1111"/>
                  </a:lnTo>
                  <a:lnTo>
                    <a:pt x="3360" y="1114"/>
                  </a:lnTo>
                  <a:lnTo>
                    <a:pt x="3360" y="1114"/>
                  </a:lnTo>
                  <a:lnTo>
                    <a:pt x="3393" y="1118"/>
                  </a:lnTo>
                  <a:lnTo>
                    <a:pt x="3424" y="1126"/>
                  </a:lnTo>
                  <a:lnTo>
                    <a:pt x="3451" y="1136"/>
                  </a:lnTo>
                  <a:lnTo>
                    <a:pt x="3478" y="1149"/>
                  </a:lnTo>
                  <a:lnTo>
                    <a:pt x="3490" y="1157"/>
                  </a:lnTo>
                  <a:lnTo>
                    <a:pt x="3502" y="1167"/>
                  </a:lnTo>
                  <a:lnTo>
                    <a:pt x="3513" y="1177"/>
                  </a:lnTo>
                  <a:lnTo>
                    <a:pt x="3523" y="1188"/>
                  </a:lnTo>
                  <a:lnTo>
                    <a:pt x="3533" y="1200"/>
                  </a:lnTo>
                  <a:lnTo>
                    <a:pt x="3541" y="1214"/>
                  </a:lnTo>
                  <a:lnTo>
                    <a:pt x="3548" y="1227"/>
                  </a:lnTo>
                  <a:lnTo>
                    <a:pt x="3554" y="1243"/>
                  </a:lnTo>
                  <a:lnTo>
                    <a:pt x="3554" y="1243"/>
                  </a:lnTo>
                  <a:lnTo>
                    <a:pt x="3564" y="1270"/>
                  </a:lnTo>
                  <a:lnTo>
                    <a:pt x="3570" y="1297"/>
                  </a:lnTo>
                  <a:lnTo>
                    <a:pt x="3574" y="1324"/>
                  </a:lnTo>
                  <a:lnTo>
                    <a:pt x="3574" y="1350"/>
                  </a:lnTo>
                  <a:lnTo>
                    <a:pt x="3572" y="1377"/>
                  </a:lnTo>
                  <a:lnTo>
                    <a:pt x="3568" y="1402"/>
                  </a:lnTo>
                  <a:lnTo>
                    <a:pt x="3560" y="1427"/>
                  </a:lnTo>
                  <a:lnTo>
                    <a:pt x="3552" y="1451"/>
                  </a:lnTo>
                  <a:lnTo>
                    <a:pt x="3541" y="1474"/>
                  </a:lnTo>
                  <a:lnTo>
                    <a:pt x="3529" y="1497"/>
                  </a:lnTo>
                  <a:lnTo>
                    <a:pt x="3515" y="1521"/>
                  </a:lnTo>
                  <a:lnTo>
                    <a:pt x="3500" y="1542"/>
                  </a:lnTo>
                  <a:lnTo>
                    <a:pt x="3482" y="1562"/>
                  </a:lnTo>
                  <a:lnTo>
                    <a:pt x="3463" y="1581"/>
                  </a:lnTo>
                  <a:lnTo>
                    <a:pt x="3443" y="1599"/>
                  </a:lnTo>
                  <a:lnTo>
                    <a:pt x="3422" y="1614"/>
                  </a:lnTo>
                  <a:lnTo>
                    <a:pt x="3422" y="1614"/>
                  </a:lnTo>
                  <a:lnTo>
                    <a:pt x="3403" y="1628"/>
                  </a:lnTo>
                  <a:lnTo>
                    <a:pt x="3379" y="1639"/>
                  </a:lnTo>
                  <a:lnTo>
                    <a:pt x="3356" y="1649"/>
                  </a:lnTo>
                  <a:lnTo>
                    <a:pt x="3331" y="1659"/>
                  </a:lnTo>
                  <a:lnTo>
                    <a:pt x="3307" y="1667"/>
                  </a:lnTo>
                  <a:lnTo>
                    <a:pt x="3280" y="1672"/>
                  </a:lnTo>
                  <a:lnTo>
                    <a:pt x="3228" y="1684"/>
                  </a:lnTo>
                  <a:lnTo>
                    <a:pt x="3173" y="1694"/>
                  </a:lnTo>
                  <a:lnTo>
                    <a:pt x="3121" y="1702"/>
                  </a:lnTo>
                  <a:lnTo>
                    <a:pt x="3070" y="1711"/>
                  </a:lnTo>
                  <a:lnTo>
                    <a:pt x="3022" y="1721"/>
                  </a:lnTo>
                  <a:lnTo>
                    <a:pt x="3024" y="1731"/>
                  </a:lnTo>
                  <a:lnTo>
                    <a:pt x="3024" y="1731"/>
                  </a:lnTo>
                  <a:lnTo>
                    <a:pt x="3216" y="1752"/>
                  </a:lnTo>
                  <a:lnTo>
                    <a:pt x="3408" y="1775"/>
                  </a:lnTo>
                  <a:lnTo>
                    <a:pt x="3601" y="1801"/>
                  </a:lnTo>
                  <a:lnTo>
                    <a:pt x="3793" y="1830"/>
                  </a:lnTo>
                  <a:lnTo>
                    <a:pt x="3984" y="1861"/>
                  </a:lnTo>
                  <a:lnTo>
                    <a:pt x="4176" y="1894"/>
                  </a:lnTo>
                  <a:lnTo>
                    <a:pt x="4367" y="1927"/>
                  </a:lnTo>
                  <a:lnTo>
                    <a:pt x="4557" y="1964"/>
                  </a:lnTo>
                  <a:lnTo>
                    <a:pt x="4557" y="1964"/>
                  </a:lnTo>
                  <a:lnTo>
                    <a:pt x="4672" y="1983"/>
                  </a:lnTo>
                  <a:lnTo>
                    <a:pt x="4732" y="1993"/>
                  </a:lnTo>
                  <a:lnTo>
                    <a:pt x="4791" y="2007"/>
                  </a:lnTo>
                  <a:lnTo>
                    <a:pt x="4849" y="2024"/>
                  </a:lnTo>
                  <a:lnTo>
                    <a:pt x="4876" y="2034"/>
                  </a:lnTo>
                  <a:lnTo>
                    <a:pt x="4905" y="2044"/>
                  </a:lnTo>
                  <a:lnTo>
                    <a:pt x="4931" y="2057"/>
                  </a:lnTo>
                  <a:lnTo>
                    <a:pt x="4956" y="2071"/>
                  </a:lnTo>
                  <a:lnTo>
                    <a:pt x="4981" y="2087"/>
                  </a:lnTo>
                  <a:lnTo>
                    <a:pt x="5005" y="2104"/>
                  </a:lnTo>
                  <a:lnTo>
                    <a:pt x="5005" y="2104"/>
                  </a:lnTo>
                  <a:lnTo>
                    <a:pt x="5026" y="2123"/>
                  </a:lnTo>
                  <a:lnTo>
                    <a:pt x="5045" y="2145"/>
                  </a:lnTo>
                  <a:lnTo>
                    <a:pt x="5061" y="2166"/>
                  </a:lnTo>
                  <a:lnTo>
                    <a:pt x="5073" y="2188"/>
                  </a:lnTo>
                  <a:lnTo>
                    <a:pt x="5082" y="2211"/>
                  </a:lnTo>
                  <a:lnTo>
                    <a:pt x="5088" y="2232"/>
                  </a:lnTo>
                  <a:lnTo>
                    <a:pt x="5090" y="2256"/>
                  </a:lnTo>
                  <a:lnTo>
                    <a:pt x="5090" y="2277"/>
                  </a:lnTo>
                  <a:lnTo>
                    <a:pt x="5086" y="2298"/>
                  </a:lnTo>
                  <a:lnTo>
                    <a:pt x="5078" y="2320"/>
                  </a:lnTo>
                  <a:lnTo>
                    <a:pt x="5069" y="2339"/>
                  </a:lnTo>
                  <a:lnTo>
                    <a:pt x="5055" y="2357"/>
                  </a:lnTo>
                  <a:lnTo>
                    <a:pt x="5038" y="2374"/>
                  </a:lnTo>
                  <a:lnTo>
                    <a:pt x="5016" y="2390"/>
                  </a:lnTo>
                  <a:lnTo>
                    <a:pt x="4991" y="2403"/>
                  </a:lnTo>
                  <a:lnTo>
                    <a:pt x="4962" y="2415"/>
                  </a:lnTo>
                  <a:lnTo>
                    <a:pt x="4962" y="2415"/>
                  </a:lnTo>
                  <a:lnTo>
                    <a:pt x="4940" y="2423"/>
                  </a:lnTo>
                  <a:lnTo>
                    <a:pt x="4917" y="2431"/>
                  </a:lnTo>
                  <a:lnTo>
                    <a:pt x="4892" y="2435"/>
                  </a:lnTo>
                  <a:lnTo>
                    <a:pt x="4869" y="2438"/>
                  </a:lnTo>
                  <a:lnTo>
                    <a:pt x="4818" y="2444"/>
                  </a:lnTo>
                  <a:lnTo>
                    <a:pt x="4767" y="2444"/>
                  </a:lnTo>
                  <a:lnTo>
                    <a:pt x="4715" y="2444"/>
                  </a:lnTo>
                  <a:lnTo>
                    <a:pt x="4664" y="2442"/>
                  </a:lnTo>
                  <a:lnTo>
                    <a:pt x="4563" y="2436"/>
                  </a:lnTo>
                  <a:lnTo>
                    <a:pt x="4563" y="2436"/>
                  </a:lnTo>
                  <a:lnTo>
                    <a:pt x="4412" y="2433"/>
                  </a:lnTo>
                  <a:lnTo>
                    <a:pt x="4260" y="2427"/>
                  </a:lnTo>
                  <a:lnTo>
                    <a:pt x="4108" y="2419"/>
                  </a:lnTo>
                  <a:lnTo>
                    <a:pt x="3957" y="2409"/>
                  </a:lnTo>
                  <a:lnTo>
                    <a:pt x="3957" y="2409"/>
                  </a:lnTo>
                  <a:lnTo>
                    <a:pt x="3642" y="2390"/>
                  </a:lnTo>
                  <a:lnTo>
                    <a:pt x="3482" y="2378"/>
                  </a:lnTo>
                  <a:lnTo>
                    <a:pt x="3325" y="2370"/>
                  </a:lnTo>
                  <a:lnTo>
                    <a:pt x="3165" y="2365"/>
                  </a:lnTo>
                  <a:lnTo>
                    <a:pt x="3008" y="2363"/>
                  </a:lnTo>
                  <a:lnTo>
                    <a:pt x="2928" y="2363"/>
                  </a:lnTo>
                  <a:lnTo>
                    <a:pt x="2850" y="2365"/>
                  </a:lnTo>
                  <a:lnTo>
                    <a:pt x="2771" y="2368"/>
                  </a:lnTo>
                  <a:lnTo>
                    <a:pt x="2691" y="2374"/>
                  </a:lnTo>
                  <a:lnTo>
                    <a:pt x="2691" y="2374"/>
                  </a:lnTo>
                  <a:lnTo>
                    <a:pt x="2578" y="2380"/>
                  </a:lnTo>
                  <a:lnTo>
                    <a:pt x="2516" y="2386"/>
                  </a:lnTo>
                  <a:lnTo>
                    <a:pt x="2487" y="2392"/>
                  </a:lnTo>
                  <a:lnTo>
                    <a:pt x="2456" y="2396"/>
                  </a:lnTo>
                  <a:lnTo>
                    <a:pt x="2425" y="2403"/>
                  </a:lnTo>
                  <a:lnTo>
                    <a:pt x="2396" y="2411"/>
                  </a:lnTo>
                  <a:lnTo>
                    <a:pt x="2368" y="2423"/>
                  </a:lnTo>
                  <a:lnTo>
                    <a:pt x="2343" y="2435"/>
                  </a:lnTo>
                  <a:lnTo>
                    <a:pt x="2318" y="2448"/>
                  </a:lnTo>
                  <a:lnTo>
                    <a:pt x="2296" y="2466"/>
                  </a:lnTo>
                  <a:lnTo>
                    <a:pt x="2277" y="2485"/>
                  </a:lnTo>
                  <a:lnTo>
                    <a:pt x="2261" y="2508"/>
                  </a:lnTo>
                  <a:lnTo>
                    <a:pt x="2261" y="2508"/>
                  </a:lnTo>
                  <a:lnTo>
                    <a:pt x="2248" y="2532"/>
                  </a:lnTo>
                  <a:lnTo>
                    <a:pt x="2234" y="2557"/>
                  </a:lnTo>
                  <a:lnTo>
                    <a:pt x="2224" y="2584"/>
                  </a:lnTo>
                  <a:lnTo>
                    <a:pt x="2217" y="2611"/>
                  </a:lnTo>
                  <a:lnTo>
                    <a:pt x="2209" y="2641"/>
                  </a:lnTo>
                  <a:lnTo>
                    <a:pt x="2203" y="2670"/>
                  </a:lnTo>
                  <a:lnTo>
                    <a:pt x="2199" y="2699"/>
                  </a:lnTo>
                  <a:lnTo>
                    <a:pt x="2197" y="2728"/>
                  </a:lnTo>
                  <a:lnTo>
                    <a:pt x="2193" y="2790"/>
                  </a:lnTo>
                  <a:lnTo>
                    <a:pt x="2193" y="2851"/>
                  </a:lnTo>
                  <a:lnTo>
                    <a:pt x="2193" y="2965"/>
                  </a:lnTo>
                  <a:lnTo>
                    <a:pt x="2193" y="2965"/>
                  </a:lnTo>
                  <a:lnTo>
                    <a:pt x="2195" y="3148"/>
                  </a:lnTo>
                  <a:lnTo>
                    <a:pt x="2197" y="3243"/>
                  </a:lnTo>
                  <a:lnTo>
                    <a:pt x="2195" y="3339"/>
                  </a:lnTo>
                  <a:lnTo>
                    <a:pt x="2193" y="3434"/>
                  </a:lnTo>
                  <a:lnTo>
                    <a:pt x="2188" y="3527"/>
                  </a:lnTo>
                  <a:lnTo>
                    <a:pt x="2184" y="3574"/>
                  </a:lnTo>
                  <a:lnTo>
                    <a:pt x="2178" y="3620"/>
                  </a:lnTo>
                  <a:lnTo>
                    <a:pt x="2172" y="3667"/>
                  </a:lnTo>
                  <a:lnTo>
                    <a:pt x="2162" y="3712"/>
                  </a:lnTo>
                  <a:lnTo>
                    <a:pt x="2162" y="3712"/>
                  </a:lnTo>
                  <a:lnTo>
                    <a:pt x="2149" y="3772"/>
                  </a:lnTo>
                  <a:lnTo>
                    <a:pt x="2139" y="3805"/>
                  </a:lnTo>
                  <a:lnTo>
                    <a:pt x="2127" y="3840"/>
                  </a:lnTo>
                  <a:lnTo>
                    <a:pt x="2127" y="3840"/>
                  </a:lnTo>
                  <a:lnTo>
                    <a:pt x="2118" y="3858"/>
                  </a:lnTo>
                  <a:lnTo>
                    <a:pt x="2110" y="3877"/>
                  </a:lnTo>
                  <a:lnTo>
                    <a:pt x="2102" y="3897"/>
                  </a:lnTo>
                  <a:lnTo>
                    <a:pt x="2096" y="3920"/>
                  </a:lnTo>
                  <a:lnTo>
                    <a:pt x="2096" y="3920"/>
                  </a:lnTo>
                  <a:lnTo>
                    <a:pt x="2083" y="3945"/>
                  </a:lnTo>
                  <a:lnTo>
                    <a:pt x="2069" y="3970"/>
                  </a:lnTo>
                  <a:lnTo>
                    <a:pt x="2055" y="3992"/>
                  </a:lnTo>
                  <a:lnTo>
                    <a:pt x="2038" y="4013"/>
                  </a:lnTo>
                  <a:lnTo>
                    <a:pt x="2020" y="4031"/>
                  </a:lnTo>
                  <a:lnTo>
                    <a:pt x="2003" y="4046"/>
                  </a:lnTo>
                  <a:lnTo>
                    <a:pt x="1981" y="4060"/>
                  </a:lnTo>
                  <a:lnTo>
                    <a:pt x="1960" y="4070"/>
                  </a:lnTo>
                  <a:lnTo>
                    <a:pt x="1960" y="4070"/>
                  </a:lnTo>
                  <a:lnTo>
                    <a:pt x="1946" y="4073"/>
                  </a:lnTo>
                  <a:lnTo>
                    <a:pt x="1931" y="4077"/>
                  </a:lnTo>
                  <a:lnTo>
                    <a:pt x="1917" y="4079"/>
                  </a:lnTo>
                  <a:lnTo>
                    <a:pt x="1904" y="4081"/>
                  </a:lnTo>
                  <a:lnTo>
                    <a:pt x="1892" y="4079"/>
                  </a:lnTo>
                  <a:lnTo>
                    <a:pt x="1880" y="4077"/>
                  </a:lnTo>
                  <a:lnTo>
                    <a:pt x="1869" y="4075"/>
                  </a:lnTo>
                  <a:lnTo>
                    <a:pt x="1859" y="4072"/>
                  </a:lnTo>
                  <a:lnTo>
                    <a:pt x="1840" y="4060"/>
                  </a:lnTo>
                  <a:lnTo>
                    <a:pt x="1822" y="4044"/>
                  </a:lnTo>
                  <a:lnTo>
                    <a:pt x="1806" y="4027"/>
                  </a:lnTo>
                  <a:lnTo>
                    <a:pt x="1793" y="4005"/>
                  </a:lnTo>
                  <a:lnTo>
                    <a:pt x="1781" y="3982"/>
                  </a:lnTo>
                  <a:lnTo>
                    <a:pt x="1770" y="3959"/>
                  </a:lnTo>
                  <a:lnTo>
                    <a:pt x="1760" y="3933"/>
                  </a:lnTo>
                  <a:lnTo>
                    <a:pt x="1752" y="3906"/>
                  </a:lnTo>
                  <a:lnTo>
                    <a:pt x="1723" y="3809"/>
                  </a:lnTo>
                  <a:lnTo>
                    <a:pt x="1723" y="3809"/>
                  </a:lnTo>
                  <a:lnTo>
                    <a:pt x="1707" y="3760"/>
                  </a:lnTo>
                  <a:lnTo>
                    <a:pt x="1694" y="3710"/>
                  </a:lnTo>
                  <a:lnTo>
                    <a:pt x="1670" y="3611"/>
                  </a:lnTo>
                  <a:lnTo>
                    <a:pt x="1649" y="3510"/>
                  </a:lnTo>
                  <a:lnTo>
                    <a:pt x="1630" y="3409"/>
                  </a:lnTo>
                  <a:lnTo>
                    <a:pt x="1610" y="3307"/>
                  </a:lnTo>
                  <a:lnTo>
                    <a:pt x="1589" y="3208"/>
                  </a:lnTo>
                  <a:lnTo>
                    <a:pt x="1575" y="3158"/>
                  </a:lnTo>
                  <a:lnTo>
                    <a:pt x="1561" y="3109"/>
                  </a:lnTo>
                  <a:lnTo>
                    <a:pt x="1548" y="3061"/>
                  </a:lnTo>
                  <a:lnTo>
                    <a:pt x="1530" y="3012"/>
                  </a:lnTo>
                  <a:lnTo>
                    <a:pt x="1530" y="3012"/>
                  </a:lnTo>
                  <a:lnTo>
                    <a:pt x="1507" y="2952"/>
                  </a:lnTo>
                  <a:lnTo>
                    <a:pt x="1480" y="2895"/>
                  </a:lnTo>
                  <a:lnTo>
                    <a:pt x="1453" y="2841"/>
                  </a:lnTo>
                  <a:lnTo>
                    <a:pt x="1422" y="2790"/>
                  </a:lnTo>
                  <a:lnTo>
                    <a:pt x="1387" y="2742"/>
                  </a:lnTo>
                  <a:lnTo>
                    <a:pt x="1350" y="2695"/>
                  </a:lnTo>
                  <a:lnTo>
                    <a:pt x="1307" y="2648"/>
                  </a:lnTo>
                  <a:lnTo>
                    <a:pt x="1260" y="2602"/>
                  </a:lnTo>
                  <a:lnTo>
                    <a:pt x="1260" y="2602"/>
                  </a:lnTo>
                  <a:lnTo>
                    <a:pt x="1215" y="2559"/>
                  </a:lnTo>
                  <a:lnTo>
                    <a:pt x="1165" y="2514"/>
                  </a:lnTo>
                  <a:lnTo>
                    <a:pt x="1110" y="2470"/>
                  </a:lnTo>
                  <a:lnTo>
                    <a:pt x="1083" y="2448"/>
                  </a:lnTo>
                  <a:lnTo>
                    <a:pt x="1052" y="2427"/>
                  </a:lnTo>
                  <a:lnTo>
                    <a:pt x="1023" y="2407"/>
                  </a:lnTo>
                  <a:lnTo>
                    <a:pt x="992" y="2390"/>
                  </a:lnTo>
                  <a:lnTo>
                    <a:pt x="961" y="2374"/>
                  </a:lnTo>
                  <a:lnTo>
                    <a:pt x="930" y="2359"/>
                  </a:lnTo>
                  <a:lnTo>
                    <a:pt x="899" y="2347"/>
                  </a:lnTo>
                  <a:lnTo>
                    <a:pt x="865" y="2337"/>
                  </a:lnTo>
                  <a:lnTo>
                    <a:pt x="834" y="2330"/>
                  </a:lnTo>
                  <a:lnTo>
                    <a:pt x="801" y="2328"/>
                  </a:lnTo>
                  <a:lnTo>
                    <a:pt x="801" y="2328"/>
                  </a:lnTo>
                  <a:lnTo>
                    <a:pt x="803" y="2289"/>
                  </a:lnTo>
                  <a:lnTo>
                    <a:pt x="803" y="2248"/>
                  </a:lnTo>
                  <a:lnTo>
                    <a:pt x="801" y="2205"/>
                  </a:lnTo>
                  <a:lnTo>
                    <a:pt x="795" y="2158"/>
                  </a:lnTo>
                  <a:lnTo>
                    <a:pt x="790" y="2110"/>
                  </a:lnTo>
                  <a:lnTo>
                    <a:pt x="782" y="2057"/>
                  </a:lnTo>
                  <a:lnTo>
                    <a:pt x="770" y="2001"/>
                  </a:lnTo>
                  <a:lnTo>
                    <a:pt x="759" y="1943"/>
                  </a:lnTo>
                  <a:lnTo>
                    <a:pt x="759" y="1943"/>
                  </a:lnTo>
                  <a:lnTo>
                    <a:pt x="737" y="1863"/>
                  </a:lnTo>
                  <a:lnTo>
                    <a:pt x="710" y="1775"/>
                  </a:lnTo>
                  <a:lnTo>
                    <a:pt x="677" y="1680"/>
                  </a:lnTo>
                  <a:lnTo>
                    <a:pt x="638" y="1581"/>
                  </a:lnTo>
                  <a:lnTo>
                    <a:pt x="593" y="1480"/>
                  </a:lnTo>
                  <a:lnTo>
                    <a:pt x="547" y="1377"/>
                  </a:lnTo>
                  <a:lnTo>
                    <a:pt x="496" y="1272"/>
                  </a:lnTo>
                  <a:lnTo>
                    <a:pt x="444" y="1171"/>
                  </a:lnTo>
                  <a:lnTo>
                    <a:pt x="389" y="1074"/>
                  </a:lnTo>
                  <a:lnTo>
                    <a:pt x="331" y="980"/>
                  </a:lnTo>
                  <a:lnTo>
                    <a:pt x="274" y="893"/>
                  </a:lnTo>
                  <a:lnTo>
                    <a:pt x="245" y="854"/>
                  </a:lnTo>
                  <a:lnTo>
                    <a:pt x="218" y="815"/>
                  </a:lnTo>
                  <a:lnTo>
                    <a:pt x="189" y="780"/>
                  </a:lnTo>
                  <a:lnTo>
                    <a:pt x="162" y="747"/>
                  </a:lnTo>
                  <a:lnTo>
                    <a:pt x="133" y="716"/>
                  </a:lnTo>
                  <a:lnTo>
                    <a:pt x="105" y="691"/>
                  </a:lnTo>
                  <a:lnTo>
                    <a:pt x="78" y="667"/>
                  </a:lnTo>
                  <a:lnTo>
                    <a:pt x="51" y="646"/>
                  </a:lnTo>
                  <a:lnTo>
                    <a:pt x="26" y="630"/>
                  </a:lnTo>
                  <a:lnTo>
                    <a:pt x="0" y="617"/>
                  </a:lnTo>
                  <a:lnTo>
                    <a:pt x="0" y="617"/>
                  </a:lnTo>
                  <a:lnTo>
                    <a:pt x="29" y="593"/>
                  </a:lnTo>
                  <a:lnTo>
                    <a:pt x="78" y="554"/>
                  </a:lnTo>
                  <a:lnTo>
                    <a:pt x="142" y="504"/>
                  </a:lnTo>
                  <a:lnTo>
                    <a:pt x="222" y="448"/>
                  </a:lnTo>
                  <a:lnTo>
                    <a:pt x="313" y="385"/>
                  </a:lnTo>
                  <a:lnTo>
                    <a:pt x="364" y="352"/>
                  </a:lnTo>
                  <a:lnTo>
                    <a:pt x="414" y="321"/>
                  </a:lnTo>
                  <a:lnTo>
                    <a:pt x="467" y="290"/>
                  </a:lnTo>
                  <a:lnTo>
                    <a:pt x="523" y="259"/>
                  </a:lnTo>
                  <a:lnTo>
                    <a:pt x="578" y="232"/>
                  </a:lnTo>
                  <a:lnTo>
                    <a:pt x="634" y="205"/>
                  </a:lnTo>
                  <a:lnTo>
                    <a:pt x="634" y="205"/>
                  </a:lnTo>
                  <a:lnTo>
                    <a:pt x="698" y="177"/>
                  </a:lnTo>
                  <a:lnTo>
                    <a:pt x="761" y="154"/>
                  </a:lnTo>
                  <a:lnTo>
                    <a:pt x="825" y="133"/>
                  </a:lnTo>
                  <a:lnTo>
                    <a:pt x="891" y="113"/>
                  </a:lnTo>
                  <a:lnTo>
                    <a:pt x="957" y="98"/>
                  </a:lnTo>
                  <a:lnTo>
                    <a:pt x="1027" y="82"/>
                  </a:lnTo>
                  <a:lnTo>
                    <a:pt x="1099" y="70"/>
                  </a:lnTo>
                  <a:lnTo>
                    <a:pt x="1175" y="59"/>
                  </a:lnTo>
                  <a:lnTo>
                    <a:pt x="1254" y="51"/>
                  </a:lnTo>
                  <a:lnTo>
                    <a:pt x="1336" y="41"/>
                  </a:lnTo>
                  <a:lnTo>
                    <a:pt x="1425" y="35"/>
                  </a:lnTo>
                  <a:lnTo>
                    <a:pt x="1517" y="28"/>
                  </a:lnTo>
                  <a:lnTo>
                    <a:pt x="1719" y="18"/>
                  </a:lnTo>
                  <a:lnTo>
                    <a:pt x="1944" y="6"/>
                  </a:lnTo>
                  <a:lnTo>
                    <a:pt x="1944" y="6"/>
                  </a:lnTo>
                  <a:lnTo>
                    <a:pt x="2067" y="2"/>
                  </a:lnTo>
                  <a:lnTo>
                    <a:pt x="2191" y="0"/>
                  </a:lnTo>
                  <a:lnTo>
                    <a:pt x="2316" y="2"/>
                  </a:lnTo>
                  <a:lnTo>
                    <a:pt x="2440" y="6"/>
                  </a:lnTo>
                  <a:lnTo>
                    <a:pt x="2563" y="14"/>
                  </a:lnTo>
                  <a:lnTo>
                    <a:pt x="2683" y="26"/>
                  </a:lnTo>
                  <a:lnTo>
                    <a:pt x="2800" y="37"/>
                  </a:lnTo>
                  <a:lnTo>
                    <a:pt x="2911" y="53"/>
                  </a:lnTo>
                  <a:lnTo>
                    <a:pt x="3014" y="72"/>
                  </a:lnTo>
                  <a:lnTo>
                    <a:pt x="3111" y="92"/>
                  </a:lnTo>
                  <a:lnTo>
                    <a:pt x="3156" y="103"/>
                  </a:lnTo>
                  <a:lnTo>
                    <a:pt x="3198" y="115"/>
                  </a:lnTo>
                  <a:lnTo>
                    <a:pt x="3239" y="127"/>
                  </a:lnTo>
                  <a:lnTo>
                    <a:pt x="3276" y="140"/>
                  </a:lnTo>
                  <a:lnTo>
                    <a:pt x="3309" y="154"/>
                  </a:lnTo>
                  <a:lnTo>
                    <a:pt x="3342" y="168"/>
                  </a:lnTo>
                  <a:lnTo>
                    <a:pt x="3370" y="183"/>
                  </a:lnTo>
                  <a:lnTo>
                    <a:pt x="3395" y="197"/>
                  </a:lnTo>
                  <a:lnTo>
                    <a:pt x="3416" y="212"/>
                  </a:lnTo>
                  <a:lnTo>
                    <a:pt x="3434" y="230"/>
                  </a:lnTo>
                  <a:lnTo>
                    <a:pt x="3447" y="245"/>
                  </a:lnTo>
                  <a:lnTo>
                    <a:pt x="3457" y="263"/>
                  </a:lnTo>
                  <a:lnTo>
                    <a:pt x="3457" y="263"/>
                  </a:lnTo>
                  <a:lnTo>
                    <a:pt x="3465" y="280"/>
                  </a:lnTo>
                  <a:lnTo>
                    <a:pt x="3473" y="298"/>
                  </a:lnTo>
                  <a:lnTo>
                    <a:pt x="3476" y="315"/>
                  </a:lnTo>
                  <a:lnTo>
                    <a:pt x="3480" y="333"/>
                  </a:lnTo>
                  <a:lnTo>
                    <a:pt x="3480" y="348"/>
                  </a:lnTo>
                  <a:lnTo>
                    <a:pt x="3482" y="364"/>
                  </a:lnTo>
                  <a:lnTo>
                    <a:pt x="3480" y="378"/>
                  </a:lnTo>
                  <a:lnTo>
                    <a:pt x="3478" y="393"/>
                  </a:lnTo>
                  <a:lnTo>
                    <a:pt x="3473" y="418"/>
                  </a:lnTo>
                  <a:lnTo>
                    <a:pt x="3463" y="444"/>
                  </a:lnTo>
                  <a:lnTo>
                    <a:pt x="3451" y="465"/>
                  </a:lnTo>
                  <a:lnTo>
                    <a:pt x="3436" y="486"/>
                  </a:lnTo>
                  <a:lnTo>
                    <a:pt x="3420" y="504"/>
                  </a:lnTo>
                  <a:lnTo>
                    <a:pt x="3405" y="518"/>
                  </a:lnTo>
                  <a:lnTo>
                    <a:pt x="3389" y="531"/>
                  </a:lnTo>
                  <a:lnTo>
                    <a:pt x="3375" y="541"/>
                  </a:lnTo>
                  <a:lnTo>
                    <a:pt x="3352" y="556"/>
                  </a:lnTo>
                  <a:lnTo>
                    <a:pt x="3340" y="562"/>
                  </a:lnTo>
                  <a:lnTo>
                    <a:pt x="3340" y="562"/>
                  </a:lnTo>
                  <a:lnTo>
                    <a:pt x="3403" y="574"/>
                  </a:lnTo>
                  <a:lnTo>
                    <a:pt x="3403" y="574"/>
                  </a:lnTo>
                  <a:lnTo>
                    <a:pt x="3430" y="580"/>
                  </a:lnTo>
                  <a:lnTo>
                    <a:pt x="3453" y="589"/>
                  </a:lnTo>
                  <a:lnTo>
                    <a:pt x="3476" y="601"/>
                  </a:lnTo>
                  <a:lnTo>
                    <a:pt x="3496" y="617"/>
                  </a:lnTo>
                  <a:lnTo>
                    <a:pt x="3515" y="634"/>
                  </a:lnTo>
                  <a:lnTo>
                    <a:pt x="3531" y="654"/>
                  </a:lnTo>
                  <a:lnTo>
                    <a:pt x="3543" y="677"/>
                  </a:lnTo>
                  <a:lnTo>
                    <a:pt x="3552" y="702"/>
                  </a:lnTo>
                  <a:lnTo>
                    <a:pt x="3552" y="702"/>
                  </a:lnTo>
                  <a:lnTo>
                    <a:pt x="3558" y="720"/>
                  </a:lnTo>
                  <a:lnTo>
                    <a:pt x="3562" y="741"/>
                  </a:lnTo>
                  <a:lnTo>
                    <a:pt x="3566" y="763"/>
                  </a:lnTo>
                  <a:lnTo>
                    <a:pt x="3568" y="784"/>
                  </a:lnTo>
                  <a:lnTo>
                    <a:pt x="3570" y="807"/>
                  </a:lnTo>
                  <a:lnTo>
                    <a:pt x="3570" y="831"/>
                  </a:lnTo>
                  <a:lnTo>
                    <a:pt x="3568" y="854"/>
                  </a:lnTo>
                  <a:lnTo>
                    <a:pt x="3566" y="877"/>
                  </a:lnTo>
                  <a:lnTo>
                    <a:pt x="3562" y="901"/>
                  </a:lnTo>
                  <a:lnTo>
                    <a:pt x="3556" y="922"/>
                  </a:lnTo>
                  <a:lnTo>
                    <a:pt x="3550" y="943"/>
                  </a:lnTo>
                  <a:lnTo>
                    <a:pt x="3541" y="965"/>
                  </a:lnTo>
                  <a:lnTo>
                    <a:pt x="3531" y="984"/>
                  </a:lnTo>
                  <a:lnTo>
                    <a:pt x="3519" y="1002"/>
                  </a:lnTo>
                  <a:lnTo>
                    <a:pt x="3506" y="1017"/>
                  </a:lnTo>
                  <a:lnTo>
                    <a:pt x="3490" y="1033"/>
                  </a:lnTo>
                  <a:lnTo>
                    <a:pt x="3490" y="1033"/>
                  </a:lnTo>
                  <a:lnTo>
                    <a:pt x="3482" y="1039"/>
                  </a:lnTo>
                  <a:lnTo>
                    <a:pt x="3471" y="1046"/>
                  </a:lnTo>
                  <a:lnTo>
                    <a:pt x="3443" y="1060"/>
                  </a:lnTo>
                  <a:lnTo>
                    <a:pt x="3410" y="1072"/>
                  </a:lnTo>
                  <a:lnTo>
                    <a:pt x="3375" y="1081"/>
                  </a:lnTo>
                  <a:lnTo>
                    <a:pt x="3340" y="1091"/>
                  </a:lnTo>
                  <a:lnTo>
                    <a:pt x="3305" y="1099"/>
                  </a:lnTo>
                  <a:lnTo>
                    <a:pt x="3243" y="1109"/>
                  </a:lnTo>
                  <a:lnTo>
                    <a:pt x="3243" y="110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AC3B3C1-9F8E-483D-3034-5381299A2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2659"/>
              <a:ext cx="742" cy="262"/>
            </a:xfrm>
            <a:custGeom>
              <a:avLst/>
              <a:gdLst>
                <a:gd name="T0" fmla="*/ 1254 w 1483"/>
                <a:gd name="T1" fmla="*/ 407 h 525"/>
                <a:gd name="T2" fmla="*/ 1164 w 1483"/>
                <a:gd name="T3" fmla="*/ 432 h 525"/>
                <a:gd name="T4" fmla="*/ 1075 w 1483"/>
                <a:gd name="T5" fmla="*/ 455 h 525"/>
                <a:gd name="T6" fmla="*/ 908 w 1483"/>
                <a:gd name="T7" fmla="*/ 490 h 525"/>
                <a:gd name="T8" fmla="*/ 797 w 1483"/>
                <a:gd name="T9" fmla="*/ 508 h 525"/>
                <a:gd name="T10" fmla="*/ 684 w 1483"/>
                <a:gd name="T11" fmla="*/ 519 h 525"/>
                <a:gd name="T12" fmla="*/ 626 w 1483"/>
                <a:gd name="T13" fmla="*/ 523 h 525"/>
                <a:gd name="T14" fmla="*/ 523 w 1483"/>
                <a:gd name="T15" fmla="*/ 525 h 525"/>
                <a:gd name="T16" fmla="*/ 416 w 1483"/>
                <a:gd name="T17" fmla="*/ 521 h 525"/>
                <a:gd name="T18" fmla="*/ 311 w 1483"/>
                <a:gd name="T19" fmla="*/ 504 h 525"/>
                <a:gd name="T20" fmla="*/ 237 w 1483"/>
                <a:gd name="T21" fmla="*/ 481 h 525"/>
                <a:gd name="T22" fmla="*/ 213 w 1483"/>
                <a:gd name="T23" fmla="*/ 471 h 525"/>
                <a:gd name="T24" fmla="*/ 143 w 1483"/>
                <a:gd name="T25" fmla="*/ 434 h 525"/>
                <a:gd name="T26" fmla="*/ 81 w 1483"/>
                <a:gd name="T27" fmla="*/ 383 h 525"/>
                <a:gd name="T28" fmla="*/ 62 w 1483"/>
                <a:gd name="T29" fmla="*/ 362 h 525"/>
                <a:gd name="T30" fmla="*/ 31 w 1483"/>
                <a:gd name="T31" fmla="*/ 313 h 525"/>
                <a:gd name="T32" fmla="*/ 9 w 1483"/>
                <a:gd name="T33" fmla="*/ 261 h 525"/>
                <a:gd name="T34" fmla="*/ 0 w 1483"/>
                <a:gd name="T35" fmla="*/ 206 h 525"/>
                <a:gd name="T36" fmla="*/ 0 w 1483"/>
                <a:gd name="T37" fmla="*/ 177 h 525"/>
                <a:gd name="T38" fmla="*/ 2 w 1483"/>
                <a:gd name="T39" fmla="*/ 90 h 525"/>
                <a:gd name="T40" fmla="*/ 7 w 1483"/>
                <a:gd name="T41" fmla="*/ 45 h 525"/>
                <a:gd name="T42" fmla="*/ 21 w 1483"/>
                <a:gd name="T43" fmla="*/ 16 h 525"/>
                <a:gd name="T44" fmla="*/ 27 w 1483"/>
                <a:gd name="T45" fmla="*/ 8 h 525"/>
                <a:gd name="T46" fmla="*/ 116 w 1483"/>
                <a:gd name="T47" fmla="*/ 53 h 525"/>
                <a:gd name="T48" fmla="*/ 215 w 1483"/>
                <a:gd name="T49" fmla="*/ 84 h 525"/>
                <a:gd name="T50" fmla="*/ 313 w 1483"/>
                <a:gd name="T51" fmla="*/ 101 h 525"/>
                <a:gd name="T52" fmla="*/ 406 w 1483"/>
                <a:gd name="T53" fmla="*/ 105 h 525"/>
                <a:gd name="T54" fmla="*/ 548 w 1483"/>
                <a:gd name="T55" fmla="*/ 100 h 525"/>
                <a:gd name="T56" fmla="*/ 713 w 1483"/>
                <a:gd name="T57" fmla="*/ 88 h 525"/>
                <a:gd name="T58" fmla="*/ 876 w 1483"/>
                <a:gd name="T59" fmla="*/ 72 h 525"/>
                <a:gd name="T60" fmla="*/ 1014 w 1483"/>
                <a:gd name="T61" fmla="*/ 49 h 525"/>
                <a:gd name="T62" fmla="*/ 1069 w 1483"/>
                <a:gd name="T63" fmla="*/ 37 h 525"/>
                <a:gd name="T64" fmla="*/ 1187 w 1483"/>
                <a:gd name="T65" fmla="*/ 14 h 525"/>
                <a:gd name="T66" fmla="*/ 1248 w 1483"/>
                <a:gd name="T67" fmla="*/ 0 h 525"/>
                <a:gd name="T68" fmla="*/ 1314 w 1483"/>
                <a:gd name="T69" fmla="*/ 18 h 525"/>
                <a:gd name="T70" fmla="*/ 1378 w 1483"/>
                <a:gd name="T71" fmla="*/ 37 h 525"/>
                <a:gd name="T72" fmla="*/ 1392 w 1483"/>
                <a:gd name="T73" fmla="*/ 45 h 525"/>
                <a:gd name="T74" fmla="*/ 1417 w 1483"/>
                <a:gd name="T75" fmla="*/ 59 h 525"/>
                <a:gd name="T76" fmla="*/ 1438 w 1483"/>
                <a:gd name="T77" fmla="*/ 78 h 525"/>
                <a:gd name="T78" fmla="*/ 1456 w 1483"/>
                <a:gd name="T79" fmla="*/ 98 h 525"/>
                <a:gd name="T80" fmla="*/ 1469 w 1483"/>
                <a:gd name="T81" fmla="*/ 121 h 525"/>
                <a:gd name="T82" fmla="*/ 1481 w 1483"/>
                <a:gd name="T83" fmla="*/ 160 h 525"/>
                <a:gd name="T84" fmla="*/ 1481 w 1483"/>
                <a:gd name="T85" fmla="*/ 220 h 525"/>
                <a:gd name="T86" fmla="*/ 1479 w 1483"/>
                <a:gd name="T87" fmla="*/ 234 h 525"/>
                <a:gd name="T88" fmla="*/ 1471 w 1483"/>
                <a:gd name="T89" fmla="*/ 259 h 525"/>
                <a:gd name="T90" fmla="*/ 1458 w 1483"/>
                <a:gd name="T91" fmla="*/ 282 h 525"/>
                <a:gd name="T92" fmla="*/ 1432 w 1483"/>
                <a:gd name="T93" fmla="*/ 311 h 525"/>
                <a:gd name="T94" fmla="*/ 1390 w 1483"/>
                <a:gd name="T95" fmla="*/ 343 h 525"/>
                <a:gd name="T96" fmla="*/ 1341 w 1483"/>
                <a:gd name="T97" fmla="*/ 370 h 525"/>
                <a:gd name="T98" fmla="*/ 1254 w 1483"/>
                <a:gd name="T99" fmla="*/ 4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83" h="525">
                  <a:moveTo>
                    <a:pt x="1254" y="407"/>
                  </a:moveTo>
                  <a:lnTo>
                    <a:pt x="1254" y="407"/>
                  </a:lnTo>
                  <a:lnTo>
                    <a:pt x="1209" y="420"/>
                  </a:lnTo>
                  <a:lnTo>
                    <a:pt x="1164" y="432"/>
                  </a:lnTo>
                  <a:lnTo>
                    <a:pt x="1075" y="455"/>
                  </a:lnTo>
                  <a:lnTo>
                    <a:pt x="1075" y="455"/>
                  </a:lnTo>
                  <a:lnTo>
                    <a:pt x="962" y="481"/>
                  </a:lnTo>
                  <a:lnTo>
                    <a:pt x="908" y="490"/>
                  </a:lnTo>
                  <a:lnTo>
                    <a:pt x="851" y="500"/>
                  </a:lnTo>
                  <a:lnTo>
                    <a:pt x="797" y="508"/>
                  </a:lnTo>
                  <a:lnTo>
                    <a:pt x="740" y="514"/>
                  </a:lnTo>
                  <a:lnTo>
                    <a:pt x="684" y="519"/>
                  </a:lnTo>
                  <a:lnTo>
                    <a:pt x="626" y="523"/>
                  </a:lnTo>
                  <a:lnTo>
                    <a:pt x="626" y="523"/>
                  </a:lnTo>
                  <a:lnTo>
                    <a:pt x="575" y="525"/>
                  </a:lnTo>
                  <a:lnTo>
                    <a:pt x="523" y="525"/>
                  </a:lnTo>
                  <a:lnTo>
                    <a:pt x="470" y="525"/>
                  </a:lnTo>
                  <a:lnTo>
                    <a:pt x="416" y="521"/>
                  </a:lnTo>
                  <a:lnTo>
                    <a:pt x="363" y="514"/>
                  </a:lnTo>
                  <a:lnTo>
                    <a:pt x="311" y="504"/>
                  </a:lnTo>
                  <a:lnTo>
                    <a:pt x="260" y="490"/>
                  </a:lnTo>
                  <a:lnTo>
                    <a:pt x="237" y="481"/>
                  </a:lnTo>
                  <a:lnTo>
                    <a:pt x="213" y="471"/>
                  </a:lnTo>
                  <a:lnTo>
                    <a:pt x="213" y="471"/>
                  </a:lnTo>
                  <a:lnTo>
                    <a:pt x="177" y="453"/>
                  </a:lnTo>
                  <a:lnTo>
                    <a:pt x="143" y="434"/>
                  </a:lnTo>
                  <a:lnTo>
                    <a:pt x="112" y="411"/>
                  </a:lnTo>
                  <a:lnTo>
                    <a:pt x="81" y="383"/>
                  </a:lnTo>
                  <a:lnTo>
                    <a:pt x="81" y="383"/>
                  </a:lnTo>
                  <a:lnTo>
                    <a:pt x="62" y="362"/>
                  </a:lnTo>
                  <a:lnTo>
                    <a:pt x="46" y="339"/>
                  </a:lnTo>
                  <a:lnTo>
                    <a:pt x="31" y="313"/>
                  </a:lnTo>
                  <a:lnTo>
                    <a:pt x="19" y="288"/>
                  </a:lnTo>
                  <a:lnTo>
                    <a:pt x="9" y="261"/>
                  </a:lnTo>
                  <a:lnTo>
                    <a:pt x="3" y="234"/>
                  </a:lnTo>
                  <a:lnTo>
                    <a:pt x="0" y="206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36"/>
                  </a:lnTo>
                  <a:lnTo>
                    <a:pt x="2" y="90"/>
                  </a:lnTo>
                  <a:lnTo>
                    <a:pt x="3" y="66"/>
                  </a:lnTo>
                  <a:lnTo>
                    <a:pt x="7" y="45"/>
                  </a:lnTo>
                  <a:lnTo>
                    <a:pt x="15" y="26"/>
                  </a:lnTo>
                  <a:lnTo>
                    <a:pt x="21" y="1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70" y="31"/>
                  </a:lnTo>
                  <a:lnTo>
                    <a:pt x="116" y="53"/>
                  </a:lnTo>
                  <a:lnTo>
                    <a:pt x="165" y="70"/>
                  </a:lnTo>
                  <a:lnTo>
                    <a:pt x="215" y="84"/>
                  </a:lnTo>
                  <a:lnTo>
                    <a:pt x="264" y="94"/>
                  </a:lnTo>
                  <a:lnTo>
                    <a:pt x="313" y="101"/>
                  </a:lnTo>
                  <a:lnTo>
                    <a:pt x="361" y="105"/>
                  </a:lnTo>
                  <a:lnTo>
                    <a:pt x="406" y="105"/>
                  </a:lnTo>
                  <a:lnTo>
                    <a:pt x="406" y="105"/>
                  </a:lnTo>
                  <a:lnTo>
                    <a:pt x="548" y="100"/>
                  </a:lnTo>
                  <a:lnTo>
                    <a:pt x="628" y="96"/>
                  </a:lnTo>
                  <a:lnTo>
                    <a:pt x="713" y="88"/>
                  </a:lnTo>
                  <a:lnTo>
                    <a:pt x="797" y="82"/>
                  </a:lnTo>
                  <a:lnTo>
                    <a:pt x="876" y="72"/>
                  </a:lnTo>
                  <a:lnTo>
                    <a:pt x="950" y="61"/>
                  </a:lnTo>
                  <a:lnTo>
                    <a:pt x="1014" y="49"/>
                  </a:lnTo>
                  <a:lnTo>
                    <a:pt x="1014" y="49"/>
                  </a:lnTo>
                  <a:lnTo>
                    <a:pt x="1069" y="37"/>
                  </a:lnTo>
                  <a:lnTo>
                    <a:pt x="1127" y="26"/>
                  </a:lnTo>
                  <a:lnTo>
                    <a:pt x="1187" y="14"/>
                  </a:lnTo>
                  <a:lnTo>
                    <a:pt x="1248" y="0"/>
                  </a:lnTo>
                  <a:lnTo>
                    <a:pt x="1248" y="0"/>
                  </a:lnTo>
                  <a:lnTo>
                    <a:pt x="1281" y="10"/>
                  </a:lnTo>
                  <a:lnTo>
                    <a:pt x="1314" y="18"/>
                  </a:lnTo>
                  <a:lnTo>
                    <a:pt x="1347" y="28"/>
                  </a:lnTo>
                  <a:lnTo>
                    <a:pt x="1378" y="37"/>
                  </a:lnTo>
                  <a:lnTo>
                    <a:pt x="1378" y="37"/>
                  </a:lnTo>
                  <a:lnTo>
                    <a:pt x="1392" y="45"/>
                  </a:lnTo>
                  <a:lnTo>
                    <a:pt x="1405" y="51"/>
                  </a:lnTo>
                  <a:lnTo>
                    <a:pt x="1417" y="59"/>
                  </a:lnTo>
                  <a:lnTo>
                    <a:pt x="1429" y="68"/>
                  </a:lnTo>
                  <a:lnTo>
                    <a:pt x="1438" y="78"/>
                  </a:lnTo>
                  <a:lnTo>
                    <a:pt x="1448" y="88"/>
                  </a:lnTo>
                  <a:lnTo>
                    <a:pt x="1456" y="98"/>
                  </a:lnTo>
                  <a:lnTo>
                    <a:pt x="1464" y="109"/>
                  </a:lnTo>
                  <a:lnTo>
                    <a:pt x="1469" y="121"/>
                  </a:lnTo>
                  <a:lnTo>
                    <a:pt x="1473" y="135"/>
                  </a:lnTo>
                  <a:lnTo>
                    <a:pt x="1481" y="160"/>
                  </a:lnTo>
                  <a:lnTo>
                    <a:pt x="1483" y="189"/>
                  </a:lnTo>
                  <a:lnTo>
                    <a:pt x="1481" y="220"/>
                  </a:lnTo>
                  <a:lnTo>
                    <a:pt x="1481" y="220"/>
                  </a:lnTo>
                  <a:lnTo>
                    <a:pt x="1479" y="234"/>
                  </a:lnTo>
                  <a:lnTo>
                    <a:pt x="1475" y="247"/>
                  </a:lnTo>
                  <a:lnTo>
                    <a:pt x="1471" y="259"/>
                  </a:lnTo>
                  <a:lnTo>
                    <a:pt x="1466" y="271"/>
                  </a:lnTo>
                  <a:lnTo>
                    <a:pt x="1458" y="282"/>
                  </a:lnTo>
                  <a:lnTo>
                    <a:pt x="1450" y="292"/>
                  </a:lnTo>
                  <a:lnTo>
                    <a:pt x="1432" y="311"/>
                  </a:lnTo>
                  <a:lnTo>
                    <a:pt x="1411" y="329"/>
                  </a:lnTo>
                  <a:lnTo>
                    <a:pt x="1390" y="343"/>
                  </a:lnTo>
                  <a:lnTo>
                    <a:pt x="1341" y="370"/>
                  </a:lnTo>
                  <a:lnTo>
                    <a:pt x="1341" y="370"/>
                  </a:lnTo>
                  <a:lnTo>
                    <a:pt x="1298" y="391"/>
                  </a:lnTo>
                  <a:lnTo>
                    <a:pt x="1254" y="407"/>
                  </a:lnTo>
                  <a:lnTo>
                    <a:pt x="1254" y="4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402692DF-D9B8-1EC0-1A7B-5C94133A9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7" y="2862"/>
              <a:ext cx="646" cy="258"/>
            </a:xfrm>
            <a:custGeom>
              <a:avLst/>
              <a:gdLst>
                <a:gd name="T0" fmla="*/ 1085 w 1293"/>
                <a:gd name="T1" fmla="*/ 422 h 517"/>
                <a:gd name="T2" fmla="*/ 1036 w 1293"/>
                <a:gd name="T3" fmla="*/ 439 h 517"/>
                <a:gd name="T4" fmla="*/ 949 w 1293"/>
                <a:gd name="T5" fmla="*/ 466 h 517"/>
                <a:gd name="T6" fmla="*/ 860 w 1293"/>
                <a:gd name="T7" fmla="*/ 484 h 517"/>
                <a:gd name="T8" fmla="*/ 679 w 1293"/>
                <a:gd name="T9" fmla="*/ 509 h 517"/>
                <a:gd name="T10" fmla="*/ 628 w 1293"/>
                <a:gd name="T11" fmla="*/ 515 h 517"/>
                <a:gd name="T12" fmla="*/ 521 w 1293"/>
                <a:gd name="T13" fmla="*/ 517 h 517"/>
                <a:gd name="T14" fmla="*/ 410 w 1293"/>
                <a:gd name="T15" fmla="*/ 503 h 517"/>
                <a:gd name="T16" fmla="*/ 305 w 1293"/>
                <a:gd name="T17" fmla="*/ 476 h 517"/>
                <a:gd name="T18" fmla="*/ 257 w 1293"/>
                <a:gd name="T19" fmla="*/ 459 h 517"/>
                <a:gd name="T20" fmla="*/ 204 w 1293"/>
                <a:gd name="T21" fmla="*/ 431 h 517"/>
                <a:gd name="T22" fmla="*/ 150 w 1293"/>
                <a:gd name="T23" fmla="*/ 396 h 517"/>
                <a:gd name="T24" fmla="*/ 99 w 1293"/>
                <a:gd name="T25" fmla="*/ 352 h 517"/>
                <a:gd name="T26" fmla="*/ 55 w 1293"/>
                <a:gd name="T27" fmla="*/ 303 h 517"/>
                <a:gd name="T28" fmla="*/ 22 w 1293"/>
                <a:gd name="T29" fmla="*/ 249 h 517"/>
                <a:gd name="T30" fmla="*/ 2 w 1293"/>
                <a:gd name="T31" fmla="*/ 190 h 517"/>
                <a:gd name="T32" fmla="*/ 0 w 1293"/>
                <a:gd name="T33" fmla="*/ 161 h 517"/>
                <a:gd name="T34" fmla="*/ 2 w 1293"/>
                <a:gd name="T35" fmla="*/ 130 h 517"/>
                <a:gd name="T36" fmla="*/ 10 w 1293"/>
                <a:gd name="T37" fmla="*/ 99 h 517"/>
                <a:gd name="T38" fmla="*/ 24 w 1293"/>
                <a:gd name="T39" fmla="*/ 66 h 517"/>
                <a:gd name="T40" fmla="*/ 25 w 1293"/>
                <a:gd name="T41" fmla="*/ 64 h 517"/>
                <a:gd name="T42" fmla="*/ 72 w 1293"/>
                <a:gd name="T43" fmla="*/ 83 h 517"/>
                <a:gd name="T44" fmla="*/ 175 w 1293"/>
                <a:gd name="T45" fmla="*/ 107 h 517"/>
                <a:gd name="T46" fmla="*/ 282 w 1293"/>
                <a:gd name="T47" fmla="*/ 118 h 517"/>
                <a:gd name="T48" fmla="*/ 387 w 1293"/>
                <a:gd name="T49" fmla="*/ 118 h 517"/>
                <a:gd name="T50" fmla="*/ 438 w 1293"/>
                <a:gd name="T51" fmla="*/ 116 h 517"/>
                <a:gd name="T52" fmla="*/ 552 w 1293"/>
                <a:gd name="T53" fmla="*/ 107 h 517"/>
                <a:gd name="T54" fmla="*/ 663 w 1293"/>
                <a:gd name="T55" fmla="*/ 93 h 517"/>
                <a:gd name="T56" fmla="*/ 774 w 1293"/>
                <a:gd name="T57" fmla="*/ 74 h 517"/>
                <a:gd name="T58" fmla="*/ 887 w 1293"/>
                <a:gd name="T59" fmla="*/ 48 h 517"/>
                <a:gd name="T60" fmla="*/ 1021 w 1293"/>
                <a:gd name="T61" fmla="*/ 13 h 517"/>
                <a:gd name="T62" fmla="*/ 1066 w 1293"/>
                <a:gd name="T63" fmla="*/ 0 h 517"/>
                <a:gd name="T64" fmla="*/ 1174 w 1293"/>
                <a:gd name="T65" fmla="*/ 58 h 517"/>
                <a:gd name="T66" fmla="*/ 1229 w 1293"/>
                <a:gd name="T67" fmla="*/ 95 h 517"/>
                <a:gd name="T68" fmla="*/ 1258 w 1293"/>
                <a:gd name="T69" fmla="*/ 122 h 517"/>
                <a:gd name="T70" fmla="*/ 1279 w 1293"/>
                <a:gd name="T71" fmla="*/ 155 h 517"/>
                <a:gd name="T72" fmla="*/ 1291 w 1293"/>
                <a:gd name="T73" fmla="*/ 194 h 517"/>
                <a:gd name="T74" fmla="*/ 1293 w 1293"/>
                <a:gd name="T75" fmla="*/ 214 h 517"/>
                <a:gd name="T76" fmla="*/ 1289 w 1293"/>
                <a:gd name="T77" fmla="*/ 251 h 517"/>
                <a:gd name="T78" fmla="*/ 1276 w 1293"/>
                <a:gd name="T79" fmla="*/ 284 h 517"/>
                <a:gd name="T80" fmla="*/ 1254 w 1293"/>
                <a:gd name="T81" fmla="*/ 313 h 517"/>
                <a:gd name="T82" fmla="*/ 1225 w 1293"/>
                <a:gd name="T83" fmla="*/ 340 h 517"/>
                <a:gd name="T84" fmla="*/ 1157 w 1293"/>
                <a:gd name="T85" fmla="*/ 387 h 517"/>
                <a:gd name="T86" fmla="*/ 1085 w 1293"/>
                <a:gd name="T87" fmla="*/ 422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3" h="517">
                  <a:moveTo>
                    <a:pt x="1085" y="422"/>
                  </a:moveTo>
                  <a:lnTo>
                    <a:pt x="1085" y="422"/>
                  </a:lnTo>
                  <a:lnTo>
                    <a:pt x="1036" y="439"/>
                  </a:lnTo>
                  <a:lnTo>
                    <a:pt x="1036" y="439"/>
                  </a:lnTo>
                  <a:lnTo>
                    <a:pt x="994" y="455"/>
                  </a:lnTo>
                  <a:lnTo>
                    <a:pt x="949" y="466"/>
                  </a:lnTo>
                  <a:lnTo>
                    <a:pt x="904" y="476"/>
                  </a:lnTo>
                  <a:lnTo>
                    <a:pt x="860" y="484"/>
                  </a:lnTo>
                  <a:lnTo>
                    <a:pt x="770" y="497"/>
                  </a:lnTo>
                  <a:lnTo>
                    <a:pt x="679" y="509"/>
                  </a:lnTo>
                  <a:lnTo>
                    <a:pt x="679" y="509"/>
                  </a:lnTo>
                  <a:lnTo>
                    <a:pt x="628" y="515"/>
                  </a:lnTo>
                  <a:lnTo>
                    <a:pt x="576" y="517"/>
                  </a:lnTo>
                  <a:lnTo>
                    <a:pt x="521" y="517"/>
                  </a:lnTo>
                  <a:lnTo>
                    <a:pt x="465" y="511"/>
                  </a:lnTo>
                  <a:lnTo>
                    <a:pt x="410" y="503"/>
                  </a:lnTo>
                  <a:lnTo>
                    <a:pt x="356" y="492"/>
                  </a:lnTo>
                  <a:lnTo>
                    <a:pt x="305" y="476"/>
                  </a:lnTo>
                  <a:lnTo>
                    <a:pt x="257" y="459"/>
                  </a:lnTo>
                  <a:lnTo>
                    <a:pt x="257" y="459"/>
                  </a:lnTo>
                  <a:lnTo>
                    <a:pt x="232" y="445"/>
                  </a:lnTo>
                  <a:lnTo>
                    <a:pt x="204" y="431"/>
                  </a:lnTo>
                  <a:lnTo>
                    <a:pt x="177" y="414"/>
                  </a:lnTo>
                  <a:lnTo>
                    <a:pt x="150" y="396"/>
                  </a:lnTo>
                  <a:lnTo>
                    <a:pt x="125" y="375"/>
                  </a:lnTo>
                  <a:lnTo>
                    <a:pt x="99" y="352"/>
                  </a:lnTo>
                  <a:lnTo>
                    <a:pt x="76" y="328"/>
                  </a:lnTo>
                  <a:lnTo>
                    <a:pt x="55" y="303"/>
                  </a:lnTo>
                  <a:lnTo>
                    <a:pt x="37" y="276"/>
                  </a:lnTo>
                  <a:lnTo>
                    <a:pt x="22" y="249"/>
                  </a:lnTo>
                  <a:lnTo>
                    <a:pt x="10" y="219"/>
                  </a:lnTo>
                  <a:lnTo>
                    <a:pt x="2" y="190"/>
                  </a:lnTo>
                  <a:lnTo>
                    <a:pt x="0" y="175"/>
                  </a:lnTo>
                  <a:lnTo>
                    <a:pt x="0" y="161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6" y="114"/>
                  </a:lnTo>
                  <a:lnTo>
                    <a:pt x="10" y="99"/>
                  </a:lnTo>
                  <a:lnTo>
                    <a:pt x="16" y="83"/>
                  </a:lnTo>
                  <a:lnTo>
                    <a:pt x="24" y="66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49" y="74"/>
                  </a:lnTo>
                  <a:lnTo>
                    <a:pt x="72" y="83"/>
                  </a:lnTo>
                  <a:lnTo>
                    <a:pt x="123" y="97"/>
                  </a:lnTo>
                  <a:lnTo>
                    <a:pt x="175" y="107"/>
                  </a:lnTo>
                  <a:lnTo>
                    <a:pt x="228" y="114"/>
                  </a:lnTo>
                  <a:lnTo>
                    <a:pt x="282" y="118"/>
                  </a:lnTo>
                  <a:lnTo>
                    <a:pt x="335" y="118"/>
                  </a:lnTo>
                  <a:lnTo>
                    <a:pt x="387" y="118"/>
                  </a:lnTo>
                  <a:lnTo>
                    <a:pt x="438" y="116"/>
                  </a:lnTo>
                  <a:lnTo>
                    <a:pt x="438" y="116"/>
                  </a:lnTo>
                  <a:lnTo>
                    <a:pt x="496" y="112"/>
                  </a:lnTo>
                  <a:lnTo>
                    <a:pt x="552" y="107"/>
                  </a:lnTo>
                  <a:lnTo>
                    <a:pt x="609" y="101"/>
                  </a:lnTo>
                  <a:lnTo>
                    <a:pt x="663" y="93"/>
                  </a:lnTo>
                  <a:lnTo>
                    <a:pt x="720" y="83"/>
                  </a:lnTo>
                  <a:lnTo>
                    <a:pt x="774" y="74"/>
                  </a:lnTo>
                  <a:lnTo>
                    <a:pt x="887" y="48"/>
                  </a:lnTo>
                  <a:lnTo>
                    <a:pt x="887" y="48"/>
                  </a:lnTo>
                  <a:lnTo>
                    <a:pt x="976" y="25"/>
                  </a:lnTo>
                  <a:lnTo>
                    <a:pt x="1021" y="13"/>
                  </a:lnTo>
                  <a:lnTo>
                    <a:pt x="1066" y="0"/>
                  </a:lnTo>
                  <a:lnTo>
                    <a:pt x="1066" y="0"/>
                  </a:lnTo>
                  <a:lnTo>
                    <a:pt x="1138" y="37"/>
                  </a:lnTo>
                  <a:lnTo>
                    <a:pt x="1174" y="58"/>
                  </a:lnTo>
                  <a:lnTo>
                    <a:pt x="1211" y="81"/>
                  </a:lnTo>
                  <a:lnTo>
                    <a:pt x="1229" y="95"/>
                  </a:lnTo>
                  <a:lnTo>
                    <a:pt x="1244" y="109"/>
                  </a:lnTo>
                  <a:lnTo>
                    <a:pt x="1258" y="122"/>
                  </a:lnTo>
                  <a:lnTo>
                    <a:pt x="1270" y="138"/>
                  </a:lnTo>
                  <a:lnTo>
                    <a:pt x="1279" y="155"/>
                  </a:lnTo>
                  <a:lnTo>
                    <a:pt x="1287" y="175"/>
                  </a:lnTo>
                  <a:lnTo>
                    <a:pt x="1291" y="194"/>
                  </a:lnTo>
                  <a:lnTo>
                    <a:pt x="1293" y="214"/>
                  </a:lnTo>
                  <a:lnTo>
                    <a:pt x="1293" y="214"/>
                  </a:lnTo>
                  <a:lnTo>
                    <a:pt x="1293" y="233"/>
                  </a:lnTo>
                  <a:lnTo>
                    <a:pt x="1289" y="251"/>
                  </a:lnTo>
                  <a:lnTo>
                    <a:pt x="1283" y="266"/>
                  </a:lnTo>
                  <a:lnTo>
                    <a:pt x="1276" y="284"/>
                  </a:lnTo>
                  <a:lnTo>
                    <a:pt x="1266" y="297"/>
                  </a:lnTo>
                  <a:lnTo>
                    <a:pt x="1254" y="313"/>
                  </a:lnTo>
                  <a:lnTo>
                    <a:pt x="1241" y="326"/>
                  </a:lnTo>
                  <a:lnTo>
                    <a:pt x="1225" y="340"/>
                  </a:lnTo>
                  <a:lnTo>
                    <a:pt x="1192" y="365"/>
                  </a:lnTo>
                  <a:lnTo>
                    <a:pt x="1157" y="387"/>
                  </a:lnTo>
                  <a:lnTo>
                    <a:pt x="1120" y="404"/>
                  </a:lnTo>
                  <a:lnTo>
                    <a:pt x="1085" y="422"/>
                  </a:lnTo>
                  <a:lnTo>
                    <a:pt x="1085" y="42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95A2949-7B0A-9C29-41A4-73C0B1DCF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" y="313"/>
              <a:ext cx="1903" cy="3990"/>
            </a:xfrm>
            <a:custGeom>
              <a:avLst/>
              <a:gdLst>
                <a:gd name="T0" fmla="*/ 3800 w 3804"/>
                <a:gd name="T1" fmla="*/ 1760 h 7979"/>
                <a:gd name="T2" fmla="*/ 3779 w 3804"/>
                <a:gd name="T3" fmla="*/ 1857 h 7979"/>
                <a:gd name="T4" fmla="*/ 3742 w 3804"/>
                <a:gd name="T5" fmla="*/ 1935 h 7979"/>
                <a:gd name="T6" fmla="*/ 3693 w 3804"/>
                <a:gd name="T7" fmla="*/ 1997 h 7979"/>
                <a:gd name="T8" fmla="*/ 3633 w 3804"/>
                <a:gd name="T9" fmla="*/ 2047 h 7979"/>
                <a:gd name="T10" fmla="*/ 3561 w 3804"/>
                <a:gd name="T11" fmla="*/ 2090 h 7979"/>
                <a:gd name="T12" fmla="*/ 3509 w 3804"/>
                <a:gd name="T13" fmla="*/ 2127 h 7979"/>
                <a:gd name="T14" fmla="*/ 3460 w 3804"/>
                <a:gd name="T15" fmla="*/ 2179 h 7979"/>
                <a:gd name="T16" fmla="*/ 3412 w 3804"/>
                <a:gd name="T17" fmla="*/ 2255 h 7979"/>
                <a:gd name="T18" fmla="*/ 3324 w 3804"/>
                <a:gd name="T19" fmla="*/ 2448 h 7979"/>
                <a:gd name="T20" fmla="*/ 3186 w 3804"/>
                <a:gd name="T21" fmla="*/ 2821 h 7979"/>
                <a:gd name="T22" fmla="*/ 2706 w 3804"/>
                <a:gd name="T23" fmla="*/ 4205 h 7979"/>
                <a:gd name="T24" fmla="*/ 2657 w 3804"/>
                <a:gd name="T25" fmla="*/ 4365 h 7979"/>
                <a:gd name="T26" fmla="*/ 2603 w 3804"/>
                <a:gd name="T27" fmla="*/ 4606 h 7979"/>
                <a:gd name="T28" fmla="*/ 2572 w 3804"/>
                <a:gd name="T29" fmla="*/ 4853 h 7979"/>
                <a:gd name="T30" fmla="*/ 2560 w 3804"/>
                <a:gd name="T31" fmla="*/ 5098 h 7979"/>
                <a:gd name="T32" fmla="*/ 2568 w 3804"/>
                <a:gd name="T33" fmla="*/ 5345 h 7979"/>
                <a:gd name="T34" fmla="*/ 2593 w 3804"/>
                <a:gd name="T35" fmla="*/ 5588 h 7979"/>
                <a:gd name="T36" fmla="*/ 2630 w 3804"/>
                <a:gd name="T37" fmla="*/ 5829 h 7979"/>
                <a:gd name="T38" fmla="*/ 2681 w 3804"/>
                <a:gd name="T39" fmla="*/ 6064 h 7979"/>
                <a:gd name="T40" fmla="*/ 2743 w 3804"/>
                <a:gd name="T41" fmla="*/ 6291 h 7979"/>
                <a:gd name="T42" fmla="*/ 2885 w 3804"/>
                <a:gd name="T43" fmla="*/ 6723 h 7979"/>
                <a:gd name="T44" fmla="*/ 3044 w 3804"/>
                <a:gd name="T45" fmla="*/ 7110 h 7979"/>
                <a:gd name="T46" fmla="*/ 3204 w 3804"/>
                <a:gd name="T47" fmla="*/ 7440 h 7979"/>
                <a:gd name="T48" fmla="*/ 3344 w 3804"/>
                <a:gd name="T49" fmla="*/ 7701 h 7979"/>
                <a:gd name="T50" fmla="*/ 3491 w 3804"/>
                <a:gd name="T51" fmla="*/ 7952 h 7979"/>
                <a:gd name="T52" fmla="*/ 746 w 3804"/>
                <a:gd name="T53" fmla="*/ 7979 h 7979"/>
                <a:gd name="T54" fmla="*/ 711 w 3804"/>
                <a:gd name="T55" fmla="*/ 7907 h 7979"/>
                <a:gd name="T56" fmla="*/ 536 w 3804"/>
                <a:gd name="T57" fmla="*/ 7559 h 7979"/>
                <a:gd name="T58" fmla="*/ 248 w 3804"/>
                <a:gd name="T59" fmla="*/ 6917 h 7979"/>
                <a:gd name="T60" fmla="*/ 153 w 3804"/>
                <a:gd name="T61" fmla="*/ 6667 h 7979"/>
                <a:gd name="T62" fmla="*/ 97 w 3804"/>
                <a:gd name="T63" fmla="*/ 6490 h 7979"/>
                <a:gd name="T64" fmla="*/ 56 w 3804"/>
                <a:gd name="T65" fmla="*/ 6323 h 7979"/>
                <a:gd name="T66" fmla="*/ 27 w 3804"/>
                <a:gd name="T67" fmla="*/ 6161 h 7979"/>
                <a:gd name="T68" fmla="*/ 1 w 3804"/>
                <a:gd name="T69" fmla="*/ 5895 h 7979"/>
                <a:gd name="T70" fmla="*/ 3 w 3804"/>
                <a:gd name="T71" fmla="*/ 5572 h 7979"/>
                <a:gd name="T72" fmla="*/ 33 w 3804"/>
                <a:gd name="T73" fmla="*/ 5222 h 7979"/>
                <a:gd name="T74" fmla="*/ 52 w 3804"/>
                <a:gd name="T75" fmla="*/ 5065 h 7979"/>
                <a:gd name="T76" fmla="*/ 77 w 3804"/>
                <a:gd name="T77" fmla="*/ 4946 h 7979"/>
                <a:gd name="T78" fmla="*/ 178 w 3804"/>
                <a:gd name="T79" fmla="*/ 4649 h 7979"/>
                <a:gd name="T80" fmla="*/ 330 w 3804"/>
                <a:gd name="T81" fmla="*/ 4283 h 7979"/>
                <a:gd name="T82" fmla="*/ 523 w 3804"/>
                <a:gd name="T83" fmla="*/ 3869 h 7979"/>
                <a:gd name="T84" fmla="*/ 892 w 3804"/>
                <a:gd name="T85" fmla="*/ 3132 h 7979"/>
                <a:gd name="T86" fmla="*/ 1341 w 3804"/>
                <a:gd name="T87" fmla="*/ 2290 h 7979"/>
                <a:gd name="T88" fmla="*/ 1819 w 3804"/>
                <a:gd name="T89" fmla="*/ 1421 h 7979"/>
                <a:gd name="T90" fmla="*/ 1909 w 3804"/>
                <a:gd name="T91" fmla="*/ 1275 h 7979"/>
                <a:gd name="T92" fmla="*/ 2097 w 3804"/>
                <a:gd name="T93" fmla="*/ 1011 h 7979"/>
                <a:gd name="T94" fmla="*/ 2476 w 3804"/>
                <a:gd name="T95" fmla="*/ 529 h 7979"/>
                <a:gd name="T96" fmla="*/ 2805 w 3804"/>
                <a:gd name="T97" fmla="*/ 115 h 7979"/>
                <a:gd name="T98" fmla="*/ 2867 w 3804"/>
                <a:gd name="T99" fmla="*/ 33 h 7979"/>
                <a:gd name="T100" fmla="*/ 2920 w 3804"/>
                <a:gd name="T101" fmla="*/ 2 h 7979"/>
                <a:gd name="T102" fmla="*/ 2980 w 3804"/>
                <a:gd name="T103" fmla="*/ 6 h 7979"/>
                <a:gd name="T104" fmla="*/ 3027 w 3804"/>
                <a:gd name="T105" fmla="*/ 25 h 7979"/>
                <a:gd name="T106" fmla="*/ 3106 w 3804"/>
                <a:gd name="T107" fmla="*/ 86 h 7979"/>
                <a:gd name="T108" fmla="*/ 3190 w 3804"/>
                <a:gd name="T109" fmla="*/ 175 h 7979"/>
                <a:gd name="T110" fmla="*/ 3275 w 3804"/>
                <a:gd name="T111" fmla="*/ 288 h 7979"/>
                <a:gd name="T112" fmla="*/ 3445 w 3804"/>
                <a:gd name="T113" fmla="*/ 566 h 7979"/>
                <a:gd name="T114" fmla="*/ 3594 w 3804"/>
                <a:gd name="T115" fmla="*/ 875 h 7979"/>
                <a:gd name="T116" fmla="*/ 3711 w 3804"/>
                <a:gd name="T117" fmla="*/ 1170 h 7979"/>
                <a:gd name="T118" fmla="*/ 3760 w 3804"/>
                <a:gd name="T119" fmla="*/ 1338 h 7979"/>
                <a:gd name="T120" fmla="*/ 3791 w 3804"/>
                <a:gd name="T121" fmla="*/ 1505 h 7979"/>
                <a:gd name="T122" fmla="*/ 3804 w 3804"/>
                <a:gd name="T123" fmla="*/ 1643 h 7979"/>
                <a:gd name="T124" fmla="*/ 3802 w 3804"/>
                <a:gd name="T125" fmla="*/ 1723 h 7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04" h="7979">
                  <a:moveTo>
                    <a:pt x="3802" y="1723"/>
                  </a:moveTo>
                  <a:lnTo>
                    <a:pt x="3802" y="1723"/>
                  </a:lnTo>
                  <a:lnTo>
                    <a:pt x="3800" y="1760"/>
                  </a:lnTo>
                  <a:lnTo>
                    <a:pt x="3795" y="1793"/>
                  </a:lnTo>
                  <a:lnTo>
                    <a:pt x="3787" y="1826"/>
                  </a:lnTo>
                  <a:lnTo>
                    <a:pt x="3779" y="1857"/>
                  </a:lnTo>
                  <a:lnTo>
                    <a:pt x="3767" y="1884"/>
                  </a:lnTo>
                  <a:lnTo>
                    <a:pt x="3756" y="1909"/>
                  </a:lnTo>
                  <a:lnTo>
                    <a:pt x="3742" y="1935"/>
                  </a:lnTo>
                  <a:lnTo>
                    <a:pt x="3728" y="1956"/>
                  </a:lnTo>
                  <a:lnTo>
                    <a:pt x="3711" y="1977"/>
                  </a:lnTo>
                  <a:lnTo>
                    <a:pt x="3693" y="1997"/>
                  </a:lnTo>
                  <a:lnTo>
                    <a:pt x="3674" y="2014"/>
                  </a:lnTo>
                  <a:lnTo>
                    <a:pt x="3655" y="2032"/>
                  </a:lnTo>
                  <a:lnTo>
                    <a:pt x="3633" y="2047"/>
                  </a:lnTo>
                  <a:lnTo>
                    <a:pt x="3610" y="2063"/>
                  </a:lnTo>
                  <a:lnTo>
                    <a:pt x="3561" y="2090"/>
                  </a:lnTo>
                  <a:lnTo>
                    <a:pt x="3561" y="2090"/>
                  </a:lnTo>
                  <a:lnTo>
                    <a:pt x="3544" y="2100"/>
                  </a:lnTo>
                  <a:lnTo>
                    <a:pt x="3526" y="2113"/>
                  </a:lnTo>
                  <a:lnTo>
                    <a:pt x="3509" y="2127"/>
                  </a:lnTo>
                  <a:lnTo>
                    <a:pt x="3493" y="2141"/>
                  </a:lnTo>
                  <a:lnTo>
                    <a:pt x="3478" y="2160"/>
                  </a:lnTo>
                  <a:lnTo>
                    <a:pt x="3460" y="2179"/>
                  </a:lnTo>
                  <a:lnTo>
                    <a:pt x="3445" y="2201"/>
                  </a:lnTo>
                  <a:lnTo>
                    <a:pt x="3429" y="2226"/>
                  </a:lnTo>
                  <a:lnTo>
                    <a:pt x="3412" y="2255"/>
                  </a:lnTo>
                  <a:lnTo>
                    <a:pt x="3396" y="2286"/>
                  </a:lnTo>
                  <a:lnTo>
                    <a:pt x="3361" y="2360"/>
                  </a:lnTo>
                  <a:lnTo>
                    <a:pt x="3324" y="2448"/>
                  </a:lnTo>
                  <a:lnTo>
                    <a:pt x="3281" y="2553"/>
                  </a:lnTo>
                  <a:lnTo>
                    <a:pt x="3237" y="2677"/>
                  </a:lnTo>
                  <a:lnTo>
                    <a:pt x="3186" y="2821"/>
                  </a:lnTo>
                  <a:lnTo>
                    <a:pt x="3062" y="3177"/>
                  </a:lnTo>
                  <a:lnTo>
                    <a:pt x="2904" y="3634"/>
                  </a:lnTo>
                  <a:lnTo>
                    <a:pt x="2706" y="4205"/>
                  </a:lnTo>
                  <a:lnTo>
                    <a:pt x="2706" y="4205"/>
                  </a:lnTo>
                  <a:lnTo>
                    <a:pt x="2681" y="4285"/>
                  </a:lnTo>
                  <a:lnTo>
                    <a:pt x="2657" y="4365"/>
                  </a:lnTo>
                  <a:lnTo>
                    <a:pt x="2636" y="4444"/>
                  </a:lnTo>
                  <a:lnTo>
                    <a:pt x="2618" y="4526"/>
                  </a:lnTo>
                  <a:lnTo>
                    <a:pt x="2603" y="4606"/>
                  </a:lnTo>
                  <a:lnTo>
                    <a:pt x="2589" y="4687"/>
                  </a:lnTo>
                  <a:lnTo>
                    <a:pt x="2579" y="4769"/>
                  </a:lnTo>
                  <a:lnTo>
                    <a:pt x="2572" y="4853"/>
                  </a:lnTo>
                  <a:lnTo>
                    <a:pt x="2566" y="4934"/>
                  </a:lnTo>
                  <a:lnTo>
                    <a:pt x="2562" y="5016"/>
                  </a:lnTo>
                  <a:lnTo>
                    <a:pt x="2560" y="5098"/>
                  </a:lnTo>
                  <a:lnTo>
                    <a:pt x="2562" y="5179"/>
                  </a:lnTo>
                  <a:lnTo>
                    <a:pt x="2564" y="5263"/>
                  </a:lnTo>
                  <a:lnTo>
                    <a:pt x="2568" y="5345"/>
                  </a:lnTo>
                  <a:lnTo>
                    <a:pt x="2574" y="5426"/>
                  </a:lnTo>
                  <a:lnTo>
                    <a:pt x="2583" y="5506"/>
                  </a:lnTo>
                  <a:lnTo>
                    <a:pt x="2593" y="5588"/>
                  </a:lnTo>
                  <a:lnTo>
                    <a:pt x="2603" y="5667"/>
                  </a:lnTo>
                  <a:lnTo>
                    <a:pt x="2616" y="5749"/>
                  </a:lnTo>
                  <a:lnTo>
                    <a:pt x="2630" y="5829"/>
                  </a:lnTo>
                  <a:lnTo>
                    <a:pt x="2646" y="5906"/>
                  </a:lnTo>
                  <a:lnTo>
                    <a:pt x="2663" y="5986"/>
                  </a:lnTo>
                  <a:lnTo>
                    <a:pt x="2681" y="6064"/>
                  </a:lnTo>
                  <a:lnTo>
                    <a:pt x="2700" y="6140"/>
                  </a:lnTo>
                  <a:lnTo>
                    <a:pt x="2721" y="6216"/>
                  </a:lnTo>
                  <a:lnTo>
                    <a:pt x="2743" y="6291"/>
                  </a:lnTo>
                  <a:lnTo>
                    <a:pt x="2787" y="6439"/>
                  </a:lnTo>
                  <a:lnTo>
                    <a:pt x="2834" y="6583"/>
                  </a:lnTo>
                  <a:lnTo>
                    <a:pt x="2885" y="6723"/>
                  </a:lnTo>
                  <a:lnTo>
                    <a:pt x="2937" y="6857"/>
                  </a:lnTo>
                  <a:lnTo>
                    <a:pt x="2992" y="6987"/>
                  </a:lnTo>
                  <a:lnTo>
                    <a:pt x="3044" y="7110"/>
                  </a:lnTo>
                  <a:lnTo>
                    <a:pt x="3099" y="7227"/>
                  </a:lnTo>
                  <a:lnTo>
                    <a:pt x="3151" y="7337"/>
                  </a:lnTo>
                  <a:lnTo>
                    <a:pt x="3204" y="7440"/>
                  </a:lnTo>
                  <a:lnTo>
                    <a:pt x="3252" y="7536"/>
                  </a:lnTo>
                  <a:lnTo>
                    <a:pt x="3299" y="7623"/>
                  </a:lnTo>
                  <a:lnTo>
                    <a:pt x="3344" y="7701"/>
                  </a:lnTo>
                  <a:lnTo>
                    <a:pt x="3382" y="7771"/>
                  </a:lnTo>
                  <a:lnTo>
                    <a:pt x="3448" y="7882"/>
                  </a:lnTo>
                  <a:lnTo>
                    <a:pt x="3491" y="7952"/>
                  </a:lnTo>
                  <a:lnTo>
                    <a:pt x="3507" y="7975"/>
                  </a:lnTo>
                  <a:lnTo>
                    <a:pt x="3507" y="7979"/>
                  </a:lnTo>
                  <a:lnTo>
                    <a:pt x="746" y="7979"/>
                  </a:lnTo>
                  <a:lnTo>
                    <a:pt x="746" y="7975"/>
                  </a:lnTo>
                  <a:lnTo>
                    <a:pt x="746" y="7975"/>
                  </a:lnTo>
                  <a:lnTo>
                    <a:pt x="711" y="7907"/>
                  </a:lnTo>
                  <a:lnTo>
                    <a:pt x="666" y="7825"/>
                  </a:lnTo>
                  <a:lnTo>
                    <a:pt x="608" y="7709"/>
                  </a:lnTo>
                  <a:lnTo>
                    <a:pt x="536" y="7559"/>
                  </a:lnTo>
                  <a:lnTo>
                    <a:pt x="453" y="7378"/>
                  </a:lnTo>
                  <a:lnTo>
                    <a:pt x="355" y="7162"/>
                  </a:lnTo>
                  <a:lnTo>
                    <a:pt x="248" y="6917"/>
                  </a:lnTo>
                  <a:lnTo>
                    <a:pt x="248" y="6917"/>
                  </a:lnTo>
                  <a:lnTo>
                    <a:pt x="198" y="6789"/>
                  </a:lnTo>
                  <a:lnTo>
                    <a:pt x="153" y="6667"/>
                  </a:lnTo>
                  <a:lnTo>
                    <a:pt x="132" y="6606"/>
                  </a:lnTo>
                  <a:lnTo>
                    <a:pt x="114" y="6548"/>
                  </a:lnTo>
                  <a:lnTo>
                    <a:pt x="97" y="6490"/>
                  </a:lnTo>
                  <a:lnTo>
                    <a:pt x="81" y="6433"/>
                  </a:lnTo>
                  <a:lnTo>
                    <a:pt x="68" y="6377"/>
                  </a:lnTo>
                  <a:lnTo>
                    <a:pt x="56" y="6323"/>
                  </a:lnTo>
                  <a:lnTo>
                    <a:pt x="44" y="6268"/>
                  </a:lnTo>
                  <a:lnTo>
                    <a:pt x="35" y="6214"/>
                  </a:lnTo>
                  <a:lnTo>
                    <a:pt x="27" y="6161"/>
                  </a:lnTo>
                  <a:lnTo>
                    <a:pt x="19" y="6107"/>
                  </a:lnTo>
                  <a:lnTo>
                    <a:pt x="7" y="6002"/>
                  </a:lnTo>
                  <a:lnTo>
                    <a:pt x="1" y="5895"/>
                  </a:lnTo>
                  <a:lnTo>
                    <a:pt x="0" y="5790"/>
                  </a:lnTo>
                  <a:lnTo>
                    <a:pt x="0" y="5681"/>
                  </a:lnTo>
                  <a:lnTo>
                    <a:pt x="3" y="5572"/>
                  </a:lnTo>
                  <a:lnTo>
                    <a:pt x="11" y="5459"/>
                  </a:lnTo>
                  <a:lnTo>
                    <a:pt x="21" y="5343"/>
                  </a:lnTo>
                  <a:lnTo>
                    <a:pt x="33" y="5222"/>
                  </a:lnTo>
                  <a:lnTo>
                    <a:pt x="46" y="5098"/>
                  </a:lnTo>
                  <a:lnTo>
                    <a:pt x="46" y="5098"/>
                  </a:lnTo>
                  <a:lnTo>
                    <a:pt x="52" y="5065"/>
                  </a:lnTo>
                  <a:lnTo>
                    <a:pt x="58" y="5028"/>
                  </a:lnTo>
                  <a:lnTo>
                    <a:pt x="68" y="4989"/>
                  </a:lnTo>
                  <a:lnTo>
                    <a:pt x="77" y="4946"/>
                  </a:lnTo>
                  <a:lnTo>
                    <a:pt x="105" y="4857"/>
                  </a:lnTo>
                  <a:lnTo>
                    <a:pt x="138" y="4757"/>
                  </a:lnTo>
                  <a:lnTo>
                    <a:pt x="178" y="4649"/>
                  </a:lnTo>
                  <a:lnTo>
                    <a:pt x="223" y="4534"/>
                  </a:lnTo>
                  <a:lnTo>
                    <a:pt x="274" y="4411"/>
                  </a:lnTo>
                  <a:lnTo>
                    <a:pt x="330" y="4283"/>
                  </a:lnTo>
                  <a:lnTo>
                    <a:pt x="390" y="4149"/>
                  </a:lnTo>
                  <a:lnTo>
                    <a:pt x="454" y="4011"/>
                  </a:lnTo>
                  <a:lnTo>
                    <a:pt x="523" y="3869"/>
                  </a:lnTo>
                  <a:lnTo>
                    <a:pt x="593" y="3725"/>
                  </a:lnTo>
                  <a:lnTo>
                    <a:pt x="740" y="3430"/>
                  </a:lnTo>
                  <a:lnTo>
                    <a:pt x="892" y="3132"/>
                  </a:lnTo>
                  <a:lnTo>
                    <a:pt x="1047" y="2840"/>
                  </a:lnTo>
                  <a:lnTo>
                    <a:pt x="1197" y="2557"/>
                  </a:lnTo>
                  <a:lnTo>
                    <a:pt x="1341" y="2290"/>
                  </a:lnTo>
                  <a:lnTo>
                    <a:pt x="1475" y="2045"/>
                  </a:lnTo>
                  <a:lnTo>
                    <a:pt x="1693" y="1651"/>
                  </a:lnTo>
                  <a:lnTo>
                    <a:pt x="1819" y="1421"/>
                  </a:lnTo>
                  <a:lnTo>
                    <a:pt x="1819" y="1421"/>
                  </a:lnTo>
                  <a:lnTo>
                    <a:pt x="1860" y="1351"/>
                  </a:lnTo>
                  <a:lnTo>
                    <a:pt x="1909" y="1275"/>
                  </a:lnTo>
                  <a:lnTo>
                    <a:pt x="1965" y="1192"/>
                  </a:lnTo>
                  <a:lnTo>
                    <a:pt x="2029" y="1104"/>
                  </a:lnTo>
                  <a:lnTo>
                    <a:pt x="2097" y="1011"/>
                  </a:lnTo>
                  <a:lnTo>
                    <a:pt x="2169" y="916"/>
                  </a:lnTo>
                  <a:lnTo>
                    <a:pt x="2323" y="721"/>
                  </a:lnTo>
                  <a:lnTo>
                    <a:pt x="2476" y="529"/>
                  </a:lnTo>
                  <a:lnTo>
                    <a:pt x="2622" y="346"/>
                  </a:lnTo>
                  <a:lnTo>
                    <a:pt x="2751" y="185"/>
                  </a:lnTo>
                  <a:lnTo>
                    <a:pt x="2805" y="115"/>
                  </a:lnTo>
                  <a:lnTo>
                    <a:pt x="2852" y="53"/>
                  </a:lnTo>
                  <a:lnTo>
                    <a:pt x="2852" y="53"/>
                  </a:lnTo>
                  <a:lnTo>
                    <a:pt x="2867" y="33"/>
                  </a:lnTo>
                  <a:lnTo>
                    <a:pt x="2885" y="19"/>
                  </a:lnTo>
                  <a:lnTo>
                    <a:pt x="2902" y="10"/>
                  </a:lnTo>
                  <a:lnTo>
                    <a:pt x="2920" y="2"/>
                  </a:lnTo>
                  <a:lnTo>
                    <a:pt x="2939" y="0"/>
                  </a:lnTo>
                  <a:lnTo>
                    <a:pt x="2959" y="0"/>
                  </a:lnTo>
                  <a:lnTo>
                    <a:pt x="2980" y="6"/>
                  </a:lnTo>
                  <a:lnTo>
                    <a:pt x="3001" y="12"/>
                  </a:lnTo>
                  <a:lnTo>
                    <a:pt x="3001" y="12"/>
                  </a:lnTo>
                  <a:lnTo>
                    <a:pt x="3027" y="25"/>
                  </a:lnTo>
                  <a:lnTo>
                    <a:pt x="3052" y="41"/>
                  </a:lnTo>
                  <a:lnTo>
                    <a:pt x="3079" y="62"/>
                  </a:lnTo>
                  <a:lnTo>
                    <a:pt x="3106" y="86"/>
                  </a:lnTo>
                  <a:lnTo>
                    <a:pt x="3134" y="111"/>
                  </a:lnTo>
                  <a:lnTo>
                    <a:pt x="3163" y="142"/>
                  </a:lnTo>
                  <a:lnTo>
                    <a:pt x="3190" y="175"/>
                  </a:lnTo>
                  <a:lnTo>
                    <a:pt x="3219" y="210"/>
                  </a:lnTo>
                  <a:lnTo>
                    <a:pt x="3246" y="249"/>
                  </a:lnTo>
                  <a:lnTo>
                    <a:pt x="3275" y="288"/>
                  </a:lnTo>
                  <a:lnTo>
                    <a:pt x="3332" y="375"/>
                  </a:lnTo>
                  <a:lnTo>
                    <a:pt x="3390" y="469"/>
                  </a:lnTo>
                  <a:lnTo>
                    <a:pt x="3445" y="566"/>
                  </a:lnTo>
                  <a:lnTo>
                    <a:pt x="3497" y="667"/>
                  </a:lnTo>
                  <a:lnTo>
                    <a:pt x="3548" y="772"/>
                  </a:lnTo>
                  <a:lnTo>
                    <a:pt x="3594" y="875"/>
                  </a:lnTo>
                  <a:lnTo>
                    <a:pt x="3639" y="976"/>
                  </a:lnTo>
                  <a:lnTo>
                    <a:pt x="3678" y="1075"/>
                  </a:lnTo>
                  <a:lnTo>
                    <a:pt x="3711" y="1170"/>
                  </a:lnTo>
                  <a:lnTo>
                    <a:pt x="3738" y="1258"/>
                  </a:lnTo>
                  <a:lnTo>
                    <a:pt x="3760" y="1338"/>
                  </a:lnTo>
                  <a:lnTo>
                    <a:pt x="3760" y="1338"/>
                  </a:lnTo>
                  <a:lnTo>
                    <a:pt x="3771" y="1396"/>
                  </a:lnTo>
                  <a:lnTo>
                    <a:pt x="3783" y="1452"/>
                  </a:lnTo>
                  <a:lnTo>
                    <a:pt x="3791" y="1505"/>
                  </a:lnTo>
                  <a:lnTo>
                    <a:pt x="3796" y="1553"/>
                  </a:lnTo>
                  <a:lnTo>
                    <a:pt x="3802" y="1600"/>
                  </a:lnTo>
                  <a:lnTo>
                    <a:pt x="3804" y="1643"/>
                  </a:lnTo>
                  <a:lnTo>
                    <a:pt x="3804" y="1684"/>
                  </a:lnTo>
                  <a:lnTo>
                    <a:pt x="3802" y="1723"/>
                  </a:lnTo>
                  <a:lnTo>
                    <a:pt x="3802" y="1723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5541C5C-9F60-D6FD-888C-FEA3B7CA5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" y="1151"/>
              <a:ext cx="2254" cy="1364"/>
            </a:xfrm>
            <a:custGeom>
              <a:avLst/>
              <a:gdLst>
                <a:gd name="T0" fmla="*/ 1569 w 4508"/>
                <a:gd name="T1" fmla="*/ 2158 h 2728"/>
                <a:gd name="T2" fmla="*/ 834 w 4508"/>
                <a:gd name="T3" fmla="*/ 2070 h 2728"/>
                <a:gd name="T4" fmla="*/ 336 w 4508"/>
                <a:gd name="T5" fmla="*/ 1956 h 2728"/>
                <a:gd name="T6" fmla="*/ 124 w 4508"/>
                <a:gd name="T7" fmla="*/ 1857 h 2728"/>
                <a:gd name="T8" fmla="*/ 56 w 4508"/>
                <a:gd name="T9" fmla="*/ 1765 h 2728"/>
                <a:gd name="T10" fmla="*/ 72 w 4508"/>
                <a:gd name="T11" fmla="*/ 1625 h 2728"/>
                <a:gd name="T12" fmla="*/ 153 w 4508"/>
                <a:gd name="T13" fmla="*/ 1516 h 2728"/>
                <a:gd name="T14" fmla="*/ 321 w 4508"/>
                <a:gd name="T15" fmla="*/ 1466 h 2728"/>
                <a:gd name="T16" fmla="*/ 914 w 4508"/>
                <a:gd name="T17" fmla="*/ 1491 h 2728"/>
                <a:gd name="T18" fmla="*/ 2100 w 4508"/>
                <a:gd name="T19" fmla="*/ 1557 h 2728"/>
                <a:gd name="T20" fmla="*/ 2609 w 4508"/>
                <a:gd name="T21" fmla="*/ 1530 h 2728"/>
                <a:gd name="T22" fmla="*/ 2879 w 4508"/>
                <a:gd name="T23" fmla="*/ 1460 h 2728"/>
                <a:gd name="T24" fmla="*/ 2976 w 4508"/>
                <a:gd name="T25" fmla="*/ 1376 h 2728"/>
                <a:gd name="T26" fmla="*/ 2990 w 4508"/>
                <a:gd name="T27" fmla="*/ 1262 h 2728"/>
                <a:gd name="T28" fmla="*/ 2912 w 4508"/>
                <a:gd name="T29" fmla="*/ 667 h 2728"/>
                <a:gd name="T30" fmla="*/ 2922 w 4508"/>
                <a:gd name="T31" fmla="*/ 307 h 2728"/>
                <a:gd name="T32" fmla="*/ 2994 w 4508"/>
                <a:gd name="T33" fmla="*/ 165 h 2728"/>
                <a:gd name="T34" fmla="*/ 3128 w 4508"/>
                <a:gd name="T35" fmla="*/ 72 h 2728"/>
                <a:gd name="T36" fmla="*/ 3251 w 4508"/>
                <a:gd name="T37" fmla="*/ 64 h 2728"/>
                <a:gd name="T38" fmla="*/ 3313 w 4508"/>
                <a:gd name="T39" fmla="*/ 128 h 2728"/>
                <a:gd name="T40" fmla="*/ 3363 w 4508"/>
                <a:gd name="T41" fmla="*/ 356 h 2728"/>
                <a:gd name="T42" fmla="*/ 3451 w 4508"/>
                <a:gd name="T43" fmla="*/ 1032 h 2728"/>
                <a:gd name="T44" fmla="*/ 3540 w 4508"/>
                <a:gd name="T45" fmla="*/ 1287 h 2728"/>
                <a:gd name="T46" fmla="*/ 3832 w 4508"/>
                <a:gd name="T47" fmla="*/ 1600 h 2728"/>
                <a:gd name="T48" fmla="*/ 4160 w 4508"/>
                <a:gd name="T49" fmla="*/ 1936 h 2728"/>
                <a:gd name="T50" fmla="*/ 4275 w 4508"/>
                <a:gd name="T51" fmla="*/ 2139 h 2728"/>
                <a:gd name="T52" fmla="*/ 4431 w 4508"/>
                <a:gd name="T53" fmla="*/ 2621 h 2728"/>
                <a:gd name="T54" fmla="*/ 4477 w 4508"/>
                <a:gd name="T55" fmla="*/ 2728 h 2728"/>
                <a:gd name="T56" fmla="*/ 4506 w 4508"/>
                <a:gd name="T57" fmla="*/ 2695 h 2728"/>
                <a:gd name="T58" fmla="*/ 4361 w 4508"/>
                <a:gd name="T59" fmla="*/ 2224 h 2728"/>
                <a:gd name="T60" fmla="*/ 4221 w 4508"/>
                <a:gd name="T61" fmla="*/ 1927 h 2728"/>
                <a:gd name="T62" fmla="*/ 3908 w 4508"/>
                <a:gd name="T63" fmla="*/ 1596 h 2728"/>
                <a:gd name="T64" fmla="*/ 3599 w 4508"/>
                <a:gd name="T65" fmla="*/ 1275 h 2728"/>
                <a:gd name="T66" fmla="*/ 3525 w 4508"/>
                <a:gd name="T67" fmla="*/ 1114 h 2728"/>
                <a:gd name="T68" fmla="*/ 3429 w 4508"/>
                <a:gd name="T69" fmla="*/ 449 h 2728"/>
                <a:gd name="T70" fmla="*/ 3379 w 4508"/>
                <a:gd name="T71" fmla="*/ 148 h 2728"/>
                <a:gd name="T72" fmla="*/ 3311 w 4508"/>
                <a:gd name="T73" fmla="*/ 37 h 2728"/>
                <a:gd name="T74" fmla="*/ 3184 w 4508"/>
                <a:gd name="T75" fmla="*/ 2 h 2728"/>
                <a:gd name="T76" fmla="*/ 3006 w 4508"/>
                <a:gd name="T77" fmla="*/ 84 h 2728"/>
                <a:gd name="T78" fmla="*/ 2889 w 4508"/>
                <a:gd name="T79" fmla="*/ 220 h 2728"/>
                <a:gd name="T80" fmla="*/ 2852 w 4508"/>
                <a:gd name="T81" fmla="*/ 480 h 2728"/>
                <a:gd name="T82" fmla="*/ 2893 w 4508"/>
                <a:gd name="T83" fmla="*/ 974 h 2728"/>
                <a:gd name="T84" fmla="*/ 2941 w 4508"/>
                <a:gd name="T85" fmla="*/ 1318 h 2728"/>
                <a:gd name="T86" fmla="*/ 2895 w 4508"/>
                <a:gd name="T87" fmla="*/ 1386 h 2728"/>
                <a:gd name="T88" fmla="*/ 2739 w 4508"/>
                <a:gd name="T89" fmla="*/ 1450 h 2728"/>
                <a:gd name="T90" fmla="*/ 2251 w 4508"/>
                <a:gd name="T91" fmla="*/ 1503 h 2728"/>
                <a:gd name="T92" fmla="*/ 1312 w 4508"/>
                <a:gd name="T93" fmla="*/ 1468 h 2728"/>
                <a:gd name="T94" fmla="*/ 571 w 4508"/>
                <a:gd name="T95" fmla="*/ 1415 h 2728"/>
                <a:gd name="T96" fmla="*/ 218 w 4508"/>
                <a:gd name="T97" fmla="*/ 1429 h 2728"/>
                <a:gd name="T98" fmla="*/ 82 w 4508"/>
                <a:gd name="T99" fmla="*/ 1509 h 2728"/>
                <a:gd name="T100" fmla="*/ 12 w 4508"/>
                <a:gd name="T101" fmla="*/ 1645 h 2728"/>
                <a:gd name="T102" fmla="*/ 10 w 4508"/>
                <a:gd name="T103" fmla="*/ 1794 h 2728"/>
                <a:gd name="T104" fmla="*/ 113 w 4508"/>
                <a:gd name="T105" fmla="*/ 1913 h 2728"/>
                <a:gd name="T106" fmla="*/ 418 w 4508"/>
                <a:gd name="T107" fmla="*/ 2035 h 2728"/>
                <a:gd name="T108" fmla="*/ 914 w 4508"/>
                <a:gd name="T109" fmla="*/ 2139 h 2728"/>
                <a:gd name="T110" fmla="*/ 1963 w 4508"/>
                <a:gd name="T111" fmla="*/ 2240 h 2728"/>
                <a:gd name="T112" fmla="*/ 2208 w 4508"/>
                <a:gd name="T113" fmla="*/ 2244 h 2728"/>
                <a:gd name="T114" fmla="*/ 2189 w 4508"/>
                <a:gd name="T115" fmla="*/ 2197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8" h="2728">
                  <a:moveTo>
                    <a:pt x="2189" y="2197"/>
                  </a:moveTo>
                  <a:lnTo>
                    <a:pt x="2189" y="2197"/>
                  </a:lnTo>
                  <a:lnTo>
                    <a:pt x="2065" y="2193"/>
                  </a:lnTo>
                  <a:lnTo>
                    <a:pt x="1940" y="2185"/>
                  </a:lnTo>
                  <a:lnTo>
                    <a:pt x="1818" y="2177"/>
                  </a:lnTo>
                  <a:lnTo>
                    <a:pt x="1693" y="2170"/>
                  </a:lnTo>
                  <a:lnTo>
                    <a:pt x="1569" y="2158"/>
                  </a:lnTo>
                  <a:lnTo>
                    <a:pt x="1444" y="2146"/>
                  </a:lnTo>
                  <a:lnTo>
                    <a:pt x="1322" y="2135"/>
                  </a:lnTo>
                  <a:lnTo>
                    <a:pt x="1197" y="2121"/>
                  </a:lnTo>
                  <a:lnTo>
                    <a:pt x="1197" y="2121"/>
                  </a:lnTo>
                  <a:lnTo>
                    <a:pt x="1015" y="2098"/>
                  </a:lnTo>
                  <a:lnTo>
                    <a:pt x="923" y="2084"/>
                  </a:lnTo>
                  <a:lnTo>
                    <a:pt x="834" y="2070"/>
                  </a:lnTo>
                  <a:lnTo>
                    <a:pt x="743" y="2053"/>
                  </a:lnTo>
                  <a:lnTo>
                    <a:pt x="651" y="2035"/>
                  </a:lnTo>
                  <a:lnTo>
                    <a:pt x="562" y="2016"/>
                  </a:lnTo>
                  <a:lnTo>
                    <a:pt x="472" y="1995"/>
                  </a:lnTo>
                  <a:lnTo>
                    <a:pt x="472" y="1995"/>
                  </a:lnTo>
                  <a:lnTo>
                    <a:pt x="404" y="1975"/>
                  </a:lnTo>
                  <a:lnTo>
                    <a:pt x="336" y="1956"/>
                  </a:lnTo>
                  <a:lnTo>
                    <a:pt x="270" y="1931"/>
                  </a:lnTo>
                  <a:lnTo>
                    <a:pt x="237" y="1917"/>
                  </a:lnTo>
                  <a:lnTo>
                    <a:pt x="204" y="1901"/>
                  </a:lnTo>
                  <a:lnTo>
                    <a:pt x="204" y="1901"/>
                  </a:lnTo>
                  <a:lnTo>
                    <a:pt x="165" y="1882"/>
                  </a:lnTo>
                  <a:lnTo>
                    <a:pt x="144" y="1870"/>
                  </a:lnTo>
                  <a:lnTo>
                    <a:pt x="124" y="1857"/>
                  </a:lnTo>
                  <a:lnTo>
                    <a:pt x="107" y="1841"/>
                  </a:lnTo>
                  <a:lnTo>
                    <a:pt x="89" y="1826"/>
                  </a:lnTo>
                  <a:lnTo>
                    <a:pt x="76" y="1810"/>
                  </a:lnTo>
                  <a:lnTo>
                    <a:pt x="64" y="1791"/>
                  </a:lnTo>
                  <a:lnTo>
                    <a:pt x="64" y="1791"/>
                  </a:lnTo>
                  <a:lnTo>
                    <a:pt x="58" y="1779"/>
                  </a:lnTo>
                  <a:lnTo>
                    <a:pt x="56" y="1765"/>
                  </a:lnTo>
                  <a:lnTo>
                    <a:pt x="54" y="1750"/>
                  </a:lnTo>
                  <a:lnTo>
                    <a:pt x="52" y="1734"/>
                  </a:lnTo>
                  <a:lnTo>
                    <a:pt x="56" y="1703"/>
                  </a:lnTo>
                  <a:lnTo>
                    <a:pt x="60" y="1670"/>
                  </a:lnTo>
                  <a:lnTo>
                    <a:pt x="60" y="1670"/>
                  </a:lnTo>
                  <a:lnTo>
                    <a:pt x="64" y="1649"/>
                  </a:lnTo>
                  <a:lnTo>
                    <a:pt x="72" y="1625"/>
                  </a:lnTo>
                  <a:lnTo>
                    <a:pt x="80" y="1604"/>
                  </a:lnTo>
                  <a:lnTo>
                    <a:pt x="91" y="1584"/>
                  </a:lnTo>
                  <a:lnTo>
                    <a:pt x="103" y="1565"/>
                  </a:lnTo>
                  <a:lnTo>
                    <a:pt x="117" y="1548"/>
                  </a:lnTo>
                  <a:lnTo>
                    <a:pt x="134" y="1532"/>
                  </a:lnTo>
                  <a:lnTo>
                    <a:pt x="153" y="1516"/>
                  </a:lnTo>
                  <a:lnTo>
                    <a:pt x="153" y="1516"/>
                  </a:lnTo>
                  <a:lnTo>
                    <a:pt x="171" y="1505"/>
                  </a:lnTo>
                  <a:lnTo>
                    <a:pt x="190" y="1495"/>
                  </a:lnTo>
                  <a:lnTo>
                    <a:pt x="212" y="1487"/>
                  </a:lnTo>
                  <a:lnTo>
                    <a:pt x="231" y="1481"/>
                  </a:lnTo>
                  <a:lnTo>
                    <a:pt x="253" y="1476"/>
                  </a:lnTo>
                  <a:lnTo>
                    <a:pt x="276" y="1472"/>
                  </a:lnTo>
                  <a:lnTo>
                    <a:pt x="321" y="1466"/>
                  </a:lnTo>
                  <a:lnTo>
                    <a:pt x="365" y="1464"/>
                  </a:lnTo>
                  <a:lnTo>
                    <a:pt x="410" y="1464"/>
                  </a:lnTo>
                  <a:lnTo>
                    <a:pt x="498" y="1466"/>
                  </a:lnTo>
                  <a:lnTo>
                    <a:pt x="498" y="1466"/>
                  </a:lnTo>
                  <a:lnTo>
                    <a:pt x="706" y="1476"/>
                  </a:lnTo>
                  <a:lnTo>
                    <a:pt x="809" y="1483"/>
                  </a:lnTo>
                  <a:lnTo>
                    <a:pt x="914" y="1491"/>
                  </a:lnTo>
                  <a:lnTo>
                    <a:pt x="914" y="1491"/>
                  </a:lnTo>
                  <a:lnTo>
                    <a:pt x="1277" y="1520"/>
                  </a:lnTo>
                  <a:lnTo>
                    <a:pt x="1460" y="1534"/>
                  </a:lnTo>
                  <a:lnTo>
                    <a:pt x="1643" y="1546"/>
                  </a:lnTo>
                  <a:lnTo>
                    <a:pt x="1825" y="1553"/>
                  </a:lnTo>
                  <a:lnTo>
                    <a:pt x="2008" y="1557"/>
                  </a:lnTo>
                  <a:lnTo>
                    <a:pt x="2100" y="1557"/>
                  </a:lnTo>
                  <a:lnTo>
                    <a:pt x="2191" y="1557"/>
                  </a:lnTo>
                  <a:lnTo>
                    <a:pt x="2282" y="1555"/>
                  </a:lnTo>
                  <a:lnTo>
                    <a:pt x="2374" y="1551"/>
                  </a:lnTo>
                  <a:lnTo>
                    <a:pt x="2374" y="1551"/>
                  </a:lnTo>
                  <a:lnTo>
                    <a:pt x="2453" y="1546"/>
                  </a:lnTo>
                  <a:lnTo>
                    <a:pt x="2531" y="1540"/>
                  </a:lnTo>
                  <a:lnTo>
                    <a:pt x="2609" y="1530"/>
                  </a:lnTo>
                  <a:lnTo>
                    <a:pt x="2687" y="1518"/>
                  </a:lnTo>
                  <a:lnTo>
                    <a:pt x="2687" y="1518"/>
                  </a:lnTo>
                  <a:lnTo>
                    <a:pt x="2743" y="1507"/>
                  </a:lnTo>
                  <a:lnTo>
                    <a:pt x="2798" y="1491"/>
                  </a:lnTo>
                  <a:lnTo>
                    <a:pt x="2825" y="1481"/>
                  </a:lnTo>
                  <a:lnTo>
                    <a:pt x="2852" y="1472"/>
                  </a:lnTo>
                  <a:lnTo>
                    <a:pt x="2879" y="1460"/>
                  </a:lnTo>
                  <a:lnTo>
                    <a:pt x="2904" y="1446"/>
                  </a:lnTo>
                  <a:lnTo>
                    <a:pt x="2904" y="1446"/>
                  </a:lnTo>
                  <a:lnTo>
                    <a:pt x="2922" y="1435"/>
                  </a:lnTo>
                  <a:lnTo>
                    <a:pt x="2938" y="1421"/>
                  </a:lnTo>
                  <a:lnTo>
                    <a:pt x="2953" y="1408"/>
                  </a:lnTo>
                  <a:lnTo>
                    <a:pt x="2965" y="1392"/>
                  </a:lnTo>
                  <a:lnTo>
                    <a:pt x="2976" y="1376"/>
                  </a:lnTo>
                  <a:lnTo>
                    <a:pt x="2986" y="1357"/>
                  </a:lnTo>
                  <a:lnTo>
                    <a:pt x="2992" y="1338"/>
                  </a:lnTo>
                  <a:lnTo>
                    <a:pt x="2996" y="1318"/>
                  </a:lnTo>
                  <a:lnTo>
                    <a:pt x="2996" y="1318"/>
                  </a:lnTo>
                  <a:lnTo>
                    <a:pt x="2996" y="1303"/>
                  </a:lnTo>
                  <a:lnTo>
                    <a:pt x="2994" y="1289"/>
                  </a:lnTo>
                  <a:lnTo>
                    <a:pt x="2990" y="1262"/>
                  </a:lnTo>
                  <a:lnTo>
                    <a:pt x="2990" y="1262"/>
                  </a:lnTo>
                  <a:lnTo>
                    <a:pt x="2967" y="1106"/>
                  </a:lnTo>
                  <a:lnTo>
                    <a:pt x="2967" y="1106"/>
                  </a:lnTo>
                  <a:lnTo>
                    <a:pt x="2945" y="951"/>
                  </a:lnTo>
                  <a:lnTo>
                    <a:pt x="2926" y="795"/>
                  </a:lnTo>
                  <a:lnTo>
                    <a:pt x="2926" y="795"/>
                  </a:lnTo>
                  <a:lnTo>
                    <a:pt x="2912" y="667"/>
                  </a:lnTo>
                  <a:lnTo>
                    <a:pt x="2906" y="601"/>
                  </a:lnTo>
                  <a:lnTo>
                    <a:pt x="2903" y="535"/>
                  </a:lnTo>
                  <a:lnTo>
                    <a:pt x="2903" y="468"/>
                  </a:lnTo>
                  <a:lnTo>
                    <a:pt x="2906" y="404"/>
                  </a:lnTo>
                  <a:lnTo>
                    <a:pt x="2910" y="371"/>
                  </a:lnTo>
                  <a:lnTo>
                    <a:pt x="2916" y="340"/>
                  </a:lnTo>
                  <a:lnTo>
                    <a:pt x="2922" y="307"/>
                  </a:lnTo>
                  <a:lnTo>
                    <a:pt x="2930" y="276"/>
                  </a:lnTo>
                  <a:lnTo>
                    <a:pt x="2930" y="276"/>
                  </a:lnTo>
                  <a:lnTo>
                    <a:pt x="2938" y="251"/>
                  </a:lnTo>
                  <a:lnTo>
                    <a:pt x="2949" y="227"/>
                  </a:lnTo>
                  <a:lnTo>
                    <a:pt x="2963" y="204"/>
                  </a:lnTo>
                  <a:lnTo>
                    <a:pt x="2976" y="185"/>
                  </a:lnTo>
                  <a:lnTo>
                    <a:pt x="2994" y="165"/>
                  </a:lnTo>
                  <a:lnTo>
                    <a:pt x="3013" y="148"/>
                  </a:lnTo>
                  <a:lnTo>
                    <a:pt x="3033" y="130"/>
                  </a:lnTo>
                  <a:lnTo>
                    <a:pt x="3054" y="115"/>
                  </a:lnTo>
                  <a:lnTo>
                    <a:pt x="3054" y="115"/>
                  </a:lnTo>
                  <a:lnTo>
                    <a:pt x="3077" y="99"/>
                  </a:lnTo>
                  <a:lnTo>
                    <a:pt x="3103" y="84"/>
                  </a:lnTo>
                  <a:lnTo>
                    <a:pt x="3128" y="72"/>
                  </a:lnTo>
                  <a:lnTo>
                    <a:pt x="3155" y="62"/>
                  </a:lnTo>
                  <a:lnTo>
                    <a:pt x="3182" y="56"/>
                  </a:lnTo>
                  <a:lnTo>
                    <a:pt x="3196" y="54"/>
                  </a:lnTo>
                  <a:lnTo>
                    <a:pt x="3210" y="54"/>
                  </a:lnTo>
                  <a:lnTo>
                    <a:pt x="3223" y="56"/>
                  </a:lnTo>
                  <a:lnTo>
                    <a:pt x="3237" y="58"/>
                  </a:lnTo>
                  <a:lnTo>
                    <a:pt x="3251" y="64"/>
                  </a:lnTo>
                  <a:lnTo>
                    <a:pt x="3262" y="70"/>
                  </a:lnTo>
                  <a:lnTo>
                    <a:pt x="3262" y="70"/>
                  </a:lnTo>
                  <a:lnTo>
                    <a:pt x="3274" y="78"/>
                  </a:lnTo>
                  <a:lnTo>
                    <a:pt x="3284" y="85"/>
                  </a:lnTo>
                  <a:lnTo>
                    <a:pt x="3291" y="95"/>
                  </a:lnTo>
                  <a:lnTo>
                    <a:pt x="3299" y="105"/>
                  </a:lnTo>
                  <a:lnTo>
                    <a:pt x="3313" y="128"/>
                  </a:lnTo>
                  <a:lnTo>
                    <a:pt x="3324" y="152"/>
                  </a:lnTo>
                  <a:lnTo>
                    <a:pt x="3332" y="177"/>
                  </a:lnTo>
                  <a:lnTo>
                    <a:pt x="3338" y="204"/>
                  </a:lnTo>
                  <a:lnTo>
                    <a:pt x="3348" y="255"/>
                  </a:lnTo>
                  <a:lnTo>
                    <a:pt x="3348" y="255"/>
                  </a:lnTo>
                  <a:lnTo>
                    <a:pt x="3357" y="305"/>
                  </a:lnTo>
                  <a:lnTo>
                    <a:pt x="3363" y="356"/>
                  </a:lnTo>
                  <a:lnTo>
                    <a:pt x="3377" y="459"/>
                  </a:lnTo>
                  <a:lnTo>
                    <a:pt x="3377" y="459"/>
                  </a:lnTo>
                  <a:lnTo>
                    <a:pt x="3404" y="702"/>
                  </a:lnTo>
                  <a:lnTo>
                    <a:pt x="3420" y="822"/>
                  </a:lnTo>
                  <a:lnTo>
                    <a:pt x="3437" y="945"/>
                  </a:lnTo>
                  <a:lnTo>
                    <a:pt x="3437" y="945"/>
                  </a:lnTo>
                  <a:lnTo>
                    <a:pt x="3451" y="1032"/>
                  </a:lnTo>
                  <a:lnTo>
                    <a:pt x="3459" y="1077"/>
                  </a:lnTo>
                  <a:lnTo>
                    <a:pt x="3470" y="1122"/>
                  </a:lnTo>
                  <a:lnTo>
                    <a:pt x="3482" y="1166"/>
                  </a:lnTo>
                  <a:lnTo>
                    <a:pt x="3497" y="1207"/>
                  </a:lnTo>
                  <a:lnTo>
                    <a:pt x="3517" y="1248"/>
                  </a:lnTo>
                  <a:lnTo>
                    <a:pt x="3529" y="1268"/>
                  </a:lnTo>
                  <a:lnTo>
                    <a:pt x="3540" y="1287"/>
                  </a:lnTo>
                  <a:lnTo>
                    <a:pt x="3540" y="1287"/>
                  </a:lnTo>
                  <a:lnTo>
                    <a:pt x="3571" y="1330"/>
                  </a:lnTo>
                  <a:lnTo>
                    <a:pt x="3604" y="1371"/>
                  </a:lnTo>
                  <a:lnTo>
                    <a:pt x="3641" y="1411"/>
                  </a:lnTo>
                  <a:lnTo>
                    <a:pt x="3678" y="1450"/>
                  </a:lnTo>
                  <a:lnTo>
                    <a:pt x="3756" y="1526"/>
                  </a:lnTo>
                  <a:lnTo>
                    <a:pt x="3832" y="1600"/>
                  </a:lnTo>
                  <a:lnTo>
                    <a:pt x="3832" y="1600"/>
                  </a:lnTo>
                  <a:lnTo>
                    <a:pt x="3917" y="1682"/>
                  </a:lnTo>
                  <a:lnTo>
                    <a:pt x="4001" y="1763"/>
                  </a:lnTo>
                  <a:lnTo>
                    <a:pt x="4042" y="1806"/>
                  </a:lnTo>
                  <a:lnTo>
                    <a:pt x="4083" y="1849"/>
                  </a:lnTo>
                  <a:lnTo>
                    <a:pt x="4122" y="1892"/>
                  </a:lnTo>
                  <a:lnTo>
                    <a:pt x="4160" y="1936"/>
                  </a:lnTo>
                  <a:lnTo>
                    <a:pt x="4160" y="1936"/>
                  </a:lnTo>
                  <a:lnTo>
                    <a:pt x="4178" y="1960"/>
                  </a:lnTo>
                  <a:lnTo>
                    <a:pt x="4193" y="1983"/>
                  </a:lnTo>
                  <a:lnTo>
                    <a:pt x="4209" y="2008"/>
                  </a:lnTo>
                  <a:lnTo>
                    <a:pt x="4225" y="2034"/>
                  </a:lnTo>
                  <a:lnTo>
                    <a:pt x="4250" y="2084"/>
                  </a:lnTo>
                  <a:lnTo>
                    <a:pt x="4275" y="2139"/>
                  </a:lnTo>
                  <a:lnTo>
                    <a:pt x="4295" y="2195"/>
                  </a:lnTo>
                  <a:lnTo>
                    <a:pt x="4314" y="2249"/>
                  </a:lnTo>
                  <a:lnTo>
                    <a:pt x="4351" y="2360"/>
                  </a:lnTo>
                  <a:lnTo>
                    <a:pt x="4351" y="2360"/>
                  </a:lnTo>
                  <a:lnTo>
                    <a:pt x="4378" y="2448"/>
                  </a:lnTo>
                  <a:lnTo>
                    <a:pt x="4405" y="2533"/>
                  </a:lnTo>
                  <a:lnTo>
                    <a:pt x="4431" y="2621"/>
                  </a:lnTo>
                  <a:lnTo>
                    <a:pt x="4454" y="2708"/>
                  </a:lnTo>
                  <a:lnTo>
                    <a:pt x="4454" y="2708"/>
                  </a:lnTo>
                  <a:lnTo>
                    <a:pt x="4456" y="2714"/>
                  </a:lnTo>
                  <a:lnTo>
                    <a:pt x="4460" y="2720"/>
                  </a:lnTo>
                  <a:lnTo>
                    <a:pt x="4464" y="2724"/>
                  </a:lnTo>
                  <a:lnTo>
                    <a:pt x="4468" y="2726"/>
                  </a:lnTo>
                  <a:lnTo>
                    <a:pt x="4477" y="2728"/>
                  </a:lnTo>
                  <a:lnTo>
                    <a:pt x="4487" y="2728"/>
                  </a:lnTo>
                  <a:lnTo>
                    <a:pt x="4497" y="2724"/>
                  </a:lnTo>
                  <a:lnTo>
                    <a:pt x="4505" y="2716"/>
                  </a:lnTo>
                  <a:lnTo>
                    <a:pt x="4506" y="2712"/>
                  </a:lnTo>
                  <a:lnTo>
                    <a:pt x="4508" y="2706"/>
                  </a:lnTo>
                  <a:lnTo>
                    <a:pt x="4508" y="2700"/>
                  </a:lnTo>
                  <a:lnTo>
                    <a:pt x="4506" y="2695"/>
                  </a:lnTo>
                  <a:lnTo>
                    <a:pt x="4506" y="2695"/>
                  </a:lnTo>
                  <a:lnTo>
                    <a:pt x="4460" y="2525"/>
                  </a:lnTo>
                  <a:lnTo>
                    <a:pt x="4435" y="2440"/>
                  </a:lnTo>
                  <a:lnTo>
                    <a:pt x="4407" y="2356"/>
                  </a:lnTo>
                  <a:lnTo>
                    <a:pt x="4407" y="2356"/>
                  </a:lnTo>
                  <a:lnTo>
                    <a:pt x="4384" y="2290"/>
                  </a:lnTo>
                  <a:lnTo>
                    <a:pt x="4361" y="2224"/>
                  </a:lnTo>
                  <a:lnTo>
                    <a:pt x="4337" y="2158"/>
                  </a:lnTo>
                  <a:lnTo>
                    <a:pt x="4310" y="2094"/>
                  </a:lnTo>
                  <a:lnTo>
                    <a:pt x="4310" y="2094"/>
                  </a:lnTo>
                  <a:lnTo>
                    <a:pt x="4293" y="2049"/>
                  </a:lnTo>
                  <a:lnTo>
                    <a:pt x="4271" y="2006"/>
                  </a:lnTo>
                  <a:lnTo>
                    <a:pt x="4248" y="1966"/>
                  </a:lnTo>
                  <a:lnTo>
                    <a:pt x="4221" y="1927"/>
                  </a:lnTo>
                  <a:lnTo>
                    <a:pt x="4221" y="1927"/>
                  </a:lnTo>
                  <a:lnTo>
                    <a:pt x="4186" y="1882"/>
                  </a:lnTo>
                  <a:lnTo>
                    <a:pt x="4149" y="1839"/>
                  </a:lnTo>
                  <a:lnTo>
                    <a:pt x="4110" y="1796"/>
                  </a:lnTo>
                  <a:lnTo>
                    <a:pt x="4071" y="1756"/>
                  </a:lnTo>
                  <a:lnTo>
                    <a:pt x="3989" y="1676"/>
                  </a:lnTo>
                  <a:lnTo>
                    <a:pt x="3908" y="1596"/>
                  </a:lnTo>
                  <a:lnTo>
                    <a:pt x="3908" y="1596"/>
                  </a:lnTo>
                  <a:lnTo>
                    <a:pt x="3826" y="1520"/>
                  </a:lnTo>
                  <a:lnTo>
                    <a:pt x="3746" y="1441"/>
                  </a:lnTo>
                  <a:lnTo>
                    <a:pt x="3707" y="1402"/>
                  </a:lnTo>
                  <a:lnTo>
                    <a:pt x="3669" y="1361"/>
                  </a:lnTo>
                  <a:lnTo>
                    <a:pt x="3632" y="1318"/>
                  </a:lnTo>
                  <a:lnTo>
                    <a:pt x="3599" y="1275"/>
                  </a:lnTo>
                  <a:lnTo>
                    <a:pt x="3599" y="1275"/>
                  </a:lnTo>
                  <a:lnTo>
                    <a:pt x="3585" y="1256"/>
                  </a:lnTo>
                  <a:lnTo>
                    <a:pt x="3573" y="1238"/>
                  </a:lnTo>
                  <a:lnTo>
                    <a:pt x="3564" y="1219"/>
                  </a:lnTo>
                  <a:lnTo>
                    <a:pt x="3554" y="1198"/>
                  </a:lnTo>
                  <a:lnTo>
                    <a:pt x="3536" y="1157"/>
                  </a:lnTo>
                  <a:lnTo>
                    <a:pt x="3525" y="1114"/>
                  </a:lnTo>
                  <a:lnTo>
                    <a:pt x="3513" y="1071"/>
                  </a:lnTo>
                  <a:lnTo>
                    <a:pt x="3505" y="1026"/>
                  </a:lnTo>
                  <a:lnTo>
                    <a:pt x="3490" y="939"/>
                  </a:lnTo>
                  <a:lnTo>
                    <a:pt x="3490" y="939"/>
                  </a:lnTo>
                  <a:lnTo>
                    <a:pt x="3472" y="816"/>
                  </a:lnTo>
                  <a:lnTo>
                    <a:pt x="3459" y="694"/>
                  </a:lnTo>
                  <a:lnTo>
                    <a:pt x="3429" y="449"/>
                  </a:lnTo>
                  <a:lnTo>
                    <a:pt x="3429" y="449"/>
                  </a:lnTo>
                  <a:lnTo>
                    <a:pt x="3418" y="348"/>
                  </a:lnTo>
                  <a:lnTo>
                    <a:pt x="3402" y="247"/>
                  </a:lnTo>
                  <a:lnTo>
                    <a:pt x="3402" y="247"/>
                  </a:lnTo>
                  <a:lnTo>
                    <a:pt x="3392" y="198"/>
                  </a:lnTo>
                  <a:lnTo>
                    <a:pt x="3387" y="173"/>
                  </a:lnTo>
                  <a:lnTo>
                    <a:pt x="3379" y="148"/>
                  </a:lnTo>
                  <a:lnTo>
                    <a:pt x="3371" y="124"/>
                  </a:lnTo>
                  <a:lnTo>
                    <a:pt x="3359" y="101"/>
                  </a:lnTo>
                  <a:lnTo>
                    <a:pt x="3348" y="80"/>
                  </a:lnTo>
                  <a:lnTo>
                    <a:pt x="3332" y="60"/>
                  </a:lnTo>
                  <a:lnTo>
                    <a:pt x="3332" y="60"/>
                  </a:lnTo>
                  <a:lnTo>
                    <a:pt x="3321" y="49"/>
                  </a:lnTo>
                  <a:lnTo>
                    <a:pt x="3311" y="37"/>
                  </a:lnTo>
                  <a:lnTo>
                    <a:pt x="3299" y="29"/>
                  </a:lnTo>
                  <a:lnTo>
                    <a:pt x="3287" y="21"/>
                  </a:lnTo>
                  <a:lnTo>
                    <a:pt x="3274" y="15"/>
                  </a:lnTo>
                  <a:lnTo>
                    <a:pt x="3262" y="10"/>
                  </a:lnTo>
                  <a:lnTo>
                    <a:pt x="3237" y="2"/>
                  </a:lnTo>
                  <a:lnTo>
                    <a:pt x="3212" y="0"/>
                  </a:lnTo>
                  <a:lnTo>
                    <a:pt x="3184" y="2"/>
                  </a:lnTo>
                  <a:lnTo>
                    <a:pt x="3159" y="6"/>
                  </a:lnTo>
                  <a:lnTo>
                    <a:pt x="3132" y="14"/>
                  </a:lnTo>
                  <a:lnTo>
                    <a:pt x="3105" y="23"/>
                  </a:lnTo>
                  <a:lnTo>
                    <a:pt x="3079" y="35"/>
                  </a:lnTo>
                  <a:lnTo>
                    <a:pt x="3054" y="50"/>
                  </a:lnTo>
                  <a:lnTo>
                    <a:pt x="3029" y="66"/>
                  </a:lnTo>
                  <a:lnTo>
                    <a:pt x="3006" y="84"/>
                  </a:lnTo>
                  <a:lnTo>
                    <a:pt x="2984" y="101"/>
                  </a:lnTo>
                  <a:lnTo>
                    <a:pt x="2945" y="136"/>
                  </a:lnTo>
                  <a:lnTo>
                    <a:pt x="2945" y="136"/>
                  </a:lnTo>
                  <a:lnTo>
                    <a:pt x="2928" y="155"/>
                  </a:lnTo>
                  <a:lnTo>
                    <a:pt x="2912" y="175"/>
                  </a:lnTo>
                  <a:lnTo>
                    <a:pt x="2901" y="196"/>
                  </a:lnTo>
                  <a:lnTo>
                    <a:pt x="2889" y="220"/>
                  </a:lnTo>
                  <a:lnTo>
                    <a:pt x="2879" y="245"/>
                  </a:lnTo>
                  <a:lnTo>
                    <a:pt x="2871" y="270"/>
                  </a:lnTo>
                  <a:lnTo>
                    <a:pt x="2866" y="295"/>
                  </a:lnTo>
                  <a:lnTo>
                    <a:pt x="2862" y="323"/>
                  </a:lnTo>
                  <a:lnTo>
                    <a:pt x="2854" y="375"/>
                  </a:lnTo>
                  <a:lnTo>
                    <a:pt x="2852" y="430"/>
                  </a:lnTo>
                  <a:lnTo>
                    <a:pt x="2852" y="480"/>
                  </a:lnTo>
                  <a:lnTo>
                    <a:pt x="2852" y="529"/>
                  </a:lnTo>
                  <a:lnTo>
                    <a:pt x="2852" y="529"/>
                  </a:lnTo>
                  <a:lnTo>
                    <a:pt x="2854" y="605"/>
                  </a:lnTo>
                  <a:lnTo>
                    <a:pt x="2858" y="678"/>
                  </a:lnTo>
                  <a:lnTo>
                    <a:pt x="2866" y="752"/>
                  </a:lnTo>
                  <a:lnTo>
                    <a:pt x="2873" y="826"/>
                  </a:lnTo>
                  <a:lnTo>
                    <a:pt x="2893" y="974"/>
                  </a:lnTo>
                  <a:lnTo>
                    <a:pt x="2914" y="1120"/>
                  </a:lnTo>
                  <a:lnTo>
                    <a:pt x="2914" y="1120"/>
                  </a:lnTo>
                  <a:lnTo>
                    <a:pt x="2936" y="1264"/>
                  </a:lnTo>
                  <a:lnTo>
                    <a:pt x="2936" y="1264"/>
                  </a:lnTo>
                  <a:lnTo>
                    <a:pt x="2939" y="1293"/>
                  </a:lnTo>
                  <a:lnTo>
                    <a:pt x="2941" y="1308"/>
                  </a:lnTo>
                  <a:lnTo>
                    <a:pt x="2941" y="1318"/>
                  </a:lnTo>
                  <a:lnTo>
                    <a:pt x="2941" y="1318"/>
                  </a:lnTo>
                  <a:lnTo>
                    <a:pt x="2938" y="1334"/>
                  </a:lnTo>
                  <a:lnTo>
                    <a:pt x="2932" y="1347"/>
                  </a:lnTo>
                  <a:lnTo>
                    <a:pt x="2922" y="1359"/>
                  </a:lnTo>
                  <a:lnTo>
                    <a:pt x="2912" y="1371"/>
                  </a:lnTo>
                  <a:lnTo>
                    <a:pt x="2912" y="1371"/>
                  </a:lnTo>
                  <a:lnTo>
                    <a:pt x="2895" y="1386"/>
                  </a:lnTo>
                  <a:lnTo>
                    <a:pt x="2875" y="1400"/>
                  </a:lnTo>
                  <a:lnTo>
                    <a:pt x="2854" y="1411"/>
                  </a:lnTo>
                  <a:lnTo>
                    <a:pt x="2833" y="1421"/>
                  </a:lnTo>
                  <a:lnTo>
                    <a:pt x="2809" y="1431"/>
                  </a:lnTo>
                  <a:lnTo>
                    <a:pt x="2786" y="1439"/>
                  </a:lnTo>
                  <a:lnTo>
                    <a:pt x="2739" y="1450"/>
                  </a:lnTo>
                  <a:lnTo>
                    <a:pt x="2739" y="1450"/>
                  </a:lnTo>
                  <a:lnTo>
                    <a:pt x="2698" y="1460"/>
                  </a:lnTo>
                  <a:lnTo>
                    <a:pt x="2659" y="1468"/>
                  </a:lnTo>
                  <a:lnTo>
                    <a:pt x="2578" y="1481"/>
                  </a:lnTo>
                  <a:lnTo>
                    <a:pt x="2498" y="1491"/>
                  </a:lnTo>
                  <a:lnTo>
                    <a:pt x="2415" y="1497"/>
                  </a:lnTo>
                  <a:lnTo>
                    <a:pt x="2333" y="1501"/>
                  </a:lnTo>
                  <a:lnTo>
                    <a:pt x="2251" y="1503"/>
                  </a:lnTo>
                  <a:lnTo>
                    <a:pt x="2088" y="1503"/>
                  </a:lnTo>
                  <a:lnTo>
                    <a:pt x="2088" y="1503"/>
                  </a:lnTo>
                  <a:lnTo>
                    <a:pt x="1991" y="1501"/>
                  </a:lnTo>
                  <a:lnTo>
                    <a:pt x="1893" y="1499"/>
                  </a:lnTo>
                  <a:lnTo>
                    <a:pt x="1699" y="1491"/>
                  </a:lnTo>
                  <a:lnTo>
                    <a:pt x="1507" y="1481"/>
                  </a:lnTo>
                  <a:lnTo>
                    <a:pt x="1312" y="1468"/>
                  </a:lnTo>
                  <a:lnTo>
                    <a:pt x="1312" y="1468"/>
                  </a:lnTo>
                  <a:lnTo>
                    <a:pt x="1021" y="1444"/>
                  </a:lnTo>
                  <a:lnTo>
                    <a:pt x="727" y="1421"/>
                  </a:lnTo>
                  <a:lnTo>
                    <a:pt x="727" y="1421"/>
                  </a:lnTo>
                  <a:lnTo>
                    <a:pt x="649" y="1417"/>
                  </a:lnTo>
                  <a:lnTo>
                    <a:pt x="571" y="1415"/>
                  </a:lnTo>
                  <a:lnTo>
                    <a:pt x="571" y="1415"/>
                  </a:lnTo>
                  <a:lnTo>
                    <a:pt x="482" y="1411"/>
                  </a:lnTo>
                  <a:lnTo>
                    <a:pt x="395" y="1409"/>
                  </a:lnTo>
                  <a:lnTo>
                    <a:pt x="350" y="1411"/>
                  </a:lnTo>
                  <a:lnTo>
                    <a:pt x="305" y="1413"/>
                  </a:lnTo>
                  <a:lnTo>
                    <a:pt x="262" y="1419"/>
                  </a:lnTo>
                  <a:lnTo>
                    <a:pt x="218" y="1429"/>
                  </a:lnTo>
                  <a:lnTo>
                    <a:pt x="218" y="1429"/>
                  </a:lnTo>
                  <a:lnTo>
                    <a:pt x="194" y="1437"/>
                  </a:lnTo>
                  <a:lnTo>
                    <a:pt x="173" y="1444"/>
                  </a:lnTo>
                  <a:lnTo>
                    <a:pt x="152" y="1456"/>
                  </a:lnTo>
                  <a:lnTo>
                    <a:pt x="132" y="1466"/>
                  </a:lnTo>
                  <a:lnTo>
                    <a:pt x="115" y="1479"/>
                  </a:lnTo>
                  <a:lnTo>
                    <a:pt x="97" y="1493"/>
                  </a:lnTo>
                  <a:lnTo>
                    <a:pt x="82" y="1509"/>
                  </a:lnTo>
                  <a:lnTo>
                    <a:pt x="68" y="1524"/>
                  </a:lnTo>
                  <a:lnTo>
                    <a:pt x="54" y="1542"/>
                  </a:lnTo>
                  <a:lnTo>
                    <a:pt x="45" y="1561"/>
                  </a:lnTo>
                  <a:lnTo>
                    <a:pt x="33" y="1581"/>
                  </a:lnTo>
                  <a:lnTo>
                    <a:pt x="25" y="1600"/>
                  </a:lnTo>
                  <a:lnTo>
                    <a:pt x="17" y="1621"/>
                  </a:lnTo>
                  <a:lnTo>
                    <a:pt x="12" y="1645"/>
                  </a:lnTo>
                  <a:lnTo>
                    <a:pt x="6" y="1668"/>
                  </a:lnTo>
                  <a:lnTo>
                    <a:pt x="2" y="1691"/>
                  </a:lnTo>
                  <a:lnTo>
                    <a:pt x="2" y="1691"/>
                  </a:lnTo>
                  <a:lnTo>
                    <a:pt x="0" y="1719"/>
                  </a:lnTo>
                  <a:lnTo>
                    <a:pt x="0" y="1746"/>
                  </a:lnTo>
                  <a:lnTo>
                    <a:pt x="4" y="1771"/>
                  </a:lnTo>
                  <a:lnTo>
                    <a:pt x="10" y="1794"/>
                  </a:lnTo>
                  <a:lnTo>
                    <a:pt x="17" y="1816"/>
                  </a:lnTo>
                  <a:lnTo>
                    <a:pt x="31" y="1837"/>
                  </a:lnTo>
                  <a:lnTo>
                    <a:pt x="47" y="1859"/>
                  </a:lnTo>
                  <a:lnTo>
                    <a:pt x="66" y="1878"/>
                  </a:lnTo>
                  <a:lnTo>
                    <a:pt x="66" y="1878"/>
                  </a:lnTo>
                  <a:lnTo>
                    <a:pt x="89" y="1896"/>
                  </a:lnTo>
                  <a:lnTo>
                    <a:pt x="113" y="1913"/>
                  </a:lnTo>
                  <a:lnTo>
                    <a:pt x="136" y="1929"/>
                  </a:lnTo>
                  <a:lnTo>
                    <a:pt x="163" y="1942"/>
                  </a:lnTo>
                  <a:lnTo>
                    <a:pt x="216" y="1967"/>
                  </a:lnTo>
                  <a:lnTo>
                    <a:pt x="268" y="1989"/>
                  </a:lnTo>
                  <a:lnTo>
                    <a:pt x="268" y="1989"/>
                  </a:lnTo>
                  <a:lnTo>
                    <a:pt x="342" y="2014"/>
                  </a:lnTo>
                  <a:lnTo>
                    <a:pt x="418" y="2035"/>
                  </a:lnTo>
                  <a:lnTo>
                    <a:pt x="494" y="2057"/>
                  </a:lnTo>
                  <a:lnTo>
                    <a:pt x="570" y="2074"/>
                  </a:lnTo>
                  <a:lnTo>
                    <a:pt x="570" y="2074"/>
                  </a:lnTo>
                  <a:lnTo>
                    <a:pt x="655" y="2092"/>
                  </a:lnTo>
                  <a:lnTo>
                    <a:pt x="741" y="2109"/>
                  </a:lnTo>
                  <a:lnTo>
                    <a:pt x="826" y="2125"/>
                  </a:lnTo>
                  <a:lnTo>
                    <a:pt x="914" y="2139"/>
                  </a:lnTo>
                  <a:lnTo>
                    <a:pt x="1089" y="2164"/>
                  </a:lnTo>
                  <a:lnTo>
                    <a:pt x="1262" y="2185"/>
                  </a:lnTo>
                  <a:lnTo>
                    <a:pt x="1437" y="2203"/>
                  </a:lnTo>
                  <a:lnTo>
                    <a:pt x="1614" y="2216"/>
                  </a:lnTo>
                  <a:lnTo>
                    <a:pt x="1789" y="2230"/>
                  </a:lnTo>
                  <a:lnTo>
                    <a:pt x="1963" y="2240"/>
                  </a:lnTo>
                  <a:lnTo>
                    <a:pt x="1963" y="2240"/>
                  </a:lnTo>
                  <a:lnTo>
                    <a:pt x="2076" y="2247"/>
                  </a:lnTo>
                  <a:lnTo>
                    <a:pt x="2189" y="2251"/>
                  </a:lnTo>
                  <a:lnTo>
                    <a:pt x="2189" y="2251"/>
                  </a:lnTo>
                  <a:lnTo>
                    <a:pt x="2195" y="2251"/>
                  </a:lnTo>
                  <a:lnTo>
                    <a:pt x="2201" y="2249"/>
                  </a:lnTo>
                  <a:lnTo>
                    <a:pt x="2205" y="2247"/>
                  </a:lnTo>
                  <a:lnTo>
                    <a:pt x="2208" y="2244"/>
                  </a:lnTo>
                  <a:lnTo>
                    <a:pt x="2214" y="2236"/>
                  </a:lnTo>
                  <a:lnTo>
                    <a:pt x="2216" y="2226"/>
                  </a:lnTo>
                  <a:lnTo>
                    <a:pt x="2214" y="2216"/>
                  </a:lnTo>
                  <a:lnTo>
                    <a:pt x="2208" y="2207"/>
                  </a:lnTo>
                  <a:lnTo>
                    <a:pt x="2201" y="2201"/>
                  </a:lnTo>
                  <a:lnTo>
                    <a:pt x="2195" y="2199"/>
                  </a:lnTo>
                  <a:lnTo>
                    <a:pt x="2189" y="2197"/>
                  </a:lnTo>
                  <a:lnTo>
                    <a:pt x="2189" y="2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A4D96A61-B64C-1984-8EAF-CBD76400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" y="2245"/>
              <a:ext cx="829" cy="484"/>
            </a:xfrm>
            <a:custGeom>
              <a:avLst/>
              <a:gdLst>
                <a:gd name="T0" fmla="*/ 739 w 1659"/>
                <a:gd name="T1" fmla="*/ 90 h 968"/>
                <a:gd name="T2" fmla="*/ 677 w 1659"/>
                <a:gd name="T3" fmla="*/ 163 h 968"/>
                <a:gd name="T4" fmla="*/ 525 w 1659"/>
                <a:gd name="T5" fmla="*/ 228 h 968"/>
                <a:gd name="T6" fmla="*/ 292 w 1659"/>
                <a:gd name="T7" fmla="*/ 288 h 968"/>
                <a:gd name="T8" fmla="*/ 160 w 1659"/>
                <a:gd name="T9" fmla="*/ 344 h 968"/>
                <a:gd name="T10" fmla="*/ 58 w 1659"/>
                <a:gd name="T11" fmla="*/ 445 h 968"/>
                <a:gd name="T12" fmla="*/ 6 w 1659"/>
                <a:gd name="T13" fmla="*/ 583 h 968"/>
                <a:gd name="T14" fmla="*/ 16 w 1659"/>
                <a:gd name="T15" fmla="*/ 725 h 968"/>
                <a:gd name="T16" fmla="*/ 64 w 1659"/>
                <a:gd name="T17" fmla="*/ 803 h 968"/>
                <a:gd name="T18" fmla="*/ 202 w 1659"/>
                <a:gd name="T19" fmla="*/ 894 h 968"/>
                <a:gd name="T20" fmla="*/ 331 w 1659"/>
                <a:gd name="T21" fmla="*/ 941 h 968"/>
                <a:gd name="T22" fmla="*/ 502 w 1659"/>
                <a:gd name="T23" fmla="*/ 966 h 968"/>
                <a:gd name="T24" fmla="*/ 760 w 1659"/>
                <a:gd name="T25" fmla="*/ 957 h 968"/>
                <a:gd name="T26" fmla="*/ 1104 w 1659"/>
                <a:gd name="T27" fmla="*/ 920 h 968"/>
                <a:gd name="T28" fmla="*/ 1382 w 1659"/>
                <a:gd name="T29" fmla="*/ 863 h 968"/>
                <a:gd name="T30" fmla="*/ 1534 w 1659"/>
                <a:gd name="T31" fmla="*/ 803 h 968"/>
                <a:gd name="T32" fmla="*/ 1618 w 1659"/>
                <a:gd name="T33" fmla="*/ 729 h 968"/>
                <a:gd name="T34" fmla="*/ 1659 w 1659"/>
                <a:gd name="T35" fmla="*/ 628 h 968"/>
                <a:gd name="T36" fmla="*/ 1649 w 1659"/>
                <a:gd name="T37" fmla="*/ 581 h 968"/>
                <a:gd name="T38" fmla="*/ 1569 w 1659"/>
                <a:gd name="T39" fmla="*/ 500 h 968"/>
                <a:gd name="T40" fmla="*/ 1460 w 1659"/>
                <a:gd name="T41" fmla="*/ 455 h 968"/>
                <a:gd name="T42" fmla="*/ 1305 w 1659"/>
                <a:gd name="T43" fmla="*/ 432 h 968"/>
                <a:gd name="T44" fmla="*/ 951 w 1659"/>
                <a:gd name="T45" fmla="*/ 438 h 968"/>
                <a:gd name="T46" fmla="*/ 618 w 1659"/>
                <a:gd name="T47" fmla="*/ 463 h 968"/>
                <a:gd name="T48" fmla="*/ 414 w 1659"/>
                <a:gd name="T49" fmla="*/ 488 h 968"/>
                <a:gd name="T50" fmla="*/ 395 w 1659"/>
                <a:gd name="T51" fmla="*/ 527 h 968"/>
                <a:gd name="T52" fmla="*/ 420 w 1659"/>
                <a:gd name="T53" fmla="*/ 543 h 968"/>
                <a:gd name="T54" fmla="*/ 721 w 1659"/>
                <a:gd name="T55" fmla="*/ 508 h 968"/>
                <a:gd name="T56" fmla="*/ 1079 w 1659"/>
                <a:gd name="T57" fmla="*/ 486 h 968"/>
                <a:gd name="T58" fmla="*/ 1363 w 1659"/>
                <a:gd name="T59" fmla="*/ 492 h 968"/>
                <a:gd name="T60" fmla="*/ 1485 w 1659"/>
                <a:gd name="T61" fmla="*/ 519 h 968"/>
                <a:gd name="T62" fmla="*/ 1583 w 1659"/>
                <a:gd name="T63" fmla="*/ 580 h 968"/>
                <a:gd name="T64" fmla="*/ 1606 w 1659"/>
                <a:gd name="T65" fmla="*/ 630 h 968"/>
                <a:gd name="T66" fmla="*/ 1579 w 1659"/>
                <a:gd name="T67" fmla="*/ 694 h 968"/>
                <a:gd name="T68" fmla="*/ 1472 w 1659"/>
                <a:gd name="T69" fmla="*/ 774 h 968"/>
                <a:gd name="T70" fmla="*/ 1344 w 1659"/>
                <a:gd name="T71" fmla="*/ 817 h 968"/>
                <a:gd name="T72" fmla="*/ 1023 w 1659"/>
                <a:gd name="T73" fmla="*/ 877 h 968"/>
                <a:gd name="T74" fmla="*/ 669 w 1659"/>
                <a:gd name="T75" fmla="*/ 908 h 968"/>
                <a:gd name="T76" fmla="*/ 476 w 1659"/>
                <a:gd name="T77" fmla="*/ 910 h 968"/>
                <a:gd name="T78" fmla="*/ 340 w 1659"/>
                <a:gd name="T79" fmla="*/ 889 h 968"/>
                <a:gd name="T80" fmla="*/ 175 w 1659"/>
                <a:gd name="T81" fmla="*/ 819 h 968"/>
                <a:gd name="T82" fmla="*/ 101 w 1659"/>
                <a:gd name="T83" fmla="*/ 760 h 968"/>
                <a:gd name="T84" fmla="*/ 62 w 1659"/>
                <a:gd name="T85" fmla="*/ 685 h 968"/>
                <a:gd name="T86" fmla="*/ 60 w 1659"/>
                <a:gd name="T87" fmla="*/ 597 h 968"/>
                <a:gd name="T88" fmla="*/ 95 w 1659"/>
                <a:gd name="T89" fmla="*/ 494 h 968"/>
                <a:gd name="T90" fmla="*/ 169 w 1659"/>
                <a:gd name="T91" fmla="*/ 406 h 968"/>
                <a:gd name="T92" fmla="*/ 317 w 1659"/>
                <a:gd name="T93" fmla="*/ 335 h 968"/>
                <a:gd name="T94" fmla="*/ 605 w 1659"/>
                <a:gd name="T95" fmla="*/ 259 h 968"/>
                <a:gd name="T96" fmla="*/ 729 w 1659"/>
                <a:gd name="T97" fmla="*/ 195 h 968"/>
                <a:gd name="T98" fmla="*/ 786 w 1659"/>
                <a:gd name="T99" fmla="*/ 119 h 968"/>
                <a:gd name="T100" fmla="*/ 803 w 1659"/>
                <a:gd name="T101" fmla="*/ 27 h 968"/>
                <a:gd name="T102" fmla="*/ 774 w 1659"/>
                <a:gd name="T103" fmla="*/ 0 h 968"/>
                <a:gd name="T104" fmla="*/ 749 w 1659"/>
                <a:gd name="T105" fmla="*/ 22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59" h="968">
                  <a:moveTo>
                    <a:pt x="749" y="27"/>
                  </a:moveTo>
                  <a:lnTo>
                    <a:pt x="749" y="27"/>
                  </a:lnTo>
                  <a:lnTo>
                    <a:pt x="747" y="51"/>
                  </a:lnTo>
                  <a:lnTo>
                    <a:pt x="745" y="72"/>
                  </a:lnTo>
                  <a:lnTo>
                    <a:pt x="739" y="90"/>
                  </a:lnTo>
                  <a:lnTo>
                    <a:pt x="729" y="109"/>
                  </a:lnTo>
                  <a:lnTo>
                    <a:pt x="719" y="125"/>
                  </a:lnTo>
                  <a:lnTo>
                    <a:pt x="706" y="138"/>
                  </a:lnTo>
                  <a:lnTo>
                    <a:pt x="692" y="152"/>
                  </a:lnTo>
                  <a:lnTo>
                    <a:pt x="677" y="163"/>
                  </a:lnTo>
                  <a:lnTo>
                    <a:pt x="659" y="175"/>
                  </a:lnTo>
                  <a:lnTo>
                    <a:pt x="642" y="185"/>
                  </a:lnTo>
                  <a:lnTo>
                    <a:pt x="605" y="202"/>
                  </a:lnTo>
                  <a:lnTo>
                    <a:pt x="564" y="216"/>
                  </a:lnTo>
                  <a:lnTo>
                    <a:pt x="525" y="228"/>
                  </a:lnTo>
                  <a:lnTo>
                    <a:pt x="525" y="228"/>
                  </a:lnTo>
                  <a:lnTo>
                    <a:pt x="478" y="239"/>
                  </a:lnTo>
                  <a:lnTo>
                    <a:pt x="432" y="251"/>
                  </a:lnTo>
                  <a:lnTo>
                    <a:pt x="338" y="274"/>
                  </a:lnTo>
                  <a:lnTo>
                    <a:pt x="292" y="288"/>
                  </a:lnTo>
                  <a:lnTo>
                    <a:pt x="247" y="303"/>
                  </a:lnTo>
                  <a:lnTo>
                    <a:pt x="202" y="321"/>
                  </a:lnTo>
                  <a:lnTo>
                    <a:pt x="181" y="333"/>
                  </a:lnTo>
                  <a:lnTo>
                    <a:pt x="160" y="344"/>
                  </a:lnTo>
                  <a:lnTo>
                    <a:pt x="160" y="344"/>
                  </a:lnTo>
                  <a:lnTo>
                    <a:pt x="136" y="360"/>
                  </a:lnTo>
                  <a:lnTo>
                    <a:pt x="115" y="377"/>
                  </a:lnTo>
                  <a:lnTo>
                    <a:pt x="93" y="399"/>
                  </a:lnTo>
                  <a:lnTo>
                    <a:pt x="76" y="420"/>
                  </a:lnTo>
                  <a:lnTo>
                    <a:pt x="58" y="445"/>
                  </a:lnTo>
                  <a:lnTo>
                    <a:pt x="43" y="471"/>
                  </a:lnTo>
                  <a:lnTo>
                    <a:pt x="31" y="498"/>
                  </a:lnTo>
                  <a:lnTo>
                    <a:pt x="20" y="525"/>
                  </a:lnTo>
                  <a:lnTo>
                    <a:pt x="12" y="554"/>
                  </a:lnTo>
                  <a:lnTo>
                    <a:pt x="6" y="583"/>
                  </a:lnTo>
                  <a:lnTo>
                    <a:pt x="2" y="613"/>
                  </a:lnTo>
                  <a:lnTo>
                    <a:pt x="0" y="642"/>
                  </a:lnTo>
                  <a:lnTo>
                    <a:pt x="4" y="669"/>
                  </a:lnTo>
                  <a:lnTo>
                    <a:pt x="8" y="698"/>
                  </a:lnTo>
                  <a:lnTo>
                    <a:pt x="16" y="725"/>
                  </a:lnTo>
                  <a:lnTo>
                    <a:pt x="27" y="753"/>
                  </a:lnTo>
                  <a:lnTo>
                    <a:pt x="27" y="753"/>
                  </a:lnTo>
                  <a:lnTo>
                    <a:pt x="35" y="766"/>
                  </a:lnTo>
                  <a:lnTo>
                    <a:pt x="43" y="778"/>
                  </a:lnTo>
                  <a:lnTo>
                    <a:pt x="64" y="803"/>
                  </a:lnTo>
                  <a:lnTo>
                    <a:pt x="88" y="826"/>
                  </a:lnTo>
                  <a:lnTo>
                    <a:pt x="115" y="846"/>
                  </a:lnTo>
                  <a:lnTo>
                    <a:pt x="144" y="865"/>
                  </a:lnTo>
                  <a:lnTo>
                    <a:pt x="173" y="881"/>
                  </a:lnTo>
                  <a:lnTo>
                    <a:pt x="202" y="894"/>
                  </a:lnTo>
                  <a:lnTo>
                    <a:pt x="231" y="908"/>
                  </a:lnTo>
                  <a:lnTo>
                    <a:pt x="231" y="908"/>
                  </a:lnTo>
                  <a:lnTo>
                    <a:pt x="265" y="920"/>
                  </a:lnTo>
                  <a:lnTo>
                    <a:pt x="298" y="931"/>
                  </a:lnTo>
                  <a:lnTo>
                    <a:pt x="331" y="941"/>
                  </a:lnTo>
                  <a:lnTo>
                    <a:pt x="364" y="949"/>
                  </a:lnTo>
                  <a:lnTo>
                    <a:pt x="399" y="957"/>
                  </a:lnTo>
                  <a:lnTo>
                    <a:pt x="432" y="961"/>
                  </a:lnTo>
                  <a:lnTo>
                    <a:pt x="467" y="964"/>
                  </a:lnTo>
                  <a:lnTo>
                    <a:pt x="502" y="966"/>
                  </a:lnTo>
                  <a:lnTo>
                    <a:pt x="502" y="966"/>
                  </a:lnTo>
                  <a:lnTo>
                    <a:pt x="566" y="968"/>
                  </a:lnTo>
                  <a:lnTo>
                    <a:pt x="630" y="964"/>
                  </a:lnTo>
                  <a:lnTo>
                    <a:pt x="760" y="957"/>
                  </a:lnTo>
                  <a:lnTo>
                    <a:pt x="760" y="957"/>
                  </a:lnTo>
                  <a:lnTo>
                    <a:pt x="902" y="945"/>
                  </a:lnTo>
                  <a:lnTo>
                    <a:pt x="974" y="937"/>
                  </a:lnTo>
                  <a:lnTo>
                    <a:pt x="1044" y="929"/>
                  </a:lnTo>
                  <a:lnTo>
                    <a:pt x="1044" y="929"/>
                  </a:lnTo>
                  <a:lnTo>
                    <a:pt x="1104" y="920"/>
                  </a:lnTo>
                  <a:lnTo>
                    <a:pt x="1167" y="908"/>
                  </a:lnTo>
                  <a:lnTo>
                    <a:pt x="1287" y="885"/>
                  </a:lnTo>
                  <a:lnTo>
                    <a:pt x="1287" y="885"/>
                  </a:lnTo>
                  <a:lnTo>
                    <a:pt x="1351" y="871"/>
                  </a:lnTo>
                  <a:lnTo>
                    <a:pt x="1382" y="863"/>
                  </a:lnTo>
                  <a:lnTo>
                    <a:pt x="1414" y="854"/>
                  </a:lnTo>
                  <a:lnTo>
                    <a:pt x="1445" y="844"/>
                  </a:lnTo>
                  <a:lnTo>
                    <a:pt x="1476" y="832"/>
                  </a:lnTo>
                  <a:lnTo>
                    <a:pt x="1505" y="819"/>
                  </a:lnTo>
                  <a:lnTo>
                    <a:pt x="1534" y="803"/>
                  </a:lnTo>
                  <a:lnTo>
                    <a:pt x="1534" y="803"/>
                  </a:lnTo>
                  <a:lnTo>
                    <a:pt x="1557" y="788"/>
                  </a:lnTo>
                  <a:lnTo>
                    <a:pt x="1579" y="770"/>
                  </a:lnTo>
                  <a:lnTo>
                    <a:pt x="1600" y="751"/>
                  </a:lnTo>
                  <a:lnTo>
                    <a:pt x="1618" y="729"/>
                  </a:lnTo>
                  <a:lnTo>
                    <a:pt x="1633" y="706"/>
                  </a:lnTo>
                  <a:lnTo>
                    <a:pt x="1647" y="683"/>
                  </a:lnTo>
                  <a:lnTo>
                    <a:pt x="1655" y="655"/>
                  </a:lnTo>
                  <a:lnTo>
                    <a:pt x="1657" y="642"/>
                  </a:lnTo>
                  <a:lnTo>
                    <a:pt x="1659" y="628"/>
                  </a:lnTo>
                  <a:lnTo>
                    <a:pt x="1659" y="628"/>
                  </a:lnTo>
                  <a:lnTo>
                    <a:pt x="1659" y="616"/>
                  </a:lnTo>
                  <a:lnTo>
                    <a:pt x="1657" y="605"/>
                  </a:lnTo>
                  <a:lnTo>
                    <a:pt x="1655" y="593"/>
                  </a:lnTo>
                  <a:lnTo>
                    <a:pt x="1649" y="581"/>
                  </a:lnTo>
                  <a:lnTo>
                    <a:pt x="1639" y="562"/>
                  </a:lnTo>
                  <a:lnTo>
                    <a:pt x="1624" y="543"/>
                  </a:lnTo>
                  <a:lnTo>
                    <a:pt x="1608" y="527"/>
                  </a:lnTo>
                  <a:lnTo>
                    <a:pt x="1589" y="511"/>
                  </a:lnTo>
                  <a:lnTo>
                    <a:pt x="1569" y="500"/>
                  </a:lnTo>
                  <a:lnTo>
                    <a:pt x="1548" y="488"/>
                  </a:lnTo>
                  <a:lnTo>
                    <a:pt x="1548" y="488"/>
                  </a:lnTo>
                  <a:lnTo>
                    <a:pt x="1520" y="475"/>
                  </a:lnTo>
                  <a:lnTo>
                    <a:pt x="1489" y="465"/>
                  </a:lnTo>
                  <a:lnTo>
                    <a:pt x="1460" y="455"/>
                  </a:lnTo>
                  <a:lnTo>
                    <a:pt x="1429" y="447"/>
                  </a:lnTo>
                  <a:lnTo>
                    <a:pt x="1398" y="441"/>
                  </a:lnTo>
                  <a:lnTo>
                    <a:pt x="1367" y="438"/>
                  </a:lnTo>
                  <a:lnTo>
                    <a:pt x="1305" y="432"/>
                  </a:lnTo>
                  <a:lnTo>
                    <a:pt x="1305" y="432"/>
                  </a:lnTo>
                  <a:lnTo>
                    <a:pt x="1260" y="430"/>
                  </a:lnTo>
                  <a:lnTo>
                    <a:pt x="1217" y="428"/>
                  </a:lnTo>
                  <a:lnTo>
                    <a:pt x="1128" y="430"/>
                  </a:lnTo>
                  <a:lnTo>
                    <a:pt x="1040" y="432"/>
                  </a:lnTo>
                  <a:lnTo>
                    <a:pt x="951" y="438"/>
                  </a:lnTo>
                  <a:lnTo>
                    <a:pt x="951" y="438"/>
                  </a:lnTo>
                  <a:lnTo>
                    <a:pt x="786" y="447"/>
                  </a:lnTo>
                  <a:lnTo>
                    <a:pt x="702" y="455"/>
                  </a:lnTo>
                  <a:lnTo>
                    <a:pt x="618" y="463"/>
                  </a:lnTo>
                  <a:lnTo>
                    <a:pt x="618" y="463"/>
                  </a:lnTo>
                  <a:lnTo>
                    <a:pt x="519" y="476"/>
                  </a:lnTo>
                  <a:lnTo>
                    <a:pt x="471" y="482"/>
                  </a:lnTo>
                  <a:lnTo>
                    <a:pt x="420" y="488"/>
                  </a:lnTo>
                  <a:lnTo>
                    <a:pt x="420" y="488"/>
                  </a:lnTo>
                  <a:lnTo>
                    <a:pt x="414" y="488"/>
                  </a:lnTo>
                  <a:lnTo>
                    <a:pt x="408" y="490"/>
                  </a:lnTo>
                  <a:lnTo>
                    <a:pt x="401" y="498"/>
                  </a:lnTo>
                  <a:lnTo>
                    <a:pt x="395" y="506"/>
                  </a:lnTo>
                  <a:lnTo>
                    <a:pt x="395" y="517"/>
                  </a:lnTo>
                  <a:lnTo>
                    <a:pt x="395" y="527"/>
                  </a:lnTo>
                  <a:lnTo>
                    <a:pt x="401" y="535"/>
                  </a:lnTo>
                  <a:lnTo>
                    <a:pt x="405" y="539"/>
                  </a:lnTo>
                  <a:lnTo>
                    <a:pt x="408" y="541"/>
                  </a:lnTo>
                  <a:lnTo>
                    <a:pt x="414" y="543"/>
                  </a:lnTo>
                  <a:lnTo>
                    <a:pt x="420" y="543"/>
                  </a:lnTo>
                  <a:lnTo>
                    <a:pt x="420" y="543"/>
                  </a:lnTo>
                  <a:lnTo>
                    <a:pt x="496" y="535"/>
                  </a:lnTo>
                  <a:lnTo>
                    <a:pt x="572" y="525"/>
                  </a:lnTo>
                  <a:lnTo>
                    <a:pt x="646" y="515"/>
                  </a:lnTo>
                  <a:lnTo>
                    <a:pt x="721" y="508"/>
                  </a:lnTo>
                  <a:lnTo>
                    <a:pt x="721" y="508"/>
                  </a:lnTo>
                  <a:lnTo>
                    <a:pt x="900" y="494"/>
                  </a:lnTo>
                  <a:lnTo>
                    <a:pt x="990" y="490"/>
                  </a:lnTo>
                  <a:lnTo>
                    <a:pt x="1079" y="486"/>
                  </a:lnTo>
                  <a:lnTo>
                    <a:pt x="1079" y="486"/>
                  </a:lnTo>
                  <a:lnTo>
                    <a:pt x="1161" y="482"/>
                  </a:lnTo>
                  <a:lnTo>
                    <a:pt x="1242" y="482"/>
                  </a:lnTo>
                  <a:lnTo>
                    <a:pt x="1281" y="484"/>
                  </a:lnTo>
                  <a:lnTo>
                    <a:pt x="1322" y="486"/>
                  </a:lnTo>
                  <a:lnTo>
                    <a:pt x="1363" y="492"/>
                  </a:lnTo>
                  <a:lnTo>
                    <a:pt x="1404" y="498"/>
                  </a:lnTo>
                  <a:lnTo>
                    <a:pt x="1404" y="498"/>
                  </a:lnTo>
                  <a:lnTo>
                    <a:pt x="1429" y="504"/>
                  </a:lnTo>
                  <a:lnTo>
                    <a:pt x="1458" y="510"/>
                  </a:lnTo>
                  <a:lnTo>
                    <a:pt x="1485" y="519"/>
                  </a:lnTo>
                  <a:lnTo>
                    <a:pt x="1513" y="529"/>
                  </a:lnTo>
                  <a:lnTo>
                    <a:pt x="1540" y="543"/>
                  </a:lnTo>
                  <a:lnTo>
                    <a:pt x="1563" y="560"/>
                  </a:lnTo>
                  <a:lnTo>
                    <a:pt x="1573" y="568"/>
                  </a:lnTo>
                  <a:lnTo>
                    <a:pt x="1583" y="580"/>
                  </a:lnTo>
                  <a:lnTo>
                    <a:pt x="1592" y="589"/>
                  </a:lnTo>
                  <a:lnTo>
                    <a:pt x="1598" y="603"/>
                  </a:lnTo>
                  <a:lnTo>
                    <a:pt x="1598" y="603"/>
                  </a:lnTo>
                  <a:lnTo>
                    <a:pt x="1604" y="616"/>
                  </a:lnTo>
                  <a:lnTo>
                    <a:pt x="1606" y="630"/>
                  </a:lnTo>
                  <a:lnTo>
                    <a:pt x="1606" y="644"/>
                  </a:lnTo>
                  <a:lnTo>
                    <a:pt x="1602" y="657"/>
                  </a:lnTo>
                  <a:lnTo>
                    <a:pt x="1596" y="669"/>
                  </a:lnTo>
                  <a:lnTo>
                    <a:pt x="1589" y="683"/>
                  </a:lnTo>
                  <a:lnTo>
                    <a:pt x="1579" y="694"/>
                  </a:lnTo>
                  <a:lnTo>
                    <a:pt x="1569" y="706"/>
                  </a:lnTo>
                  <a:lnTo>
                    <a:pt x="1544" y="729"/>
                  </a:lnTo>
                  <a:lnTo>
                    <a:pt x="1519" y="747"/>
                  </a:lnTo>
                  <a:lnTo>
                    <a:pt x="1493" y="762"/>
                  </a:lnTo>
                  <a:lnTo>
                    <a:pt x="1472" y="774"/>
                  </a:lnTo>
                  <a:lnTo>
                    <a:pt x="1472" y="774"/>
                  </a:lnTo>
                  <a:lnTo>
                    <a:pt x="1441" y="788"/>
                  </a:lnTo>
                  <a:lnTo>
                    <a:pt x="1408" y="799"/>
                  </a:lnTo>
                  <a:lnTo>
                    <a:pt x="1377" y="809"/>
                  </a:lnTo>
                  <a:lnTo>
                    <a:pt x="1344" y="817"/>
                  </a:lnTo>
                  <a:lnTo>
                    <a:pt x="1277" y="830"/>
                  </a:lnTo>
                  <a:lnTo>
                    <a:pt x="1211" y="844"/>
                  </a:lnTo>
                  <a:lnTo>
                    <a:pt x="1211" y="844"/>
                  </a:lnTo>
                  <a:lnTo>
                    <a:pt x="1085" y="867"/>
                  </a:lnTo>
                  <a:lnTo>
                    <a:pt x="1023" y="877"/>
                  </a:lnTo>
                  <a:lnTo>
                    <a:pt x="961" y="885"/>
                  </a:lnTo>
                  <a:lnTo>
                    <a:pt x="961" y="885"/>
                  </a:lnTo>
                  <a:lnTo>
                    <a:pt x="887" y="893"/>
                  </a:lnTo>
                  <a:lnTo>
                    <a:pt x="815" y="898"/>
                  </a:lnTo>
                  <a:lnTo>
                    <a:pt x="669" y="908"/>
                  </a:lnTo>
                  <a:lnTo>
                    <a:pt x="669" y="908"/>
                  </a:lnTo>
                  <a:lnTo>
                    <a:pt x="605" y="910"/>
                  </a:lnTo>
                  <a:lnTo>
                    <a:pt x="541" y="912"/>
                  </a:lnTo>
                  <a:lnTo>
                    <a:pt x="508" y="912"/>
                  </a:lnTo>
                  <a:lnTo>
                    <a:pt x="476" y="910"/>
                  </a:lnTo>
                  <a:lnTo>
                    <a:pt x="443" y="908"/>
                  </a:lnTo>
                  <a:lnTo>
                    <a:pt x="412" y="902"/>
                  </a:lnTo>
                  <a:lnTo>
                    <a:pt x="412" y="902"/>
                  </a:lnTo>
                  <a:lnTo>
                    <a:pt x="375" y="896"/>
                  </a:lnTo>
                  <a:lnTo>
                    <a:pt x="340" y="889"/>
                  </a:lnTo>
                  <a:lnTo>
                    <a:pt x="307" y="877"/>
                  </a:lnTo>
                  <a:lnTo>
                    <a:pt x="272" y="865"/>
                  </a:lnTo>
                  <a:lnTo>
                    <a:pt x="239" y="852"/>
                  </a:lnTo>
                  <a:lnTo>
                    <a:pt x="206" y="836"/>
                  </a:lnTo>
                  <a:lnTo>
                    <a:pt x="175" y="819"/>
                  </a:lnTo>
                  <a:lnTo>
                    <a:pt x="146" y="799"/>
                  </a:lnTo>
                  <a:lnTo>
                    <a:pt x="146" y="799"/>
                  </a:lnTo>
                  <a:lnTo>
                    <a:pt x="128" y="786"/>
                  </a:lnTo>
                  <a:lnTo>
                    <a:pt x="115" y="774"/>
                  </a:lnTo>
                  <a:lnTo>
                    <a:pt x="101" y="760"/>
                  </a:lnTo>
                  <a:lnTo>
                    <a:pt x="92" y="747"/>
                  </a:lnTo>
                  <a:lnTo>
                    <a:pt x="82" y="731"/>
                  </a:lnTo>
                  <a:lnTo>
                    <a:pt x="74" y="716"/>
                  </a:lnTo>
                  <a:lnTo>
                    <a:pt x="68" y="700"/>
                  </a:lnTo>
                  <a:lnTo>
                    <a:pt x="62" y="685"/>
                  </a:lnTo>
                  <a:lnTo>
                    <a:pt x="58" y="667"/>
                  </a:lnTo>
                  <a:lnTo>
                    <a:pt x="57" y="651"/>
                  </a:lnTo>
                  <a:lnTo>
                    <a:pt x="57" y="634"/>
                  </a:lnTo>
                  <a:lnTo>
                    <a:pt x="58" y="616"/>
                  </a:lnTo>
                  <a:lnTo>
                    <a:pt x="60" y="597"/>
                  </a:lnTo>
                  <a:lnTo>
                    <a:pt x="62" y="580"/>
                  </a:lnTo>
                  <a:lnTo>
                    <a:pt x="74" y="543"/>
                  </a:lnTo>
                  <a:lnTo>
                    <a:pt x="74" y="543"/>
                  </a:lnTo>
                  <a:lnTo>
                    <a:pt x="84" y="517"/>
                  </a:lnTo>
                  <a:lnTo>
                    <a:pt x="95" y="494"/>
                  </a:lnTo>
                  <a:lnTo>
                    <a:pt x="107" y="473"/>
                  </a:lnTo>
                  <a:lnTo>
                    <a:pt x="121" y="453"/>
                  </a:lnTo>
                  <a:lnTo>
                    <a:pt x="136" y="436"/>
                  </a:lnTo>
                  <a:lnTo>
                    <a:pt x="152" y="420"/>
                  </a:lnTo>
                  <a:lnTo>
                    <a:pt x="169" y="406"/>
                  </a:lnTo>
                  <a:lnTo>
                    <a:pt x="189" y="393"/>
                  </a:lnTo>
                  <a:lnTo>
                    <a:pt x="208" y="381"/>
                  </a:lnTo>
                  <a:lnTo>
                    <a:pt x="228" y="370"/>
                  </a:lnTo>
                  <a:lnTo>
                    <a:pt x="270" y="350"/>
                  </a:lnTo>
                  <a:lnTo>
                    <a:pt x="317" y="335"/>
                  </a:lnTo>
                  <a:lnTo>
                    <a:pt x="364" y="321"/>
                  </a:lnTo>
                  <a:lnTo>
                    <a:pt x="461" y="298"/>
                  </a:lnTo>
                  <a:lnTo>
                    <a:pt x="510" y="288"/>
                  </a:lnTo>
                  <a:lnTo>
                    <a:pt x="558" y="274"/>
                  </a:lnTo>
                  <a:lnTo>
                    <a:pt x="605" y="259"/>
                  </a:lnTo>
                  <a:lnTo>
                    <a:pt x="649" y="241"/>
                  </a:lnTo>
                  <a:lnTo>
                    <a:pt x="671" y="232"/>
                  </a:lnTo>
                  <a:lnTo>
                    <a:pt x="690" y="220"/>
                  </a:lnTo>
                  <a:lnTo>
                    <a:pt x="712" y="208"/>
                  </a:lnTo>
                  <a:lnTo>
                    <a:pt x="729" y="195"/>
                  </a:lnTo>
                  <a:lnTo>
                    <a:pt x="729" y="195"/>
                  </a:lnTo>
                  <a:lnTo>
                    <a:pt x="749" y="177"/>
                  </a:lnTo>
                  <a:lnTo>
                    <a:pt x="762" y="160"/>
                  </a:lnTo>
                  <a:lnTo>
                    <a:pt x="776" y="140"/>
                  </a:lnTo>
                  <a:lnTo>
                    <a:pt x="786" y="119"/>
                  </a:lnTo>
                  <a:lnTo>
                    <a:pt x="793" y="97"/>
                  </a:lnTo>
                  <a:lnTo>
                    <a:pt x="799" y="74"/>
                  </a:lnTo>
                  <a:lnTo>
                    <a:pt x="803" y="51"/>
                  </a:lnTo>
                  <a:lnTo>
                    <a:pt x="803" y="27"/>
                  </a:lnTo>
                  <a:lnTo>
                    <a:pt x="803" y="27"/>
                  </a:lnTo>
                  <a:lnTo>
                    <a:pt x="801" y="22"/>
                  </a:lnTo>
                  <a:lnTo>
                    <a:pt x="799" y="16"/>
                  </a:lnTo>
                  <a:lnTo>
                    <a:pt x="793" y="8"/>
                  </a:lnTo>
                  <a:lnTo>
                    <a:pt x="784" y="2"/>
                  </a:lnTo>
                  <a:lnTo>
                    <a:pt x="774" y="0"/>
                  </a:lnTo>
                  <a:lnTo>
                    <a:pt x="764" y="2"/>
                  </a:lnTo>
                  <a:lnTo>
                    <a:pt x="756" y="8"/>
                  </a:lnTo>
                  <a:lnTo>
                    <a:pt x="753" y="12"/>
                  </a:lnTo>
                  <a:lnTo>
                    <a:pt x="751" y="16"/>
                  </a:lnTo>
                  <a:lnTo>
                    <a:pt x="749" y="22"/>
                  </a:lnTo>
                  <a:lnTo>
                    <a:pt x="749" y="27"/>
                  </a:lnTo>
                  <a:lnTo>
                    <a:pt x="749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2BE3D035-91E0-E328-DF3E-0D6EB8231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7" y="2646"/>
              <a:ext cx="770" cy="293"/>
            </a:xfrm>
            <a:custGeom>
              <a:avLst/>
              <a:gdLst>
                <a:gd name="T0" fmla="*/ 25 w 1540"/>
                <a:gd name="T1" fmla="*/ 37 h 585"/>
                <a:gd name="T2" fmla="*/ 8 w 1540"/>
                <a:gd name="T3" fmla="*/ 78 h 585"/>
                <a:gd name="T4" fmla="*/ 2 w 1540"/>
                <a:gd name="T5" fmla="*/ 136 h 585"/>
                <a:gd name="T6" fmla="*/ 2 w 1540"/>
                <a:gd name="T7" fmla="*/ 243 h 585"/>
                <a:gd name="T8" fmla="*/ 12 w 1540"/>
                <a:gd name="T9" fmla="*/ 298 h 585"/>
                <a:gd name="T10" fmla="*/ 29 w 1540"/>
                <a:gd name="T11" fmla="*/ 346 h 585"/>
                <a:gd name="T12" fmla="*/ 93 w 1540"/>
                <a:gd name="T13" fmla="*/ 434 h 585"/>
                <a:gd name="T14" fmla="*/ 177 w 1540"/>
                <a:gd name="T15" fmla="*/ 500 h 585"/>
                <a:gd name="T16" fmla="*/ 241 w 1540"/>
                <a:gd name="T17" fmla="*/ 533 h 585"/>
                <a:gd name="T18" fmla="*/ 344 w 1540"/>
                <a:gd name="T19" fmla="*/ 566 h 585"/>
                <a:gd name="T20" fmla="*/ 453 w 1540"/>
                <a:gd name="T21" fmla="*/ 581 h 585"/>
                <a:gd name="T22" fmla="*/ 601 w 1540"/>
                <a:gd name="T23" fmla="*/ 585 h 585"/>
                <a:gd name="T24" fmla="*/ 743 w 1540"/>
                <a:gd name="T25" fmla="*/ 576 h 585"/>
                <a:gd name="T26" fmla="*/ 1009 w 1540"/>
                <a:gd name="T27" fmla="*/ 535 h 585"/>
                <a:gd name="T28" fmla="*/ 1178 w 1540"/>
                <a:gd name="T29" fmla="*/ 498 h 585"/>
                <a:gd name="T30" fmla="*/ 1297 w 1540"/>
                <a:gd name="T31" fmla="*/ 461 h 585"/>
                <a:gd name="T32" fmla="*/ 1412 w 1540"/>
                <a:gd name="T33" fmla="*/ 410 h 585"/>
                <a:gd name="T34" fmla="*/ 1464 w 1540"/>
                <a:gd name="T35" fmla="*/ 375 h 585"/>
                <a:gd name="T36" fmla="*/ 1518 w 1540"/>
                <a:gd name="T37" fmla="*/ 307 h 585"/>
                <a:gd name="T38" fmla="*/ 1534 w 1540"/>
                <a:gd name="T39" fmla="*/ 266 h 585"/>
                <a:gd name="T40" fmla="*/ 1540 w 1540"/>
                <a:gd name="T41" fmla="*/ 218 h 585"/>
                <a:gd name="T42" fmla="*/ 1536 w 1540"/>
                <a:gd name="T43" fmla="*/ 187 h 585"/>
                <a:gd name="T44" fmla="*/ 1522 w 1540"/>
                <a:gd name="T45" fmla="*/ 144 h 585"/>
                <a:gd name="T46" fmla="*/ 1499 w 1540"/>
                <a:gd name="T47" fmla="*/ 107 h 585"/>
                <a:gd name="T48" fmla="*/ 1431 w 1540"/>
                <a:gd name="T49" fmla="*/ 51 h 585"/>
                <a:gd name="T50" fmla="*/ 1371 w 1540"/>
                <a:gd name="T51" fmla="*/ 29 h 585"/>
                <a:gd name="T52" fmla="*/ 1277 w 1540"/>
                <a:gd name="T53" fmla="*/ 2 h 585"/>
                <a:gd name="T54" fmla="*/ 1266 w 1540"/>
                <a:gd name="T55" fmla="*/ 0 h 585"/>
                <a:gd name="T56" fmla="*/ 1250 w 1540"/>
                <a:gd name="T57" fmla="*/ 10 h 585"/>
                <a:gd name="T58" fmla="*/ 1246 w 1540"/>
                <a:gd name="T59" fmla="*/ 39 h 585"/>
                <a:gd name="T60" fmla="*/ 1262 w 1540"/>
                <a:gd name="T61" fmla="*/ 55 h 585"/>
                <a:gd name="T62" fmla="*/ 1324 w 1540"/>
                <a:gd name="T63" fmla="*/ 72 h 585"/>
                <a:gd name="T64" fmla="*/ 1415 w 1540"/>
                <a:gd name="T65" fmla="*/ 105 h 585"/>
                <a:gd name="T66" fmla="*/ 1452 w 1540"/>
                <a:gd name="T67" fmla="*/ 132 h 585"/>
                <a:gd name="T68" fmla="*/ 1478 w 1540"/>
                <a:gd name="T69" fmla="*/ 175 h 585"/>
                <a:gd name="T70" fmla="*/ 1485 w 1540"/>
                <a:gd name="T71" fmla="*/ 208 h 585"/>
                <a:gd name="T72" fmla="*/ 1483 w 1540"/>
                <a:gd name="T73" fmla="*/ 253 h 585"/>
                <a:gd name="T74" fmla="*/ 1466 w 1540"/>
                <a:gd name="T75" fmla="*/ 290 h 585"/>
                <a:gd name="T76" fmla="*/ 1427 w 1540"/>
                <a:gd name="T77" fmla="*/ 333 h 585"/>
                <a:gd name="T78" fmla="*/ 1375 w 1540"/>
                <a:gd name="T79" fmla="*/ 368 h 585"/>
                <a:gd name="T80" fmla="*/ 1273 w 1540"/>
                <a:gd name="T81" fmla="*/ 412 h 585"/>
                <a:gd name="T82" fmla="*/ 1097 w 1540"/>
                <a:gd name="T83" fmla="*/ 461 h 585"/>
                <a:gd name="T84" fmla="*/ 935 w 1540"/>
                <a:gd name="T85" fmla="*/ 496 h 585"/>
                <a:gd name="T86" fmla="*/ 772 w 1540"/>
                <a:gd name="T87" fmla="*/ 517 h 585"/>
                <a:gd name="T88" fmla="*/ 576 w 1540"/>
                <a:gd name="T89" fmla="*/ 531 h 585"/>
                <a:gd name="T90" fmla="*/ 443 w 1540"/>
                <a:gd name="T91" fmla="*/ 527 h 585"/>
                <a:gd name="T92" fmla="*/ 346 w 1540"/>
                <a:gd name="T93" fmla="*/ 509 h 585"/>
                <a:gd name="T94" fmla="*/ 255 w 1540"/>
                <a:gd name="T95" fmla="*/ 478 h 585"/>
                <a:gd name="T96" fmla="*/ 196 w 1540"/>
                <a:gd name="T97" fmla="*/ 447 h 585"/>
                <a:gd name="T98" fmla="*/ 121 w 1540"/>
                <a:gd name="T99" fmla="*/ 385 h 585"/>
                <a:gd name="T100" fmla="*/ 70 w 1540"/>
                <a:gd name="T101" fmla="*/ 301 h 585"/>
                <a:gd name="T102" fmla="*/ 60 w 1540"/>
                <a:gd name="T103" fmla="*/ 268 h 585"/>
                <a:gd name="T104" fmla="*/ 56 w 1540"/>
                <a:gd name="T105" fmla="*/ 169 h 585"/>
                <a:gd name="T106" fmla="*/ 58 w 1540"/>
                <a:gd name="T107" fmla="*/ 109 h 585"/>
                <a:gd name="T108" fmla="*/ 72 w 1540"/>
                <a:gd name="T109" fmla="*/ 64 h 585"/>
                <a:gd name="T110" fmla="*/ 84 w 1540"/>
                <a:gd name="T111" fmla="*/ 47 h 585"/>
                <a:gd name="T112" fmla="*/ 84 w 1540"/>
                <a:gd name="T113" fmla="*/ 33 h 585"/>
                <a:gd name="T114" fmla="*/ 62 w 1540"/>
                <a:gd name="T115" fmla="*/ 14 h 585"/>
                <a:gd name="T116" fmla="*/ 37 w 1540"/>
                <a:gd name="T117" fmla="*/ 2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40" h="585">
                  <a:moveTo>
                    <a:pt x="33" y="25"/>
                  </a:moveTo>
                  <a:lnTo>
                    <a:pt x="33" y="25"/>
                  </a:lnTo>
                  <a:lnTo>
                    <a:pt x="25" y="37"/>
                  </a:lnTo>
                  <a:lnTo>
                    <a:pt x="18" y="51"/>
                  </a:lnTo>
                  <a:lnTo>
                    <a:pt x="12" y="64"/>
                  </a:lnTo>
                  <a:lnTo>
                    <a:pt x="8" y="78"/>
                  </a:lnTo>
                  <a:lnTo>
                    <a:pt x="4" y="107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0" y="171"/>
                  </a:lnTo>
                  <a:lnTo>
                    <a:pt x="0" y="208"/>
                  </a:lnTo>
                  <a:lnTo>
                    <a:pt x="2" y="243"/>
                  </a:lnTo>
                  <a:lnTo>
                    <a:pt x="8" y="278"/>
                  </a:lnTo>
                  <a:lnTo>
                    <a:pt x="8" y="278"/>
                  </a:lnTo>
                  <a:lnTo>
                    <a:pt x="12" y="298"/>
                  </a:lnTo>
                  <a:lnTo>
                    <a:pt x="16" y="313"/>
                  </a:lnTo>
                  <a:lnTo>
                    <a:pt x="23" y="331"/>
                  </a:lnTo>
                  <a:lnTo>
                    <a:pt x="29" y="346"/>
                  </a:lnTo>
                  <a:lnTo>
                    <a:pt x="47" y="377"/>
                  </a:lnTo>
                  <a:lnTo>
                    <a:pt x="68" y="406"/>
                  </a:lnTo>
                  <a:lnTo>
                    <a:pt x="93" y="434"/>
                  </a:lnTo>
                  <a:lnTo>
                    <a:pt x="119" y="459"/>
                  </a:lnTo>
                  <a:lnTo>
                    <a:pt x="148" y="480"/>
                  </a:lnTo>
                  <a:lnTo>
                    <a:pt x="177" y="500"/>
                  </a:lnTo>
                  <a:lnTo>
                    <a:pt x="177" y="500"/>
                  </a:lnTo>
                  <a:lnTo>
                    <a:pt x="208" y="517"/>
                  </a:lnTo>
                  <a:lnTo>
                    <a:pt x="241" y="533"/>
                  </a:lnTo>
                  <a:lnTo>
                    <a:pt x="274" y="546"/>
                  </a:lnTo>
                  <a:lnTo>
                    <a:pt x="309" y="558"/>
                  </a:lnTo>
                  <a:lnTo>
                    <a:pt x="344" y="566"/>
                  </a:lnTo>
                  <a:lnTo>
                    <a:pt x="379" y="574"/>
                  </a:lnTo>
                  <a:lnTo>
                    <a:pt x="416" y="578"/>
                  </a:lnTo>
                  <a:lnTo>
                    <a:pt x="453" y="581"/>
                  </a:lnTo>
                  <a:lnTo>
                    <a:pt x="490" y="583"/>
                  </a:lnTo>
                  <a:lnTo>
                    <a:pt x="527" y="585"/>
                  </a:lnTo>
                  <a:lnTo>
                    <a:pt x="601" y="585"/>
                  </a:lnTo>
                  <a:lnTo>
                    <a:pt x="673" y="581"/>
                  </a:lnTo>
                  <a:lnTo>
                    <a:pt x="743" y="576"/>
                  </a:lnTo>
                  <a:lnTo>
                    <a:pt x="743" y="576"/>
                  </a:lnTo>
                  <a:lnTo>
                    <a:pt x="832" y="566"/>
                  </a:lnTo>
                  <a:lnTo>
                    <a:pt x="922" y="552"/>
                  </a:lnTo>
                  <a:lnTo>
                    <a:pt x="1009" y="535"/>
                  </a:lnTo>
                  <a:lnTo>
                    <a:pt x="1097" y="517"/>
                  </a:lnTo>
                  <a:lnTo>
                    <a:pt x="1097" y="517"/>
                  </a:lnTo>
                  <a:lnTo>
                    <a:pt x="1178" y="498"/>
                  </a:lnTo>
                  <a:lnTo>
                    <a:pt x="1217" y="486"/>
                  </a:lnTo>
                  <a:lnTo>
                    <a:pt x="1258" y="474"/>
                  </a:lnTo>
                  <a:lnTo>
                    <a:pt x="1297" y="461"/>
                  </a:lnTo>
                  <a:lnTo>
                    <a:pt x="1336" y="445"/>
                  </a:lnTo>
                  <a:lnTo>
                    <a:pt x="1375" y="430"/>
                  </a:lnTo>
                  <a:lnTo>
                    <a:pt x="1412" y="410"/>
                  </a:lnTo>
                  <a:lnTo>
                    <a:pt x="1412" y="410"/>
                  </a:lnTo>
                  <a:lnTo>
                    <a:pt x="1439" y="393"/>
                  </a:lnTo>
                  <a:lnTo>
                    <a:pt x="1464" y="375"/>
                  </a:lnTo>
                  <a:lnTo>
                    <a:pt x="1485" y="354"/>
                  </a:lnTo>
                  <a:lnTo>
                    <a:pt x="1505" y="333"/>
                  </a:lnTo>
                  <a:lnTo>
                    <a:pt x="1518" y="307"/>
                  </a:lnTo>
                  <a:lnTo>
                    <a:pt x="1526" y="294"/>
                  </a:lnTo>
                  <a:lnTo>
                    <a:pt x="1530" y="280"/>
                  </a:lnTo>
                  <a:lnTo>
                    <a:pt x="1534" y="266"/>
                  </a:lnTo>
                  <a:lnTo>
                    <a:pt x="1538" y="251"/>
                  </a:lnTo>
                  <a:lnTo>
                    <a:pt x="1540" y="235"/>
                  </a:lnTo>
                  <a:lnTo>
                    <a:pt x="1540" y="218"/>
                  </a:lnTo>
                  <a:lnTo>
                    <a:pt x="1540" y="218"/>
                  </a:lnTo>
                  <a:lnTo>
                    <a:pt x="1538" y="202"/>
                  </a:lnTo>
                  <a:lnTo>
                    <a:pt x="1536" y="187"/>
                  </a:lnTo>
                  <a:lnTo>
                    <a:pt x="1534" y="171"/>
                  </a:lnTo>
                  <a:lnTo>
                    <a:pt x="1528" y="158"/>
                  </a:lnTo>
                  <a:lnTo>
                    <a:pt x="1522" y="144"/>
                  </a:lnTo>
                  <a:lnTo>
                    <a:pt x="1517" y="130"/>
                  </a:lnTo>
                  <a:lnTo>
                    <a:pt x="1509" y="119"/>
                  </a:lnTo>
                  <a:lnTo>
                    <a:pt x="1499" y="107"/>
                  </a:lnTo>
                  <a:lnTo>
                    <a:pt x="1480" y="86"/>
                  </a:lnTo>
                  <a:lnTo>
                    <a:pt x="1456" y="66"/>
                  </a:lnTo>
                  <a:lnTo>
                    <a:pt x="1431" y="51"/>
                  </a:lnTo>
                  <a:lnTo>
                    <a:pt x="1402" y="39"/>
                  </a:lnTo>
                  <a:lnTo>
                    <a:pt x="1402" y="39"/>
                  </a:lnTo>
                  <a:lnTo>
                    <a:pt x="1371" y="29"/>
                  </a:lnTo>
                  <a:lnTo>
                    <a:pt x="1340" y="20"/>
                  </a:lnTo>
                  <a:lnTo>
                    <a:pt x="1308" y="12"/>
                  </a:lnTo>
                  <a:lnTo>
                    <a:pt x="1277" y="2"/>
                  </a:lnTo>
                  <a:lnTo>
                    <a:pt x="1277" y="2"/>
                  </a:lnTo>
                  <a:lnTo>
                    <a:pt x="1272" y="0"/>
                  </a:lnTo>
                  <a:lnTo>
                    <a:pt x="1266" y="0"/>
                  </a:lnTo>
                  <a:lnTo>
                    <a:pt x="1260" y="0"/>
                  </a:lnTo>
                  <a:lnTo>
                    <a:pt x="1256" y="2"/>
                  </a:lnTo>
                  <a:lnTo>
                    <a:pt x="1250" y="10"/>
                  </a:lnTo>
                  <a:lnTo>
                    <a:pt x="1244" y="20"/>
                  </a:lnTo>
                  <a:lnTo>
                    <a:pt x="1244" y="29"/>
                  </a:lnTo>
                  <a:lnTo>
                    <a:pt x="1246" y="39"/>
                  </a:lnTo>
                  <a:lnTo>
                    <a:pt x="1252" y="49"/>
                  </a:lnTo>
                  <a:lnTo>
                    <a:pt x="1256" y="51"/>
                  </a:lnTo>
                  <a:lnTo>
                    <a:pt x="1262" y="55"/>
                  </a:lnTo>
                  <a:lnTo>
                    <a:pt x="1262" y="55"/>
                  </a:lnTo>
                  <a:lnTo>
                    <a:pt x="1293" y="64"/>
                  </a:lnTo>
                  <a:lnTo>
                    <a:pt x="1324" y="72"/>
                  </a:lnTo>
                  <a:lnTo>
                    <a:pt x="1355" y="82"/>
                  </a:lnTo>
                  <a:lnTo>
                    <a:pt x="1386" y="91"/>
                  </a:lnTo>
                  <a:lnTo>
                    <a:pt x="1415" y="105"/>
                  </a:lnTo>
                  <a:lnTo>
                    <a:pt x="1429" y="113"/>
                  </a:lnTo>
                  <a:lnTo>
                    <a:pt x="1441" y="123"/>
                  </a:lnTo>
                  <a:lnTo>
                    <a:pt x="1452" y="132"/>
                  </a:lnTo>
                  <a:lnTo>
                    <a:pt x="1462" y="144"/>
                  </a:lnTo>
                  <a:lnTo>
                    <a:pt x="1470" y="160"/>
                  </a:lnTo>
                  <a:lnTo>
                    <a:pt x="1478" y="175"/>
                  </a:lnTo>
                  <a:lnTo>
                    <a:pt x="1478" y="175"/>
                  </a:lnTo>
                  <a:lnTo>
                    <a:pt x="1483" y="193"/>
                  </a:lnTo>
                  <a:lnTo>
                    <a:pt x="1485" y="208"/>
                  </a:lnTo>
                  <a:lnTo>
                    <a:pt x="1487" y="224"/>
                  </a:lnTo>
                  <a:lnTo>
                    <a:pt x="1485" y="237"/>
                  </a:lnTo>
                  <a:lnTo>
                    <a:pt x="1483" y="253"/>
                  </a:lnTo>
                  <a:lnTo>
                    <a:pt x="1480" y="265"/>
                  </a:lnTo>
                  <a:lnTo>
                    <a:pt x="1474" y="278"/>
                  </a:lnTo>
                  <a:lnTo>
                    <a:pt x="1466" y="290"/>
                  </a:lnTo>
                  <a:lnTo>
                    <a:pt x="1458" y="301"/>
                  </a:lnTo>
                  <a:lnTo>
                    <a:pt x="1448" y="313"/>
                  </a:lnTo>
                  <a:lnTo>
                    <a:pt x="1427" y="333"/>
                  </a:lnTo>
                  <a:lnTo>
                    <a:pt x="1402" y="352"/>
                  </a:lnTo>
                  <a:lnTo>
                    <a:pt x="1375" y="368"/>
                  </a:lnTo>
                  <a:lnTo>
                    <a:pt x="1375" y="368"/>
                  </a:lnTo>
                  <a:lnTo>
                    <a:pt x="1342" y="385"/>
                  </a:lnTo>
                  <a:lnTo>
                    <a:pt x="1308" y="399"/>
                  </a:lnTo>
                  <a:lnTo>
                    <a:pt x="1273" y="412"/>
                  </a:lnTo>
                  <a:lnTo>
                    <a:pt x="1238" y="424"/>
                  </a:lnTo>
                  <a:lnTo>
                    <a:pt x="1169" y="443"/>
                  </a:lnTo>
                  <a:lnTo>
                    <a:pt x="1097" y="461"/>
                  </a:lnTo>
                  <a:lnTo>
                    <a:pt x="1097" y="461"/>
                  </a:lnTo>
                  <a:lnTo>
                    <a:pt x="1017" y="478"/>
                  </a:lnTo>
                  <a:lnTo>
                    <a:pt x="935" y="496"/>
                  </a:lnTo>
                  <a:lnTo>
                    <a:pt x="854" y="508"/>
                  </a:lnTo>
                  <a:lnTo>
                    <a:pt x="772" y="517"/>
                  </a:lnTo>
                  <a:lnTo>
                    <a:pt x="772" y="517"/>
                  </a:lnTo>
                  <a:lnTo>
                    <a:pt x="708" y="525"/>
                  </a:lnTo>
                  <a:lnTo>
                    <a:pt x="642" y="529"/>
                  </a:lnTo>
                  <a:lnTo>
                    <a:pt x="576" y="531"/>
                  </a:lnTo>
                  <a:lnTo>
                    <a:pt x="509" y="531"/>
                  </a:lnTo>
                  <a:lnTo>
                    <a:pt x="476" y="529"/>
                  </a:lnTo>
                  <a:lnTo>
                    <a:pt x="443" y="527"/>
                  </a:lnTo>
                  <a:lnTo>
                    <a:pt x="410" y="521"/>
                  </a:lnTo>
                  <a:lnTo>
                    <a:pt x="379" y="517"/>
                  </a:lnTo>
                  <a:lnTo>
                    <a:pt x="346" y="509"/>
                  </a:lnTo>
                  <a:lnTo>
                    <a:pt x="315" y="502"/>
                  </a:lnTo>
                  <a:lnTo>
                    <a:pt x="284" y="490"/>
                  </a:lnTo>
                  <a:lnTo>
                    <a:pt x="255" y="478"/>
                  </a:lnTo>
                  <a:lnTo>
                    <a:pt x="255" y="478"/>
                  </a:lnTo>
                  <a:lnTo>
                    <a:pt x="224" y="465"/>
                  </a:lnTo>
                  <a:lnTo>
                    <a:pt x="196" y="447"/>
                  </a:lnTo>
                  <a:lnTo>
                    <a:pt x="169" y="430"/>
                  </a:lnTo>
                  <a:lnTo>
                    <a:pt x="144" y="408"/>
                  </a:lnTo>
                  <a:lnTo>
                    <a:pt x="121" y="385"/>
                  </a:lnTo>
                  <a:lnTo>
                    <a:pt x="101" y="358"/>
                  </a:lnTo>
                  <a:lnTo>
                    <a:pt x="84" y="331"/>
                  </a:lnTo>
                  <a:lnTo>
                    <a:pt x="70" y="301"/>
                  </a:lnTo>
                  <a:lnTo>
                    <a:pt x="70" y="301"/>
                  </a:lnTo>
                  <a:lnTo>
                    <a:pt x="64" y="284"/>
                  </a:lnTo>
                  <a:lnTo>
                    <a:pt x="60" y="268"/>
                  </a:lnTo>
                  <a:lnTo>
                    <a:pt x="56" y="235"/>
                  </a:lnTo>
                  <a:lnTo>
                    <a:pt x="56" y="202"/>
                  </a:lnTo>
                  <a:lnTo>
                    <a:pt x="56" y="169"/>
                  </a:lnTo>
                  <a:lnTo>
                    <a:pt x="56" y="169"/>
                  </a:lnTo>
                  <a:lnTo>
                    <a:pt x="56" y="138"/>
                  </a:lnTo>
                  <a:lnTo>
                    <a:pt x="58" y="109"/>
                  </a:lnTo>
                  <a:lnTo>
                    <a:pt x="60" y="93"/>
                  </a:lnTo>
                  <a:lnTo>
                    <a:pt x="64" y="80"/>
                  </a:lnTo>
                  <a:lnTo>
                    <a:pt x="72" y="64"/>
                  </a:lnTo>
                  <a:lnTo>
                    <a:pt x="80" y="53"/>
                  </a:lnTo>
                  <a:lnTo>
                    <a:pt x="80" y="53"/>
                  </a:lnTo>
                  <a:lnTo>
                    <a:pt x="84" y="47"/>
                  </a:lnTo>
                  <a:lnTo>
                    <a:pt x="86" y="41"/>
                  </a:lnTo>
                  <a:lnTo>
                    <a:pt x="86" y="37"/>
                  </a:lnTo>
                  <a:lnTo>
                    <a:pt x="84" y="33"/>
                  </a:lnTo>
                  <a:lnTo>
                    <a:pt x="80" y="23"/>
                  </a:lnTo>
                  <a:lnTo>
                    <a:pt x="72" y="18"/>
                  </a:lnTo>
                  <a:lnTo>
                    <a:pt x="62" y="14"/>
                  </a:lnTo>
                  <a:lnTo>
                    <a:pt x="53" y="14"/>
                  </a:lnTo>
                  <a:lnTo>
                    <a:pt x="43" y="18"/>
                  </a:lnTo>
                  <a:lnTo>
                    <a:pt x="37" y="20"/>
                  </a:lnTo>
                  <a:lnTo>
                    <a:pt x="33" y="25"/>
                  </a:lnTo>
                  <a:lnTo>
                    <a:pt x="3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FBC074D-9400-C605-AF39-653D3677B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851"/>
              <a:ext cx="673" cy="286"/>
            </a:xfrm>
            <a:custGeom>
              <a:avLst/>
              <a:gdLst>
                <a:gd name="T0" fmla="*/ 19 w 1345"/>
                <a:gd name="T1" fmla="*/ 98 h 572"/>
                <a:gd name="T2" fmla="*/ 0 w 1345"/>
                <a:gd name="T3" fmla="*/ 175 h 572"/>
                <a:gd name="T4" fmla="*/ 13 w 1345"/>
                <a:gd name="T5" fmla="*/ 265 h 572"/>
                <a:gd name="T6" fmla="*/ 58 w 1345"/>
                <a:gd name="T7" fmla="*/ 344 h 572"/>
                <a:gd name="T8" fmla="*/ 122 w 1345"/>
                <a:gd name="T9" fmla="*/ 414 h 572"/>
                <a:gd name="T10" fmla="*/ 200 w 1345"/>
                <a:gd name="T11" fmla="*/ 473 h 572"/>
                <a:gd name="T12" fmla="*/ 258 w 1345"/>
                <a:gd name="T13" fmla="*/ 506 h 572"/>
                <a:gd name="T14" fmla="*/ 357 w 1345"/>
                <a:gd name="T15" fmla="*/ 541 h 572"/>
                <a:gd name="T16" fmla="*/ 497 w 1345"/>
                <a:gd name="T17" fmla="*/ 568 h 572"/>
                <a:gd name="T18" fmla="*/ 577 w 1345"/>
                <a:gd name="T19" fmla="*/ 572 h 572"/>
                <a:gd name="T20" fmla="*/ 734 w 1345"/>
                <a:gd name="T21" fmla="*/ 560 h 572"/>
                <a:gd name="T22" fmla="*/ 894 w 1345"/>
                <a:gd name="T23" fmla="*/ 539 h 572"/>
                <a:gd name="T24" fmla="*/ 1011 w 1345"/>
                <a:gd name="T25" fmla="*/ 512 h 572"/>
                <a:gd name="T26" fmla="*/ 1123 w 1345"/>
                <a:gd name="T27" fmla="*/ 475 h 572"/>
                <a:gd name="T28" fmla="*/ 1201 w 1345"/>
                <a:gd name="T29" fmla="*/ 436 h 572"/>
                <a:gd name="T30" fmla="*/ 1273 w 1345"/>
                <a:gd name="T31" fmla="*/ 385 h 572"/>
                <a:gd name="T32" fmla="*/ 1312 w 1345"/>
                <a:gd name="T33" fmla="*/ 343 h 572"/>
                <a:gd name="T34" fmla="*/ 1343 w 1345"/>
                <a:gd name="T35" fmla="*/ 271 h 572"/>
                <a:gd name="T36" fmla="*/ 1337 w 1345"/>
                <a:gd name="T37" fmla="*/ 193 h 572"/>
                <a:gd name="T38" fmla="*/ 1314 w 1345"/>
                <a:gd name="T39" fmla="*/ 146 h 572"/>
                <a:gd name="T40" fmla="*/ 1252 w 1345"/>
                <a:gd name="T41" fmla="*/ 86 h 572"/>
                <a:gd name="T42" fmla="*/ 1178 w 1345"/>
                <a:gd name="T43" fmla="*/ 41 h 572"/>
                <a:gd name="T44" fmla="*/ 1102 w 1345"/>
                <a:gd name="T45" fmla="*/ 4 h 572"/>
                <a:gd name="T46" fmla="*/ 1092 w 1345"/>
                <a:gd name="T47" fmla="*/ 0 h 572"/>
                <a:gd name="T48" fmla="*/ 1065 w 1345"/>
                <a:gd name="T49" fmla="*/ 16 h 572"/>
                <a:gd name="T50" fmla="*/ 1063 w 1345"/>
                <a:gd name="T51" fmla="*/ 39 h 572"/>
                <a:gd name="T52" fmla="*/ 1075 w 1345"/>
                <a:gd name="T53" fmla="*/ 51 h 572"/>
                <a:gd name="T54" fmla="*/ 1158 w 1345"/>
                <a:gd name="T55" fmla="*/ 94 h 572"/>
                <a:gd name="T56" fmla="*/ 1244 w 1345"/>
                <a:gd name="T57" fmla="*/ 152 h 572"/>
                <a:gd name="T58" fmla="*/ 1285 w 1345"/>
                <a:gd name="T59" fmla="*/ 206 h 572"/>
                <a:gd name="T60" fmla="*/ 1294 w 1345"/>
                <a:gd name="T61" fmla="*/ 238 h 572"/>
                <a:gd name="T62" fmla="*/ 1291 w 1345"/>
                <a:gd name="T63" fmla="*/ 271 h 572"/>
                <a:gd name="T64" fmla="*/ 1273 w 1345"/>
                <a:gd name="T65" fmla="*/ 306 h 572"/>
                <a:gd name="T66" fmla="*/ 1248 w 1345"/>
                <a:gd name="T67" fmla="*/ 337 h 572"/>
                <a:gd name="T68" fmla="*/ 1186 w 1345"/>
                <a:gd name="T69" fmla="*/ 383 h 572"/>
                <a:gd name="T70" fmla="*/ 1094 w 1345"/>
                <a:gd name="T71" fmla="*/ 428 h 572"/>
                <a:gd name="T72" fmla="*/ 1030 w 1345"/>
                <a:gd name="T73" fmla="*/ 451 h 572"/>
                <a:gd name="T74" fmla="*/ 896 w 1345"/>
                <a:gd name="T75" fmla="*/ 482 h 572"/>
                <a:gd name="T76" fmla="*/ 760 w 1345"/>
                <a:gd name="T77" fmla="*/ 504 h 572"/>
                <a:gd name="T78" fmla="*/ 556 w 1345"/>
                <a:gd name="T79" fmla="*/ 516 h 572"/>
                <a:gd name="T80" fmla="*/ 455 w 1345"/>
                <a:gd name="T81" fmla="*/ 508 h 572"/>
                <a:gd name="T82" fmla="*/ 353 w 1345"/>
                <a:gd name="T83" fmla="*/ 484 h 572"/>
                <a:gd name="T84" fmla="*/ 287 w 1345"/>
                <a:gd name="T85" fmla="*/ 459 h 572"/>
                <a:gd name="T86" fmla="*/ 215 w 1345"/>
                <a:gd name="T87" fmla="*/ 418 h 572"/>
                <a:gd name="T88" fmla="*/ 145 w 1345"/>
                <a:gd name="T89" fmla="*/ 364 h 572"/>
                <a:gd name="T90" fmla="*/ 89 w 1345"/>
                <a:gd name="T91" fmla="*/ 296 h 572"/>
                <a:gd name="T92" fmla="*/ 56 w 1345"/>
                <a:gd name="T93" fmla="*/ 220 h 572"/>
                <a:gd name="T94" fmla="*/ 56 w 1345"/>
                <a:gd name="T95" fmla="*/ 166 h 572"/>
                <a:gd name="T96" fmla="*/ 66 w 1345"/>
                <a:gd name="T97" fmla="*/ 123 h 572"/>
                <a:gd name="T98" fmla="*/ 75 w 1345"/>
                <a:gd name="T99" fmla="*/ 103 h 572"/>
                <a:gd name="T100" fmla="*/ 70 w 1345"/>
                <a:gd name="T101" fmla="*/ 78 h 572"/>
                <a:gd name="T102" fmla="*/ 42 w 1345"/>
                <a:gd name="T103" fmla="*/ 68 h 572"/>
                <a:gd name="T104" fmla="*/ 29 w 1345"/>
                <a:gd name="T105" fmla="*/ 7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5" h="572">
                  <a:moveTo>
                    <a:pt x="27" y="82"/>
                  </a:moveTo>
                  <a:lnTo>
                    <a:pt x="27" y="82"/>
                  </a:lnTo>
                  <a:lnTo>
                    <a:pt x="19" y="98"/>
                  </a:lnTo>
                  <a:lnTo>
                    <a:pt x="13" y="113"/>
                  </a:lnTo>
                  <a:lnTo>
                    <a:pt x="3" y="144"/>
                  </a:lnTo>
                  <a:lnTo>
                    <a:pt x="0" y="175"/>
                  </a:lnTo>
                  <a:lnTo>
                    <a:pt x="2" y="206"/>
                  </a:lnTo>
                  <a:lnTo>
                    <a:pt x="5" y="236"/>
                  </a:lnTo>
                  <a:lnTo>
                    <a:pt x="13" y="265"/>
                  </a:lnTo>
                  <a:lnTo>
                    <a:pt x="25" y="292"/>
                  </a:lnTo>
                  <a:lnTo>
                    <a:pt x="40" y="319"/>
                  </a:lnTo>
                  <a:lnTo>
                    <a:pt x="58" y="344"/>
                  </a:lnTo>
                  <a:lnTo>
                    <a:pt x="77" y="370"/>
                  </a:lnTo>
                  <a:lnTo>
                    <a:pt x="99" y="393"/>
                  </a:lnTo>
                  <a:lnTo>
                    <a:pt x="122" y="414"/>
                  </a:lnTo>
                  <a:lnTo>
                    <a:pt x="147" y="436"/>
                  </a:lnTo>
                  <a:lnTo>
                    <a:pt x="173" y="455"/>
                  </a:lnTo>
                  <a:lnTo>
                    <a:pt x="200" y="473"/>
                  </a:lnTo>
                  <a:lnTo>
                    <a:pt x="225" y="488"/>
                  </a:lnTo>
                  <a:lnTo>
                    <a:pt x="225" y="488"/>
                  </a:lnTo>
                  <a:lnTo>
                    <a:pt x="258" y="506"/>
                  </a:lnTo>
                  <a:lnTo>
                    <a:pt x="289" y="519"/>
                  </a:lnTo>
                  <a:lnTo>
                    <a:pt x="324" y="531"/>
                  </a:lnTo>
                  <a:lnTo>
                    <a:pt x="357" y="541"/>
                  </a:lnTo>
                  <a:lnTo>
                    <a:pt x="392" y="551"/>
                  </a:lnTo>
                  <a:lnTo>
                    <a:pt x="427" y="556"/>
                  </a:lnTo>
                  <a:lnTo>
                    <a:pt x="497" y="568"/>
                  </a:lnTo>
                  <a:lnTo>
                    <a:pt x="497" y="568"/>
                  </a:lnTo>
                  <a:lnTo>
                    <a:pt x="538" y="572"/>
                  </a:lnTo>
                  <a:lnTo>
                    <a:pt x="577" y="572"/>
                  </a:lnTo>
                  <a:lnTo>
                    <a:pt x="618" y="572"/>
                  </a:lnTo>
                  <a:lnTo>
                    <a:pt x="657" y="570"/>
                  </a:lnTo>
                  <a:lnTo>
                    <a:pt x="734" y="560"/>
                  </a:lnTo>
                  <a:lnTo>
                    <a:pt x="814" y="551"/>
                  </a:lnTo>
                  <a:lnTo>
                    <a:pt x="814" y="551"/>
                  </a:lnTo>
                  <a:lnTo>
                    <a:pt x="894" y="539"/>
                  </a:lnTo>
                  <a:lnTo>
                    <a:pt x="933" y="531"/>
                  </a:lnTo>
                  <a:lnTo>
                    <a:pt x="972" y="521"/>
                  </a:lnTo>
                  <a:lnTo>
                    <a:pt x="1011" y="512"/>
                  </a:lnTo>
                  <a:lnTo>
                    <a:pt x="1047" y="502"/>
                  </a:lnTo>
                  <a:lnTo>
                    <a:pt x="1086" y="488"/>
                  </a:lnTo>
                  <a:lnTo>
                    <a:pt x="1123" y="475"/>
                  </a:lnTo>
                  <a:lnTo>
                    <a:pt x="1123" y="475"/>
                  </a:lnTo>
                  <a:lnTo>
                    <a:pt x="1176" y="449"/>
                  </a:lnTo>
                  <a:lnTo>
                    <a:pt x="1201" y="436"/>
                  </a:lnTo>
                  <a:lnTo>
                    <a:pt x="1226" y="420"/>
                  </a:lnTo>
                  <a:lnTo>
                    <a:pt x="1250" y="405"/>
                  </a:lnTo>
                  <a:lnTo>
                    <a:pt x="1273" y="385"/>
                  </a:lnTo>
                  <a:lnTo>
                    <a:pt x="1294" y="366"/>
                  </a:lnTo>
                  <a:lnTo>
                    <a:pt x="1312" y="343"/>
                  </a:lnTo>
                  <a:lnTo>
                    <a:pt x="1312" y="343"/>
                  </a:lnTo>
                  <a:lnTo>
                    <a:pt x="1327" y="319"/>
                  </a:lnTo>
                  <a:lnTo>
                    <a:pt x="1337" y="296"/>
                  </a:lnTo>
                  <a:lnTo>
                    <a:pt x="1343" y="271"/>
                  </a:lnTo>
                  <a:lnTo>
                    <a:pt x="1345" y="245"/>
                  </a:lnTo>
                  <a:lnTo>
                    <a:pt x="1343" y="218"/>
                  </a:lnTo>
                  <a:lnTo>
                    <a:pt x="1337" y="193"/>
                  </a:lnTo>
                  <a:lnTo>
                    <a:pt x="1327" y="169"/>
                  </a:lnTo>
                  <a:lnTo>
                    <a:pt x="1314" y="146"/>
                  </a:lnTo>
                  <a:lnTo>
                    <a:pt x="1314" y="146"/>
                  </a:lnTo>
                  <a:lnTo>
                    <a:pt x="1294" y="123"/>
                  </a:lnTo>
                  <a:lnTo>
                    <a:pt x="1275" y="103"/>
                  </a:lnTo>
                  <a:lnTo>
                    <a:pt x="1252" y="86"/>
                  </a:lnTo>
                  <a:lnTo>
                    <a:pt x="1228" y="70"/>
                  </a:lnTo>
                  <a:lnTo>
                    <a:pt x="1203" y="55"/>
                  </a:lnTo>
                  <a:lnTo>
                    <a:pt x="1178" y="41"/>
                  </a:lnTo>
                  <a:lnTo>
                    <a:pt x="1125" y="16"/>
                  </a:lnTo>
                  <a:lnTo>
                    <a:pt x="1125" y="16"/>
                  </a:lnTo>
                  <a:lnTo>
                    <a:pt x="1102" y="4"/>
                  </a:lnTo>
                  <a:lnTo>
                    <a:pt x="1102" y="4"/>
                  </a:lnTo>
                  <a:lnTo>
                    <a:pt x="1096" y="2"/>
                  </a:lnTo>
                  <a:lnTo>
                    <a:pt x="1092" y="0"/>
                  </a:lnTo>
                  <a:lnTo>
                    <a:pt x="1081" y="2"/>
                  </a:lnTo>
                  <a:lnTo>
                    <a:pt x="1073" y="8"/>
                  </a:lnTo>
                  <a:lnTo>
                    <a:pt x="1065" y="16"/>
                  </a:lnTo>
                  <a:lnTo>
                    <a:pt x="1061" y="26"/>
                  </a:lnTo>
                  <a:lnTo>
                    <a:pt x="1061" y="35"/>
                  </a:lnTo>
                  <a:lnTo>
                    <a:pt x="1063" y="39"/>
                  </a:lnTo>
                  <a:lnTo>
                    <a:pt x="1067" y="43"/>
                  </a:lnTo>
                  <a:lnTo>
                    <a:pt x="1071" y="47"/>
                  </a:lnTo>
                  <a:lnTo>
                    <a:pt x="1075" y="51"/>
                  </a:lnTo>
                  <a:lnTo>
                    <a:pt x="1075" y="51"/>
                  </a:lnTo>
                  <a:lnTo>
                    <a:pt x="1114" y="70"/>
                  </a:lnTo>
                  <a:lnTo>
                    <a:pt x="1158" y="94"/>
                  </a:lnTo>
                  <a:lnTo>
                    <a:pt x="1203" y="121"/>
                  </a:lnTo>
                  <a:lnTo>
                    <a:pt x="1224" y="136"/>
                  </a:lnTo>
                  <a:lnTo>
                    <a:pt x="1244" y="152"/>
                  </a:lnTo>
                  <a:lnTo>
                    <a:pt x="1261" y="169"/>
                  </a:lnTo>
                  <a:lnTo>
                    <a:pt x="1275" y="187"/>
                  </a:lnTo>
                  <a:lnTo>
                    <a:pt x="1285" y="206"/>
                  </a:lnTo>
                  <a:lnTo>
                    <a:pt x="1289" y="216"/>
                  </a:lnTo>
                  <a:lnTo>
                    <a:pt x="1292" y="226"/>
                  </a:lnTo>
                  <a:lnTo>
                    <a:pt x="1294" y="238"/>
                  </a:lnTo>
                  <a:lnTo>
                    <a:pt x="1294" y="247"/>
                  </a:lnTo>
                  <a:lnTo>
                    <a:pt x="1292" y="259"/>
                  </a:lnTo>
                  <a:lnTo>
                    <a:pt x="1291" y="271"/>
                  </a:lnTo>
                  <a:lnTo>
                    <a:pt x="1287" y="280"/>
                  </a:lnTo>
                  <a:lnTo>
                    <a:pt x="1281" y="294"/>
                  </a:lnTo>
                  <a:lnTo>
                    <a:pt x="1273" y="306"/>
                  </a:lnTo>
                  <a:lnTo>
                    <a:pt x="1263" y="317"/>
                  </a:lnTo>
                  <a:lnTo>
                    <a:pt x="1263" y="317"/>
                  </a:lnTo>
                  <a:lnTo>
                    <a:pt x="1248" y="337"/>
                  </a:lnTo>
                  <a:lnTo>
                    <a:pt x="1228" y="352"/>
                  </a:lnTo>
                  <a:lnTo>
                    <a:pt x="1207" y="368"/>
                  </a:lnTo>
                  <a:lnTo>
                    <a:pt x="1186" y="383"/>
                  </a:lnTo>
                  <a:lnTo>
                    <a:pt x="1162" y="395"/>
                  </a:lnTo>
                  <a:lnTo>
                    <a:pt x="1141" y="407"/>
                  </a:lnTo>
                  <a:lnTo>
                    <a:pt x="1094" y="428"/>
                  </a:lnTo>
                  <a:lnTo>
                    <a:pt x="1094" y="428"/>
                  </a:lnTo>
                  <a:lnTo>
                    <a:pt x="1061" y="440"/>
                  </a:lnTo>
                  <a:lnTo>
                    <a:pt x="1030" y="451"/>
                  </a:lnTo>
                  <a:lnTo>
                    <a:pt x="997" y="461"/>
                  </a:lnTo>
                  <a:lnTo>
                    <a:pt x="964" y="469"/>
                  </a:lnTo>
                  <a:lnTo>
                    <a:pt x="896" y="482"/>
                  </a:lnTo>
                  <a:lnTo>
                    <a:pt x="828" y="494"/>
                  </a:lnTo>
                  <a:lnTo>
                    <a:pt x="828" y="494"/>
                  </a:lnTo>
                  <a:lnTo>
                    <a:pt x="760" y="504"/>
                  </a:lnTo>
                  <a:lnTo>
                    <a:pt x="692" y="510"/>
                  </a:lnTo>
                  <a:lnTo>
                    <a:pt x="624" y="516"/>
                  </a:lnTo>
                  <a:lnTo>
                    <a:pt x="556" y="516"/>
                  </a:lnTo>
                  <a:lnTo>
                    <a:pt x="521" y="514"/>
                  </a:lnTo>
                  <a:lnTo>
                    <a:pt x="488" y="512"/>
                  </a:lnTo>
                  <a:lnTo>
                    <a:pt x="455" y="508"/>
                  </a:lnTo>
                  <a:lnTo>
                    <a:pt x="420" y="502"/>
                  </a:lnTo>
                  <a:lnTo>
                    <a:pt x="386" y="494"/>
                  </a:lnTo>
                  <a:lnTo>
                    <a:pt x="353" y="484"/>
                  </a:lnTo>
                  <a:lnTo>
                    <a:pt x="320" y="473"/>
                  </a:lnTo>
                  <a:lnTo>
                    <a:pt x="287" y="459"/>
                  </a:lnTo>
                  <a:lnTo>
                    <a:pt x="287" y="459"/>
                  </a:lnTo>
                  <a:lnTo>
                    <a:pt x="264" y="447"/>
                  </a:lnTo>
                  <a:lnTo>
                    <a:pt x="241" y="434"/>
                  </a:lnTo>
                  <a:lnTo>
                    <a:pt x="215" y="418"/>
                  </a:lnTo>
                  <a:lnTo>
                    <a:pt x="190" y="403"/>
                  </a:lnTo>
                  <a:lnTo>
                    <a:pt x="167" y="383"/>
                  </a:lnTo>
                  <a:lnTo>
                    <a:pt x="145" y="364"/>
                  </a:lnTo>
                  <a:lnTo>
                    <a:pt x="124" y="343"/>
                  </a:lnTo>
                  <a:lnTo>
                    <a:pt x="105" y="319"/>
                  </a:lnTo>
                  <a:lnTo>
                    <a:pt x="89" y="296"/>
                  </a:lnTo>
                  <a:lnTo>
                    <a:pt x="75" y="271"/>
                  </a:lnTo>
                  <a:lnTo>
                    <a:pt x="64" y="245"/>
                  </a:lnTo>
                  <a:lnTo>
                    <a:pt x="56" y="220"/>
                  </a:lnTo>
                  <a:lnTo>
                    <a:pt x="54" y="193"/>
                  </a:lnTo>
                  <a:lnTo>
                    <a:pt x="54" y="179"/>
                  </a:lnTo>
                  <a:lnTo>
                    <a:pt x="56" y="166"/>
                  </a:lnTo>
                  <a:lnTo>
                    <a:pt x="58" y="152"/>
                  </a:lnTo>
                  <a:lnTo>
                    <a:pt x="62" y="136"/>
                  </a:lnTo>
                  <a:lnTo>
                    <a:pt x="66" y="123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5" y="103"/>
                  </a:lnTo>
                  <a:lnTo>
                    <a:pt x="75" y="98"/>
                  </a:lnTo>
                  <a:lnTo>
                    <a:pt x="75" y="86"/>
                  </a:lnTo>
                  <a:lnTo>
                    <a:pt x="70" y="78"/>
                  </a:lnTo>
                  <a:lnTo>
                    <a:pt x="62" y="72"/>
                  </a:lnTo>
                  <a:lnTo>
                    <a:pt x="52" y="68"/>
                  </a:lnTo>
                  <a:lnTo>
                    <a:pt x="42" y="68"/>
                  </a:lnTo>
                  <a:lnTo>
                    <a:pt x="38" y="70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7" y="82"/>
                  </a:ln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AA62847-F2A4-DCD8-5413-4D2EFA80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3061"/>
              <a:ext cx="542" cy="105"/>
            </a:xfrm>
            <a:custGeom>
              <a:avLst/>
              <a:gdLst>
                <a:gd name="T0" fmla="*/ 13 w 1084"/>
                <a:gd name="T1" fmla="*/ 51 h 210"/>
                <a:gd name="T2" fmla="*/ 126 w 1084"/>
                <a:gd name="T3" fmla="*/ 107 h 210"/>
                <a:gd name="T4" fmla="*/ 243 w 1084"/>
                <a:gd name="T5" fmla="*/ 152 h 210"/>
                <a:gd name="T6" fmla="*/ 363 w 1084"/>
                <a:gd name="T7" fmla="*/ 185 h 210"/>
                <a:gd name="T8" fmla="*/ 488 w 1084"/>
                <a:gd name="T9" fmla="*/ 206 h 210"/>
                <a:gd name="T10" fmla="*/ 523 w 1084"/>
                <a:gd name="T11" fmla="*/ 208 h 210"/>
                <a:gd name="T12" fmla="*/ 631 w 1084"/>
                <a:gd name="T13" fmla="*/ 210 h 210"/>
                <a:gd name="T14" fmla="*/ 777 w 1084"/>
                <a:gd name="T15" fmla="*/ 204 h 210"/>
                <a:gd name="T16" fmla="*/ 849 w 1084"/>
                <a:gd name="T17" fmla="*/ 199 h 210"/>
                <a:gd name="T18" fmla="*/ 993 w 1084"/>
                <a:gd name="T19" fmla="*/ 181 h 210"/>
                <a:gd name="T20" fmla="*/ 1065 w 1084"/>
                <a:gd name="T21" fmla="*/ 167 h 210"/>
                <a:gd name="T22" fmla="*/ 1077 w 1084"/>
                <a:gd name="T23" fmla="*/ 164 h 210"/>
                <a:gd name="T24" fmla="*/ 1082 w 1084"/>
                <a:gd name="T25" fmla="*/ 156 h 210"/>
                <a:gd name="T26" fmla="*/ 1084 w 1084"/>
                <a:gd name="T27" fmla="*/ 136 h 210"/>
                <a:gd name="T28" fmla="*/ 1073 w 1084"/>
                <a:gd name="T29" fmla="*/ 121 h 210"/>
                <a:gd name="T30" fmla="*/ 1057 w 1084"/>
                <a:gd name="T31" fmla="*/ 115 h 210"/>
                <a:gd name="T32" fmla="*/ 1051 w 1084"/>
                <a:gd name="T33" fmla="*/ 115 h 210"/>
                <a:gd name="T34" fmla="*/ 917 w 1084"/>
                <a:gd name="T35" fmla="*/ 136 h 210"/>
                <a:gd name="T36" fmla="*/ 783 w 1084"/>
                <a:gd name="T37" fmla="*/ 150 h 210"/>
                <a:gd name="T38" fmla="*/ 647 w 1084"/>
                <a:gd name="T39" fmla="*/ 158 h 210"/>
                <a:gd name="T40" fmla="*/ 513 w 1084"/>
                <a:gd name="T41" fmla="*/ 154 h 210"/>
                <a:gd name="T42" fmla="*/ 451 w 1084"/>
                <a:gd name="T43" fmla="*/ 148 h 210"/>
                <a:gd name="T44" fmla="*/ 328 w 1084"/>
                <a:gd name="T45" fmla="*/ 123 h 210"/>
                <a:gd name="T46" fmla="*/ 210 w 1084"/>
                <a:gd name="T47" fmla="*/ 84 h 210"/>
                <a:gd name="T48" fmla="*/ 95 w 1084"/>
                <a:gd name="T49" fmla="*/ 33 h 210"/>
                <a:gd name="T50" fmla="*/ 40 w 1084"/>
                <a:gd name="T51" fmla="*/ 4 h 210"/>
                <a:gd name="T52" fmla="*/ 29 w 1084"/>
                <a:gd name="T53" fmla="*/ 0 h 210"/>
                <a:gd name="T54" fmla="*/ 9 w 1084"/>
                <a:gd name="T55" fmla="*/ 6 h 210"/>
                <a:gd name="T56" fmla="*/ 0 w 1084"/>
                <a:gd name="T57" fmla="*/ 24 h 210"/>
                <a:gd name="T58" fmla="*/ 1 w 1084"/>
                <a:gd name="T59" fmla="*/ 39 h 210"/>
                <a:gd name="T60" fmla="*/ 7 w 1084"/>
                <a:gd name="T61" fmla="*/ 47 h 210"/>
                <a:gd name="T62" fmla="*/ 13 w 1084"/>
                <a:gd name="T63" fmla="*/ 5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4" h="210">
                  <a:moveTo>
                    <a:pt x="13" y="51"/>
                  </a:moveTo>
                  <a:lnTo>
                    <a:pt x="13" y="51"/>
                  </a:lnTo>
                  <a:lnTo>
                    <a:pt x="68" y="80"/>
                  </a:lnTo>
                  <a:lnTo>
                    <a:pt x="126" y="107"/>
                  </a:lnTo>
                  <a:lnTo>
                    <a:pt x="182" y="131"/>
                  </a:lnTo>
                  <a:lnTo>
                    <a:pt x="243" y="152"/>
                  </a:lnTo>
                  <a:lnTo>
                    <a:pt x="301" y="171"/>
                  </a:lnTo>
                  <a:lnTo>
                    <a:pt x="363" y="185"/>
                  </a:lnTo>
                  <a:lnTo>
                    <a:pt x="423" y="199"/>
                  </a:lnTo>
                  <a:lnTo>
                    <a:pt x="488" y="206"/>
                  </a:lnTo>
                  <a:lnTo>
                    <a:pt x="488" y="206"/>
                  </a:lnTo>
                  <a:lnTo>
                    <a:pt x="523" y="208"/>
                  </a:lnTo>
                  <a:lnTo>
                    <a:pt x="559" y="210"/>
                  </a:lnTo>
                  <a:lnTo>
                    <a:pt x="631" y="210"/>
                  </a:lnTo>
                  <a:lnTo>
                    <a:pt x="703" y="208"/>
                  </a:lnTo>
                  <a:lnTo>
                    <a:pt x="777" y="204"/>
                  </a:lnTo>
                  <a:lnTo>
                    <a:pt x="777" y="204"/>
                  </a:lnTo>
                  <a:lnTo>
                    <a:pt x="849" y="199"/>
                  </a:lnTo>
                  <a:lnTo>
                    <a:pt x="921" y="191"/>
                  </a:lnTo>
                  <a:lnTo>
                    <a:pt x="993" y="181"/>
                  </a:lnTo>
                  <a:lnTo>
                    <a:pt x="1065" y="167"/>
                  </a:lnTo>
                  <a:lnTo>
                    <a:pt x="1065" y="167"/>
                  </a:lnTo>
                  <a:lnTo>
                    <a:pt x="1071" y="166"/>
                  </a:lnTo>
                  <a:lnTo>
                    <a:pt x="1077" y="164"/>
                  </a:lnTo>
                  <a:lnTo>
                    <a:pt x="1079" y="160"/>
                  </a:lnTo>
                  <a:lnTo>
                    <a:pt x="1082" y="156"/>
                  </a:lnTo>
                  <a:lnTo>
                    <a:pt x="1084" y="146"/>
                  </a:lnTo>
                  <a:lnTo>
                    <a:pt x="1084" y="136"/>
                  </a:lnTo>
                  <a:lnTo>
                    <a:pt x="1079" y="127"/>
                  </a:lnTo>
                  <a:lnTo>
                    <a:pt x="1073" y="121"/>
                  </a:lnTo>
                  <a:lnTo>
                    <a:pt x="1063" y="115"/>
                  </a:lnTo>
                  <a:lnTo>
                    <a:pt x="1057" y="115"/>
                  </a:lnTo>
                  <a:lnTo>
                    <a:pt x="1051" y="115"/>
                  </a:lnTo>
                  <a:lnTo>
                    <a:pt x="1051" y="115"/>
                  </a:lnTo>
                  <a:lnTo>
                    <a:pt x="985" y="127"/>
                  </a:lnTo>
                  <a:lnTo>
                    <a:pt x="917" y="136"/>
                  </a:lnTo>
                  <a:lnTo>
                    <a:pt x="851" y="144"/>
                  </a:lnTo>
                  <a:lnTo>
                    <a:pt x="783" y="150"/>
                  </a:lnTo>
                  <a:lnTo>
                    <a:pt x="715" y="156"/>
                  </a:lnTo>
                  <a:lnTo>
                    <a:pt x="647" y="158"/>
                  </a:lnTo>
                  <a:lnTo>
                    <a:pt x="581" y="156"/>
                  </a:lnTo>
                  <a:lnTo>
                    <a:pt x="513" y="154"/>
                  </a:lnTo>
                  <a:lnTo>
                    <a:pt x="513" y="154"/>
                  </a:lnTo>
                  <a:lnTo>
                    <a:pt x="451" y="148"/>
                  </a:lnTo>
                  <a:lnTo>
                    <a:pt x="388" y="136"/>
                  </a:lnTo>
                  <a:lnTo>
                    <a:pt x="328" y="123"/>
                  </a:lnTo>
                  <a:lnTo>
                    <a:pt x="268" y="105"/>
                  </a:lnTo>
                  <a:lnTo>
                    <a:pt x="210" y="84"/>
                  </a:lnTo>
                  <a:lnTo>
                    <a:pt x="151" y="61"/>
                  </a:lnTo>
                  <a:lnTo>
                    <a:pt x="95" y="3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5" y="2"/>
                  </a:lnTo>
                  <a:lnTo>
                    <a:pt x="29" y="0"/>
                  </a:lnTo>
                  <a:lnTo>
                    <a:pt x="19" y="2"/>
                  </a:lnTo>
                  <a:lnTo>
                    <a:pt x="9" y="6"/>
                  </a:lnTo>
                  <a:lnTo>
                    <a:pt x="3" y="14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7" y="47"/>
                  </a:lnTo>
                  <a:lnTo>
                    <a:pt x="13" y="51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3D3D284-2D5D-2E24-4495-CAFEFCD9B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" y="2114"/>
              <a:ext cx="264" cy="509"/>
            </a:xfrm>
            <a:custGeom>
              <a:avLst/>
              <a:gdLst>
                <a:gd name="T0" fmla="*/ 0 w 527"/>
                <a:gd name="T1" fmla="*/ 27 h 1016"/>
                <a:gd name="T2" fmla="*/ 4 w 527"/>
                <a:gd name="T3" fmla="*/ 99 h 1016"/>
                <a:gd name="T4" fmla="*/ 13 w 527"/>
                <a:gd name="T5" fmla="*/ 169 h 1016"/>
                <a:gd name="T6" fmla="*/ 29 w 527"/>
                <a:gd name="T7" fmla="*/ 239 h 1016"/>
                <a:gd name="T8" fmla="*/ 72 w 527"/>
                <a:gd name="T9" fmla="*/ 375 h 1016"/>
                <a:gd name="T10" fmla="*/ 124 w 527"/>
                <a:gd name="T11" fmla="*/ 509 h 1016"/>
                <a:gd name="T12" fmla="*/ 153 w 527"/>
                <a:gd name="T13" fmla="*/ 573 h 1016"/>
                <a:gd name="T14" fmla="*/ 216 w 527"/>
                <a:gd name="T15" fmla="*/ 696 h 1016"/>
                <a:gd name="T16" fmla="*/ 289 w 527"/>
                <a:gd name="T17" fmla="*/ 812 h 1016"/>
                <a:gd name="T18" fmla="*/ 354 w 527"/>
                <a:gd name="T19" fmla="*/ 892 h 1016"/>
                <a:gd name="T20" fmla="*/ 400 w 527"/>
                <a:gd name="T21" fmla="*/ 943 h 1016"/>
                <a:gd name="T22" fmla="*/ 451 w 527"/>
                <a:gd name="T23" fmla="*/ 989 h 1016"/>
                <a:gd name="T24" fmla="*/ 478 w 527"/>
                <a:gd name="T25" fmla="*/ 1011 h 1016"/>
                <a:gd name="T26" fmla="*/ 490 w 527"/>
                <a:gd name="T27" fmla="*/ 1016 h 1016"/>
                <a:gd name="T28" fmla="*/ 509 w 527"/>
                <a:gd name="T29" fmla="*/ 1013 h 1016"/>
                <a:gd name="T30" fmla="*/ 525 w 527"/>
                <a:gd name="T31" fmla="*/ 999 h 1016"/>
                <a:gd name="T32" fmla="*/ 527 w 527"/>
                <a:gd name="T33" fmla="*/ 985 h 1016"/>
                <a:gd name="T34" fmla="*/ 521 w 527"/>
                <a:gd name="T35" fmla="*/ 976 h 1016"/>
                <a:gd name="T36" fmla="*/ 517 w 527"/>
                <a:gd name="T37" fmla="*/ 972 h 1016"/>
                <a:gd name="T38" fmla="*/ 466 w 527"/>
                <a:gd name="T39" fmla="*/ 929 h 1016"/>
                <a:gd name="T40" fmla="*/ 420 w 527"/>
                <a:gd name="T41" fmla="*/ 884 h 1016"/>
                <a:gd name="T42" fmla="*/ 336 w 527"/>
                <a:gd name="T43" fmla="*/ 783 h 1016"/>
                <a:gd name="T44" fmla="*/ 266 w 527"/>
                <a:gd name="T45" fmla="*/ 674 h 1016"/>
                <a:gd name="T46" fmla="*/ 206 w 527"/>
                <a:gd name="T47" fmla="*/ 558 h 1016"/>
                <a:gd name="T48" fmla="*/ 179 w 527"/>
                <a:gd name="T49" fmla="*/ 497 h 1016"/>
                <a:gd name="T50" fmla="*/ 109 w 527"/>
                <a:gd name="T51" fmla="*/ 309 h 1016"/>
                <a:gd name="T52" fmla="*/ 97 w 527"/>
                <a:gd name="T53" fmla="*/ 274 h 1016"/>
                <a:gd name="T54" fmla="*/ 78 w 527"/>
                <a:gd name="T55" fmla="*/ 206 h 1016"/>
                <a:gd name="T56" fmla="*/ 64 w 527"/>
                <a:gd name="T57" fmla="*/ 136 h 1016"/>
                <a:gd name="T58" fmla="*/ 56 w 527"/>
                <a:gd name="T59" fmla="*/ 64 h 1016"/>
                <a:gd name="T60" fmla="*/ 54 w 527"/>
                <a:gd name="T61" fmla="*/ 27 h 1016"/>
                <a:gd name="T62" fmla="*/ 52 w 527"/>
                <a:gd name="T63" fmla="*/ 15 h 1016"/>
                <a:gd name="T64" fmla="*/ 46 w 527"/>
                <a:gd name="T65" fmla="*/ 7 h 1016"/>
                <a:gd name="T66" fmla="*/ 27 w 527"/>
                <a:gd name="T67" fmla="*/ 0 h 1016"/>
                <a:gd name="T68" fmla="*/ 8 w 527"/>
                <a:gd name="T69" fmla="*/ 7 h 1016"/>
                <a:gd name="T70" fmla="*/ 2 w 527"/>
                <a:gd name="T71" fmla="*/ 15 h 1016"/>
                <a:gd name="T72" fmla="*/ 0 w 527"/>
                <a:gd name="T73" fmla="*/ 27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7" h="1016">
                  <a:moveTo>
                    <a:pt x="0" y="27"/>
                  </a:moveTo>
                  <a:lnTo>
                    <a:pt x="0" y="27"/>
                  </a:lnTo>
                  <a:lnTo>
                    <a:pt x="2" y="62"/>
                  </a:lnTo>
                  <a:lnTo>
                    <a:pt x="4" y="99"/>
                  </a:lnTo>
                  <a:lnTo>
                    <a:pt x="8" y="134"/>
                  </a:lnTo>
                  <a:lnTo>
                    <a:pt x="13" y="169"/>
                  </a:lnTo>
                  <a:lnTo>
                    <a:pt x="21" y="204"/>
                  </a:lnTo>
                  <a:lnTo>
                    <a:pt x="29" y="239"/>
                  </a:lnTo>
                  <a:lnTo>
                    <a:pt x="48" y="307"/>
                  </a:lnTo>
                  <a:lnTo>
                    <a:pt x="72" y="375"/>
                  </a:lnTo>
                  <a:lnTo>
                    <a:pt x="97" y="443"/>
                  </a:lnTo>
                  <a:lnTo>
                    <a:pt x="124" y="509"/>
                  </a:lnTo>
                  <a:lnTo>
                    <a:pt x="153" y="573"/>
                  </a:lnTo>
                  <a:lnTo>
                    <a:pt x="153" y="573"/>
                  </a:lnTo>
                  <a:lnTo>
                    <a:pt x="183" y="635"/>
                  </a:lnTo>
                  <a:lnTo>
                    <a:pt x="216" y="696"/>
                  </a:lnTo>
                  <a:lnTo>
                    <a:pt x="251" y="756"/>
                  </a:lnTo>
                  <a:lnTo>
                    <a:pt x="289" y="812"/>
                  </a:lnTo>
                  <a:lnTo>
                    <a:pt x="332" y="867"/>
                  </a:lnTo>
                  <a:lnTo>
                    <a:pt x="354" y="892"/>
                  </a:lnTo>
                  <a:lnTo>
                    <a:pt x="377" y="917"/>
                  </a:lnTo>
                  <a:lnTo>
                    <a:pt x="400" y="943"/>
                  </a:lnTo>
                  <a:lnTo>
                    <a:pt x="426" y="966"/>
                  </a:lnTo>
                  <a:lnTo>
                    <a:pt x="451" y="989"/>
                  </a:lnTo>
                  <a:lnTo>
                    <a:pt x="478" y="1011"/>
                  </a:lnTo>
                  <a:lnTo>
                    <a:pt x="478" y="1011"/>
                  </a:lnTo>
                  <a:lnTo>
                    <a:pt x="484" y="1014"/>
                  </a:lnTo>
                  <a:lnTo>
                    <a:pt x="490" y="1016"/>
                  </a:lnTo>
                  <a:lnTo>
                    <a:pt x="499" y="1016"/>
                  </a:lnTo>
                  <a:lnTo>
                    <a:pt x="509" y="1013"/>
                  </a:lnTo>
                  <a:lnTo>
                    <a:pt x="519" y="1007"/>
                  </a:lnTo>
                  <a:lnTo>
                    <a:pt x="525" y="999"/>
                  </a:lnTo>
                  <a:lnTo>
                    <a:pt x="527" y="989"/>
                  </a:lnTo>
                  <a:lnTo>
                    <a:pt x="527" y="985"/>
                  </a:lnTo>
                  <a:lnTo>
                    <a:pt x="525" y="981"/>
                  </a:lnTo>
                  <a:lnTo>
                    <a:pt x="521" y="976"/>
                  </a:lnTo>
                  <a:lnTo>
                    <a:pt x="517" y="972"/>
                  </a:lnTo>
                  <a:lnTo>
                    <a:pt x="517" y="972"/>
                  </a:lnTo>
                  <a:lnTo>
                    <a:pt x="492" y="950"/>
                  </a:lnTo>
                  <a:lnTo>
                    <a:pt x="466" y="929"/>
                  </a:lnTo>
                  <a:lnTo>
                    <a:pt x="443" y="908"/>
                  </a:lnTo>
                  <a:lnTo>
                    <a:pt x="420" y="884"/>
                  </a:lnTo>
                  <a:lnTo>
                    <a:pt x="377" y="836"/>
                  </a:lnTo>
                  <a:lnTo>
                    <a:pt x="336" y="783"/>
                  </a:lnTo>
                  <a:lnTo>
                    <a:pt x="299" y="731"/>
                  </a:lnTo>
                  <a:lnTo>
                    <a:pt x="266" y="674"/>
                  </a:lnTo>
                  <a:lnTo>
                    <a:pt x="235" y="616"/>
                  </a:lnTo>
                  <a:lnTo>
                    <a:pt x="206" y="558"/>
                  </a:lnTo>
                  <a:lnTo>
                    <a:pt x="206" y="558"/>
                  </a:lnTo>
                  <a:lnTo>
                    <a:pt x="179" y="497"/>
                  </a:lnTo>
                  <a:lnTo>
                    <a:pt x="153" y="435"/>
                  </a:lnTo>
                  <a:lnTo>
                    <a:pt x="109" y="309"/>
                  </a:lnTo>
                  <a:lnTo>
                    <a:pt x="109" y="309"/>
                  </a:lnTo>
                  <a:lnTo>
                    <a:pt x="97" y="274"/>
                  </a:lnTo>
                  <a:lnTo>
                    <a:pt x="85" y="241"/>
                  </a:lnTo>
                  <a:lnTo>
                    <a:pt x="78" y="206"/>
                  </a:lnTo>
                  <a:lnTo>
                    <a:pt x="70" y="171"/>
                  </a:lnTo>
                  <a:lnTo>
                    <a:pt x="64" y="136"/>
                  </a:lnTo>
                  <a:lnTo>
                    <a:pt x="58" y="99"/>
                  </a:lnTo>
                  <a:lnTo>
                    <a:pt x="56" y="64"/>
                  </a:lnTo>
                  <a:lnTo>
                    <a:pt x="54" y="27"/>
                  </a:lnTo>
                  <a:lnTo>
                    <a:pt x="54" y="27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48" y="11"/>
                  </a:lnTo>
                  <a:lnTo>
                    <a:pt x="46" y="7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6" y="11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922A652-7629-8710-EF1C-FD2765B4D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" y="865"/>
              <a:ext cx="2171" cy="1202"/>
            </a:xfrm>
            <a:custGeom>
              <a:avLst/>
              <a:gdLst>
                <a:gd name="T0" fmla="*/ 171 w 4341"/>
                <a:gd name="T1" fmla="*/ 691 h 2403"/>
                <a:gd name="T2" fmla="*/ 359 w 4341"/>
                <a:gd name="T3" fmla="*/ 815 h 2403"/>
                <a:gd name="T4" fmla="*/ 573 w 4341"/>
                <a:gd name="T5" fmla="*/ 1037 h 2403"/>
                <a:gd name="T6" fmla="*/ 698 w 4341"/>
                <a:gd name="T7" fmla="*/ 1245 h 2403"/>
                <a:gd name="T8" fmla="*/ 797 w 4341"/>
                <a:gd name="T9" fmla="*/ 1556 h 2403"/>
                <a:gd name="T10" fmla="*/ 886 w 4341"/>
                <a:gd name="T11" fmla="*/ 1985 h 2403"/>
                <a:gd name="T12" fmla="*/ 980 w 4341"/>
                <a:gd name="T13" fmla="*/ 2289 h 2403"/>
                <a:gd name="T14" fmla="*/ 1046 w 4341"/>
                <a:gd name="T15" fmla="*/ 2376 h 2403"/>
                <a:gd name="T16" fmla="*/ 1168 w 4341"/>
                <a:gd name="T17" fmla="*/ 2399 h 2403"/>
                <a:gd name="T18" fmla="*/ 1261 w 4341"/>
                <a:gd name="T19" fmla="*/ 2353 h 2403"/>
                <a:gd name="T20" fmla="*/ 1353 w 4341"/>
                <a:gd name="T21" fmla="*/ 2211 h 2403"/>
                <a:gd name="T22" fmla="*/ 1421 w 4341"/>
                <a:gd name="T23" fmla="*/ 1976 h 2403"/>
                <a:gd name="T24" fmla="*/ 1448 w 4341"/>
                <a:gd name="T25" fmla="*/ 1538 h 2403"/>
                <a:gd name="T26" fmla="*/ 1446 w 4341"/>
                <a:gd name="T27" fmla="*/ 1023 h 2403"/>
                <a:gd name="T28" fmla="*/ 1508 w 4341"/>
                <a:gd name="T29" fmla="*/ 821 h 2403"/>
                <a:gd name="T30" fmla="*/ 1588 w 4341"/>
                <a:gd name="T31" fmla="*/ 753 h 2403"/>
                <a:gd name="T32" fmla="*/ 1740 w 4341"/>
                <a:gd name="T33" fmla="*/ 710 h 2403"/>
                <a:gd name="T34" fmla="*/ 2160 w 4341"/>
                <a:gd name="T35" fmla="*/ 689 h 2403"/>
                <a:gd name="T36" fmla="*/ 2731 w 4341"/>
                <a:gd name="T37" fmla="*/ 702 h 2403"/>
                <a:gd name="T38" fmla="*/ 3768 w 4341"/>
                <a:gd name="T39" fmla="*/ 761 h 2403"/>
                <a:gd name="T40" fmla="*/ 4059 w 4341"/>
                <a:gd name="T41" fmla="*/ 766 h 2403"/>
                <a:gd name="T42" fmla="*/ 4259 w 4341"/>
                <a:gd name="T43" fmla="*/ 706 h 2403"/>
                <a:gd name="T44" fmla="*/ 4331 w 4341"/>
                <a:gd name="T45" fmla="*/ 622 h 2403"/>
                <a:gd name="T46" fmla="*/ 4331 w 4341"/>
                <a:gd name="T47" fmla="*/ 498 h 2403"/>
                <a:gd name="T48" fmla="*/ 4236 w 4341"/>
                <a:gd name="T49" fmla="*/ 372 h 2403"/>
                <a:gd name="T50" fmla="*/ 4063 w 4341"/>
                <a:gd name="T51" fmla="*/ 288 h 2403"/>
                <a:gd name="T52" fmla="*/ 3519 w 4341"/>
                <a:gd name="T53" fmla="*/ 185 h 2403"/>
                <a:gd name="T54" fmla="*/ 2375 w 4341"/>
                <a:gd name="T55" fmla="*/ 14 h 2403"/>
                <a:gd name="T56" fmla="*/ 2230 w 4341"/>
                <a:gd name="T57" fmla="*/ 8 h 2403"/>
                <a:gd name="T58" fmla="*/ 2243 w 4341"/>
                <a:gd name="T59" fmla="*/ 55 h 2403"/>
                <a:gd name="T60" fmla="*/ 3015 w 4341"/>
                <a:gd name="T61" fmla="*/ 154 h 2403"/>
                <a:gd name="T62" fmla="*/ 3849 w 4341"/>
                <a:gd name="T63" fmla="*/ 302 h 2403"/>
                <a:gd name="T64" fmla="*/ 4100 w 4341"/>
                <a:gd name="T65" fmla="*/ 358 h 2403"/>
                <a:gd name="T66" fmla="*/ 4248 w 4341"/>
                <a:gd name="T67" fmla="*/ 457 h 2403"/>
                <a:gd name="T68" fmla="*/ 4287 w 4341"/>
                <a:gd name="T69" fmla="*/ 537 h 2403"/>
                <a:gd name="T70" fmla="*/ 4269 w 4341"/>
                <a:gd name="T71" fmla="*/ 621 h 2403"/>
                <a:gd name="T72" fmla="*/ 4156 w 4341"/>
                <a:gd name="T73" fmla="*/ 694 h 2403"/>
                <a:gd name="T74" fmla="*/ 3950 w 4341"/>
                <a:gd name="T75" fmla="*/ 716 h 2403"/>
                <a:gd name="T76" fmla="*/ 3455 w 4341"/>
                <a:gd name="T77" fmla="*/ 696 h 2403"/>
                <a:gd name="T78" fmla="*/ 2885 w 4341"/>
                <a:gd name="T79" fmla="*/ 661 h 2403"/>
                <a:gd name="T80" fmla="*/ 2218 w 4341"/>
                <a:gd name="T81" fmla="*/ 632 h 2403"/>
                <a:gd name="T82" fmla="*/ 1749 w 4341"/>
                <a:gd name="T83" fmla="*/ 656 h 2403"/>
                <a:gd name="T84" fmla="*/ 1576 w 4341"/>
                <a:gd name="T85" fmla="*/ 696 h 2403"/>
                <a:gd name="T86" fmla="*/ 1462 w 4341"/>
                <a:gd name="T87" fmla="*/ 792 h 2403"/>
                <a:gd name="T88" fmla="*/ 1400 w 4341"/>
                <a:gd name="T89" fmla="*/ 982 h 2403"/>
                <a:gd name="T90" fmla="*/ 1392 w 4341"/>
                <a:gd name="T91" fmla="*/ 1317 h 2403"/>
                <a:gd name="T92" fmla="*/ 1390 w 4341"/>
                <a:gd name="T93" fmla="*/ 1744 h 2403"/>
                <a:gd name="T94" fmla="*/ 1345 w 4341"/>
                <a:gd name="T95" fmla="*/ 2075 h 2403"/>
                <a:gd name="T96" fmla="*/ 1275 w 4341"/>
                <a:gd name="T97" fmla="*/ 2246 h 2403"/>
                <a:gd name="T98" fmla="*/ 1178 w 4341"/>
                <a:gd name="T99" fmla="*/ 2341 h 2403"/>
                <a:gd name="T100" fmla="*/ 1096 w 4341"/>
                <a:gd name="T101" fmla="*/ 2345 h 2403"/>
                <a:gd name="T102" fmla="*/ 1044 w 4341"/>
                <a:gd name="T103" fmla="*/ 2298 h 2403"/>
                <a:gd name="T104" fmla="*/ 974 w 4341"/>
                <a:gd name="T105" fmla="*/ 2102 h 2403"/>
                <a:gd name="T106" fmla="*/ 849 w 4341"/>
                <a:gd name="T107" fmla="*/ 1542 h 2403"/>
                <a:gd name="T108" fmla="*/ 742 w 4341"/>
                <a:gd name="T109" fmla="*/ 1212 h 2403"/>
                <a:gd name="T110" fmla="*/ 608 w 4341"/>
                <a:gd name="T111" fmla="*/ 992 h 2403"/>
                <a:gd name="T112" fmla="*/ 410 w 4341"/>
                <a:gd name="T113" fmla="*/ 786 h 2403"/>
                <a:gd name="T114" fmla="*/ 216 w 4341"/>
                <a:gd name="T115" fmla="*/ 652 h 2403"/>
                <a:gd name="T116" fmla="*/ 27 w 4341"/>
                <a:gd name="T117" fmla="*/ 605 h 2403"/>
                <a:gd name="T118" fmla="*/ 0 w 4341"/>
                <a:gd name="T119" fmla="*/ 630 h 2403"/>
                <a:gd name="T120" fmla="*/ 27 w 4341"/>
                <a:gd name="T121" fmla="*/ 659 h 2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41" h="2403">
                  <a:moveTo>
                    <a:pt x="27" y="659"/>
                  </a:moveTo>
                  <a:lnTo>
                    <a:pt x="27" y="659"/>
                  </a:lnTo>
                  <a:lnTo>
                    <a:pt x="64" y="661"/>
                  </a:lnTo>
                  <a:lnTo>
                    <a:pt x="101" y="667"/>
                  </a:lnTo>
                  <a:lnTo>
                    <a:pt x="136" y="677"/>
                  </a:lnTo>
                  <a:lnTo>
                    <a:pt x="171" y="691"/>
                  </a:lnTo>
                  <a:lnTo>
                    <a:pt x="204" y="706"/>
                  </a:lnTo>
                  <a:lnTo>
                    <a:pt x="237" y="724"/>
                  </a:lnTo>
                  <a:lnTo>
                    <a:pt x="270" y="743"/>
                  </a:lnTo>
                  <a:lnTo>
                    <a:pt x="301" y="766"/>
                  </a:lnTo>
                  <a:lnTo>
                    <a:pt x="330" y="790"/>
                  </a:lnTo>
                  <a:lnTo>
                    <a:pt x="359" y="815"/>
                  </a:lnTo>
                  <a:lnTo>
                    <a:pt x="418" y="865"/>
                  </a:lnTo>
                  <a:lnTo>
                    <a:pt x="470" y="920"/>
                  </a:lnTo>
                  <a:lnTo>
                    <a:pt x="521" y="972"/>
                  </a:lnTo>
                  <a:lnTo>
                    <a:pt x="521" y="972"/>
                  </a:lnTo>
                  <a:lnTo>
                    <a:pt x="548" y="1004"/>
                  </a:lnTo>
                  <a:lnTo>
                    <a:pt x="573" y="1037"/>
                  </a:lnTo>
                  <a:lnTo>
                    <a:pt x="599" y="1070"/>
                  </a:lnTo>
                  <a:lnTo>
                    <a:pt x="622" y="1103"/>
                  </a:lnTo>
                  <a:lnTo>
                    <a:pt x="643" y="1138"/>
                  </a:lnTo>
                  <a:lnTo>
                    <a:pt x="663" y="1173"/>
                  </a:lnTo>
                  <a:lnTo>
                    <a:pt x="680" y="1208"/>
                  </a:lnTo>
                  <a:lnTo>
                    <a:pt x="698" y="1245"/>
                  </a:lnTo>
                  <a:lnTo>
                    <a:pt x="713" y="1282"/>
                  </a:lnTo>
                  <a:lnTo>
                    <a:pt x="729" y="1320"/>
                  </a:lnTo>
                  <a:lnTo>
                    <a:pt x="754" y="1396"/>
                  </a:lnTo>
                  <a:lnTo>
                    <a:pt x="777" y="1476"/>
                  </a:lnTo>
                  <a:lnTo>
                    <a:pt x="797" y="1556"/>
                  </a:lnTo>
                  <a:lnTo>
                    <a:pt x="797" y="1556"/>
                  </a:lnTo>
                  <a:lnTo>
                    <a:pt x="816" y="1645"/>
                  </a:lnTo>
                  <a:lnTo>
                    <a:pt x="834" y="1735"/>
                  </a:lnTo>
                  <a:lnTo>
                    <a:pt x="851" y="1824"/>
                  </a:lnTo>
                  <a:lnTo>
                    <a:pt x="869" y="1915"/>
                  </a:lnTo>
                  <a:lnTo>
                    <a:pt x="869" y="1915"/>
                  </a:lnTo>
                  <a:lnTo>
                    <a:pt x="886" y="1985"/>
                  </a:lnTo>
                  <a:lnTo>
                    <a:pt x="904" y="2055"/>
                  </a:lnTo>
                  <a:lnTo>
                    <a:pt x="945" y="2195"/>
                  </a:lnTo>
                  <a:lnTo>
                    <a:pt x="945" y="2195"/>
                  </a:lnTo>
                  <a:lnTo>
                    <a:pt x="960" y="2242"/>
                  </a:lnTo>
                  <a:lnTo>
                    <a:pt x="970" y="2265"/>
                  </a:lnTo>
                  <a:lnTo>
                    <a:pt x="980" y="2289"/>
                  </a:lnTo>
                  <a:lnTo>
                    <a:pt x="991" y="2310"/>
                  </a:lnTo>
                  <a:lnTo>
                    <a:pt x="1003" y="2331"/>
                  </a:lnTo>
                  <a:lnTo>
                    <a:pt x="1018" y="2351"/>
                  </a:lnTo>
                  <a:lnTo>
                    <a:pt x="1036" y="2368"/>
                  </a:lnTo>
                  <a:lnTo>
                    <a:pt x="1036" y="2368"/>
                  </a:lnTo>
                  <a:lnTo>
                    <a:pt x="1046" y="2376"/>
                  </a:lnTo>
                  <a:lnTo>
                    <a:pt x="1055" y="2384"/>
                  </a:lnTo>
                  <a:lnTo>
                    <a:pt x="1077" y="2394"/>
                  </a:lnTo>
                  <a:lnTo>
                    <a:pt x="1098" y="2401"/>
                  </a:lnTo>
                  <a:lnTo>
                    <a:pt x="1122" y="2403"/>
                  </a:lnTo>
                  <a:lnTo>
                    <a:pt x="1145" y="2403"/>
                  </a:lnTo>
                  <a:lnTo>
                    <a:pt x="1168" y="2399"/>
                  </a:lnTo>
                  <a:lnTo>
                    <a:pt x="1191" y="2392"/>
                  </a:lnTo>
                  <a:lnTo>
                    <a:pt x="1215" y="2384"/>
                  </a:lnTo>
                  <a:lnTo>
                    <a:pt x="1215" y="2384"/>
                  </a:lnTo>
                  <a:lnTo>
                    <a:pt x="1226" y="2378"/>
                  </a:lnTo>
                  <a:lnTo>
                    <a:pt x="1238" y="2370"/>
                  </a:lnTo>
                  <a:lnTo>
                    <a:pt x="1261" y="2353"/>
                  </a:lnTo>
                  <a:lnTo>
                    <a:pt x="1281" y="2333"/>
                  </a:lnTo>
                  <a:lnTo>
                    <a:pt x="1298" y="2310"/>
                  </a:lnTo>
                  <a:lnTo>
                    <a:pt x="1316" y="2285"/>
                  </a:lnTo>
                  <a:lnTo>
                    <a:pt x="1330" y="2259"/>
                  </a:lnTo>
                  <a:lnTo>
                    <a:pt x="1341" y="2234"/>
                  </a:lnTo>
                  <a:lnTo>
                    <a:pt x="1353" y="2211"/>
                  </a:lnTo>
                  <a:lnTo>
                    <a:pt x="1353" y="2211"/>
                  </a:lnTo>
                  <a:lnTo>
                    <a:pt x="1376" y="2153"/>
                  </a:lnTo>
                  <a:lnTo>
                    <a:pt x="1394" y="2094"/>
                  </a:lnTo>
                  <a:lnTo>
                    <a:pt x="1409" y="2036"/>
                  </a:lnTo>
                  <a:lnTo>
                    <a:pt x="1421" y="1976"/>
                  </a:lnTo>
                  <a:lnTo>
                    <a:pt x="1421" y="1976"/>
                  </a:lnTo>
                  <a:lnTo>
                    <a:pt x="1429" y="1931"/>
                  </a:lnTo>
                  <a:lnTo>
                    <a:pt x="1435" y="1888"/>
                  </a:lnTo>
                  <a:lnTo>
                    <a:pt x="1442" y="1801"/>
                  </a:lnTo>
                  <a:lnTo>
                    <a:pt x="1446" y="1713"/>
                  </a:lnTo>
                  <a:lnTo>
                    <a:pt x="1448" y="1626"/>
                  </a:lnTo>
                  <a:lnTo>
                    <a:pt x="1448" y="1538"/>
                  </a:lnTo>
                  <a:lnTo>
                    <a:pt x="1448" y="1451"/>
                  </a:lnTo>
                  <a:lnTo>
                    <a:pt x="1446" y="1276"/>
                  </a:lnTo>
                  <a:lnTo>
                    <a:pt x="1446" y="1276"/>
                  </a:lnTo>
                  <a:lnTo>
                    <a:pt x="1442" y="1138"/>
                  </a:lnTo>
                  <a:lnTo>
                    <a:pt x="1444" y="1062"/>
                  </a:lnTo>
                  <a:lnTo>
                    <a:pt x="1446" y="1023"/>
                  </a:lnTo>
                  <a:lnTo>
                    <a:pt x="1450" y="986"/>
                  </a:lnTo>
                  <a:lnTo>
                    <a:pt x="1456" y="949"/>
                  </a:lnTo>
                  <a:lnTo>
                    <a:pt x="1466" y="914"/>
                  </a:lnTo>
                  <a:lnTo>
                    <a:pt x="1475" y="881"/>
                  </a:lnTo>
                  <a:lnTo>
                    <a:pt x="1491" y="850"/>
                  </a:lnTo>
                  <a:lnTo>
                    <a:pt x="1508" y="821"/>
                  </a:lnTo>
                  <a:lnTo>
                    <a:pt x="1518" y="807"/>
                  </a:lnTo>
                  <a:lnTo>
                    <a:pt x="1530" y="794"/>
                  </a:lnTo>
                  <a:lnTo>
                    <a:pt x="1543" y="782"/>
                  </a:lnTo>
                  <a:lnTo>
                    <a:pt x="1557" y="772"/>
                  </a:lnTo>
                  <a:lnTo>
                    <a:pt x="1571" y="761"/>
                  </a:lnTo>
                  <a:lnTo>
                    <a:pt x="1588" y="753"/>
                  </a:lnTo>
                  <a:lnTo>
                    <a:pt x="1588" y="753"/>
                  </a:lnTo>
                  <a:lnTo>
                    <a:pt x="1615" y="739"/>
                  </a:lnTo>
                  <a:lnTo>
                    <a:pt x="1646" y="729"/>
                  </a:lnTo>
                  <a:lnTo>
                    <a:pt x="1678" y="722"/>
                  </a:lnTo>
                  <a:lnTo>
                    <a:pt x="1709" y="716"/>
                  </a:lnTo>
                  <a:lnTo>
                    <a:pt x="1740" y="710"/>
                  </a:lnTo>
                  <a:lnTo>
                    <a:pt x="1773" y="708"/>
                  </a:lnTo>
                  <a:lnTo>
                    <a:pt x="1835" y="704"/>
                  </a:lnTo>
                  <a:lnTo>
                    <a:pt x="1835" y="704"/>
                  </a:lnTo>
                  <a:lnTo>
                    <a:pt x="1998" y="694"/>
                  </a:lnTo>
                  <a:lnTo>
                    <a:pt x="2078" y="691"/>
                  </a:lnTo>
                  <a:lnTo>
                    <a:pt x="2160" y="689"/>
                  </a:lnTo>
                  <a:lnTo>
                    <a:pt x="2160" y="689"/>
                  </a:lnTo>
                  <a:lnTo>
                    <a:pt x="2255" y="687"/>
                  </a:lnTo>
                  <a:lnTo>
                    <a:pt x="2350" y="689"/>
                  </a:lnTo>
                  <a:lnTo>
                    <a:pt x="2445" y="691"/>
                  </a:lnTo>
                  <a:lnTo>
                    <a:pt x="2541" y="692"/>
                  </a:lnTo>
                  <a:lnTo>
                    <a:pt x="2731" y="702"/>
                  </a:lnTo>
                  <a:lnTo>
                    <a:pt x="2922" y="714"/>
                  </a:lnTo>
                  <a:lnTo>
                    <a:pt x="3301" y="739"/>
                  </a:lnTo>
                  <a:lnTo>
                    <a:pt x="3491" y="751"/>
                  </a:lnTo>
                  <a:lnTo>
                    <a:pt x="3682" y="759"/>
                  </a:lnTo>
                  <a:lnTo>
                    <a:pt x="3682" y="759"/>
                  </a:lnTo>
                  <a:lnTo>
                    <a:pt x="3768" y="761"/>
                  </a:lnTo>
                  <a:lnTo>
                    <a:pt x="3853" y="766"/>
                  </a:lnTo>
                  <a:lnTo>
                    <a:pt x="3939" y="768"/>
                  </a:lnTo>
                  <a:lnTo>
                    <a:pt x="3981" y="770"/>
                  </a:lnTo>
                  <a:lnTo>
                    <a:pt x="4024" y="768"/>
                  </a:lnTo>
                  <a:lnTo>
                    <a:pt x="4024" y="768"/>
                  </a:lnTo>
                  <a:lnTo>
                    <a:pt x="4059" y="766"/>
                  </a:lnTo>
                  <a:lnTo>
                    <a:pt x="4094" y="764"/>
                  </a:lnTo>
                  <a:lnTo>
                    <a:pt x="4129" y="759"/>
                  </a:lnTo>
                  <a:lnTo>
                    <a:pt x="4164" y="749"/>
                  </a:lnTo>
                  <a:lnTo>
                    <a:pt x="4197" y="739"/>
                  </a:lnTo>
                  <a:lnTo>
                    <a:pt x="4230" y="724"/>
                  </a:lnTo>
                  <a:lnTo>
                    <a:pt x="4259" y="706"/>
                  </a:lnTo>
                  <a:lnTo>
                    <a:pt x="4273" y="696"/>
                  </a:lnTo>
                  <a:lnTo>
                    <a:pt x="4287" y="685"/>
                  </a:lnTo>
                  <a:lnTo>
                    <a:pt x="4287" y="685"/>
                  </a:lnTo>
                  <a:lnTo>
                    <a:pt x="4306" y="665"/>
                  </a:lnTo>
                  <a:lnTo>
                    <a:pt x="4320" y="646"/>
                  </a:lnTo>
                  <a:lnTo>
                    <a:pt x="4331" y="622"/>
                  </a:lnTo>
                  <a:lnTo>
                    <a:pt x="4337" y="597"/>
                  </a:lnTo>
                  <a:lnTo>
                    <a:pt x="4341" y="574"/>
                  </a:lnTo>
                  <a:lnTo>
                    <a:pt x="4341" y="547"/>
                  </a:lnTo>
                  <a:lnTo>
                    <a:pt x="4339" y="521"/>
                  </a:lnTo>
                  <a:lnTo>
                    <a:pt x="4331" y="498"/>
                  </a:lnTo>
                  <a:lnTo>
                    <a:pt x="4331" y="498"/>
                  </a:lnTo>
                  <a:lnTo>
                    <a:pt x="4325" y="482"/>
                  </a:lnTo>
                  <a:lnTo>
                    <a:pt x="4320" y="467"/>
                  </a:lnTo>
                  <a:lnTo>
                    <a:pt x="4302" y="440"/>
                  </a:lnTo>
                  <a:lnTo>
                    <a:pt x="4283" y="416"/>
                  </a:lnTo>
                  <a:lnTo>
                    <a:pt x="4261" y="393"/>
                  </a:lnTo>
                  <a:lnTo>
                    <a:pt x="4236" y="372"/>
                  </a:lnTo>
                  <a:lnTo>
                    <a:pt x="4209" y="354"/>
                  </a:lnTo>
                  <a:lnTo>
                    <a:pt x="4182" y="337"/>
                  </a:lnTo>
                  <a:lnTo>
                    <a:pt x="4154" y="323"/>
                  </a:lnTo>
                  <a:lnTo>
                    <a:pt x="4154" y="323"/>
                  </a:lnTo>
                  <a:lnTo>
                    <a:pt x="4110" y="304"/>
                  </a:lnTo>
                  <a:lnTo>
                    <a:pt x="4063" y="288"/>
                  </a:lnTo>
                  <a:lnTo>
                    <a:pt x="4016" y="276"/>
                  </a:lnTo>
                  <a:lnTo>
                    <a:pt x="3968" y="265"/>
                  </a:lnTo>
                  <a:lnTo>
                    <a:pt x="3871" y="249"/>
                  </a:lnTo>
                  <a:lnTo>
                    <a:pt x="3775" y="232"/>
                  </a:lnTo>
                  <a:lnTo>
                    <a:pt x="3775" y="232"/>
                  </a:lnTo>
                  <a:lnTo>
                    <a:pt x="3519" y="185"/>
                  </a:lnTo>
                  <a:lnTo>
                    <a:pt x="3260" y="138"/>
                  </a:lnTo>
                  <a:lnTo>
                    <a:pt x="3260" y="138"/>
                  </a:lnTo>
                  <a:lnTo>
                    <a:pt x="3009" y="98"/>
                  </a:lnTo>
                  <a:lnTo>
                    <a:pt x="2757" y="63"/>
                  </a:lnTo>
                  <a:lnTo>
                    <a:pt x="2502" y="29"/>
                  </a:lnTo>
                  <a:lnTo>
                    <a:pt x="2375" y="14"/>
                  </a:lnTo>
                  <a:lnTo>
                    <a:pt x="2249" y="0"/>
                  </a:lnTo>
                  <a:lnTo>
                    <a:pt x="2249" y="0"/>
                  </a:lnTo>
                  <a:lnTo>
                    <a:pt x="2243" y="0"/>
                  </a:lnTo>
                  <a:lnTo>
                    <a:pt x="2237" y="2"/>
                  </a:lnTo>
                  <a:lnTo>
                    <a:pt x="2232" y="4"/>
                  </a:lnTo>
                  <a:lnTo>
                    <a:pt x="2230" y="8"/>
                  </a:lnTo>
                  <a:lnTo>
                    <a:pt x="2224" y="16"/>
                  </a:lnTo>
                  <a:lnTo>
                    <a:pt x="2222" y="26"/>
                  </a:lnTo>
                  <a:lnTo>
                    <a:pt x="2224" y="35"/>
                  </a:lnTo>
                  <a:lnTo>
                    <a:pt x="2230" y="45"/>
                  </a:lnTo>
                  <a:lnTo>
                    <a:pt x="2237" y="53"/>
                  </a:lnTo>
                  <a:lnTo>
                    <a:pt x="2243" y="55"/>
                  </a:lnTo>
                  <a:lnTo>
                    <a:pt x="2249" y="55"/>
                  </a:lnTo>
                  <a:lnTo>
                    <a:pt x="2249" y="55"/>
                  </a:lnTo>
                  <a:lnTo>
                    <a:pt x="2440" y="76"/>
                  </a:lnTo>
                  <a:lnTo>
                    <a:pt x="2632" y="99"/>
                  </a:lnTo>
                  <a:lnTo>
                    <a:pt x="2825" y="127"/>
                  </a:lnTo>
                  <a:lnTo>
                    <a:pt x="3015" y="154"/>
                  </a:lnTo>
                  <a:lnTo>
                    <a:pt x="3206" y="185"/>
                  </a:lnTo>
                  <a:lnTo>
                    <a:pt x="3396" y="218"/>
                  </a:lnTo>
                  <a:lnTo>
                    <a:pt x="3587" y="251"/>
                  </a:lnTo>
                  <a:lnTo>
                    <a:pt x="3775" y="288"/>
                  </a:lnTo>
                  <a:lnTo>
                    <a:pt x="3775" y="288"/>
                  </a:lnTo>
                  <a:lnTo>
                    <a:pt x="3849" y="302"/>
                  </a:lnTo>
                  <a:lnTo>
                    <a:pt x="3921" y="313"/>
                  </a:lnTo>
                  <a:lnTo>
                    <a:pt x="3995" y="327"/>
                  </a:lnTo>
                  <a:lnTo>
                    <a:pt x="4030" y="337"/>
                  </a:lnTo>
                  <a:lnTo>
                    <a:pt x="4067" y="346"/>
                  </a:lnTo>
                  <a:lnTo>
                    <a:pt x="4067" y="346"/>
                  </a:lnTo>
                  <a:lnTo>
                    <a:pt x="4100" y="358"/>
                  </a:lnTo>
                  <a:lnTo>
                    <a:pt x="4133" y="374"/>
                  </a:lnTo>
                  <a:lnTo>
                    <a:pt x="4164" y="389"/>
                  </a:lnTo>
                  <a:lnTo>
                    <a:pt x="4195" y="409"/>
                  </a:lnTo>
                  <a:lnTo>
                    <a:pt x="4222" y="432"/>
                  </a:lnTo>
                  <a:lnTo>
                    <a:pt x="4236" y="446"/>
                  </a:lnTo>
                  <a:lnTo>
                    <a:pt x="4248" y="457"/>
                  </a:lnTo>
                  <a:lnTo>
                    <a:pt x="4257" y="473"/>
                  </a:lnTo>
                  <a:lnTo>
                    <a:pt x="4267" y="486"/>
                  </a:lnTo>
                  <a:lnTo>
                    <a:pt x="4275" y="504"/>
                  </a:lnTo>
                  <a:lnTo>
                    <a:pt x="4283" y="519"/>
                  </a:lnTo>
                  <a:lnTo>
                    <a:pt x="4283" y="519"/>
                  </a:lnTo>
                  <a:lnTo>
                    <a:pt x="4287" y="537"/>
                  </a:lnTo>
                  <a:lnTo>
                    <a:pt x="4289" y="552"/>
                  </a:lnTo>
                  <a:lnTo>
                    <a:pt x="4289" y="568"/>
                  </a:lnTo>
                  <a:lnTo>
                    <a:pt x="4287" y="582"/>
                  </a:lnTo>
                  <a:lnTo>
                    <a:pt x="4283" y="595"/>
                  </a:lnTo>
                  <a:lnTo>
                    <a:pt x="4277" y="609"/>
                  </a:lnTo>
                  <a:lnTo>
                    <a:pt x="4269" y="621"/>
                  </a:lnTo>
                  <a:lnTo>
                    <a:pt x="4259" y="632"/>
                  </a:lnTo>
                  <a:lnTo>
                    <a:pt x="4250" y="642"/>
                  </a:lnTo>
                  <a:lnTo>
                    <a:pt x="4238" y="652"/>
                  </a:lnTo>
                  <a:lnTo>
                    <a:pt x="4213" y="669"/>
                  </a:lnTo>
                  <a:lnTo>
                    <a:pt x="4186" y="683"/>
                  </a:lnTo>
                  <a:lnTo>
                    <a:pt x="4156" y="694"/>
                  </a:lnTo>
                  <a:lnTo>
                    <a:pt x="4156" y="694"/>
                  </a:lnTo>
                  <a:lnTo>
                    <a:pt x="4117" y="706"/>
                  </a:lnTo>
                  <a:lnTo>
                    <a:pt x="4077" y="712"/>
                  </a:lnTo>
                  <a:lnTo>
                    <a:pt x="4034" y="716"/>
                  </a:lnTo>
                  <a:lnTo>
                    <a:pt x="3993" y="716"/>
                  </a:lnTo>
                  <a:lnTo>
                    <a:pt x="3950" y="716"/>
                  </a:lnTo>
                  <a:lnTo>
                    <a:pt x="3909" y="714"/>
                  </a:lnTo>
                  <a:lnTo>
                    <a:pt x="3826" y="708"/>
                  </a:lnTo>
                  <a:lnTo>
                    <a:pt x="3826" y="708"/>
                  </a:lnTo>
                  <a:lnTo>
                    <a:pt x="3734" y="704"/>
                  </a:lnTo>
                  <a:lnTo>
                    <a:pt x="3641" y="700"/>
                  </a:lnTo>
                  <a:lnTo>
                    <a:pt x="3455" y="696"/>
                  </a:lnTo>
                  <a:lnTo>
                    <a:pt x="3455" y="696"/>
                  </a:lnTo>
                  <a:lnTo>
                    <a:pt x="3359" y="691"/>
                  </a:lnTo>
                  <a:lnTo>
                    <a:pt x="3264" y="687"/>
                  </a:lnTo>
                  <a:lnTo>
                    <a:pt x="3075" y="673"/>
                  </a:lnTo>
                  <a:lnTo>
                    <a:pt x="3075" y="673"/>
                  </a:lnTo>
                  <a:lnTo>
                    <a:pt x="2885" y="661"/>
                  </a:lnTo>
                  <a:lnTo>
                    <a:pt x="2694" y="648"/>
                  </a:lnTo>
                  <a:lnTo>
                    <a:pt x="2504" y="638"/>
                  </a:lnTo>
                  <a:lnTo>
                    <a:pt x="2409" y="636"/>
                  </a:lnTo>
                  <a:lnTo>
                    <a:pt x="2313" y="634"/>
                  </a:lnTo>
                  <a:lnTo>
                    <a:pt x="2313" y="634"/>
                  </a:lnTo>
                  <a:lnTo>
                    <a:pt x="2218" y="632"/>
                  </a:lnTo>
                  <a:lnTo>
                    <a:pt x="2123" y="634"/>
                  </a:lnTo>
                  <a:lnTo>
                    <a:pt x="2027" y="638"/>
                  </a:lnTo>
                  <a:lnTo>
                    <a:pt x="1932" y="642"/>
                  </a:lnTo>
                  <a:lnTo>
                    <a:pt x="1932" y="642"/>
                  </a:lnTo>
                  <a:lnTo>
                    <a:pt x="1810" y="652"/>
                  </a:lnTo>
                  <a:lnTo>
                    <a:pt x="1749" y="656"/>
                  </a:lnTo>
                  <a:lnTo>
                    <a:pt x="1687" y="665"/>
                  </a:lnTo>
                  <a:lnTo>
                    <a:pt x="1687" y="665"/>
                  </a:lnTo>
                  <a:lnTo>
                    <a:pt x="1660" y="671"/>
                  </a:lnTo>
                  <a:lnTo>
                    <a:pt x="1631" y="677"/>
                  </a:lnTo>
                  <a:lnTo>
                    <a:pt x="1604" y="687"/>
                  </a:lnTo>
                  <a:lnTo>
                    <a:pt x="1576" y="696"/>
                  </a:lnTo>
                  <a:lnTo>
                    <a:pt x="1551" y="710"/>
                  </a:lnTo>
                  <a:lnTo>
                    <a:pt x="1526" y="726"/>
                  </a:lnTo>
                  <a:lnTo>
                    <a:pt x="1503" y="743"/>
                  </a:lnTo>
                  <a:lnTo>
                    <a:pt x="1483" y="764"/>
                  </a:lnTo>
                  <a:lnTo>
                    <a:pt x="1483" y="764"/>
                  </a:lnTo>
                  <a:lnTo>
                    <a:pt x="1462" y="792"/>
                  </a:lnTo>
                  <a:lnTo>
                    <a:pt x="1446" y="821"/>
                  </a:lnTo>
                  <a:lnTo>
                    <a:pt x="1431" y="850"/>
                  </a:lnTo>
                  <a:lnTo>
                    <a:pt x="1421" y="883"/>
                  </a:lnTo>
                  <a:lnTo>
                    <a:pt x="1411" y="914"/>
                  </a:lnTo>
                  <a:lnTo>
                    <a:pt x="1405" y="947"/>
                  </a:lnTo>
                  <a:lnTo>
                    <a:pt x="1400" y="982"/>
                  </a:lnTo>
                  <a:lnTo>
                    <a:pt x="1396" y="1013"/>
                  </a:lnTo>
                  <a:lnTo>
                    <a:pt x="1396" y="1013"/>
                  </a:lnTo>
                  <a:lnTo>
                    <a:pt x="1392" y="1052"/>
                  </a:lnTo>
                  <a:lnTo>
                    <a:pt x="1390" y="1089"/>
                  </a:lnTo>
                  <a:lnTo>
                    <a:pt x="1390" y="1165"/>
                  </a:lnTo>
                  <a:lnTo>
                    <a:pt x="1392" y="1317"/>
                  </a:lnTo>
                  <a:lnTo>
                    <a:pt x="1392" y="1317"/>
                  </a:lnTo>
                  <a:lnTo>
                    <a:pt x="1394" y="1493"/>
                  </a:lnTo>
                  <a:lnTo>
                    <a:pt x="1394" y="1583"/>
                  </a:lnTo>
                  <a:lnTo>
                    <a:pt x="1394" y="1670"/>
                  </a:lnTo>
                  <a:lnTo>
                    <a:pt x="1394" y="1670"/>
                  </a:lnTo>
                  <a:lnTo>
                    <a:pt x="1390" y="1744"/>
                  </a:lnTo>
                  <a:lnTo>
                    <a:pt x="1386" y="1818"/>
                  </a:lnTo>
                  <a:lnTo>
                    <a:pt x="1380" y="1892"/>
                  </a:lnTo>
                  <a:lnTo>
                    <a:pt x="1368" y="1966"/>
                  </a:lnTo>
                  <a:lnTo>
                    <a:pt x="1363" y="2003"/>
                  </a:lnTo>
                  <a:lnTo>
                    <a:pt x="1355" y="2040"/>
                  </a:lnTo>
                  <a:lnTo>
                    <a:pt x="1345" y="2075"/>
                  </a:lnTo>
                  <a:lnTo>
                    <a:pt x="1333" y="2110"/>
                  </a:lnTo>
                  <a:lnTo>
                    <a:pt x="1322" y="2145"/>
                  </a:lnTo>
                  <a:lnTo>
                    <a:pt x="1308" y="2180"/>
                  </a:lnTo>
                  <a:lnTo>
                    <a:pt x="1293" y="2213"/>
                  </a:lnTo>
                  <a:lnTo>
                    <a:pt x="1275" y="2246"/>
                  </a:lnTo>
                  <a:lnTo>
                    <a:pt x="1275" y="2246"/>
                  </a:lnTo>
                  <a:lnTo>
                    <a:pt x="1261" y="2267"/>
                  </a:lnTo>
                  <a:lnTo>
                    <a:pt x="1244" y="2291"/>
                  </a:lnTo>
                  <a:lnTo>
                    <a:pt x="1225" y="2310"/>
                  </a:lnTo>
                  <a:lnTo>
                    <a:pt x="1201" y="2328"/>
                  </a:lnTo>
                  <a:lnTo>
                    <a:pt x="1190" y="2335"/>
                  </a:lnTo>
                  <a:lnTo>
                    <a:pt x="1178" y="2341"/>
                  </a:lnTo>
                  <a:lnTo>
                    <a:pt x="1166" y="2345"/>
                  </a:lnTo>
                  <a:lnTo>
                    <a:pt x="1153" y="2349"/>
                  </a:lnTo>
                  <a:lnTo>
                    <a:pt x="1139" y="2351"/>
                  </a:lnTo>
                  <a:lnTo>
                    <a:pt x="1125" y="2351"/>
                  </a:lnTo>
                  <a:lnTo>
                    <a:pt x="1112" y="2349"/>
                  </a:lnTo>
                  <a:lnTo>
                    <a:pt x="1096" y="2345"/>
                  </a:lnTo>
                  <a:lnTo>
                    <a:pt x="1096" y="2345"/>
                  </a:lnTo>
                  <a:lnTo>
                    <a:pt x="1087" y="2339"/>
                  </a:lnTo>
                  <a:lnTo>
                    <a:pt x="1077" y="2333"/>
                  </a:lnTo>
                  <a:lnTo>
                    <a:pt x="1067" y="2326"/>
                  </a:lnTo>
                  <a:lnTo>
                    <a:pt x="1059" y="2318"/>
                  </a:lnTo>
                  <a:lnTo>
                    <a:pt x="1044" y="2298"/>
                  </a:lnTo>
                  <a:lnTo>
                    <a:pt x="1032" y="2275"/>
                  </a:lnTo>
                  <a:lnTo>
                    <a:pt x="1020" y="2250"/>
                  </a:lnTo>
                  <a:lnTo>
                    <a:pt x="1013" y="2226"/>
                  </a:lnTo>
                  <a:lnTo>
                    <a:pt x="997" y="2182"/>
                  </a:lnTo>
                  <a:lnTo>
                    <a:pt x="997" y="2182"/>
                  </a:lnTo>
                  <a:lnTo>
                    <a:pt x="974" y="2102"/>
                  </a:lnTo>
                  <a:lnTo>
                    <a:pt x="954" y="2022"/>
                  </a:lnTo>
                  <a:lnTo>
                    <a:pt x="935" y="1943"/>
                  </a:lnTo>
                  <a:lnTo>
                    <a:pt x="917" y="1863"/>
                  </a:lnTo>
                  <a:lnTo>
                    <a:pt x="882" y="1702"/>
                  </a:lnTo>
                  <a:lnTo>
                    <a:pt x="849" y="1542"/>
                  </a:lnTo>
                  <a:lnTo>
                    <a:pt x="849" y="1542"/>
                  </a:lnTo>
                  <a:lnTo>
                    <a:pt x="828" y="1457"/>
                  </a:lnTo>
                  <a:lnTo>
                    <a:pt x="805" y="1373"/>
                  </a:lnTo>
                  <a:lnTo>
                    <a:pt x="791" y="1332"/>
                  </a:lnTo>
                  <a:lnTo>
                    <a:pt x="775" y="1291"/>
                  </a:lnTo>
                  <a:lnTo>
                    <a:pt x="760" y="1250"/>
                  </a:lnTo>
                  <a:lnTo>
                    <a:pt x="742" y="1212"/>
                  </a:lnTo>
                  <a:lnTo>
                    <a:pt x="723" y="1173"/>
                  </a:lnTo>
                  <a:lnTo>
                    <a:pt x="704" y="1136"/>
                  </a:lnTo>
                  <a:lnTo>
                    <a:pt x="682" y="1099"/>
                  </a:lnTo>
                  <a:lnTo>
                    <a:pt x="659" y="1062"/>
                  </a:lnTo>
                  <a:lnTo>
                    <a:pt x="634" y="1027"/>
                  </a:lnTo>
                  <a:lnTo>
                    <a:pt x="608" y="992"/>
                  </a:lnTo>
                  <a:lnTo>
                    <a:pt x="579" y="959"/>
                  </a:lnTo>
                  <a:lnTo>
                    <a:pt x="550" y="926"/>
                  </a:lnTo>
                  <a:lnTo>
                    <a:pt x="550" y="926"/>
                  </a:lnTo>
                  <a:lnTo>
                    <a:pt x="497" y="869"/>
                  </a:lnTo>
                  <a:lnTo>
                    <a:pt x="441" y="813"/>
                  </a:lnTo>
                  <a:lnTo>
                    <a:pt x="410" y="786"/>
                  </a:lnTo>
                  <a:lnTo>
                    <a:pt x="381" y="761"/>
                  </a:lnTo>
                  <a:lnTo>
                    <a:pt x="350" y="735"/>
                  </a:lnTo>
                  <a:lnTo>
                    <a:pt x="317" y="712"/>
                  </a:lnTo>
                  <a:lnTo>
                    <a:pt x="284" y="689"/>
                  </a:lnTo>
                  <a:lnTo>
                    <a:pt x="251" y="669"/>
                  </a:lnTo>
                  <a:lnTo>
                    <a:pt x="216" y="652"/>
                  </a:lnTo>
                  <a:lnTo>
                    <a:pt x="179" y="636"/>
                  </a:lnTo>
                  <a:lnTo>
                    <a:pt x="142" y="622"/>
                  </a:lnTo>
                  <a:lnTo>
                    <a:pt x="105" y="613"/>
                  </a:lnTo>
                  <a:lnTo>
                    <a:pt x="66" y="607"/>
                  </a:lnTo>
                  <a:lnTo>
                    <a:pt x="27" y="605"/>
                  </a:lnTo>
                  <a:lnTo>
                    <a:pt x="27" y="605"/>
                  </a:lnTo>
                  <a:lnTo>
                    <a:pt x="19" y="605"/>
                  </a:lnTo>
                  <a:lnTo>
                    <a:pt x="15" y="607"/>
                  </a:lnTo>
                  <a:lnTo>
                    <a:pt x="9" y="609"/>
                  </a:lnTo>
                  <a:lnTo>
                    <a:pt x="8" y="613"/>
                  </a:lnTo>
                  <a:lnTo>
                    <a:pt x="2" y="621"/>
                  </a:lnTo>
                  <a:lnTo>
                    <a:pt x="0" y="630"/>
                  </a:lnTo>
                  <a:lnTo>
                    <a:pt x="2" y="640"/>
                  </a:lnTo>
                  <a:lnTo>
                    <a:pt x="8" y="650"/>
                  </a:lnTo>
                  <a:lnTo>
                    <a:pt x="15" y="656"/>
                  </a:lnTo>
                  <a:lnTo>
                    <a:pt x="19" y="657"/>
                  </a:lnTo>
                  <a:lnTo>
                    <a:pt x="27" y="659"/>
                  </a:lnTo>
                  <a:lnTo>
                    <a:pt x="27" y="6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C929194-7E9B-162F-42CF-42D4C8429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554"/>
              <a:ext cx="303" cy="334"/>
            </a:xfrm>
            <a:custGeom>
              <a:avLst/>
              <a:gdLst>
                <a:gd name="T0" fmla="*/ 146 w 605"/>
                <a:gd name="T1" fmla="*/ 57 h 667"/>
                <a:gd name="T2" fmla="*/ 280 w 605"/>
                <a:gd name="T3" fmla="*/ 53 h 667"/>
                <a:gd name="T4" fmla="*/ 410 w 605"/>
                <a:gd name="T5" fmla="*/ 68 h 667"/>
                <a:gd name="T6" fmla="*/ 451 w 605"/>
                <a:gd name="T7" fmla="*/ 82 h 667"/>
                <a:gd name="T8" fmla="*/ 498 w 605"/>
                <a:gd name="T9" fmla="*/ 117 h 667"/>
                <a:gd name="T10" fmla="*/ 529 w 605"/>
                <a:gd name="T11" fmla="*/ 164 h 667"/>
                <a:gd name="T12" fmla="*/ 546 w 605"/>
                <a:gd name="T13" fmla="*/ 220 h 667"/>
                <a:gd name="T14" fmla="*/ 550 w 605"/>
                <a:gd name="T15" fmla="*/ 278 h 667"/>
                <a:gd name="T16" fmla="*/ 544 w 605"/>
                <a:gd name="T17" fmla="*/ 319 h 667"/>
                <a:gd name="T18" fmla="*/ 525 w 605"/>
                <a:gd name="T19" fmla="*/ 377 h 667"/>
                <a:gd name="T20" fmla="*/ 494 w 605"/>
                <a:gd name="T21" fmla="*/ 432 h 667"/>
                <a:gd name="T22" fmla="*/ 453 w 605"/>
                <a:gd name="T23" fmla="*/ 477 h 667"/>
                <a:gd name="T24" fmla="*/ 402 w 605"/>
                <a:gd name="T25" fmla="*/ 515 h 667"/>
                <a:gd name="T26" fmla="*/ 348 w 605"/>
                <a:gd name="T27" fmla="*/ 545 h 667"/>
                <a:gd name="T28" fmla="*/ 292 w 605"/>
                <a:gd name="T29" fmla="*/ 564 h 667"/>
                <a:gd name="T30" fmla="*/ 175 w 605"/>
                <a:gd name="T31" fmla="*/ 587 h 667"/>
                <a:gd name="T32" fmla="*/ 19 w 605"/>
                <a:gd name="T33" fmla="*/ 615 h 667"/>
                <a:gd name="T34" fmla="*/ 8 w 605"/>
                <a:gd name="T35" fmla="*/ 618 h 667"/>
                <a:gd name="T36" fmla="*/ 0 w 605"/>
                <a:gd name="T37" fmla="*/ 636 h 667"/>
                <a:gd name="T38" fmla="*/ 12 w 605"/>
                <a:gd name="T39" fmla="*/ 661 h 667"/>
                <a:gd name="T40" fmla="*/ 33 w 605"/>
                <a:gd name="T41" fmla="*/ 667 h 667"/>
                <a:gd name="T42" fmla="*/ 124 w 605"/>
                <a:gd name="T43" fmla="*/ 650 h 667"/>
                <a:gd name="T44" fmla="*/ 305 w 605"/>
                <a:gd name="T45" fmla="*/ 615 h 667"/>
                <a:gd name="T46" fmla="*/ 393 w 605"/>
                <a:gd name="T47" fmla="*/ 585 h 667"/>
                <a:gd name="T48" fmla="*/ 451 w 605"/>
                <a:gd name="T49" fmla="*/ 550 h 667"/>
                <a:gd name="T50" fmla="*/ 503 w 605"/>
                <a:gd name="T51" fmla="*/ 506 h 667"/>
                <a:gd name="T52" fmla="*/ 546 w 605"/>
                <a:gd name="T53" fmla="*/ 451 h 667"/>
                <a:gd name="T54" fmla="*/ 579 w 605"/>
                <a:gd name="T55" fmla="*/ 391 h 667"/>
                <a:gd name="T56" fmla="*/ 599 w 605"/>
                <a:gd name="T57" fmla="*/ 325 h 667"/>
                <a:gd name="T58" fmla="*/ 605 w 605"/>
                <a:gd name="T59" fmla="*/ 282 h 667"/>
                <a:gd name="T60" fmla="*/ 603 w 605"/>
                <a:gd name="T61" fmla="*/ 220 h 667"/>
                <a:gd name="T62" fmla="*/ 587 w 605"/>
                <a:gd name="T63" fmla="*/ 160 h 667"/>
                <a:gd name="T64" fmla="*/ 560 w 605"/>
                <a:gd name="T65" fmla="*/ 107 h 667"/>
                <a:gd name="T66" fmla="*/ 519 w 605"/>
                <a:gd name="T67" fmla="*/ 60 h 667"/>
                <a:gd name="T68" fmla="*/ 465 w 605"/>
                <a:gd name="T69" fmla="*/ 29 h 667"/>
                <a:gd name="T70" fmla="*/ 422 w 605"/>
                <a:gd name="T71" fmla="*/ 16 h 667"/>
                <a:gd name="T72" fmla="*/ 332 w 605"/>
                <a:gd name="T73" fmla="*/ 4 h 667"/>
                <a:gd name="T74" fmla="*/ 229 w 605"/>
                <a:gd name="T75" fmla="*/ 0 h 667"/>
                <a:gd name="T76" fmla="*/ 60 w 605"/>
                <a:gd name="T77" fmla="*/ 12 h 667"/>
                <a:gd name="T78" fmla="*/ 49 w 605"/>
                <a:gd name="T79" fmla="*/ 16 h 667"/>
                <a:gd name="T80" fmla="*/ 33 w 605"/>
                <a:gd name="T81" fmla="*/ 41 h 667"/>
                <a:gd name="T82" fmla="*/ 45 w 605"/>
                <a:gd name="T83" fmla="*/ 62 h 667"/>
                <a:gd name="T84" fmla="*/ 60 w 605"/>
                <a:gd name="T85" fmla="*/ 6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5" h="667">
                  <a:moveTo>
                    <a:pt x="60" y="66"/>
                  </a:moveTo>
                  <a:lnTo>
                    <a:pt x="60" y="66"/>
                  </a:lnTo>
                  <a:lnTo>
                    <a:pt x="146" y="57"/>
                  </a:lnTo>
                  <a:lnTo>
                    <a:pt x="190" y="53"/>
                  </a:lnTo>
                  <a:lnTo>
                    <a:pt x="235" y="53"/>
                  </a:lnTo>
                  <a:lnTo>
                    <a:pt x="280" y="53"/>
                  </a:lnTo>
                  <a:lnTo>
                    <a:pt x="325" y="55"/>
                  </a:lnTo>
                  <a:lnTo>
                    <a:pt x="369" y="60"/>
                  </a:lnTo>
                  <a:lnTo>
                    <a:pt x="410" y="68"/>
                  </a:lnTo>
                  <a:lnTo>
                    <a:pt x="410" y="68"/>
                  </a:lnTo>
                  <a:lnTo>
                    <a:pt x="432" y="74"/>
                  </a:lnTo>
                  <a:lnTo>
                    <a:pt x="451" y="82"/>
                  </a:lnTo>
                  <a:lnTo>
                    <a:pt x="469" y="92"/>
                  </a:lnTo>
                  <a:lnTo>
                    <a:pt x="484" y="103"/>
                  </a:lnTo>
                  <a:lnTo>
                    <a:pt x="498" y="117"/>
                  </a:lnTo>
                  <a:lnTo>
                    <a:pt x="509" y="132"/>
                  </a:lnTo>
                  <a:lnTo>
                    <a:pt x="521" y="148"/>
                  </a:lnTo>
                  <a:lnTo>
                    <a:pt x="529" y="164"/>
                  </a:lnTo>
                  <a:lnTo>
                    <a:pt x="537" y="181"/>
                  </a:lnTo>
                  <a:lnTo>
                    <a:pt x="542" y="200"/>
                  </a:lnTo>
                  <a:lnTo>
                    <a:pt x="546" y="220"/>
                  </a:lnTo>
                  <a:lnTo>
                    <a:pt x="550" y="239"/>
                  </a:lnTo>
                  <a:lnTo>
                    <a:pt x="550" y="259"/>
                  </a:lnTo>
                  <a:lnTo>
                    <a:pt x="550" y="278"/>
                  </a:lnTo>
                  <a:lnTo>
                    <a:pt x="548" y="300"/>
                  </a:lnTo>
                  <a:lnTo>
                    <a:pt x="544" y="319"/>
                  </a:lnTo>
                  <a:lnTo>
                    <a:pt x="544" y="319"/>
                  </a:lnTo>
                  <a:lnTo>
                    <a:pt x="538" y="340"/>
                  </a:lnTo>
                  <a:lnTo>
                    <a:pt x="533" y="360"/>
                  </a:lnTo>
                  <a:lnTo>
                    <a:pt x="525" y="377"/>
                  </a:lnTo>
                  <a:lnTo>
                    <a:pt x="515" y="397"/>
                  </a:lnTo>
                  <a:lnTo>
                    <a:pt x="505" y="414"/>
                  </a:lnTo>
                  <a:lnTo>
                    <a:pt x="494" y="432"/>
                  </a:lnTo>
                  <a:lnTo>
                    <a:pt x="480" y="447"/>
                  </a:lnTo>
                  <a:lnTo>
                    <a:pt x="467" y="463"/>
                  </a:lnTo>
                  <a:lnTo>
                    <a:pt x="453" y="477"/>
                  </a:lnTo>
                  <a:lnTo>
                    <a:pt x="435" y="490"/>
                  </a:lnTo>
                  <a:lnTo>
                    <a:pt x="420" y="504"/>
                  </a:lnTo>
                  <a:lnTo>
                    <a:pt x="402" y="515"/>
                  </a:lnTo>
                  <a:lnTo>
                    <a:pt x="385" y="525"/>
                  </a:lnTo>
                  <a:lnTo>
                    <a:pt x="367" y="535"/>
                  </a:lnTo>
                  <a:lnTo>
                    <a:pt x="348" y="545"/>
                  </a:lnTo>
                  <a:lnTo>
                    <a:pt x="329" y="552"/>
                  </a:lnTo>
                  <a:lnTo>
                    <a:pt x="329" y="552"/>
                  </a:lnTo>
                  <a:lnTo>
                    <a:pt x="292" y="564"/>
                  </a:lnTo>
                  <a:lnTo>
                    <a:pt x="253" y="574"/>
                  </a:lnTo>
                  <a:lnTo>
                    <a:pt x="214" y="582"/>
                  </a:lnTo>
                  <a:lnTo>
                    <a:pt x="175" y="587"/>
                  </a:lnTo>
                  <a:lnTo>
                    <a:pt x="97" y="599"/>
                  </a:lnTo>
                  <a:lnTo>
                    <a:pt x="58" y="607"/>
                  </a:lnTo>
                  <a:lnTo>
                    <a:pt x="19" y="615"/>
                  </a:lnTo>
                  <a:lnTo>
                    <a:pt x="19" y="615"/>
                  </a:lnTo>
                  <a:lnTo>
                    <a:pt x="14" y="615"/>
                  </a:lnTo>
                  <a:lnTo>
                    <a:pt x="8" y="618"/>
                  </a:lnTo>
                  <a:lnTo>
                    <a:pt x="4" y="622"/>
                  </a:lnTo>
                  <a:lnTo>
                    <a:pt x="2" y="626"/>
                  </a:lnTo>
                  <a:lnTo>
                    <a:pt x="0" y="636"/>
                  </a:lnTo>
                  <a:lnTo>
                    <a:pt x="0" y="646"/>
                  </a:lnTo>
                  <a:lnTo>
                    <a:pt x="4" y="655"/>
                  </a:lnTo>
                  <a:lnTo>
                    <a:pt x="12" y="661"/>
                  </a:lnTo>
                  <a:lnTo>
                    <a:pt x="21" y="667"/>
                  </a:lnTo>
                  <a:lnTo>
                    <a:pt x="27" y="667"/>
                  </a:lnTo>
                  <a:lnTo>
                    <a:pt x="33" y="667"/>
                  </a:lnTo>
                  <a:lnTo>
                    <a:pt x="33" y="667"/>
                  </a:lnTo>
                  <a:lnTo>
                    <a:pt x="78" y="657"/>
                  </a:lnTo>
                  <a:lnTo>
                    <a:pt x="124" y="650"/>
                  </a:lnTo>
                  <a:lnTo>
                    <a:pt x="216" y="634"/>
                  </a:lnTo>
                  <a:lnTo>
                    <a:pt x="260" y="626"/>
                  </a:lnTo>
                  <a:lnTo>
                    <a:pt x="305" y="615"/>
                  </a:lnTo>
                  <a:lnTo>
                    <a:pt x="350" y="601"/>
                  </a:lnTo>
                  <a:lnTo>
                    <a:pt x="393" y="585"/>
                  </a:lnTo>
                  <a:lnTo>
                    <a:pt x="393" y="585"/>
                  </a:lnTo>
                  <a:lnTo>
                    <a:pt x="412" y="574"/>
                  </a:lnTo>
                  <a:lnTo>
                    <a:pt x="432" y="564"/>
                  </a:lnTo>
                  <a:lnTo>
                    <a:pt x="451" y="550"/>
                  </a:lnTo>
                  <a:lnTo>
                    <a:pt x="469" y="537"/>
                  </a:lnTo>
                  <a:lnTo>
                    <a:pt x="486" y="521"/>
                  </a:lnTo>
                  <a:lnTo>
                    <a:pt x="503" y="506"/>
                  </a:lnTo>
                  <a:lnTo>
                    <a:pt x="517" y="488"/>
                  </a:lnTo>
                  <a:lnTo>
                    <a:pt x="533" y="471"/>
                  </a:lnTo>
                  <a:lnTo>
                    <a:pt x="546" y="451"/>
                  </a:lnTo>
                  <a:lnTo>
                    <a:pt x="558" y="432"/>
                  </a:lnTo>
                  <a:lnTo>
                    <a:pt x="570" y="410"/>
                  </a:lnTo>
                  <a:lnTo>
                    <a:pt x="579" y="391"/>
                  </a:lnTo>
                  <a:lnTo>
                    <a:pt x="587" y="370"/>
                  </a:lnTo>
                  <a:lnTo>
                    <a:pt x="593" y="348"/>
                  </a:lnTo>
                  <a:lnTo>
                    <a:pt x="599" y="325"/>
                  </a:lnTo>
                  <a:lnTo>
                    <a:pt x="603" y="303"/>
                  </a:lnTo>
                  <a:lnTo>
                    <a:pt x="603" y="303"/>
                  </a:lnTo>
                  <a:lnTo>
                    <a:pt x="605" y="282"/>
                  </a:lnTo>
                  <a:lnTo>
                    <a:pt x="605" y="263"/>
                  </a:lnTo>
                  <a:lnTo>
                    <a:pt x="605" y="241"/>
                  </a:lnTo>
                  <a:lnTo>
                    <a:pt x="603" y="220"/>
                  </a:lnTo>
                  <a:lnTo>
                    <a:pt x="599" y="200"/>
                  </a:lnTo>
                  <a:lnTo>
                    <a:pt x="593" y="179"/>
                  </a:lnTo>
                  <a:lnTo>
                    <a:pt x="587" y="160"/>
                  </a:lnTo>
                  <a:lnTo>
                    <a:pt x="579" y="142"/>
                  </a:lnTo>
                  <a:lnTo>
                    <a:pt x="570" y="123"/>
                  </a:lnTo>
                  <a:lnTo>
                    <a:pt x="560" y="107"/>
                  </a:lnTo>
                  <a:lnTo>
                    <a:pt x="546" y="90"/>
                  </a:lnTo>
                  <a:lnTo>
                    <a:pt x="533" y="76"/>
                  </a:lnTo>
                  <a:lnTo>
                    <a:pt x="519" y="60"/>
                  </a:lnTo>
                  <a:lnTo>
                    <a:pt x="502" y="49"/>
                  </a:lnTo>
                  <a:lnTo>
                    <a:pt x="484" y="39"/>
                  </a:lnTo>
                  <a:lnTo>
                    <a:pt x="465" y="29"/>
                  </a:lnTo>
                  <a:lnTo>
                    <a:pt x="465" y="29"/>
                  </a:lnTo>
                  <a:lnTo>
                    <a:pt x="443" y="22"/>
                  </a:lnTo>
                  <a:lnTo>
                    <a:pt x="422" y="16"/>
                  </a:lnTo>
                  <a:lnTo>
                    <a:pt x="399" y="10"/>
                  </a:lnTo>
                  <a:lnTo>
                    <a:pt x="377" y="8"/>
                  </a:lnTo>
                  <a:lnTo>
                    <a:pt x="332" y="4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29" y="0"/>
                  </a:lnTo>
                  <a:lnTo>
                    <a:pt x="173" y="2"/>
                  </a:lnTo>
                  <a:lnTo>
                    <a:pt x="117" y="6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54" y="12"/>
                  </a:lnTo>
                  <a:lnTo>
                    <a:pt x="49" y="16"/>
                  </a:lnTo>
                  <a:lnTo>
                    <a:pt x="41" y="22"/>
                  </a:lnTo>
                  <a:lnTo>
                    <a:pt x="35" y="31"/>
                  </a:lnTo>
                  <a:lnTo>
                    <a:pt x="33" y="41"/>
                  </a:lnTo>
                  <a:lnTo>
                    <a:pt x="35" y="51"/>
                  </a:lnTo>
                  <a:lnTo>
                    <a:pt x="41" y="60"/>
                  </a:lnTo>
                  <a:lnTo>
                    <a:pt x="45" y="62"/>
                  </a:lnTo>
                  <a:lnTo>
                    <a:pt x="49" y="64"/>
                  </a:lnTo>
                  <a:lnTo>
                    <a:pt x="54" y="66"/>
                  </a:lnTo>
                  <a:lnTo>
                    <a:pt x="60" y="66"/>
                  </a:lnTo>
                  <a:lnTo>
                    <a:pt x="60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1E2F6061-4712-B70B-9DAB-B74D45E48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" y="273"/>
              <a:ext cx="354" cy="308"/>
            </a:xfrm>
            <a:custGeom>
              <a:avLst/>
              <a:gdLst>
                <a:gd name="T0" fmla="*/ 35 w 708"/>
                <a:gd name="T1" fmla="*/ 78 h 617"/>
                <a:gd name="T2" fmla="*/ 124 w 708"/>
                <a:gd name="T3" fmla="*/ 63 h 617"/>
                <a:gd name="T4" fmla="*/ 214 w 708"/>
                <a:gd name="T5" fmla="*/ 55 h 617"/>
                <a:gd name="T6" fmla="*/ 305 w 708"/>
                <a:gd name="T7" fmla="*/ 55 h 617"/>
                <a:gd name="T8" fmla="*/ 395 w 708"/>
                <a:gd name="T9" fmla="*/ 63 h 617"/>
                <a:gd name="T10" fmla="*/ 435 w 708"/>
                <a:gd name="T11" fmla="*/ 66 h 617"/>
                <a:gd name="T12" fmla="*/ 500 w 708"/>
                <a:gd name="T13" fmla="*/ 78 h 617"/>
                <a:gd name="T14" fmla="*/ 540 w 708"/>
                <a:gd name="T15" fmla="*/ 90 h 617"/>
                <a:gd name="T16" fmla="*/ 560 w 708"/>
                <a:gd name="T17" fmla="*/ 99 h 617"/>
                <a:gd name="T18" fmla="*/ 591 w 708"/>
                <a:gd name="T19" fmla="*/ 121 h 617"/>
                <a:gd name="T20" fmla="*/ 614 w 708"/>
                <a:gd name="T21" fmla="*/ 148 h 617"/>
                <a:gd name="T22" fmla="*/ 632 w 708"/>
                <a:gd name="T23" fmla="*/ 179 h 617"/>
                <a:gd name="T24" fmla="*/ 643 w 708"/>
                <a:gd name="T25" fmla="*/ 216 h 617"/>
                <a:gd name="T26" fmla="*/ 649 w 708"/>
                <a:gd name="T27" fmla="*/ 247 h 617"/>
                <a:gd name="T28" fmla="*/ 653 w 708"/>
                <a:gd name="T29" fmla="*/ 315 h 617"/>
                <a:gd name="T30" fmla="*/ 643 w 708"/>
                <a:gd name="T31" fmla="*/ 385 h 617"/>
                <a:gd name="T32" fmla="*/ 628 w 708"/>
                <a:gd name="T33" fmla="*/ 434 h 617"/>
                <a:gd name="T34" fmla="*/ 610 w 708"/>
                <a:gd name="T35" fmla="*/ 461 h 617"/>
                <a:gd name="T36" fmla="*/ 601 w 708"/>
                <a:gd name="T37" fmla="*/ 475 h 617"/>
                <a:gd name="T38" fmla="*/ 579 w 708"/>
                <a:gd name="T39" fmla="*/ 496 h 617"/>
                <a:gd name="T40" fmla="*/ 552 w 708"/>
                <a:gd name="T41" fmla="*/ 512 h 617"/>
                <a:gd name="T42" fmla="*/ 494 w 708"/>
                <a:gd name="T43" fmla="*/ 533 h 617"/>
                <a:gd name="T44" fmla="*/ 461 w 708"/>
                <a:gd name="T45" fmla="*/ 543 h 617"/>
                <a:gd name="T46" fmla="*/ 389 w 708"/>
                <a:gd name="T47" fmla="*/ 558 h 617"/>
                <a:gd name="T48" fmla="*/ 354 w 708"/>
                <a:gd name="T49" fmla="*/ 562 h 617"/>
                <a:gd name="T50" fmla="*/ 342 w 708"/>
                <a:gd name="T51" fmla="*/ 566 h 617"/>
                <a:gd name="T52" fmla="*/ 329 w 708"/>
                <a:gd name="T53" fmla="*/ 584 h 617"/>
                <a:gd name="T54" fmla="*/ 329 w 708"/>
                <a:gd name="T55" fmla="*/ 603 h 617"/>
                <a:gd name="T56" fmla="*/ 338 w 708"/>
                <a:gd name="T57" fmla="*/ 615 h 617"/>
                <a:gd name="T58" fmla="*/ 348 w 708"/>
                <a:gd name="T59" fmla="*/ 617 h 617"/>
                <a:gd name="T60" fmla="*/ 354 w 708"/>
                <a:gd name="T61" fmla="*/ 617 h 617"/>
                <a:gd name="T62" fmla="*/ 469 w 708"/>
                <a:gd name="T63" fmla="*/ 599 h 617"/>
                <a:gd name="T64" fmla="*/ 544 w 708"/>
                <a:gd name="T65" fmla="*/ 576 h 617"/>
                <a:gd name="T66" fmla="*/ 579 w 708"/>
                <a:gd name="T67" fmla="*/ 560 h 617"/>
                <a:gd name="T68" fmla="*/ 612 w 708"/>
                <a:gd name="T69" fmla="*/ 539 h 617"/>
                <a:gd name="T70" fmla="*/ 640 w 708"/>
                <a:gd name="T71" fmla="*/ 514 h 617"/>
                <a:gd name="T72" fmla="*/ 653 w 708"/>
                <a:gd name="T73" fmla="*/ 498 h 617"/>
                <a:gd name="T74" fmla="*/ 673 w 708"/>
                <a:gd name="T75" fmla="*/ 465 h 617"/>
                <a:gd name="T76" fmla="*/ 688 w 708"/>
                <a:gd name="T77" fmla="*/ 428 h 617"/>
                <a:gd name="T78" fmla="*/ 700 w 708"/>
                <a:gd name="T79" fmla="*/ 389 h 617"/>
                <a:gd name="T80" fmla="*/ 706 w 708"/>
                <a:gd name="T81" fmla="*/ 329 h 617"/>
                <a:gd name="T82" fmla="*/ 704 w 708"/>
                <a:gd name="T83" fmla="*/ 249 h 617"/>
                <a:gd name="T84" fmla="*/ 698 w 708"/>
                <a:gd name="T85" fmla="*/ 210 h 617"/>
                <a:gd name="T86" fmla="*/ 688 w 708"/>
                <a:gd name="T87" fmla="*/ 173 h 617"/>
                <a:gd name="T88" fmla="*/ 673 w 708"/>
                <a:gd name="T89" fmla="*/ 138 h 617"/>
                <a:gd name="T90" fmla="*/ 651 w 708"/>
                <a:gd name="T91" fmla="*/ 107 h 617"/>
                <a:gd name="T92" fmla="*/ 626 w 708"/>
                <a:gd name="T93" fmla="*/ 78 h 617"/>
                <a:gd name="T94" fmla="*/ 607 w 708"/>
                <a:gd name="T95" fmla="*/ 64 h 617"/>
                <a:gd name="T96" fmla="*/ 568 w 708"/>
                <a:gd name="T97" fmla="*/ 43 h 617"/>
                <a:gd name="T98" fmla="*/ 523 w 708"/>
                <a:gd name="T99" fmla="*/ 29 h 617"/>
                <a:gd name="T100" fmla="*/ 455 w 708"/>
                <a:gd name="T101" fmla="*/ 16 h 617"/>
                <a:gd name="T102" fmla="*/ 402 w 708"/>
                <a:gd name="T103" fmla="*/ 8 h 617"/>
                <a:gd name="T104" fmla="*/ 292 w 708"/>
                <a:gd name="T105" fmla="*/ 0 h 617"/>
                <a:gd name="T106" fmla="*/ 183 w 708"/>
                <a:gd name="T107" fmla="*/ 2 h 617"/>
                <a:gd name="T108" fmla="*/ 74 w 708"/>
                <a:gd name="T109" fmla="*/ 14 h 617"/>
                <a:gd name="T110" fmla="*/ 19 w 708"/>
                <a:gd name="T111" fmla="*/ 26 h 617"/>
                <a:gd name="T112" fmla="*/ 10 w 708"/>
                <a:gd name="T113" fmla="*/ 29 h 617"/>
                <a:gd name="T114" fmla="*/ 4 w 708"/>
                <a:gd name="T115" fmla="*/ 37 h 617"/>
                <a:gd name="T116" fmla="*/ 2 w 708"/>
                <a:gd name="T117" fmla="*/ 57 h 617"/>
                <a:gd name="T118" fmla="*/ 14 w 708"/>
                <a:gd name="T119" fmla="*/ 72 h 617"/>
                <a:gd name="T120" fmla="*/ 29 w 708"/>
                <a:gd name="T121" fmla="*/ 78 h 617"/>
                <a:gd name="T122" fmla="*/ 35 w 708"/>
                <a:gd name="T123" fmla="*/ 7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8" h="617">
                  <a:moveTo>
                    <a:pt x="35" y="78"/>
                  </a:moveTo>
                  <a:lnTo>
                    <a:pt x="35" y="78"/>
                  </a:lnTo>
                  <a:lnTo>
                    <a:pt x="80" y="68"/>
                  </a:lnTo>
                  <a:lnTo>
                    <a:pt x="124" y="63"/>
                  </a:lnTo>
                  <a:lnTo>
                    <a:pt x="169" y="57"/>
                  </a:lnTo>
                  <a:lnTo>
                    <a:pt x="214" y="55"/>
                  </a:lnTo>
                  <a:lnTo>
                    <a:pt x="259" y="55"/>
                  </a:lnTo>
                  <a:lnTo>
                    <a:pt x="305" y="55"/>
                  </a:lnTo>
                  <a:lnTo>
                    <a:pt x="350" y="59"/>
                  </a:lnTo>
                  <a:lnTo>
                    <a:pt x="395" y="63"/>
                  </a:lnTo>
                  <a:lnTo>
                    <a:pt x="395" y="63"/>
                  </a:lnTo>
                  <a:lnTo>
                    <a:pt x="435" y="66"/>
                  </a:lnTo>
                  <a:lnTo>
                    <a:pt x="478" y="74"/>
                  </a:lnTo>
                  <a:lnTo>
                    <a:pt x="500" y="78"/>
                  </a:lnTo>
                  <a:lnTo>
                    <a:pt x="521" y="84"/>
                  </a:lnTo>
                  <a:lnTo>
                    <a:pt x="540" y="90"/>
                  </a:lnTo>
                  <a:lnTo>
                    <a:pt x="560" y="99"/>
                  </a:lnTo>
                  <a:lnTo>
                    <a:pt x="560" y="99"/>
                  </a:lnTo>
                  <a:lnTo>
                    <a:pt x="575" y="109"/>
                  </a:lnTo>
                  <a:lnTo>
                    <a:pt x="591" y="121"/>
                  </a:lnTo>
                  <a:lnTo>
                    <a:pt x="603" y="133"/>
                  </a:lnTo>
                  <a:lnTo>
                    <a:pt x="614" y="148"/>
                  </a:lnTo>
                  <a:lnTo>
                    <a:pt x="624" y="164"/>
                  </a:lnTo>
                  <a:lnTo>
                    <a:pt x="632" y="179"/>
                  </a:lnTo>
                  <a:lnTo>
                    <a:pt x="638" y="199"/>
                  </a:lnTo>
                  <a:lnTo>
                    <a:pt x="643" y="216"/>
                  </a:lnTo>
                  <a:lnTo>
                    <a:pt x="643" y="216"/>
                  </a:lnTo>
                  <a:lnTo>
                    <a:pt x="649" y="247"/>
                  </a:lnTo>
                  <a:lnTo>
                    <a:pt x="653" y="282"/>
                  </a:lnTo>
                  <a:lnTo>
                    <a:pt x="653" y="315"/>
                  </a:lnTo>
                  <a:lnTo>
                    <a:pt x="651" y="350"/>
                  </a:lnTo>
                  <a:lnTo>
                    <a:pt x="643" y="385"/>
                  </a:lnTo>
                  <a:lnTo>
                    <a:pt x="634" y="418"/>
                  </a:lnTo>
                  <a:lnTo>
                    <a:pt x="628" y="434"/>
                  </a:lnTo>
                  <a:lnTo>
                    <a:pt x="620" y="447"/>
                  </a:lnTo>
                  <a:lnTo>
                    <a:pt x="610" y="461"/>
                  </a:lnTo>
                  <a:lnTo>
                    <a:pt x="601" y="475"/>
                  </a:lnTo>
                  <a:lnTo>
                    <a:pt x="601" y="475"/>
                  </a:lnTo>
                  <a:lnTo>
                    <a:pt x="591" y="486"/>
                  </a:lnTo>
                  <a:lnTo>
                    <a:pt x="579" y="496"/>
                  </a:lnTo>
                  <a:lnTo>
                    <a:pt x="566" y="504"/>
                  </a:lnTo>
                  <a:lnTo>
                    <a:pt x="552" y="512"/>
                  </a:lnTo>
                  <a:lnTo>
                    <a:pt x="523" y="523"/>
                  </a:lnTo>
                  <a:lnTo>
                    <a:pt x="494" y="533"/>
                  </a:lnTo>
                  <a:lnTo>
                    <a:pt x="494" y="533"/>
                  </a:lnTo>
                  <a:lnTo>
                    <a:pt x="461" y="543"/>
                  </a:lnTo>
                  <a:lnTo>
                    <a:pt x="424" y="551"/>
                  </a:lnTo>
                  <a:lnTo>
                    <a:pt x="389" y="558"/>
                  </a:lnTo>
                  <a:lnTo>
                    <a:pt x="354" y="562"/>
                  </a:lnTo>
                  <a:lnTo>
                    <a:pt x="354" y="562"/>
                  </a:lnTo>
                  <a:lnTo>
                    <a:pt x="348" y="564"/>
                  </a:lnTo>
                  <a:lnTo>
                    <a:pt x="342" y="566"/>
                  </a:lnTo>
                  <a:lnTo>
                    <a:pt x="334" y="574"/>
                  </a:lnTo>
                  <a:lnTo>
                    <a:pt x="329" y="584"/>
                  </a:lnTo>
                  <a:lnTo>
                    <a:pt x="327" y="593"/>
                  </a:lnTo>
                  <a:lnTo>
                    <a:pt x="329" y="603"/>
                  </a:lnTo>
                  <a:lnTo>
                    <a:pt x="334" y="611"/>
                  </a:lnTo>
                  <a:lnTo>
                    <a:pt x="338" y="615"/>
                  </a:lnTo>
                  <a:lnTo>
                    <a:pt x="342" y="617"/>
                  </a:lnTo>
                  <a:lnTo>
                    <a:pt x="348" y="617"/>
                  </a:lnTo>
                  <a:lnTo>
                    <a:pt x="354" y="617"/>
                  </a:lnTo>
                  <a:lnTo>
                    <a:pt x="354" y="617"/>
                  </a:lnTo>
                  <a:lnTo>
                    <a:pt x="428" y="607"/>
                  </a:lnTo>
                  <a:lnTo>
                    <a:pt x="469" y="599"/>
                  </a:lnTo>
                  <a:lnTo>
                    <a:pt x="507" y="589"/>
                  </a:lnTo>
                  <a:lnTo>
                    <a:pt x="544" y="576"/>
                  </a:lnTo>
                  <a:lnTo>
                    <a:pt x="562" y="568"/>
                  </a:lnTo>
                  <a:lnTo>
                    <a:pt x="579" y="560"/>
                  </a:lnTo>
                  <a:lnTo>
                    <a:pt x="597" y="551"/>
                  </a:lnTo>
                  <a:lnTo>
                    <a:pt x="612" y="539"/>
                  </a:lnTo>
                  <a:lnTo>
                    <a:pt x="626" y="527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53" y="498"/>
                  </a:lnTo>
                  <a:lnTo>
                    <a:pt x="663" y="482"/>
                  </a:lnTo>
                  <a:lnTo>
                    <a:pt x="673" y="465"/>
                  </a:lnTo>
                  <a:lnTo>
                    <a:pt x="682" y="447"/>
                  </a:lnTo>
                  <a:lnTo>
                    <a:pt x="688" y="428"/>
                  </a:lnTo>
                  <a:lnTo>
                    <a:pt x="694" y="409"/>
                  </a:lnTo>
                  <a:lnTo>
                    <a:pt x="700" y="389"/>
                  </a:lnTo>
                  <a:lnTo>
                    <a:pt x="702" y="370"/>
                  </a:lnTo>
                  <a:lnTo>
                    <a:pt x="706" y="329"/>
                  </a:lnTo>
                  <a:lnTo>
                    <a:pt x="708" y="288"/>
                  </a:lnTo>
                  <a:lnTo>
                    <a:pt x="704" y="249"/>
                  </a:lnTo>
                  <a:lnTo>
                    <a:pt x="698" y="210"/>
                  </a:lnTo>
                  <a:lnTo>
                    <a:pt x="698" y="210"/>
                  </a:lnTo>
                  <a:lnTo>
                    <a:pt x="694" y="191"/>
                  </a:lnTo>
                  <a:lnTo>
                    <a:pt x="688" y="173"/>
                  </a:lnTo>
                  <a:lnTo>
                    <a:pt x="680" y="156"/>
                  </a:lnTo>
                  <a:lnTo>
                    <a:pt x="673" y="138"/>
                  </a:lnTo>
                  <a:lnTo>
                    <a:pt x="663" y="123"/>
                  </a:lnTo>
                  <a:lnTo>
                    <a:pt x="651" y="107"/>
                  </a:lnTo>
                  <a:lnTo>
                    <a:pt x="640" y="92"/>
                  </a:lnTo>
                  <a:lnTo>
                    <a:pt x="626" y="78"/>
                  </a:lnTo>
                  <a:lnTo>
                    <a:pt x="626" y="78"/>
                  </a:lnTo>
                  <a:lnTo>
                    <a:pt x="607" y="64"/>
                  </a:lnTo>
                  <a:lnTo>
                    <a:pt x="587" y="53"/>
                  </a:lnTo>
                  <a:lnTo>
                    <a:pt x="568" y="43"/>
                  </a:lnTo>
                  <a:lnTo>
                    <a:pt x="546" y="35"/>
                  </a:lnTo>
                  <a:lnTo>
                    <a:pt x="523" y="29"/>
                  </a:lnTo>
                  <a:lnTo>
                    <a:pt x="502" y="24"/>
                  </a:lnTo>
                  <a:lnTo>
                    <a:pt x="455" y="16"/>
                  </a:lnTo>
                  <a:lnTo>
                    <a:pt x="455" y="16"/>
                  </a:lnTo>
                  <a:lnTo>
                    <a:pt x="402" y="8"/>
                  </a:lnTo>
                  <a:lnTo>
                    <a:pt x="348" y="4"/>
                  </a:lnTo>
                  <a:lnTo>
                    <a:pt x="292" y="0"/>
                  </a:lnTo>
                  <a:lnTo>
                    <a:pt x="237" y="0"/>
                  </a:lnTo>
                  <a:lnTo>
                    <a:pt x="183" y="2"/>
                  </a:lnTo>
                  <a:lnTo>
                    <a:pt x="128" y="6"/>
                  </a:lnTo>
                  <a:lnTo>
                    <a:pt x="74" y="14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4" y="26"/>
                  </a:lnTo>
                  <a:lnTo>
                    <a:pt x="10" y="29"/>
                  </a:lnTo>
                  <a:lnTo>
                    <a:pt x="6" y="33"/>
                  </a:lnTo>
                  <a:lnTo>
                    <a:pt x="4" y="37"/>
                  </a:lnTo>
                  <a:lnTo>
                    <a:pt x="0" y="47"/>
                  </a:lnTo>
                  <a:lnTo>
                    <a:pt x="2" y="57"/>
                  </a:lnTo>
                  <a:lnTo>
                    <a:pt x="6" y="66"/>
                  </a:lnTo>
                  <a:lnTo>
                    <a:pt x="14" y="72"/>
                  </a:lnTo>
                  <a:lnTo>
                    <a:pt x="23" y="78"/>
                  </a:lnTo>
                  <a:lnTo>
                    <a:pt x="29" y="78"/>
                  </a:lnTo>
                  <a:lnTo>
                    <a:pt x="35" y="78"/>
                  </a:lnTo>
                  <a:lnTo>
                    <a:pt x="35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A87EF976-39A0-B512-7903-6C5921358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" y="0"/>
              <a:ext cx="1771" cy="338"/>
            </a:xfrm>
            <a:custGeom>
              <a:avLst/>
              <a:gdLst>
                <a:gd name="T0" fmla="*/ 3420 w 3542"/>
                <a:gd name="T1" fmla="*/ 595 h 677"/>
                <a:gd name="T2" fmla="*/ 3496 w 3542"/>
                <a:gd name="T3" fmla="*/ 523 h 677"/>
                <a:gd name="T4" fmla="*/ 3529 w 3542"/>
                <a:gd name="T5" fmla="*/ 463 h 677"/>
                <a:gd name="T6" fmla="*/ 3540 w 3542"/>
                <a:gd name="T7" fmla="*/ 412 h 677"/>
                <a:gd name="T8" fmla="*/ 3542 w 3542"/>
                <a:gd name="T9" fmla="*/ 371 h 677"/>
                <a:gd name="T10" fmla="*/ 3531 w 3542"/>
                <a:gd name="T11" fmla="*/ 309 h 677"/>
                <a:gd name="T12" fmla="*/ 3501 w 3542"/>
                <a:gd name="T13" fmla="*/ 259 h 677"/>
                <a:gd name="T14" fmla="*/ 3461 w 3542"/>
                <a:gd name="T15" fmla="*/ 216 h 677"/>
                <a:gd name="T16" fmla="*/ 3391 w 3542"/>
                <a:gd name="T17" fmla="*/ 173 h 677"/>
                <a:gd name="T18" fmla="*/ 3295 w 3542"/>
                <a:gd name="T19" fmla="*/ 134 h 677"/>
                <a:gd name="T20" fmla="*/ 3122 w 3542"/>
                <a:gd name="T21" fmla="*/ 86 h 677"/>
                <a:gd name="T22" fmla="*/ 2883 w 3542"/>
                <a:gd name="T23" fmla="*/ 45 h 677"/>
                <a:gd name="T24" fmla="*/ 2732 w 3542"/>
                <a:gd name="T25" fmla="*/ 27 h 677"/>
                <a:gd name="T26" fmla="*/ 2500 w 3542"/>
                <a:gd name="T27" fmla="*/ 8 h 677"/>
                <a:gd name="T28" fmla="*/ 2269 w 3542"/>
                <a:gd name="T29" fmla="*/ 0 h 677"/>
                <a:gd name="T30" fmla="*/ 1940 w 3542"/>
                <a:gd name="T31" fmla="*/ 8 h 677"/>
                <a:gd name="T32" fmla="*/ 1612 w 3542"/>
                <a:gd name="T33" fmla="*/ 25 h 677"/>
                <a:gd name="T34" fmla="*/ 1219 w 3542"/>
                <a:gd name="T35" fmla="*/ 58 h 677"/>
                <a:gd name="T36" fmla="*/ 1089 w 3542"/>
                <a:gd name="T37" fmla="*/ 78 h 677"/>
                <a:gd name="T38" fmla="*/ 931 w 3542"/>
                <a:gd name="T39" fmla="*/ 111 h 677"/>
                <a:gd name="T40" fmla="*/ 778 w 3542"/>
                <a:gd name="T41" fmla="*/ 157 h 677"/>
                <a:gd name="T42" fmla="*/ 678 w 3542"/>
                <a:gd name="T43" fmla="*/ 198 h 677"/>
                <a:gd name="T44" fmla="*/ 476 w 3542"/>
                <a:gd name="T45" fmla="*/ 299 h 677"/>
                <a:gd name="T46" fmla="*/ 286 w 3542"/>
                <a:gd name="T47" fmla="*/ 420 h 677"/>
                <a:gd name="T48" fmla="*/ 163 w 3542"/>
                <a:gd name="T49" fmla="*/ 507 h 677"/>
                <a:gd name="T50" fmla="*/ 8 w 3542"/>
                <a:gd name="T51" fmla="*/ 632 h 677"/>
                <a:gd name="T52" fmla="*/ 0 w 3542"/>
                <a:gd name="T53" fmla="*/ 642 h 677"/>
                <a:gd name="T54" fmla="*/ 2 w 3542"/>
                <a:gd name="T55" fmla="*/ 661 h 677"/>
                <a:gd name="T56" fmla="*/ 25 w 3542"/>
                <a:gd name="T57" fmla="*/ 677 h 677"/>
                <a:gd name="T58" fmla="*/ 47 w 3542"/>
                <a:gd name="T59" fmla="*/ 671 h 677"/>
                <a:gd name="T60" fmla="*/ 183 w 3542"/>
                <a:gd name="T61" fmla="*/ 562 h 677"/>
                <a:gd name="T62" fmla="*/ 325 w 3542"/>
                <a:gd name="T63" fmla="*/ 461 h 677"/>
                <a:gd name="T64" fmla="*/ 503 w 3542"/>
                <a:gd name="T65" fmla="*/ 346 h 677"/>
                <a:gd name="T66" fmla="*/ 694 w 3542"/>
                <a:gd name="T67" fmla="*/ 251 h 677"/>
                <a:gd name="T68" fmla="*/ 826 w 3542"/>
                <a:gd name="T69" fmla="*/ 198 h 677"/>
                <a:gd name="T70" fmla="*/ 1015 w 3542"/>
                <a:gd name="T71" fmla="*/ 146 h 677"/>
                <a:gd name="T72" fmla="*/ 1207 w 3542"/>
                <a:gd name="T73" fmla="*/ 113 h 677"/>
                <a:gd name="T74" fmla="*/ 1470 w 3542"/>
                <a:gd name="T75" fmla="*/ 86 h 677"/>
                <a:gd name="T76" fmla="*/ 1862 w 3542"/>
                <a:gd name="T77" fmla="*/ 66 h 677"/>
                <a:gd name="T78" fmla="*/ 2325 w 3542"/>
                <a:gd name="T79" fmla="*/ 56 h 677"/>
                <a:gd name="T80" fmla="*/ 2558 w 3542"/>
                <a:gd name="T81" fmla="*/ 66 h 677"/>
                <a:gd name="T82" fmla="*/ 2790 w 3542"/>
                <a:gd name="T83" fmla="*/ 86 h 677"/>
                <a:gd name="T84" fmla="*/ 3017 w 3542"/>
                <a:gd name="T85" fmla="*/ 121 h 677"/>
                <a:gd name="T86" fmla="*/ 3149 w 3542"/>
                <a:gd name="T87" fmla="*/ 148 h 677"/>
                <a:gd name="T88" fmla="*/ 3309 w 3542"/>
                <a:gd name="T89" fmla="*/ 196 h 677"/>
                <a:gd name="T90" fmla="*/ 3381 w 3542"/>
                <a:gd name="T91" fmla="*/ 227 h 677"/>
                <a:gd name="T92" fmla="*/ 3429 w 3542"/>
                <a:gd name="T93" fmla="*/ 259 h 677"/>
                <a:gd name="T94" fmla="*/ 3459 w 3542"/>
                <a:gd name="T95" fmla="*/ 288 h 677"/>
                <a:gd name="T96" fmla="*/ 3486 w 3542"/>
                <a:gd name="T97" fmla="*/ 352 h 677"/>
                <a:gd name="T98" fmla="*/ 3484 w 3542"/>
                <a:gd name="T99" fmla="*/ 420 h 677"/>
                <a:gd name="T100" fmla="*/ 3472 w 3542"/>
                <a:gd name="T101" fmla="*/ 461 h 677"/>
                <a:gd name="T102" fmla="*/ 3439 w 3542"/>
                <a:gd name="T103" fmla="*/ 507 h 677"/>
                <a:gd name="T104" fmla="*/ 3381 w 3542"/>
                <a:gd name="T105" fmla="*/ 554 h 677"/>
                <a:gd name="T106" fmla="*/ 3361 w 3542"/>
                <a:gd name="T107" fmla="*/ 566 h 677"/>
                <a:gd name="T108" fmla="*/ 3350 w 3542"/>
                <a:gd name="T109" fmla="*/ 577 h 677"/>
                <a:gd name="T110" fmla="*/ 3352 w 3542"/>
                <a:gd name="T111" fmla="*/ 601 h 677"/>
                <a:gd name="T112" fmla="*/ 3377 w 3542"/>
                <a:gd name="T113" fmla="*/ 616 h 677"/>
                <a:gd name="T114" fmla="*/ 3389 w 3542"/>
                <a:gd name="T115" fmla="*/ 612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42" h="677">
                  <a:moveTo>
                    <a:pt x="3389" y="612"/>
                  </a:moveTo>
                  <a:lnTo>
                    <a:pt x="3389" y="612"/>
                  </a:lnTo>
                  <a:lnTo>
                    <a:pt x="3420" y="595"/>
                  </a:lnTo>
                  <a:lnTo>
                    <a:pt x="3447" y="575"/>
                  </a:lnTo>
                  <a:lnTo>
                    <a:pt x="3474" y="550"/>
                  </a:lnTo>
                  <a:lnTo>
                    <a:pt x="3496" y="523"/>
                  </a:lnTo>
                  <a:lnTo>
                    <a:pt x="3515" y="494"/>
                  </a:lnTo>
                  <a:lnTo>
                    <a:pt x="3523" y="478"/>
                  </a:lnTo>
                  <a:lnTo>
                    <a:pt x="3529" y="463"/>
                  </a:lnTo>
                  <a:lnTo>
                    <a:pt x="3534" y="447"/>
                  </a:lnTo>
                  <a:lnTo>
                    <a:pt x="3538" y="430"/>
                  </a:lnTo>
                  <a:lnTo>
                    <a:pt x="3540" y="412"/>
                  </a:lnTo>
                  <a:lnTo>
                    <a:pt x="3542" y="395"/>
                  </a:lnTo>
                  <a:lnTo>
                    <a:pt x="3542" y="395"/>
                  </a:lnTo>
                  <a:lnTo>
                    <a:pt x="3542" y="371"/>
                  </a:lnTo>
                  <a:lnTo>
                    <a:pt x="3540" y="350"/>
                  </a:lnTo>
                  <a:lnTo>
                    <a:pt x="3536" y="329"/>
                  </a:lnTo>
                  <a:lnTo>
                    <a:pt x="3531" y="309"/>
                  </a:lnTo>
                  <a:lnTo>
                    <a:pt x="3523" y="292"/>
                  </a:lnTo>
                  <a:lnTo>
                    <a:pt x="3513" y="274"/>
                  </a:lnTo>
                  <a:lnTo>
                    <a:pt x="3501" y="259"/>
                  </a:lnTo>
                  <a:lnTo>
                    <a:pt x="3490" y="243"/>
                  </a:lnTo>
                  <a:lnTo>
                    <a:pt x="3476" y="229"/>
                  </a:lnTo>
                  <a:lnTo>
                    <a:pt x="3461" y="216"/>
                  </a:lnTo>
                  <a:lnTo>
                    <a:pt x="3445" y="204"/>
                  </a:lnTo>
                  <a:lnTo>
                    <a:pt x="3428" y="192"/>
                  </a:lnTo>
                  <a:lnTo>
                    <a:pt x="3391" y="173"/>
                  </a:lnTo>
                  <a:lnTo>
                    <a:pt x="3352" y="156"/>
                  </a:lnTo>
                  <a:lnTo>
                    <a:pt x="3352" y="156"/>
                  </a:lnTo>
                  <a:lnTo>
                    <a:pt x="3295" y="134"/>
                  </a:lnTo>
                  <a:lnTo>
                    <a:pt x="3239" y="115"/>
                  </a:lnTo>
                  <a:lnTo>
                    <a:pt x="3181" y="99"/>
                  </a:lnTo>
                  <a:lnTo>
                    <a:pt x="3122" y="86"/>
                  </a:lnTo>
                  <a:lnTo>
                    <a:pt x="3062" y="74"/>
                  </a:lnTo>
                  <a:lnTo>
                    <a:pt x="3004" y="62"/>
                  </a:lnTo>
                  <a:lnTo>
                    <a:pt x="2883" y="45"/>
                  </a:lnTo>
                  <a:lnTo>
                    <a:pt x="2883" y="45"/>
                  </a:lnTo>
                  <a:lnTo>
                    <a:pt x="2807" y="35"/>
                  </a:lnTo>
                  <a:lnTo>
                    <a:pt x="2732" y="27"/>
                  </a:lnTo>
                  <a:lnTo>
                    <a:pt x="2654" y="19"/>
                  </a:lnTo>
                  <a:lnTo>
                    <a:pt x="2578" y="14"/>
                  </a:lnTo>
                  <a:lnTo>
                    <a:pt x="2500" y="8"/>
                  </a:lnTo>
                  <a:lnTo>
                    <a:pt x="2424" y="4"/>
                  </a:lnTo>
                  <a:lnTo>
                    <a:pt x="2269" y="0"/>
                  </a:lnTo>
                  <a:lnTo>
                    <a:pt x="2269" y="0"/>
                  </a:lnTo>
                  <a:lnTo>
                    <a:pt x="2187" y="0"/>
                  </a:lnTo>
                  <a:lnTo>
                    <a:pt x="2105" y="2"/>
                  </a:lnTo>
                  <a:lnTo>
                    <a:pt x="1940" y="8"/>
                  </a:lnTo>
                  <a:lnTo>
                    <a:pt x="1775" y="16"/>
                  </a:lnTo>
                  <a:lnTo>
                    <a:pt x="1612" y="25"/>
                  </a:lnTo>
                  <a:lnTo>
                    <a:pt x="1612" y="25"/>
                  </a:lnTo>
                  <a:lnTo>
                    <a:pt x="1479" y="33"/>
                  </a:lnTo>
                  <a:lnTo>
                    <a:pt x="1349" y="45"/>
                  </a:lnTo>
                  <a:lnTo>
                    <a:pt x="1219" y="58"/>
                  </a:lnTo>
                  <a:lnTo>
                    <a:pt x="1155" y="68"/>
                  </a:lnTo>
                  <a:lnTo>
                    <a:pt x="1089" y="78"/>
                  </a:lnTo>
                  <a:lnTo>
                    <a:pt x="1089" y="78"/>
                  </a:lnTo>
                  <a:lnTo>
                    <a:pt x="1036" y="87"/>
                  </a:lnTo>
                  <a:lnTo>
                    <a:pt x="984" y="99"/>
                  </a:lnTo>
                  <a:lnTo>
                    <a:pt x="931" y="111"/>
                  </a:lnTo>
                  <a:lnTo>
                    <a:pt x="881" y="124"/>
                  </a:lnTo>
                  <a:lnTo>
                    <a:pt x="830" y="140"/>
                  </a:lnTo>
                  <a:lnTo>
                    <a:pt x="778" y="157"/>
                  </a:lnTo>
                  <a:lnTo>
                    <a:pt x="729" y="177"/>
                  </a:lnTo>
                  <a:lnTo>
                    <a:pt x="678" y="198"/>
                  </a:lnTo>
                  <a:lnTo>
                    <a:pt x="678" y="198"/>
                  </a:lnTo>
                  <a:lnTo>
                    <a:pt x="610" y="229"/>
                  </a:lnTo>
                  <a:lnTo>
                    <a:pt x="542" y="262"/>
                  </a:lnTo>
                  <a:lnTo>
                    <a:pt x="476" y="299"/>
                  </a:lnTo>
                  <a:lnTo>
                    <a:pt x="412" y="338"/>
                  </a:lnTo>
                  <a:lnTo>
                    <a:pt x="348" y="377"/>
                  </a:lnTo>
                  <a:lnTo>
                    <a:pt x="286" y="420"/>
                  </a:lnTo>
                  <a:lnTo>
                    <a:pt x="224" y="463"/>
                  </a:lnTo>
                  <a:lnTo>
                    <a:pt x="163" y="507"/>
                  </a:lnTo>
                  <a:lnTo>
                    <a:pt x="163" y="507"/>
                  </a:lnTo>
                  <a:lnTo>
                    <a:pt x="85" y="568"/>
                  </a:lnTo>
                  <a:lnTo>
                    <a:pt x="47" y="601"/>
                  </a:lnTo>
                  <a:lnTo>
                    <a:pt x="8" y="632"/>
                  </a:lnTo>
                  <a:lnTo>
                    <a:pt x="8" y="632"/>
                  </a:lnTo>
                  <a:lnTo>
                    <a:pt x="4" y="636"/>
                  </a:lnTo>
                  <a:lnTo>
                    <a:pt x="0" y="642"/>
                  </a:lnTo>
                  <a:lnTo>
                    <a:pt x="0" y="645"/>
                  </a:lnTo>
                  <a:lnTo>
                    <a:pt x="0" y="651"/>
                  </a:lnTo>
                  <a:lnTo>
                    <a:pt x="2" y="661"/>
                  </a:lnTo>
                  <a:lnTo>
                    <a:pt x="8" y="669"/>
                  </a:lnTo>
                  <a:lnTo>
                    <a:pt x="16" y="675"/>
                  </a:lnTo>
                  <a:lnTo>
                    <a:pt x="25" y="677"/>
                  </a:lnTo>
                  <a:lnTo>
                    <a:pt x="37" y="677"/>
                  </a:lnTo>
                  <a:lnTo>
                    <a:pt x="41" y="675"/>
                  </a:lnTo>
                  <a:lnTo>
                    <a:pt x="47" y="671"/>
                  </a:lnTo>
                  <a:lnTo>
                    <a:pt x="47" y="671"/>
                  </a:lnTo>
                  <a:lnTo>
                    <a:pt x="113" y="614"/>
                  </a:lnTo>
                  <a:lnTo>
                    <a:pt x="183" y="562"/>
                  </a:lnTo>
                  <a:lnTo>
                    <a:pt x="253" y="509"/>
                  </a:lnTo>
                  <a:lnTo>
                    <a:pt x="325" y="461"/>
                  </a:lnTo>
                  <a:lnTo>
                    <a:pt x="325" y="461"/>
                  </a:lnTo>
                  <a:lnTo>
                    <a:pt x="383" y="422"/>
                  </a:lnTo>
                  <a:lnTo>
                    <a:pt x="443" y="383"/>
                  </a:lnTo>
                  <a:lnTo>
                    <a:pt x="503" y="346"/>
                  </a:lnTo>
                  <a:lnTo>
                    <a:pt x="566" y="313"/>
                  </a:lnTo>
                  <a:lnTo>
                    <a:pt x="630" y="280"/>
                  </a:lnTo>
                  <a:lnTo>
                    <a:pt x="694" y="251"/>
                  </a:lnTo>
                  <a:lnTo>
                    <a:pt x="760" y="224"/>
                  </a:lnTo>
                  <a:lnTo>
                    <a:pt x="826" y="198"/>
                  </a:lnTo>
                  <a:lnTo>
                    <a:pt x="826" y="198"/>
                  </a:lnTo>
                  <a:lnTo>
                    <a:pt x="888" y="179"/>
                  </a:lnTo>
                  <a:lnTo>
                    <a:pt x="951" y="161"/>
                  </a:lnTo>
                  <a:lnTo>
                    <a:pt x="1015" y="146"/>
                  </a:lnTo>
                  <a:lnTo>
                    <a:pt x="1079" y="132"/>
                  </a:lnTo>
                  <a:lnTo>
                    <a:pt x="1143" y="122"/>
                  </a:lnTo>
                  <a:lnTo>
                    <a:pt x="1207" y="113"/>
                  </a:lnTo>
                  <a:lnTo>
                    <a:pt x="1273" y="103"/>
                  </a:lnTo>
                  <a:lnTo>
                    <a:pt x="1339" y="97"/>
                  </a:lnTo>
                  <a:lnTo>
                    <a:pt x="1470" y="86"/>
                  </a:lnTo>
                  <a:lnTo>
                    <a:pt x="1602" y="78"/>
                  </a:lnTo>
                  <a:lnTo>
                    <a:pt x="1862" y="66"/>
                  </a:lnTo>
                  <a:lnTo>
                    <a:pt x="1862" y="66"/>
                  </a:lnTo>
                  <a:lnTo>
                    <a:pt x="2016" y="60"/>
                  </a:lnTo>
                  <a:lnTo>
                    <a:pt x="2172" y="56"/>
                  </a:lnTo>
                  <a:lnTo>
                    <a:pt x="2325" y="56"/>
                  </a:lnTo>
                  <a:lnTo>
                    <a:pt x="2403" y="58"/>
                  </a:lnTo>
                  <a:lnTo>
                    <a:pt x="2481" y="60"/>
                  </a:lnTo>
                  <a:lnTo>
                    <a:pt x="2558" y="66"/>
                  </a:lnTo>
                  <a:lnTo>
                    <a:pt x="2634" y="70"/>
                  </a:lnTo>
                  <a:lnTo>
                    <a:pt x="2712" y="78"/>
                  </a:lnTo>
                  <a:lnTo>
                    <a:pt x="2790" y="86"/>
                  </a:lnTo>
                  <a:lnTo>
                    <a:pt x="2866" y="95"/>
                  </a:lnTo>
                  <a:lnTo>
                    <a:pt x="2941" y="107"/>
                  </a:lnTo>
                  <a:lnTo>
                    <a:pt x="3017" y="121"/>
                  </a:lnTo>
                  <a:lnTo>
                    <a:pt x="3095" y="136"/>
                  </a:lnTo>
                  <a:lnTo>
                    <a:pt x="3095" y="136"/>
                  </a:lnTo>
                  <a:lnTo>
                    <a:pt x="3149" y="148"/>
                  </a:lnTo>
                  <a:lnTo>
                    <a:pt x="3204" y="163"/>
                  </a:lnTo>
                  <a:lnTo>
                    <a:pt x="3256" y="179"/>
                  </a:lnTo>
                  <a:lnTo>
                    <a:pt x="3309" y="196"/>
                  </a:lnTo>
                  <a:lnTo>
                    <a:pt x="3309" y="196"/>
                  </a:lnTo>
                  <a:lnTo>
                    <a:pt x="3346" y="210"/>
                  </a:lnTo>
                  <a:lnTo>
                    <a:pt x="3381" y="227"/>
                  </a:lnTo>
                  <a:lnTo>
                    <a:pt x="3398" y="237"/>
                  </a:lnTo>
                  <a:lnTo>
                    <a:pt x="3414" y="247"/>
                  </a:lnTo>
                  <a:lnTo>
                    <a:pt x="3429" y="259"/>
                  </a:lnTo>
                  <a:lnTo>
                    <a:pt x="3445" y="272"/>
                  </a:lnTo>
                  <a:lnTo>
                    <a:pt x="3445" y="272"/>
                  </a:lnTo>
                  <a:lnTo>
                    <a:pt x="3459" y="288"/>
                  </a:lnTo>
                  <a:lnTo>
                    <a:pt x="3470" y="307"/>
                  </a:lnTo>
                  <a:lnTo>
                    <a:pt x="3480" y="329"/>
                  </a:lnTo>
                  <a:lnTo>
                    <a:pt x="3486" y="352"/>
                  </a:lnTo>
                  <a:lnTo>
                    <a:pt x="3488" y="375"/>
                  </a:lnTo>
                  <a:lnTo>
                    <a:pt x="3488" y="399"/>
                  </a:lnTo>
                  <a:lnTo>
                    <a:pt x="3484" y="420"/>
                  </a:lnTo>
                  <a:lnTo>
                    <a:pt x="3480" y="443"/>
                  </a:lnTo>
                  <a:lnTo>
                    <a:pt x="3480" y="443"/>
                  </a:lnTo>
                  <a:lnTo>
                    <a:pt x="3472" y="461"/>
                  </a:lnTo>
                  <a:lnTo>
                    <a:pt x="3463" y="476"/>
                  </a:lnTo>
                  <a:lnTo>
                    <a:pt x="3453" y="492"/>
                  </a:lnTo>
                  <a:lnTo>
                    <a:pt x="3439" y="507"/>
                  </a:lnTo>
                  <a:lnTo>
                    <a:pt x="3426" y="521"/>
                  </a:lnTo>
                  <a:lnTo>
                    <a:pt x="3412" y="533"/>
                  </a:lnTo>
                  <a:lnTo>
                    <a:pt x="3381" y="554"/>
                  </a:lnTo>
                  <a:lnTo>
                    <a:pt x="3381" y="554"/>
                  </a:lnTo>
                  <a:lnTo>
                    <a:pt x="3361" y="566"/>
                  </a:lnTo>
                  <a:lnTo>
                    <a:pt x="3361" y="566"/>
                  </a:lnTo>
                  <a:lnTo>
                    <a:pt x="3356" y="570"/>
                  </a:lnTo>
                  <a:lnTo>
                    <a:pt x="3352" y="572"/>
                  </a:lnTo>
                  <a:lnTo>
                    <a:pt x="3350" y="577"/>
                  </a:lnTo>
                  <a:lnTo>
                    <a:pt x="3348" y="581"/>
                  </a:lnTo>
                  <a:lnTo>
                    <a:pt x="3348" y="591"/>
                  </a:lnTo>
                  <a:lnTo>
                    <a:pt x="3352" y="601"/>
                  </a:lnTo>
                  <a:lnTo>
                    <a:pt x="3358" y="609"/>
                  </a:lnTo>
                  <a:lnTo>
                    <a:pt x="3367" y="614"/>
                  </a:lnTo>
                  <a:lnTo>
                    <a:pt x="3377" y="616"/>
                  </a:lnTo>
                  <a:lnTo>
                    <a:pt x="3383" y="614"/>
                  </a:lnTo>
                  <a:lnTo>
                    <a:pt x="3389" y="612"/>
                  </a:lnTo>
                  <a:lnTo>
                    <a:pt x="3389" y="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FC992925-FD10-19C1-8723-9A1F2C276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5" y="2405"/>
              <a:ext cx="2355" cy="1915"/>
            </a:xfrm>
            <a:custGeom>
              <a:avLst/>
              <a:gdLst>
                <a:gd name="T0" fmla="*/ 1081 w 4711"/>
                <a:gd name="T1" fmla="*/ 2838 h 3830"/>
                <a:gd name="T2" fmla="*/ 494 w 4711"/>
                <a:gd name="T3" fmla="*/ 2119 h 3830"/>
                <a:gd name="T4" fmla="*/ 313 w 4711"/>
                <a:gd name="T5" fmla="*/ 1938 h 3830"/>
                <a:gd name="T6" fmla="*/ 129 w 4711"/>
                <a:gd name="T7" fmla="*/ 1796 h 3830"/>
                <a:gd name="T8" fmla="*/ 76 w 4711"/>
                <a:gd name="T9" fmla="*/ 1744 h 3830"/>
                <a:gd name="T10" fmla="*/ 55 w 4711"/>
                <a:gd name="T11" fmla="*/ 1637 h 3830"/>
                <a:gd name="T12" fmla="*/ 78 w 4711"/>
                <a:gd name="T13" fmla="*/ 1487 h 3830"/>
                <a:gd name="T14" fmla="*/ 166 w 4711"/>
                <a:gd name="T15" fmla="*/ 1223 h 3830"/>
                <a:gd name="T16" fmla="*/ 255 w 4711"/>
                <a:gd name="T17" fmla="*/ 1040 h 3830"/>
                <a:gd name="T18" fmla="*/ 482 w 4711"/>
                <a:gd name="T19" fmla="*/ 682 h 3830"/>
                <a:gd name="T20" fmla="*/ 815 w 4711"/>
                <a:gd name="T21" fmla="*/ 251 h 3830"/>
                <a:gd name="T22" fmla="*/ 965 w 4711"/>
                <a:gd name="T23" fmla="*/ 99 h 3830"/>
                <a:gd name="T24" fmla="*/ 1037 w 4711"/>
                <a:gd name="T25" fmla="*/ 56 h 3830"/>
                <a:gd name="T26" fmla="*/ 1103 w 4711"/>
                <a:gd name="T27" fmla="*/ 78 h 3830"/>
                <a:gd name="T28" fmla="*/ 1194 w 4711"/>
                <a:gd name="T29" fmla="*/ 152 h 3830"/>
                <a:gd name="T30" fmla="*/ 1344 w 4711"/>
                <a:gd name="T31" fmla="*/ 340 h 3830"/>
                <a:gd name="T32" fmla="*/ 1682 w 4711"/>
                <a:gd name="T33" fmla="*/ 667 h 3830"/>
                <a:gd name="T34" fmla="*/ 2277 w 4711"/>
                <a:gd name="T35" fmla="*/ 1211 h 3830"/>
                <a:gd name="T36" fmla="*/ 2736 w 4711"/>
                <a:gd name="T37" fmla="*/ 1598 h 3830"/>
                <a:gd name="T38" fmla="*/ 3123 w 4711"/>
                <a:gd name="T39" fmla="*/ 1931 h 3830"/>
                <a:gd name="T40" fmla="*/ 3574 w 4711"/>
                <a:gd name="T41" fmla="*/ 2397 h 3830"/>
                <a:gd name="T42" fmla="*/ 3990 w 4711"/>
                <a:gd name="T43" fmla="*/ 2895 h 3830"/>
                <a:gd name="T44" fmla="*/ 4522 w 4711"/>
                <a:gd name="T45" fmla="*/ 3612 h 3830"/>
                <a:gd name="T46" fmla="*/ 4668 w 4711"/>
                <a:gd name="T47" fmla="*/ 3822 h 3830"/>
                <a:gd name="T48" fmla="*/ 4711 w 4711"/>
                <a:gd name="T49" fmla="*/ 3809 h 3830"/>
                <a:gd name="T50" fmla="*/ 4707 w 4711"/>
                <a:gd name="T51" fmla="*/ 3787 h 3830"/>
                <a:gd name="T52" fmla="*/ 4241 w 4711"/>
                <a:gd name="T53" fmla="*/ 3132 h 3830"/>
                <a:gd name="T54" fmla="*/ 3854 w 4711"/>
                <a:gd name="T55" fmla="*/ 2644 h 3830"/>
                <a:gd name="T56" fmla="*/ 3395 w 4711"/>
                <a:gd name="T57" fmla="*/ 2127 h 3830"/>
                <a:gd name="T58" fmla="*/ 3006 w 4711"/>
                <a:gd name="T59" fmla="*/ 1752 h 3830"/>
                <a:gd name="T60" fmla="*/ 2629 w 4711"/>
                <a:gd name="T61" fmla="*/ 1446 h 3830"/>
                <a:gd name="T62" fmla="*/ 2100 w 4711"/>
                <a:gd name="T63" fmla="*/ 978 h 3830"/>
                <a:gd name="T64" fmla="*/ 1425 w 4711"/>
                <a:gd name="T65" fmla="*/ 344 h 3830"/>
                <a:gd name="T66" fmla="*/ 1299 w 4711"/>
                <a:gd name="T67" fmla="*/ 194 h 3830"/>
                <a:gd name="T68" fmla="*/ 1192 w 4711"/>
                <a:gd name="T69" fmla="*/ 76 h 3830"/>
                <a:gd name="T70" fmla="*/ 1054 w 4711"/>
                <a:gd name="T71" fmla="*/ 2 h 3830"/>
                <a:gd name="T72" fmla="*/ 1011 w 4711"/>
                <a:gd name="T73" fmla="*/ 6 h 3830"/>
                <a:gd name="T74" fmla="*/ 908 w 4711"/>
                <a:gd name="T75" fmla="*/ 74 h 3830"/>
                <a:gd name="T76" fmla="*/ 743 w 4711"/>
                <a:gd name="T77" fmla="*/ 253 h 3830"/>
                <a:gd name="T78" fmla="*/ 469 w 4711"/>
                <a:gd name="T79" fmla="*/ 608 h 3830"/>
                <a:gd name="T80" fmla="*/ 220 w 4711"/>
                <a:gd name="T81" fmla="*/ 995 h 3830"/>
                <a:gd name="T82" fmla="*/ 96 w 4711"/>
                <a:gd name="T83" fmla="*/ 1256 h 3830"/>
                <a:gd name="T84" fmla="*/ 28 w 4711"/>
                <a:gd name="T85" fmla="*/ 1468 h 3830"/>
                <a:gd name="T86" fmla="*/ 0 w 4711"/>
                <a:gd name="T87" fmla="*/ 1658 h 3830"/>
                <a:gd name="T88" fmla="*/ 37 w 4711"/>
                <a:gd name="T89" fmla="*/ 1781 h 3830"/>
                <a:gd name="T90" fmla="*/ 232 w 4711"/>
                <a:gd name="T91" fmla="*/ 1944 h 3830"/>
                <a:gd name="T92" fmla="*/ 383 w 4711"/>
                <a:gd name="T93" fmla="*/ 2080 h 3830"/>
                <a:gd name="T94" fmla="*/ 724 w 4711"/>
                <a:gd name="T95" fmla="*/ 2477 h 3830"/>
                <a:gd name="T96" fmla="*/ 1357 w 4711"/>
                <a:gd name="T97" fmla="*/ 3270 h 3830"/>
                <a:gd name="T98" fmla="*/ 1808 w 4711"/>
                <a:gd name="T99" fmla="*/ 3830 h 3830"/>
                <a:gd name="T100" fmla="*/ 1839 w 4711"/>
                <a:gd name="T101" fmla="*/ 3803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711" h="3830">
                  <a:moveTo>
                    <a:pt x="1834" y="3781"/>
                  </a:moveTo>
                  <a:lnTo>
                    <a:pt x="1834" y="3781"/>
                  </a:lnTo>
                  <a:lnTo>
                    <a:pt x="1458" y="3309"/>
                  </a:lnTo>
                  <a:lnTo>
                    <a:pt x="1081" y="2838"/>
                  </a:lnTo>
                  <a:lnTo>
                    <a:pt x="1081" y="2838"/>
                  </a:lnTo>
                  <a:lnTo>
                    <a:pt x="856" y="2555"/>
                  </a:lnTo>
                  <a:lnTo>
                    <a:pt x="628" y="2275"/>
                  </a:lnTo>
                  <a:lnTo>
                    <a:pt x="628" y="2275"/>
                  </a:lnTo>
                  <a:lnTo>
                    <a:pt x="562" y="2197"/>
                  </a:lnTo>
                  <a:lnTo>
                    <a:pt x="494" y="2119"/>
                  </a:lnTo>
                  <a:lnTo>
                    <a:pt x="424" y="2045"/>
                  </a:lnTo>
                  <a:lnTo>
                    <a:pt x="389" y="2008"/>
                  </a:lnTo>
                  <a:lnTo>
                    <a:pt x="352" y="1973"/>
                  </a:lnTo>
                  <a:lnTo>
                    <a:pt x="352" y="1973"/>
                  </a:lnTo>
                  <a:lnTo>
                    <a:pt x="313" y="1938"/>
                  </a:lnTo>
                  <a:lnTo>
                    <a:pt x="272" y="1905"/>
                  </a:lnTo>
                  <a:lnTo>
                    <a:pt x="193" y="1841"/>
                  </a:lnTo>
                  <a:lnTo>
                    <a:pt x="193" y="1841"/>
                  </a:lnTo>
                  <a:lnTo>
                    <a:pt x="162" y="1820"/>
                  </a:lnTo>
                  <a:lnTo>
                    <a:pt x="129" y="1796"/>
                  </a:lnTo>
                  <a:lnTo>
                    <a:pt x="113" y="1785"/>
                  </a:lnTo>
                  <a:lnTo>
                    <a:pt x="99" y="1773"/>
                  </a:lnTo>
                  <a:lnTo>
                    <a:pt x="86" y="1759"/>
                  </a:lnTo>
                  <a:lnTo>
                    <a:pt x="76" y="1744"/>
                  </a:lnTo>
                  <a:lnTo>
                    <a:pt x="76" y="1744"/>
                  </a:lnTo>
                  <a:lnTo>
                    <a:pt x="70" y="1732"/>
                  </a:lnTo>
                  <a:lnTo>
                    <a:pt x="64" y="1721"/>
                  </a:lnTo>
                  <a:lnTo>
                    <a:pt x="59" y="1693"/>
                  </a:lnTo>
                  <a:lnTo>
                    <a:pt x="55" y="1666"/>
                  </a:lnTo>
                  <a:lnTo>
                    <a:pt x="55" y="1637"/>
                  </a:lnTo>
                  <a:lnTo>
                    <a:pt x="57" y="1608"/>
                  </a:lnTo>
                  <a:lnTo>
                    <a:pt x="61" y="1579"/>
                  </a:lnTo>
                  <a:lnTo>
                    <a:pt x="70" y="1526"/>
                  </a:lnTo>
                  <a:lnTo>
                    <a:pt x="70" y="1526"/>
                  </a:lnTo>
                  <a:lnTo>
                    <a:pt x="78" y="1487"/>
                  </a:lnTo>
                  <a:lnTo>
                    <a:pt x="88" y="1448"/>
                  </a:lnTo>
                  <a:lnTo>
                    <a:pt x="99" y="1411"/>
                  </a:lnTo>
                  <a:lnTo>
                    <a:pt x="111" y="1373"/>
                  </a:lnTo>
                  <a:lnTo>
                    <a:pt x="136" y="1297"/>
                  </a:lnTo>
                  <a:lnTo>
                    <a:pt x="166" y="1223"/>
                  </a:lnTo>
                  <a:lnTo>
                    <a:pt x="166" y="1223"/>
                  </a:lnTo>
                  <a:lnTo>
                    <a:pt x="187" y="1176"/>
                  </a:lnTo>
                  <a:lnTo>
                    <a:pt x="208" y="1130"/>
                  </a:lnTo>
                  <a:lnTo>
                    <a:pt x="232" y="1085"/>
                  </a:lnTo>
                  <a:lnTo>
                    <a:pt x="255" y="1040"/>
                  </a:lnTo>
                  <a:lnTo>
                    <a:pt x="307" y="951"/>
                  </a:lnTo>
                  <a:lnTo>
                    <a:pt x="362" y="863"/>
                  </a:lnTo>
                  <a:lnTo>
                    <a:pt x="362" y="863"/>
                  </a:lnTo>
                  <a:lnTo>
                    <a:pt x="420" y="774"/>
                  </a:lnTo>
                  <a:lnTo>
                    <a:pt x="482" y="682"/>
                  </a:lnTo>
                  <a:lnTo>
                    <a:pt x="545" y="593"/>
                  </a:lnTo>
                  <a:lnTo>
                    <a:pt x="609" y="505"/>
                  </a:lnTo>
                  <a:lnTo>
                    <a:pt x="675" y="418"/>
                  </a:lnTo>
                  <a:lnTo>
                    <a:pt x="745" y="334"/>
                  </a:lnTo>
                  <a:lnTo>
                    <a:pt x="815" y="251"/>
                  </a:lnTo>
                  <a:lnTo>
                    <a:pt x="889" y="171"/>
                  </a:lnTo>
                  <a:lnTo>
                    <a:pt x="889" y="171"/>
                  </a:lnTo>
                  <a:lnTo>
                    <a:pt x="914" y="148"/>
                  </a:lnTo>
                  <a:lnTo>
                    <a:pt x="939" y="122"/>
                  </a:lnTo>
                  <a:lnTo>
                    <a:pt x="965" y="99"/>
                  </a:lnTo>
                  <a:lnTo>
                    <a:pt x="992" y="78"/>
                  </a:lnTo>
                  <a:lnTo>
                    <a:pt x="992" y="78"/>
                  </a:lnTo>
                  <a:lnTo>
                    <a:pt x="1017" y="62"/>
                  </a:lnTo>
                  <a:lnTo>
                    <a:pt x="1027" y="58"/>
                  </a:lnTo>
                  <a:lnTo>
                    <a:pt x="1037" y="56"/>
                  </a:lnTo>
                  <a:lnTo>
                    <a:pt x="1044" y="56"/>
                  </a:lnTo>
                  <a:lnTo>
                    <a:pt x="1056" y="58"/>
                  </a:lnTo>
                  <a:lnTo>
                    <a:pt x="1081" y="66"/>
                  </a:lnTo>
                  <a:lnTo>
                    <a:pt x="1081" y="66"/>
                  </a:lnTo>
                  <a:lnTo>
                    <a:pt x="1103" y="78"/>
                  </a:lnTo>
                  <a:lnTo>
                    <a:pt x="1122" y="89"/>
                  </a:lnTo>
                  <a:lnTo>
                    <a:pt x="1142" y="103"/>
                  </a:lnTo>
                  <a:lnTo>
                    <a:pt x="1161" y="119"/>
                  </a:lnTo>
                  <a:lnTo>
                    <a:pt x="1178" y="134"/>
                  </a:lnTo>
                  <a:lnTo>
                    <a:pt x="1194" y="152"/>
                  </a:lnTo>
                  <a:lnTo>
                    <a:pt x="1225" y="189"/>
                  </a:lnTo>
                  <a:lnTo>
                    <a:pt x="1254" y="227"/>
                  </a:lnTo>
                  <a:lnTo>
                    <a:pt x="1283" y="266"/>
                  </a:lnTo>
                  <a:lnTo>
                    <a:pt x="1313" y="305"/>
                  </a:lnTo>
                  <a:lnTo>
                    <a:pt x="1344" y="340"/>
                  </a:lnTo>
                  <a:lnTo>
                    <a:pt x="1344" y="340"/>
                  </a:lnTo>
                  <a:lnTo>
                    <a:pt x="1398" y="397"/>
                  </a:lnTo>
                  <a:lnTo>
                    <a:pt x="1455" y="451"/>
                  </a:lnTo>
                  <a:lnTo>
                    <a:pt x="1567" y="560"/>
                  </a:lnTo>
                  <a:lnTo>
                    <a:pt x="1682" y="667"/>
                  </a:lnTo>
                  <a:lnTo>
                    <a:pt x="1797" y="772"/>
                  </a:lnTo>
                  <a:lnTo>
                    <a:pt x="1797" y="772"/>
                  </a:lnTo>
                  <a:lnTo>
                    <a:pt x="1956" y="920"/>
                  </a:lnTo>
                  <a:lnTo>
                    <a:pt x="2116" y="1067"/>
                  </a:lnTo>
                  <a:lnTo>
                    <a:pt x="2277" y="1211"/>
                  </a:lnTo>
                  <a:lnTo>
                    <a:pt x="2440" y="1355"/>
                  </a:lnTo>
                  <a:lnTo>
                    <a:pt x="2440" y="1355"/>
                  </a:lnTo>
                  <a:lnTo>
                    <a:pt x="2514" y="1417"/>
                  </a:lnTo>
                  <a:lnTo>
                    <a:pt x="2586" y="1479"/>
                  </a:lnTo>
                  <a:lnTo>
                    <a:pt x="2736" y="1598"/>
                  </a:lnTo>
                  <a:lnTo>
                    <a:pt x="2883" y="1719"/>
                  </a:lnTo>
                  <a:lnTo>
                    <a:pt x="2955" y="1781"/>
                  </a:lnTo>
                  <a:lnTo>
                    <a:pt x="3027" y="1843"/>
                  </a:lnTo>
                  <a:lnTo>
                    <a:pt x="3027" y="1843"/>
                  </a:lnTo>
                  <a:lnTo>
                    <a:pt x="3123" y="1931"/>
                  </a:lnTo>
                  <a:lnTo>
                    <a:pt x="3216" y="2022"/>
                  </a:lnTo>
                  <a:lnTo>
                    <a:pt x="3307" y="2113"/>
                  </a:lnTo>
                  <a:lnTo>
                    <a:pt x="3397" y="2207"/>
                  </a:lnTo>
                  <a:lnTo>
                    <a:pt x="3486" y="2300"/>
                  </a:lnTo>
                  <a:lnTo>
                    <a:pt x="3574" y="2397"/>
                  </a:lnTo>
                  <a:lnTo>
                    <a:pt x="3659" y="2494"/>
                  </a:lnTo>
                  <a:lnTo>
                    <a:pt x="3743" y="2593"/>
                  </a:lnTo>
                  <a:lnTo>
                    <a:pt x="3826" y="2693"/>
                  </a:lnTo>
                  <a:lnTo>
                    <a:pt x="3908" y="2794"/>
                  </a:lnTo>
                  <a:lnTo>
                    <a:pt x="3990" y="2895"/>
                  </a:lnTo>
                  <a:lnTo>
                    <a:pt x="4069" y="2998"/>
                  </a:lnTo>
                  <a:lnTo>
                    <a:pt x="4225" y="3204"/>
                  </a:lnTo>
                  <a:lnTo>
                    <a:pt x="4379" y="3412"/>
                  </a:lnTo>
                  <a:lnTo>
                    <a:pt x="4379" y="3412"/>
                  </a:lnTo>
                  <a:lnTo>
                    <a:pt x="4522" y="3612"/>
                  </a:lnTo>
                  <a:lnTo>
                    <a:pt x="4592" y="3713"/>
                  </a:lnTo>
                  <a:lnTo>
                    <a:pt x="4660" y="3814"/>
                  </a:lnTo>
                  <a:lnTo>
                    <a:pt x="4660" y="3814"/>
                  </a:lnTo>
                  <a:lnTo>
                    <a:pt x="4664" y="3820"/>
                  </a:lnTo>
                  <a:lnTo>
                    <a:pt x="4668" y="3822"/>
                  </a:lnTo>
                  <a:lnTo>
                    <a:pt x="4678" y="3826"/>
                  </a:lnTo>
                  <a:lnTo>
                    <a:pt x="4690" y="3826"/>
                  </a:lnTo>
                  <a:lnTo>
                    <a:pt x="4697" y="3822"/>
                  </a:lnTo>
                  <a:lnTo>
                    <a:pt x="4705" y="3816"/>
                  </a:lnTo>
                  <a:lnTo>
                    <a:pt x="4711" y="3809"/>
                  </a:lnTo>
                  <a:lnTo>
                    <a:pt x="4711" y="3803"/>
                  </a:lnTo>
                  <a:lnTo>
                    <a:pt x="4711" y="3799"/>
                  </a:lnTo>
                  <a:lnTo>
                    <a:pt x="4711" y="3793"/>
                  </a:lnTo>
                  <a:lnTo>
                    <a:pt x="4707" y="3787"/>
                  </a:lnTo>
                  <a:lnTo>
                    <a:pt x="4707" y="3787"/>
                  </a:lnTo>
                  <a:lnTo>
                    <a:pt x="4618" y="3653"/>
                  </a:lnTo>
                  <a:lnTo>
                    <a:pt x="4526" y="3521"/>
                  </a:lnTo>
                  <a:lnTo>
                    <a:pt x="4433" y="3391"/>
                  </a:lnTo>
                  <a:lnTo>
                    <a:pt x="4338" y="3260"/>
                  </a:lnTo>
                  <a:lnTo>
                    <a:pt x="4241" y="3132"/>
                  </a:lnTo>
                  <a:lnTo>
                    <a:pt x="4141" y="3004"/>
                  </a:lnTo>
                  <a:lnTo>
                    <a:pt x="4042" y="2877"/>
                  </a:lnTo>
                  <a:lnTo>
                    <a:pt x="3941" y="2751"/>
                  </a:lnTo>
                  <a:lnTo>
                    <a:pt x="3941" y="2751"/>
                  </a:lnTo>
                  <a:lnTo>
                    <a:pt x="3854" y="2644"/>
                  </a:lnTo>
                  <a:lnTo>
                    <a:pt x="3764" y="2539"/>
                  </a:lnTo>
                  <a:lnTo>
                    <a:pt x="3675" y="2434"/>
                  </a:lnTo>
                  <a:lnTo>
                    <a:pt x="3583" y="2331"/>
                  </a:lnTo>
                  <a:lnTo>
                    <a:pt x="3490" y="2228"/>
                  </a:lnTo>
                  <a:lnTo>
                    <a:pt x="3395" y="2127"/>
                  </a:lnTo>
                  <a:lnTo>
                    <a:pt x="3300" y="2028"/>
                  </a:lnTo>
                  <a:lnTo>
                    <a:pt x="3200" y="1931"/>
                  </a:lnTo>
                  <a:lnTo>
                    <a:pt x="3200" y="1931"/>
                  </a:lnTo>
                  <a:lnTo>
                    <a:pt x="3105" y="1841"/>
                  </a:lnTo>
                  <a:lnTo>
                    <a:pt x="3006" y="1752"/>
                  </a:lnTo>
                  <a:lnTo>
                    <a:pt x="2907" y="1666"/>
                  </a:lnTo>
                  <a:lnTo>
                    <a:pt x="2804" y="1584"/>
                  </a:lnTo>
                  <a:lnTo>
                    <a:pt x="2804" y="1584"/>
                  </a:lnTo>
                  <a:lnTo>
                    <a:pt x="2687" y="1493"/>
                  </a:lnTo>
                  <a:lnTo>
                    <a:pt x="2629" y="1446"/>
                  </a:lnTo>
                  <a:lnTo>
                    <a:pt x="2572" y="1398"/>
                  </a:lnTo>
                  <a:lnTo>
                    <a:pt x="2572" y="1398"/>
                  </a:lnTo>
                  <a:lnTo>
                    <a:pt x="2413" y="1260"/>
                  </a:lnTo>
                  <a:lnTo>
                    <a:pt x="2256" y="1120"/>
                  </a:lnTo>
                  <a:lnTo>
                    <a:pt x="2100" y="978"/>
                  </a:lnTo>
                  <a:lnTo>
                    <a:pt x="1944" y="836"/>
                  </a:lnTo>
                  <a:lnTo>
                    <a:pt x="1944" y="836"/>
                  </a:lnTo>
                  <a:lnTo>
                    <a:pt x="1682" y="593"/>
                  </a:lnTo>
                  <a:lnTo>
                    <a:pt x="1552" y="470"/>
                  </a:lnTo>
                  <a:lnTo>
                    <a:pt x="1425" y="344"/>
                  </a:lnTo>
                  <a:lnTo>
                    <a:pt x="1425" y="344"/>
                  </a:lnTo>
                  <a:lnTo>
                    <a:pt x="1402" y="321"/>
                  </a:lnTo>
                  <a:lnTo>
                    <a:pt x="1381" y="297"/>
                  </a:lnTo>
                  <a:lnTo>
                    <a:pt x="1340" y="247"/>
                  </a:lnTo>
                  <a:lnTo>
                    <a:pt x="1299" y="194"/>
                  </a:lnTo>
                  <a:lnTo>
                    <a:pt x="1258" y="144"/>
                  </a:lnTo>
                  <a:lnTo>
                    <a:pt x="1258" y="144"/>
                  </a:lnTo>
                  <a:lnTo>
                    <a:pt x="1239" y="120"/>
                  </a:lnTo>
                  <a:lnTo>
                    <a:pt x="1215" y="97"/>
                  </a:lnTo>
                  <a:lnTo>
                    <a:pt x="1192" y="76"/>
                  </a:lnTo>
                  <a:lnTo>
                    <a:pt x="1167" y="56"/>
                  </a:lnTo>
                  <a:lnTo>
                    <a:pt x="1142" y="39"/>
                  </a:lnTo>
                  <a:lnTo>
                    <a:pt x="1114" y="23"/>
                  </a:lnTo>
                  <a:lnTo>
                    <a:pt x="1085" y="10"/>
                  </a:lnTo>
                  <a:lnTo>
                    <a:pt x="1054" y="2"/>
                  </a:lnTo>
                  <a:lnTo>
                    <a:pt x="1054" y="2"/>
                  </a:lnTo>
                  <a:lnTo>
                    <a:pt x="1042" y="0"/>
                  </a:lnTo>
                  <a:lnTo>
                    <a:pt x="1033" y="0"/>
                  </a:lnTo>
                  <a:lnTo>
                    <a:pt x="1021" y="2"/>
                  </a:lnTo>
                  <a:lnTo>
                    <a:pt x="1011" y="6"/>
                  </a:lnTo>
                  <a:lnTo>
                    <a:pt x="990" y="15"/>
                  </a:lnTo>
                  <a:lnTo>
                    <a:pt x="972" y="25"/>
                  </a:lnTo>
                  <a:lnTo>
                    <a:pt x="972" y="25"/>
                  </a:lnTo>
                  <a:lnTo>
                    <a:pt x="939" y="49"/>
                  </a:lnTo>
                  <a:lnTo>
                    <a:pt x="908" y="74"/>
                  </a:lnTo>
                  <a:lnTo>
                    <a:pt x="879" y="101"/>
                  </a:lnTo>
                  <a:lnTo>
                    <a:pt x="850" y="130"/>
                  </a:lnTo>
                  <a:lnTo>
                    <a:pt x="795" y="190"/>
                  </a:lnTo>
                  <a:lnTo>
                    <a:pt x="743" y="253"/>
                  </a:lnTo>
                  <a:lnTo>
                    <a:pt x="743" y="253"/>
                  </a:lnTo>
                  <a:lnTo>
                    <a:pt x="673" y="338"/>
                  </a:lnTo>
                  <a:lnTo>
                    <a:pt x="603" y="428"/>
                  </a:lnTo>
                  <a:lnTo>
                    <a:pt x="535" y="517"/>
                  </a:lnTo>
                  <a:lnTo>
                    <a:pt x="469" y="608"/>
                  </a:lnTo>
                  <a:lnTo>
                    <a:pt x="469" y="608"/>
                  </a:lnTo>
                  <a:lnTo>
                    <a:pt x="403" y="704"/>
                  </a:lnTo>
                  <a:lnTo>
                    <a:pt x="339" y="799"/>
                  </a:lnTo>
                  <a:lnTo>
                    <a:pt x="276" y="896"/>
                  </a:lnTo>
                  <a:lnTo>
                    <a:pt x="247" y="947"/>
                  </a:lnTo>
                  <a:lnTo>
                    <a:pt x="220" y="995"/>
                  </a:lnTo>
                  <a:lnTo>
                    <a:pt x="191" y="1046"/>
                  </a:lnTo>
                  <a:lnTo>
                    <a:pt x="166" y="1098"/>
                  </a:lnTo>
                  <a:lnTo>
                    <a:pt x="140" y="1149"/>
                  </a:lnTo>
                  <a:lnTo>
                    <a:pt x="117" y="1201"/>
                  </a:lnTo>
                  <a:lnTo>
                    <a:pt x="96" y="1256"/>
                  </a:lnTo>
                  <a:lnTo>
                    <a:pt x="76" y="1308"/>
                  </a:lnTo>
                  <a:lnTo>
                    <a:pt x="57" y="1365"/>
                  </a:lnTo>
                  <a:lnTo>
                    <a:pt x="39" y="1419"/>
                  </a:lnTo>
                  <a:lnTo>
                    <a:pt x="39" y="1419"/>
                  </a:lnTo>
                  <a:lnTo>
                    <a:pt x="28" y="1468"/>
                  </a:lnTo>
                  <a:lnTo>
                    <a:pt x="14" y="1520"/>
                  </a:lnTo>
                  <a:lnTo>
                    <a:pt x="4" y="1575"/>
                  </a:lnTo>
                  <a:lnTo>
                    <a:pt x="2" y="1604"/>
                  </a:lnTo>
                  <a:lnTo>
                    <a:pt x="0" y="1631"/>
                  </a:lnTo>
                  <a:lnTo>
                    <a:pt x="0" y="1658"/>
                  </a:lnTo>
                  <a:lnTo>
                    <a:pt x="2" y="1684"/>
                  </a:lnTo>
                  <a:lnTo>
                    <a:pt x="8" y="1711"/>
                  </a:lnTo>
                  <a:lnTo>
                    <a:pt x="14" y="1736"/>
                  </a:lnTo>
                  <a:lnTo>
                    <a:pt x="24" y="1759"/>
                  </a:lnTo>
                  <a:lnTo>
                    <a:pt x="37" y="1781"/>
                  </a:lnTo>
                  <a:lnTo>
                    <a:pt x="53" y="1800"/>
                  </a:lnTo>
                  <a:lnTo>
                    <a:pt x="74" y="1820"/>
                  </a:lnTo>
                  <a:lnTo>
                    <a:pt x="74" y="1820"/>
                  </a:lnTo>
                  <a:lnTo>
                    <a:pt x="154" y="1882"/>
                  </a:lnTo>
                  <a:lnTo>
                    <a:pt x="232" y="1944"/>
                  </a:lnTo>
                  <a:lnTo>
                    <a:pt x="271" y="1977"/>
                  </a:lnTo>
                  <a:lnTo>
                    <a:pt x="309" y="2010"/>
                  </a:lnTo>
                  <a:lnTo>
                    <a:pt x="346" y="2043"/>
                  </a:lnTo>
                  <a:lnTo>
                    <a:pt x="383" y="2080"/>
                  </a:lnTo>
                  <a:lnTo>
                    <a:pt x="383" y="2080"/>
                  </a:lnTo>
                  <a:lnTo>
                    <a:pt x="444" y="2142"/>
                  </a:lnTo>
                  <a:lnTo>
                    <a:pt x="502" y="2207"/>
                  </a:lnTo>
                  <a:lnTo>
                    <a:pt x="558" y="2273"/>
                  </a:lnTo>
                  <a:lnTo>
                    <a:pt x="615" y="2341"/>
                  </a:lnTo>
                  <a:lnTo>
                    <a:pt x="724" y="2477"/>
                  </a:lnTo>
                  <a:lnTo>
                    <a:pt x="832" y="2613"/>
                  </a:lnTo>
                  <a:lnTo>
                    <a:pt x="832" y="2613"/>
                  </a:lnTo>
                  <a:lnTo>
                    <a:pt x="1095" y="2942"/>
                  </a:lnTo>
                  <a:lnTo>
                    <a:pt x="1357" y="3270"/>
                  </a:lnTo>
                  <a:lnTo>
                    <a:pt x="1357" y="3270"/>
                  </a:lnTo>
                  <a:lnTo>
                    <a:pt x="1795" y="3820"/>
                  </a:lnTo>
                  <a:lnTo>
                    <a:pt x="1795" y="3820"/>
                  </a:lnTo>
                  <a:lnTo>
                    <a:pt x="1799" y="3824"/>
                  </a:lnTo>
                  <a:lnTo>
                    <a:pt x="1804" y="3828"/>
                  </a:lnTo>
                  <a:lnTo>
                    <a:pt x="1808" y="3830"/>
                  </a:lnTo>
                  <a:lnTo>
                    <a:pt x="1812" y="3830"/>
                  </a:lnTo>
                  <a:lnTo>
                    <a:pt x="1822" y="3828"/>
                  </a:lnTo>
                  <a:lnTo>
                    <a:pt x="1830" y="3822"/>
                  </a:lnTo>
                  <a:lnTo>
                    <a:pt x="1836" y="3813"/>
                  </a:lnTo>
                  <a:lnTo>
                    <a:pt x="1839" y="3803"/>
                  </a:lnTo>
                  <a:lnTo>
                    <a:pt x="1839" y="3793"/>
                  </a:lnTo>
                  <a:lnTo>
                    <a:pt x="1838" y="3787"/>
                  </a:lnTo>
                  <a:lnTo>
                    <a:pt x="1834" y="3781"/>
                  </a:lnTo>
                  <a:lnTo>
                    <a:pt x="1834" y="37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974AA9B5-889D-7EA7-C7F7-CB779E6A1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303"/>
              <a:ext cx="1931" cy="4014"/>
            </a:xfrm>
            <a:custGeom>
              <a:avLst/>
              <a:gdLst>
                <a:gd name="T0" fmla="*/ 3235 w 3861"/>
                <a:gd name="T1" fmla="*/ 7417 h 8027"/>
                <a:gd name="T2" fmla="*/ 2922 w 3861"/>
                <a:gd name="T3" fmla="*/ 6695 h 8027"/>
                <a:gd name="T4" fmla="*/ 2677 w 3861"/>
                <a:gd name="T5" fmla="*/ 5805 h 8027"/>
                <a:gd name="T6" fmla="*/ 2617 w 3861"/>
                <a:gd name="T7" fmla="*/ 5150 h 8027"/>
                <a:gd name="T8" fmla="*/ 2642 w 3861"/>
                <a:gd name="T9" fmla="*/ 4740 h 8027"/>
                <a:gd name="T10" fmla="*/ 2739 w 3861"/>
                <a:gd name="T11" fmla="*/ 4304 h 8027"/>
                <a:gd name="T12" fmla="*/ 3159 w 3861"/>
                <a:gd name="T13" fmla="*/ 3087 h 8027"/>
                <a:gd name="T14" fmla="*/ 3414 w 3861"/>
                <a:gd name="T15" fmla="*/ 2397 h 8027"/>
                <a:gd name="T16" fmla="*/ 3546 w 3861"/>
                <a:gd name="T17" fmla="*/ 2181 h 8027"/>
                <a:gd name="T18" fmla="*/ 3737 w 3861"/>
                <a:gd name="T19" fmla="*/ 2043 h 8027"/>
                <a:gd name="T20" fmla="*/ 3836 w 3861"/>
                <a:gd name="T21" fmla="*/ 1884 h 8027"/>
                <a:gd name="T22" fmla="*/ 3859 w 3861"/>
                <a:gd name="T23" fmla="*/ 1639 h 8027"/>
                <a:gd name="T24" fmla="*/ 3801 w 3861"/>
                <a:gd name="T25" fmla="*/ 1306 h 8027"/>
                <a:gd name="T26" fmla="*/ 3593 w 3861"/>
                <a:gd name="T27" fmla="*/ 768 h 8027"/>
                <a:gd name="T28" fmla="*/ 3311 w 3861"/>
                <a:gd name="T29" fmla="*/ 276 h 8027"/>
                <a:gd name="T30" fmla="*/ 3115 w 3861"/>
                <a:gd name="T31" fmla="*/ 58 h 8027"/>
                <a:gd name="T32" fmla="*/ 2965 w 3861"/>
                <a:gd name="T33" fmla="*/ 0 h 8027"/>
                <a:gd name="T34" fmla="*/ 2879 w 3861"/>
                <a:gd name="T35" fmla="*/ 38 h 8027"/>
                <a:gd name="T36" fmla="*/ 2778 w 3861"/>
                <a:gd name="T37" fmla="*/ 169 h 8027"/>
                <a:gd name="T38" fmla="*/ 2067 w 3861"/>
                <a:gd name="T39" fmla="*/ 1073 h 8027"/>
                <a:gd name="T40" fmla="*/ 1785 w 3861"/>
                <a:gd name="T41" fmla="*/ 1510 h 8027"/>
                <a:gd name="T42" fmla="*/ 1007 w 3861"/>
                <a:gd name="T43" fmla="*/ 2937 h 8027"/>
                <a:gd name="T44" fmla="*/ 245 w 3861"/>
                <a:gd name="T45" fmla="*/ 4506 h 8027"/>
                <a:gd name="T46" fmla="*/ 74 w 3861"/>
                <a:gd name="T47" fmla="*/ 4986 h 8027"/>
                <a:gd name="T48" fmla="*/ 19 w 3861"/>
                <a:gd name="T49" fmla="*/ 5410 h 8027"/>
                <a:gd name="T50" fmla="*/ 4 w 3861"/>
                <a:gd name="T51" fmla="*/ 5943 h 8027"/>
                <a:gd name="T52" fmla="*/ 72 w 3861"/>
                <a:gd name="T53" fmla="*/ 6413 h 8027"/>
                <a:gd name="T54" fmla="*/ 261 w 3861"/>
                <a:gd name="T55" fmla="*/ 6973 h 8027"/>
                <a:gd name="T56" fmla="*/ 675 w 3861"/>
                <a:gd name="T57" fmla="*/ 7872 h 8027"/>
                <a:gd name="T58" fmla="*/ 760 w 3861"/>
                <a:gd name="T59" fmla="*/ 8023 h 8027"/>
                <a:gd name="T60" fmla="*/ 803 w 3861"/>
                <a:gd name="T61" fmla="*/ 8002 h 8027"/>
                <a:gd name="T62" fmla="*/ 667 w 3861"/>
                <a:gd name="T63" fmla="*/ 7732 h 8027"/>
                <a:gd name="T64" fmla="*/ 299 w 3861"/>
                <a:gd name="T65" fmla="*/ 6929 h 8027"/>
                <a:gd name="T66" fmla="*/ 117 w 3861"/>
                <a:gd name="T67" fmla="*/ 6363 h 8027"/>
                <a:gd name="T68" fmla="*/ 56 w 3861"/>
                <a:gd name="T69" fmla="*/ 5898 h 8027"/>
                <a:gd name="T70" fmla="*/ 72 w 3861"/>
                <a:gd name="T71" fmla="*/ 5436 h 8027"/>
                <a:gd name="T72" fmla="*/ 126 w 3861"/>
                <a:gd name="T73" fmla="*/ 5002 h 8027"/>
                <a:gd name="T74" fmla="*/ 297 w 3861"/>
                <a:gd name="T75" fmla="*/ 4520 h 8027"/>
                <a:gd name="T76" fmla="*/ 1062 w 3861"/>
                <a:gd name="T77" fmla="*/ 2947 h 8027"/>
                <a:gd name="T78" fmla="*/ 1837 w 3861"/>
                <a:gd name="T79" fmla="*/ 1528 h 8027"/>
                <a:gd name="T80" fmla="*/ 2125 w 3861"/>
                <a:gd name="T81" fmla="*/ 1083 h 8027"/>
                <a:gd name="T82" fmla="*/ 2837 w 3861"/>
                <a:gd name="T83" fmla="*/ 182 h 8027"/>
                <a:gd name="T84" fmla="*/ 2928 w 3861"/>
                <a:gd name="T85" fmla="*/ 68 h 8027"/>
                <a:gd name="T86" fmla="*/ 3015 w 3861"/>
                <a:gd name="T87" fmla="*/ 60 h 8027"/>
                <a:gd name="T88" fmla="*/ 3148 w 3861"/>
                <a:gd name="T89" fmla="*/ 161 h 8027"/>
                <a:gd name="T90" fmla="*/ 3350 w 3861"/>
                <a:gd name="T91" fmla="*/ 431 h 8027"/>
                <a:gd name="T92" fmla="*/ 3657 w 3861"/>
                <a:gd name="T93" fmla="*/ 1048 h 8027"/>
                <a:gd name="T94" fmla="*/ 3789 w 3861"/>
                <a:gd name="T95" fmla="*/ 1502 h 8027"/>
                <a:gd name="T96" fmla="*/ 3789 w 3861"/>
                <a:gd name="T97" fmla="*/ 1843 h 8027"/>
                <a:gd name="T98" fmla="*/ 3713 w 3861"/>
                <a:gd name="T99" fmla="*/ 1990 h 8027"/>
                <a:gd name="T100" fmla="*/ 3579 w 3861"/>
                <a:gd name="T101" fmla="*/ 2092 h 8027"/>
                <a:gd name="T102" fmla="*/ 3439 w 3861"/>
                <a:gd name="T103" fmla="*/ 2228 h 8027"/>
                <a:gd name="T104" fmla="*/ 3291 w 3861"/>
                <a:gd name="T105" fmla="*/ 2552 h 8027"/>
                <a:gd name="T106" fmla="*/ 2735 w 3861"/>
                <a:gd name="T107" fmla="*/ 4148 h 8027"/>
                <a:gd name="T108" fmla="*/ 2603 w 3861"/>
                <a:gd name="T109" fmla="*/ 4640 h 8027"/>
                <a:gd name="T110" fmla="*/ 2562 w 3861"/>
                <a:gd name="T111" fmla="*/ 5056 h 8027"/>
                <a:gd name="T112" fmla="*/ 2597 w 3861"/>
                <a:gd name="T113" fmla="*/ 5646 h 8027"/>
                <a:gd name="T114" fmla="*/ 2803 w 3861"/>
                <a:gd name="T115" fmla="*/ 6518 h 8027"/>
                <a:gd name="T116" fmla="*/ 3089 w 3861"/>
                <a:gd name="T117" fmla="*/ 7234 h 8027"/>
                <a:gd name="T118" fmla="*/ 3453 w 3861"/>
                <a:gd name="T119" fmla="*/ 7920 h 8027"/>
                <a:gd name="T120" fmla="*/ 3552 w 3861"/>
                <a:gd name="T121" fmla="*/ 8021 h 8027"/>
                <a:gd name="T122" fmla="*/ 3560 w 3861"/>
                <a:gd name="T123" fmla="*/ 7986 h 8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61" h="8027">
                  <a:moveTo>
                    <a:pt x="3560" y="7986"/>
                  </a:moveTo>
                  <a:lnTo>
                    <a:pt x="3560" y="7986"/>
                  </a:lnTo>
                  <a:lnTo>
                    <a:pt x="3490" y="7876"/>
                  </a:lnTo>
                  <a:lnTo>
                    <a:pt x="3422" y="7765"/>
                  </a:lnTo>
                  <a:lnTo>
                    <a:pt x="3356" y="7650"/>
                  </a:lnTo>
                  <a:lnTo>
                    <a:pt x="3295" y="7533"/>
                  </a:lnTo>
                  <a:lnTo>
                    <a:pt x="3235" y="7417"/>
                  </a:lnTo>
                  <a:lnTo>
                    <a:pt x="3179" y="7298"/>
                  </a:lnTo>
                  <a:lnTo>
                    <a:pt x="3122" y="7179"/>
                  </a:lnTo>
                  <a:lnTo>
                    <a:pt x="3070" y="7061"/>
                  </a:lnTo>
                  <a:lnTo>
                    <a:pt x="3070" y="7061"/>
                  </a:lnTo>
                  <a:lnTo>
                    <a:pt x="3019" y="6940"/>
                  </a:lnTo>
                  <a:lnTo>
                    <a:pt x="2969" y="6818"/>
                  </a:lnTo>
                  <a:lnTo>
                    <a:pt x="2922" y="6695"/>
                  </a:lnTo>
                  <a:lnTo>
                    <a:pt x="2877" y="6571"/>
                  </a:lnTo>
                  <a:lnTo>
                    <a:pt x="2837" y="6445"/>
                  </a:lnTo>
                  <a:lnTo>
                    <a:pt x="2798" y="6318"/>
                  </a:lnTo>
                  <a:lnTo>
                    <a:pt x="2763" y="6192"/>
                  </a:lnTo>
                  <a:lnTo>
                    <a:pt x="2730" y="6064"/>
                  </a:lnTo>
                  <a:lnTo>
                    <a:pt x="2702" y="5935"/>
                  </a:lnTo>
                  <a:lnTo>
                    <a:pt x="2677" y="5805"/>
                  </a:lnTo>
                  <a:lnTo>
                    <a:pt x="2656" y="5675"/>
                  </a:lnTo>
                  <a:lnTo>
                    <a:pt x="2640" y="5544"/>
                  </a:lnTo>
                  <a:lnTo>
                    <a:pt x="2627" y="5412"/>
                  </a:lnTo>
                  <a:lnTo>
                    <a:pt x="2623" y="5348"/>
                  </a:lnTo>
                  <a:lnTo>
                    <a:pt x="2619" y="5282"/>
                  </a:lnTo>
                  <a:lnTo>
                    <a:pt x="2617" y="5216"/>
                  </a:lnTo>
                  <a:lnTo>
                    <a:pt x="2617" y="5150"/>
                  </a:lnTo>
                  <a:lnTo>
                    <a:pt x="2617" y="5084"/>
                  </a:lnTo>
                  <a:lnTo>
                    <a:pt x="2619" y="5018"/>
                  </a:lnTo>
                  <a:lnTo>
                    <a:pt x="2619" y="5018"/>
                  </a:lnTo>
                  <a:lnTo>
                    <a:pt x="2623" y="4948"/>
                  </a:lnTo>
                  <a:lnTo>
                    <a:pt x="2627" y="4880"/>
                  </a:lnTo>
                  <a:lnTo>
                    <a:pt x="2634" y="4810"/>
                  </a:lnTo>
                  <a:lnTo>
                    <a:pt x="2642" y="4740"/>
                  </a:lnTo>
                  <a:lnTo>
                    <a:pt x="2654" y="4670"/>
                  </a:lnTo>
                  <a:lnTo>
                    <a:pt x="2665" y="4601"/>
                  </a:lnTo>
                  <a:lnTo>
                    <a:pt x="2679" y="4532"/>
                  </a:lnTo>
                  <a:lnTo>
                    <a:pt x="2695" y="4463"/>
                  </a:lnTo>
                  <a:lnTo>
                    <a:pt x="2695" y="4463"/>
                  </a:lnTo>
                  <a:lnTo>
                    <a:pt x="2716" y="4384"/>
                  </a:lnTo>
                  <a:lnTo>
                    <a:pt x="2739" y="4304"/>
                  </a:lnTo>
                  <a:lnTo>
                    <a:pt x="2765" y="4224"/>
                  </a:lnTo>
                  <a:lnTo>
                    <a:pt x="2792" y="4147"/>
                  </a:lnTo>
                  <a:lnTo>
                    <a:pt x="2846" y="3989"/>
                  </a:lnTo>
                  <a:lnTo>
                    <a:pt x="2903" y="3834"/>
                  </a:lnTo>
                  <a:lnTo>
                    <a:pt x="2903" y="3834"/>
                  </a:lnTo>
                  <a:lnTo>
                    <a:pt x="3074" y="3336"/>
                  </a:lnTo>
                  <a:lnTo>
                    <a:pt x="3159" y="3087"/>
                  </a:lnTo>
                  <a:lnTo>
                    <a:pt x="3245" y="2840"/>
                  </a:lnTo>
                  <a:lnTo>
                    <a:pt x="3245" y="2840"/>
                  </a:lnTo>
                  <a:lnTo>
                    <a:pt x="3290" y="2712"/>
                  </a:lnTo>
                  <a:lnTo>
                    <a:pt x="3336" y="2583"/>
                  </a:lnTo>
                  <a:lnTo>
                    <a:pt x="3361" y="2521"/>
                  </a:lnTo>
                  <a:lnTo>
                    <a:pt x="3387" y="2459"/>
                  </a:lnTo>
                  <a:lnTo>
                    <a:pt x="3414" y="2397"/>
                  </a:lnTo>
                  <a:lnTo>
                    <a:pt x="3443" y="2335"/>
                  </a:lnTo>
                  <a:lnTo>
                    <a:pt x="3443" y="2335"/>
                  </a:lnTo>
                  <a:lnTo>
                    <a:pt x="3472" y="2278"/>
                  </a:lnTo>
                  <a:lnTo>
                    <a:pt x="3490" y="2251"/>
                  </a:lnTo>
                  <a:lnTo>
                    <a:pt x="3507" y="2226"/>
                  </a:lnTo>
                  <a:lnTo>
                    <a:pt x="3527" y="2202"/>
                  </a:lnTo>
                  <a:lnTo>
                    <a:pt x="3546" y="2181"/>
                  </a:lnTo>
                  <a:lnTo>
                    <a:pt x="3568" y="2162"/>
                  </a:lnTo>
                  <a:lnTo>
                    <a:pt x="3593" y="2146"/>
                  </a:lnTo>
                  <a:lnTo>
                    <a:pt x="3593" y="2146"/>
                  </a:lnTo>
                  <a:lnTo>
                    <a:pt x="3655" y="2107"/>
                  </a:lnTo>
                  <a:lnTo>
                    <a:pt x="3684" y="2088"/>
                  </a:lnTo>
                  <a:lnTo>
                    <a:pt x="3711" y="2066"/>
                  </a:lnTo>
                  <a:lnTo>
                    <a:pt x="3737" y="2043"/>
                  </a:lnTo>
                  <a:lnTo>
                    <a:pt x="3762" y="2018"/>
                  </a:lnTo>
                  <a:lnTo>
                    <a:pt x="3783" y="1990"/>
                  </a:lnTo>
                  <a:lnTo>
                    <a:pt x="3803" y="1957"/>
                  </a:lnTo>
                  <a:lnTo>
                    <a:pt x="3803" y="1957"/>
                  </a:lnTo>
                  <a:lnTo>
                    <a:pt x="3816" y="1934"/>
                  </a:lnTo>
                  <a:lnTo>
                    <a:pt x="3826" y="1909"/>
                  </a:lnTo>
                  <a:lnTo>
                    <a:pt x="3836" y="1884"/>
                  </a:lnTo>
                  <a:lnTo>
                    <a:pt x="3844" y="1856"/>
                  </a:lnTo>
                  <a:lnTo>
                    <a:pt x="3849" y="1831"/>
                  </a:lnTo>
                  <a:lnTo>
                    <a:pt x="3853" y="1804"/>
                  </a:lnTo>
                  <a:lnTo>
                    <a:pt x="3857" y="1777"/>
                  </a:lnTo>
                  <a:lnTo>
                    <a:pt x="3859" y="1749"/>
                  </a:lnTo>
                  <a:lnTo>
                    <a:pt x="3861" y="1693"/>
                  </a:lnTo>
                  <a:lnTo>
                    <a:pt x="3859" y="1639"/>
                  </a:lnTo>
                  <a:lnTo>
                    <a:pt x="3853" y="1584"/>
                  </a:lnTo>
                  <a:lnTo>
                    <a:pt x="3847" y="1530"/>
                  </a:lnTo>
                  <a:lnTo>
                    <a:pt x="3847" y="1530"/>
                  </a:lnTo>
                  <a:lnTo>
                    <a:pt x="3838" y="1473"/>
                  </a:lnTo>
                  <a:lnTo>
                    <a:pt x="3828" y="1417"/>
                  </a:lnTo>
                  <a:lnTo>
                    <a:pt x="3814" y="1361"/>
                  </a:lnTo>
                  <a:lnTo>
                    <a:pt x="3801" y="1306"/>
                  </a:lnTo>
                  <a:lnTo>
                    <a:pt x="3785" y="1250"/>
                  </a:lnTo>
                  <a:lnTo>
                    <a:pt x="3770" y="1195"/>
                  </a:lnTo>
                  <a:lnTo>
                    <a:pt x="3750" y="1139"/>
                  </a:lnTo>
                  <a:lnTo>
                    <a:pt x="3731" y="1084"/>
                  </a:lnTo>
                  <a:lnTo>
                    <a:pt x="3688" y="978"/>
                  </a:lnTo>
                  <a:lnTo>
                    <a:pt x="3641" y="871"/>
                  </a:lnTo>
                  <a:lnTo>
                    <a:pt x="3593" y="768"/>
                  </a:lnTo>
                  <a:lnTo>
                    <a:pt x="3542" y="665"/>
                  </a:lnTo>
                  <a:lnTo>
                    <a:pt x="3542" y="665"/>
                  </a:lnTo>
                  <a:lnTo>
                    <a:pt x="3490" y="563"/>
                  </a:lnTo>
                  <a:lnTo>
                    <a:pt x="3433" y="466"/>
                  </a:lnTo>
                  <a:lnTo>
                    <a:pt x="3375" y="369"/>
                  </a:lnTo>
                  <a:lnTo>
                    <a:pt x="3344" y="322"/>
                  </a:lnTo>
                  <a:lnTo>
                    <a:pt x="3311" y="276"/>
                  </a:lnTo>
                  <a:lnTo>
                    <a:pt x="3311" y="276"/>
                  </a:lnTo>
                  <a:lnTo>
                    <a:pt x="3260" y="208"/>
                  </a:lnTo>
                  <a:lnTo>
                    <a:pt x="3235" y="175"/>
                  </a:lnTo>
                  <a:lnTo>
                    <a:pt x="3206" y="143"/>
                  </a:lnTo>
                  <a:lnTo>
                    <a:pt x="3179" y="112"/>
                  </a:lnTo>
                  <a:lnTo>
                    <a:pt x="3148" y="83"/>
                  </a:lnTo>
                  <a:lnTo>
                    <a:pt x="3115" y="58"/>
                  </a:lnTo>
                  <a:lnTo>
                    <a:pt x="3080" y="33"/>
                  </a:lnTo>
                  <a:lnTo>
                    <a:pt x="3080" y="33"/>
                  </a:lnTo>
                  <a:lnTo>
                    <a:pt x="3056" y="19"/>
                  </a:lnTo>
                  <a:lnTo>
                    <a:pt x="3031" y="9"/>
                  </a:lnTo>
                  <a:lnTo>
                    <a:pt x="3004" y="2"/>
                  </a:lnTo>
                  <a:lnTo>
                    <a:pt x="2978" y="0"/>
                  </a:lnTo>
                  <a:lnTo>
                    <a:pt x="2965" y="0"/>
                  </a:lnTo>
                  <a:lnTo>
                    <a:pt x="2951" y="2"/>
                  </a:lnTo>
                  <a:lnTo>
                    <a:pt x="2940" y="3"/>
                  </a:lnTo>
                  <a:lnTo>
                    <a:pt x="2926" y="7"/>
                  </a:lnTo>
                  <a:lnTo>
                    <a:pt x="2914" y="13"/>
                  </a:lnTo>
                  <a:lnTo>
                    <a:pt x="2903" y="21"/>
                  </a:lnTo>
                  <a:lnTo>
                    <a:pt x="2891" y="29"/>
                  </a:lnTo>
                  <a:lnTo>
                    <a:pt x="2879" y="38"/>
                  </a:lnTo>
                  <a:lnTo>
                    <a:pt x="2879" y="38"/>
                  </a:lnTo>
                  <a:lnTo>
                    <a:pt x="2866" y="52"/>
                  </a:lnTo>
                  <a:lnTo>
                    <a:pt x="2852" y="68"/>
                  </a:lnTo>
                  <a:lnTo>
                    <a:pt x="2827" y="101"/>
                  </a:lnTo>
                  <a:lnTo>
                    <a:pt x="2802" y="136"/>
                  </a:lnTo>
                  <a:lnTo>
                    <a:pt x="2778" y="169"/>
                  </a:lnTo>
                  <a:lnTo>
                    <a:pt x="2778" y="169"/>
                  </a:lnTo>
                  <a:lnTo>
                    <a:pt x="2638" y="346"/>
                  </a:lnTo>
                  <a:lnTo>
                    <a:pt x="2638" y="346"/>
                  </a:lnTo>
                  <a:lnTo>
                    <a:pt x="2473" y="552"/>
                  </a:lnTo>
                  <a:lnTo>
                    <a:pt x="2308" y="758"/>
                  </a:lnTo>
                  <a:lnTo>
                    <a:pt x="2226" y="861"/>
                  </a:lnTo>
                  <a:lnTo>
                    <a:pt x="2144" y="966"/>
                  </a:lnTo>
                  <a:lnTo>
                    <a:pt x="2067" y="1073"/>
                  </a:lnTo>
                  <a:lnTo>
                    <a:pt x="1989" y="1180"/>
                  </a:lnTo>
                  <a:lnTo>
                    <a:pt x="1989" y="1180"/>
                  </a:lnTo>
                  <a:lnTo>
                    <a:pt x="1952" y="1232"/>
                  </a:lnTo>
                  <a:lnTo>
                    <a:pt x="1915" y="1287"/>
                  </a:lnTo>
                  <a:lnTo>
                    <a:pt x="1882" y="1341"/>
                  </a:lnTo>
                  <a:lnTo>
                    <a:pt x="1849" y="1397"/>
                  </a:lnTo>
                  <a:lnTo>
                    <a:pt x="1785" y="1510"/>
                  </a:lnTo>
                  <a:lnTo>
                    <a:pt x="1721" y="1623"/>
                  </a:lnTo>
                  <a:lnTo>
                    <a:pt x="1721" y="1623"/>
                  </a:lnTo>
                  <a:lnTo>
                    <a:pt x="1540" y="1950"/>
                  </a:lnTo>
                  <a:lnTo>
                    <a:pt x="1361" y="2278"/>
                  </a:lnTo>
                  <a:lnTo>
                    <a:pt x="1182" y="2607"/>
                  </a:lnTo>
                  <a:lnTo>
                    <a:pt x="1007" y="2937"/>
                  </a:lnTo>
                  <a:lnTo>
                    <a:pt x="1007" y="2937"/>
                  </a:lnTo>
                  <a:lnTo>
                    <a:pt x="805" y="3322"/>
                  </a:lnTo>
                  <a:lnTo>
                    <a:pt x="706" y="3517"/>
                  </a:lnTo>
                  <a:lnTo>
                    <a:pt x="609" y="3713"/>
                  </a:lnTo>
                  <a:lnTo>
                    <a:pt x="513" y="3909"/>
                  </a:lnTo>
                  <a:lnTo>
                    <a:pt x="420" y="4108"/>
                  </a:lnTo>
                  <a:lnTo>
                    <a:pt x="331" y="4306"/>
                  </a:lnTo>
                  <a:lnTo>
                    <a:pt x="245" y="4506"/>
                  </a:lnTo>
                  <a:lnTo>
                    <a:pt x="245" y="4506"/>
                  </a:lnTo>
                  <a:lnTo>
                    <a:pt x="191" y="4640"/>
                  </a:lnTo>
                  <a:lnTo>
                    <a:pt x="163" y="4708"/>
                  </a:lnTo>
                  <a:lnTo>
                    <a:pt x="138" y="4778"/>
                  </a:lnTo>
                  <a:lnTo>
                    <a:pt x="115" y="4846"/>
                  </a:lnTo>
                  <a:lnTo>
                    <a:pt x="93" y="4916"/>
                  </a:lnTo>
                  <a:lnTo>
                    <a:pt x="74" y="4986"/>
                  </a:lnTo>
                  <a:lnTo>
                    <a:pt x="58" y="5058"/>
                  </a:lnTo>
                  <a:lnTo>
                    <a:pt x="58" y="5058"/>
                  </a:lnTo>
                  <a:lnTo>
                    <a:pt x="51" y="5105"/>
                  </a:lnTo>
                  <a:lnTo>
                    <a:pt x="45" y="5154"/>
                  </a:lnTo>
                  <a:lnTo>
                    <a:pt x="35" y="5249"/>
                  </a:lnTo>
                  <a:lnTo>
                    <a:pt x="35" y="5249"/>
                  </a:lnTo>
                  <a:lnTo>
                    <a:pt x="19" y="5410"/>
                  </a:lnTo>
                  <a:lnTo>
                    <a:pt x="8" y="5572"/>
                  </a:lnTo>
                  <a:lnTo>
                    <a:pt x="8" y="5572"/>
                  </a:lnTo>
                  <a:lnTo>
                    <a:pt x="4" y="5646"/>
                  </a:lnTo>
                  <a:lnTo>
                    <a:pt x="2" y="5719"/>
                  </a:lnTo>
                  <a:lnTo>
                    <a:pt x="0" y="5795"/>
                  </a:lnTo>
                  <a:lnTo>
                    <a:pt x="2" y="5869"/>
                  </a:lnTo>
                  <a:lnTo>
                    <a:pt x="4" y="5943"/>
                  </a:lnTo>
                  <a:lnTo>
                    <a:pt x="10" y="6017"/>
                  </a:lnTo>
                  <a:lnTo>
                    <a:pt x="16" y="6091"/>
                  </a:lnTo>
                  <a:lnTo>
                    <a:pt x="25" y="6163"/>
                  </a:lnTo>
                  <a:lnTo>
                    <a:pt x="25" y="6163"/>
                  </a:lnTo>
                  <a:lnTo>
                    <a:pt x="37" y="6248"/>
                  </a:lnTo>
                  <a:lnTo>
                    <a:pt x="54" y="6330"/>
                  </a:lnTo>
                  <a:lnTo>
                    <a:pt x="72" y="6413"/>
                  </a:lnTo>
                  <a:lnTo>
                    <a:pt x="93" y="6495"/>
                  </a:lnTo>
                  <a:lnTo>
                    <a:pt x="117" y="6577"/>
                  </a:lnTo>
                  <a:lnTo>
                    <a:pt x="142" y="6657"/>
                  </a:lnTo>
                  <a:lnTo>
                    <a:pt x="169" y="6736"/>
                  </a:lnTo>
                  <a:lnTo>
                    <a:pt x="198" y="6816"/>
                  </a:lnTo>
                  <a:lnTo>
                    <a:pt x="229" y="6896"/>
                  </a:lnTo>
                  <a:lnTo>
                    <a:pt x="261" y="6973"/>
                  </a:lnTo>
                  <a:lnTo>
                    <a:pt x="327" y="7129"/>
                  </a:lnTo>
                  <a:lnTo>
                    <a:pt x="397" y="7284"/>
                  </a:lnTo>
                  <a:lnTo>
                    <a:pt x="467" y="7438"/>
                  </a:lnTo>
                  <a:lnTo>
                    <a:pt x="467" y="7438"/>
                  </a:lnTo>
                  <a:lnTo>
                    <a:pt x="535" y="7584"/>
                  </a:lnTo>
                  <a:lnTo>
                    <a:pt x="603" y="7728"/>
                  </a:lnTo>
                  <a:lnTo>
                    <a:pt x="675" y="7872"/>
                  </a:lnTo>
                  <a:lnTo>
                    <a:pt x="714" y="7942"/>
                  </a:lnTo>
                  <a:lnTo>
                    <a:pt x="750" y="8012"/>
                  </a:lnTo>
                  <a:lnTo>
                    <a:pt x="750" y="8012"/>
                  </a:lnTo>
                  <a:lnTo>
                    <a:pt x="752" y="8014"/>
                  </a:lnTo>
                  <a:lnTo>
                    <a:pt x="752" y="8014"/>
                  </a:lnTo>
                  <a:lnTo>
                    <a:pt x="756" y="8019"/>
                  </a:lnTo>
                  <a:lnTo>
                    <a:pt x="760" y="8023"/>
                  </a:lnTo>
                  <a:lnTo>
                    <a:pt x="764" y="8025"/>
                  </a:lnTo>
                  <a:lnTo>
                    <a:pt x="770" y="8027"/>
                  </a:lnTo>
                  <a:lnTo>
                    <a:pt x="780" y="8027"/>
                  </a:lnTo>
                  <a:lnTo>
                    <a:pt x="789" y="8023"/>
                  </a:lnTo>
                  <a:lnTo>
                    <a:pt x="797" y="8016"/>
                  </a:lnTo>
                  <a:lnTo>
                    <a:pt x="801" y="8008"/>
                  </a:lnTo>
                  <a:lnTo>
                    <a:pt x="803" y="8002"/>
                  </a:lnTo>
                  <a:lnTo>
                    <a:pt x="803" y="7998"/>
                  </a:lnTo>
                  <a:lnTo>
                    <a:pt x="801" y="7992"/>
                  </a:lnTo>
                  <a:lnTo>
                    <a:pt x="799" y="7986"/>
                  </a:lnTo>
                  <a:lnTo>
                    <a:pt x="799" y="7986"/>
                  </a:lnTo>
                  <a:lnTo>
                    <a:pt x="764" y="7924"/>
                  </a:lnTo>
                  <a:lnTo>
                    <a:pt x="731" y="7860"/>
                  </a:lnTo>
                  <a:lnTo>
                    <a:pt x="667" y="7732"/>
                  </a:lnTo>
                  <a:lnTo>
                    <a:pt x="605" y="7603"/>
                  </a:lnTo>
                  <a:lnTo>
                    <a:pt x="542" y="7473"/>
                  </a:lnTo>
                  <a:lnTo>
                    <a:pt x="542" y="7473"/>
                  </a:lnTo>
                  <a:lnTo>
                    <a:pt x="470" y="7319"/>
                  </a:lnTo>
                  <a:lnTo>
                    <a:pt x="400" y="7164"/>
                  </a:lnTo>
                  <a:lnTo>
                    <a:pt x="332" y="7008"/>
                  </a:lnTo>
                  <a:lnTo>
                    <a:pt x="299" y="6929"/>
                  </a:lnTo>
                  <a:lnTo>
                    <a:pt x="268" y="6851"/>
                  </a:lnTo>
                  <a:lnTo>
                    <a:pt x="239" y="6771"/>
                  </a:lnTo>
                  <a:lnTo>
                    <a:pt x="210" y="6690"/>
                  </a:lnTo>
                  <a:lnTo>
                    <a:pt x="183" y="6610"/>
                  </a:lnTo>
                  <a:lnTo>
                    <a:pt x="159" y="6528"/>
                  </a:lnTo>
                  <a:lnTo>
                    <a:pt x="136" y="6447"/>
                  </a:lnTo>
                  <a:lnTo>
                    <a:pt x="117" y="6363"/>
                  </a:lnTo>
                  <a:lnTo>
                    <a:pt x="99" y="6281"/>
                  </a:lnTo>
                  <a:lnTo>
                    <a:pt x="84" y="6196"/>
                  </a:lnTo>
                  <a:lnTo>
                    <a:pt x="84" y="6196"/>
                  </a:lnTo>
                  <a:lnTo>
                    <a:pt x="74" y="6122"/>
                  </a:lnTo>
                  <a:lnTo>
                    <a:pt x="66" y="6048"/>
                  </a:lnTo>
                  <a:lnTo>
                    <a:pt x="60" y="5972"/>
                  </a:lnTo>
                  <a:lnTo>
                    <a:pt x="56" y="5898"/>
                  </a:lnTo>
                  <a:lnTo>
                    <a:pt x="54" y="5822"/>
                  </a:lnTo>
                  <a:lnTo>
                    <a:pt x="54" y="5747"/>
                  </a:lnTo>
                  <a:lnTo>
                    <a:pt x="56" y="5673"/>
                  </a:lnTo>
                  <a:lnTo>
                    <a:pt x="60" y="5597"/>
                  </a:lnTo>
                  <a:lnTo>
                    <a:pt x="60" y="5597"/>
                  </a:lnTo>
                  <a:lnTo>
                    <a:pt x="66" y="5517"/>
                  </a:lnTo>
                  <a:lnTo>
                    <a:pt x="72" y="5436"/>
                  </a:lnTo>
                  <a:lnTo>
                    <a:pt x="86" y="5276"/>
                  </a:lnTo>
                  <a:lnTo>
                    <a:pt x="86" y="5276"/>
                  </a:lnTo>
                  <a:lnTo>
                    <a:pt x="97" y="5173"/>
                  </a:lnTo>
                  <a:lnTo>
                    <a:pt x="103" y="5123"/>
                  </a:lnTo>
                  <a:lnTo>
                    <a:pt x="111" y="5072"/>
                  </a:lnTo>
                  <a:lnTo>
                    <a:pt x="111" y="5072"/>
                  </a:lnTo>
                  <a:lnTo>
                    <a:pt x="126" y="5002"/>
                  </a:lnTo>
                  <a:lnTo>
                    <a:pt x="146" y="4932"/>
                  </a:lnTo>
                  <a:lnTo>
                    <a:pt x="167" y="4862"/>
                  </a:lnTo>
                  <a:lnTo>
                    <a:pt x="191" y="4792"/>
                  </a:lnTo>
                  <a:lnTo>
                    <a:pt x="216" y="4724"/>
                  </a:lnTo>
                  <a:lnTo>
                    <a:pt x="243" y="4656"/>
                  </a:lnTo>
                  <a:lnTo>
                    <a:pt x="297" y="4520"/>
                  </a:lnTo>
                  <a:lnTo>
                    <a:pt x="297" y="4520"/>
                  </a:lnTo>
                  <a:lnTo>
                    <a:pt x="383" y="4320"/>
                  </a:lnTo>
                  <a:lnTo>
                    <a:pt x="472" y="4121"/>
                  </a:lnTo>
                  <a:lnTo>
                    <a:pt x="566" y="3923"/>
                  </a:lnTo>
                  <a:lnTo>
                    <a:pt x="661" y="3725"/>
                  </a:lnTo>
                  <a:lnTo>
                    <a:pt x="760" y="3530"/>
                  </a:lnTo>
                  <a:lnTo>
                    <a:pt x="859" y="3336"/>
                  </a:lnTo>
                  <a:lnTo>
                    <a:pt x="1062" y="2947"/>
                  </a:lnTo>
                  <a:lnTo>
                    <a:pt x="1062" y="2947"/>
                  </a:lnTo>
                  <a:lnTo>
                    <a:pt x="1236" y="2620"/>
                  </a:lnTo>
                  <a:lnTo>
                    <a:pt x="1413" y="2294"/>
                  </a:lnTo>
                  <a:lnTo>
                    <a:pt x="1592" y="1967"/>
                  </a:lnTo>
                  <a:lnTo>
                    <a:pt x="1773" y="1642"/>
                  </a:lnTo>
                  <a:lnTo>
                    <a:pt x="1773" y="1642"/>
                  </a:lnTo>
                  <a:lnTo>
                    <a:pt x="1837" y="1528"/>
                  </a:lnTo>
                  <a:lnTo>
                    <a:pt x="1903" y="1413"/>
                  </a:lnTo>
                  <a:lnTo>
                    <a:pt x="1936" y="1357"/>
                  </a:lnTo>
                  <a:lnTo>
                    <a:pt x="1971" y="1300"/>
                  </a:lnTo>
                  <a:lnTo>
                    <a:pt x="2008" y="1246"/>
                  </a:lnTo>
                  <a:lnTo>
                    <a:pt x="2047" y="1191"/>
                  </a:lnTo>
                  <a:lnTo>
                    <a:pt x="2047" y="1191"/>
                  </a:lnTo>
                  <a:lnTo>
                    <a:pt x="2125" y="1083"/>
                  </a:lnTo>
                  <a:lnTo>
                    <a:pt x="2205" y="978"/>
                  </a:lnTo>
                  <a:lnTo>
                    <a:pt x="2286" y="873"/>
                  </a:lnTo>
                  <a:lnTo>
                    <a:pt x="2368" y="768"/>
                  </a:lnTo>
                  <a:lnTo>
                    <a:pt x="2535" y="560"/>
                  </a:lnTo>
                  <a:lnTo>
                    <a:pt x="2700" y="353"/>
                  </a:lnTo>
                  <a:lnTo>
                    <a:pt x="2700" y="353"/>
                  </a:lnTo>
                  <a:lnTo>
                    <a:pt x="2837" y="182"/>
                  </a:lnTo>
                  <a:lnTo>
                    <a:pt x="2837" y="182"/>
                  </a:lnTo>
                  <a:lnTo>
                    <a:pt x="2856" y="153"/>
                  </a:lnTo>
                  <a:lnTo>
                    <a:pt x="2877" y="122"/>
                  </a:lnTo>
                  <a:lnTo>
                    <a:pt x="2901" y="93"/>
                  </a:lnTo>
                  <a:lnTo>
                    <a:pt x="2914" y="79"/>
                  </a:lnTo>
                  <a:lnTo>
                    <a:pt x="2928" y="68"/>
                  </a:lnTo>
                  <a:lnTo>
                    <a:pt x="2928" y="68"/>
                  </a:lnTo>
                  <a:lnTo>
                    <a:pt x="2940" y="60"/>
                  </a:lnTo>
                  <a:lnTo>
                    <a:pt x="2951" y="56"/>
                  </a:lnTo>
                  <a:lnTo>
                    <a:pt x="2965" y="52"/>
                  </a:lnTo>
                  <a:lnTo>
                    <a:pt x="2977" y="52"/>
                  </a:lnTo>
                  <a:lnTo>
                    <a:pt x="2990" y="54"/>
                  </a:lnTo>
                  <a:lnTo>
                    <a:pt x="3002" y="56"/>
                  </a:lnTo>
                  <a:lnTo>
                    <a:pt x="3015" y="60"/>
                  </a:lnTo>
                  <a:lnTo>
                    <a:pt x="3027" y="66"/>
                  </a:lnTo>
                  <a:lnTo>
                    <a:pt x="3052" y="79"/>
                  </a:lnTo>
                  <a:lnTo>
                    <a:pt x="3074" y="95"/>
                  </a:lnTo>
                  <a:lnTo>
                    <a:pt x="3095" y="110"/>
                  </a:lnTo>
                  <a:lnTo>
                    <a:pt x="3115" y="128"/>
                  </a:lnTo>
                  <a:lnTo>
                    <a:pt x="3115" y="128"/>
                  </a:lnTo>
                  <a:lnTo>
                    <a:pt x="3148" y="161"/>
                  </a:lnTo>
                  <a:lnTo>
                    <a:pt x="3181" y="196"/>
                  </a:lnTo>
                  <a:lnTo>
                    <a:pt x="3212" y="233"/>
                  </a:lnTo>
                  <a:lnTo>
                    <a:pt x="3241" y="272"/>
                  </a:lnTo>
                  <a:lnTo>
                    <a:pt x="3270" y="311"/>
                  </a:lnTo>
                  <a:lnTo>
                    <a:pt x="3297" y="350"/>
                  </a:lnTo>
                  <a:lnTo>
                    <a:pt x="3350" y="431"/>
                  </a:lnTo>
                  <a:lnTo>
                    <a:pt x="3350" y="431"/>
                  </a:lnTo>
                  <a:lnTo>
                    <a:pt x="3410" y="532"/>
                  </a:lnTo>
                  <a:lnTo>
                    <a:pt x="3466" y="635"/>
                  </a:lnTo>
                  <a:lnTo>
                    <a:pt x="3519" y="740"/>
                  </a:lnTo>
                  <a:lnTo>
                    <a:pt x="3569" y="847"/>
                  </a:lnTo>
                  <a:lnTo>
                    <a:pt x="3569" y="847"/>
                  </a:lnTo>
                  <a:lnTo>
                    <a:pt x="3614" y="946"/>
                  </a:lnTo>
                  <a:lnTo>
                    <a:pt x="3657" y="1048"/>
                  </a:lnTo>
                  <a:lnTo>
                    <a:pt x="3696" y="1151"/>
                  </a:lnTo>
                  <a:lnTo>
                    <a:pt x="3731" y="1256"/>
                  </a:lnTo>
                  <a:lnTo>
                    <a:pt x="3731" y="1256"/>
                  </a:lnTo>
                  <a:lnTo>
                    <a:pt x="3748" y="1316"/>
                  </a:lnTo>
                  <a:lnTo>
                    <a:pt x="3764" y="1378"/>
                  </a:lnTo>
                  <a:lnTo>
                    <a:pt x="3778" y="1440"/>
                  </a:lnTo>
                  <a:lnTo>
                    <a:pt x="3789" y="1502"/>
                  </a:lnTo>
                  <a:lnTo>
                    <a:pt x="3799" y="1567"/>
                  </a:lnTo>
                  <a:lnTo>
                    <a:pt x="3805" y="1631"/>
                  </a:lnTo>
                  <a:lnTo>
                    <a:pt x="3807" y="1695"/>
                  </a:lnTo>
                  <a:lnTo>
                    <a:pt x="3805" y="1757"/>
                  </a:lnTo>
                  <a:lnTo>
                    <a:pt x="3805" y="1757"/>
                  </a:lnTo>
                  <a:lnTo>
                    <a:pt x="3799" y="1802"/>
                  </a:lnTo>
                  <a:lnTo>
                    <a:pt x="3789" y="1843"/>
                  </a:lnTo>
                  <a:lnTo>
                    <a:pt x="3778" y="1884"/>
                  </a:lnTo>
                  <a:lnTo>
                    <a:pt x="3768" y="1903"/>
                  </a:lnTo>
                  <a:lnTo>
                    <a:pt x="3760" y="1922"/>
                  </a:lnTo>
                  <a:lnTo>
                    <a:pt x="3750" y="1940"/>
                  </a:lnTo>
                  <a:lnTo>
                    <a:pt x="3739" y="1957"/>
                  </a:lnTo>
                  <a:lnTo>
                    <a:pt x="3727" y="1975"/>
                  </a:lnTo>
                  <a:lnTo>
                    <a:pt x="3713" y="1990"/>
                  </a:lnTo>
                  <a:lnTo>
                    <a:pt x="3698" y="2006"/>
                  </a:lnTo>
                  <a:lnTo>
                    <a:pt x="3682" y="2022"/>
                  </a:lnTo>
                  <a:lnTo>
                    <a:pt x="3667" y="2035"/>
                  </a:lnTo>
                  <a:lnTo>
                    <a:pt x="3649" y="2049"/>
                  </a:lnTo>
                  <a:lnTo>
                    <a:pt x="3649" y="2049"/>
                  </a:lnTo>
                  <a:lnTo>
                    <a:pt x="3614" y="2070"/>
                  </a:lnTo>
                  <a:lnTo>
                    <a:pt x="3579" y="2092"/>
                  </a:lnTo>
                  <a:lnTo>
                    <a:pt x="3544" y="2113"/>
                  </a:lnTo>
                  <a:lnTo>
                    <a:pt x="3529" y="2125"/>
                  </a:lnTo>
                  <a:lnTo>
                    <a:pt x="3513" y="2138"/>
                  </a:lnTo>
                  <a:lnTo>
                    <a:pt x="3513" y="2138"/>
                  </a:lnTo>
                  <a:lnTo>
                    <a:pt x="3486" y="2165"/>
                  </a:lnTo>
                  <a:lnTo>
                    <a:pt x="3461" y="2195"/>
                  </a:lnTo>
                  <a:lnTo>
                    <a:pt x="3439" y="2228"/>
                  </a:lnTo>
                  <a:lnTo>
                    <a:pt x="3420" y="2261"/>
                  </a:lnTo>
                  <a:lnTo>
                    <a:pt x="3400" y="2296"/>
                  </a:lnTo>
                  <a:lnTo>
                    <a:pt x="3383" y="2331"/>
                  </a:lnTo>
                  <a:lnTo>
                    <a:pt x="3352" y="2403"/>
                  </a:lnTo>
                  <a:lnTo>
                    <a:pt x="3352" y="2403"/>
                  </a:lnTo>
                  <a:lnTo>
                    <a:pt x="3321" y="2476"/>
                  </a:lnTo>
                  <a:lnTo>
                    <a:pt x="3291" y="2552"/>
                  </a:lnTo>
                  <a:lnTo>
                    <a:pt x="3235" y="2706"/>
                  </a:lnTo>
                  <a:lnTo>
                    <a:pt x="3181" y="2859"/>
                  </a:lnTo>
                  <a:lnTo>
                    <a:pt x="3126" y="3013"/>
                  </a:lnTo>
                  <a:lnTo>
                    <a:pt x="3126" y="3013"/>
                  </a:lnTo>
                  <a:lnTo>
                    <a:pt x="2932" y="3581"/>
                  </a:lnTo>
                  <a:lnTo>
                    <a:pt x="2735" y="4148"/>
                  </a:lnTo>
                  <a:lnTo>
                    <a:pt x="2735" y="4148"/>
                  </a:lnTo>
                  <a:lnTo>
                    <a:pt x="2712" y="4218"/>
                  </a:lnTo>
                  <a:lnTo>
                    <a:pt x="2689" y="4288"/>
                  </a:lnTo>
                  <a:lnTo>
                    <a:pt x="2669" y="4357"/>
                  </a:lnTo>
                  <a:lnTo>
                    <a:pt x="2650" y="4427"/>
                  </a:lnTo>
                  <a:lnTo>
                    <a:pt x="2632" y="4498"/>
                  </a:lnTo>
                  <a:lnTo>
                    <a:pt x="2617" y="4568"/>
                  </a:lnTo>
                  <a:lnTo>
                    <a:pt x="2603" y="4640"/>
                  </a:lnTo>
                  <a:lnTo>
                    <a:pt x="2592" y="4712"/>
                  </a:lnTo>
                  <a:lnTo>
                    <a:pt x="2592" y="4712"/>
                  </a:lnTo>
                  <a:lnTo>
                    <a:pt x="2582" y="4780"/>
                  </a:lnTo>
                  <a:lnTo>
                    <a:pt x="2576" y="4850"/>
                  </a:lnTo>
                  <a:lnTo>
                    <a:pt x="2570" y="4918"/>
                  </a:lnTo>
                  <a:lnTo>
                    <a:pt x="2566" y="4986"/>
                  </a:lnTo>
                  <a:lnTo>
                    <a:pt x="2562" y="5056"/>
                  </a:lnTo>
                  <a:lnTo>
                    <a:pt x="2562" y="5124"/>
                  </a:lnTo>
                  <a:lnTo>
                    <a:pt x="2562" y="5193"/>
                  </a:lnTo>
                  <a:lnTo>
                    <a:pt x="2564" y="5263"/>
                  </a:lnTo>
                  <a:lnTo>
                    <a:pt x="2564" y="5263"/>
                  </a:lnTo>
                  <a:lnTo>
                    <a:pt x="2570" y="5391"/>
                  </a:lnTo>
                  <a:lnTo>
                    <a:pt x="2582" y="5517"/>
                  </a:lnTo>
                  <a:lnTo>
                    <a:pt x="2597" y="5646"/>
                  </a:lnTo>
                  <a:lnTo>
                    <a:pt x="2617" y="5772"/>
                  </a:lnTo>
                  <a:lnTo>
                    <a:pt x="2638" y="5898"/>
                  </a:lnTo>
                  <a:lnTo>
                    <a:pt x="2665" y="6025"/>
                  </a:lnTo>
                  <a:lnTo>
                    <a:pt x="2695" y="6149"/>
                  </a:lnTo>
                  <a:lnTo>
                    <a:pt x="2728" y="6274"/>
                  </a:lnTo>
                  <a:lnTo>
                    <a:pt x="2765" y="6396"/>
                  </a:lnTo>
                  <a:lnTo>
                    <a:pt x="2803" y="6518"/>
                  </a:lnTo>
                  <a:lnTo>
                    <a:pt x="2844" y="6641"/>
                  </a:lnTo>
                  <a:lnTo>
                    <a:pt x="2889" y="6761"/>
                  </a:lnTo>
                  <a:lnTo>
                    <a:pt x="2936" y="6880"/>
                  </a:lnTo>
                  <a:lnTo>
                    <a:pt x="2984" y="7001"/>
                  </a:lnTo>
                  <a:lnTo>
                    <a:pt x="3035" y="7117"/>
                  </a:lnTo>
                  <a:lnTo>
                    <a:pt x="3089" y="7234"/>
                  </a:lnTo>
                  <a:lnTo>
                    <a:pt x="3089" y="7234"/>
                  </a:lnTo>
                  <a:lnTo>
                    <a:pt x="3136" y="7333"/>
                  </a:lnTo>
                  <a:lnTo>
                    <a:pt x="3185" y="7434"/>
                  </a:lnTo>
                  <a:lnTo>
                    <a:pt x="3233" y="7533"/>
                  </a:lnTo>
                  <a:lnTo>
                    <a:pt x="3286" y="7632"/>
                  </a:lnTo>
                  <a:lnTo>
                    <a:pt x="3338" y="7730"/>
                  </a:lnTo>
                  <a:lnTo>
                    <a:pt x="3395" y="7825"/>
                  </a:lnTo>
                  <a:lnTo>
                    <a:pt x="3453" y="7920"/>
                  </a:lnTo>
                  <a:lnTo>
                    <a:pt x="3513" y="8014"/>
                  </a:lnTo>
                  <a:lnTo>
                    <a:pt x="3513" y="8014"/>
                  </a:lnTo>
                  <a:lnTo>
                    <a:pt x="3517" y="8019"/>
                  </a:lnTo>
                  <a:lnTo>
                    <a:pt x="3521" y="8021"/>
                  </a:lnTo>
                  <a:lnTo>
                    <a:pt x="3531" y="8025"/>
                  </a:lnTo>
                  <a:lnTo>
                    <a:pt x="3542" y="8025"/>
                  </a:lnTo>
                  <a:lnTo>
                    <a:pt x="3552" y="8021"/>
                  </a:lnTo>
                  <a:lnTo>
                    <a:pt x="3558" y="8016"/>
                  </a:lnTo>
                  <a:lnTo>
                    <a:pt x="3564" y="8008"/>
                  </a:lnTo>
                  <a:lnTo>
                    <a:pt x="3564" y="8002"/>
                  </a:lnTo>
                  <a:lnTo>
                    <a:pt x="3564" y="7996"/>
                  </a:lnTo>
                  <a:lnTo>
                    <a:pt x="3564" y="7992"/>
                  </a:lnTo>
                  <a:lnTo>
                    <a:pt x="3560" y="7986"/>
                  </a:lnTo>
                  <a:lnTo>
                    <a:pt x="3560" y="7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5638992B-1770-E33E-8BFD-5B308E799217}"/>
              </a:ext>
            </a:extLst>
          </p:cNvPr>
          <p:cNvCxnSpPr/>
          <p:nvPr/>
        </p:nvCxnSpPr>
        <p:spPr>
          <a:xfrm>
            <a:off x="3022600" y="4162208"/>
            <a:ext cx="629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90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4843244" y="1944136"/>
            <a:ext cx="2505511" cy="2505509"/>
          </a:xfrm>
          <a:prstGeom prst="ellipse">
            <a:avLst/>
          </a:prstGeom>
          <a:solidFill>
            <a:srgbClr val="FF823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255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130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50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3D8CC969-050B-1028-27E6-F46AB55187F5}"/>
              </a:ext>
            </a:extLst>
          </p:cNvPr>
          <p:cNvGrpSpPr/>
          <p:nvPr/>
        </p:nvGrpSpPr>
        <p:grpSpPr>
          <a:xfrm>
            <a:off x="7232866" y="2221809"/>
            <a:ext cx="3993787" cy="2414381"/>
            <a:chOff x="1251025" y="784126"/>
            <a:chExt cx="3993787" cy="2414381"/>
          </a:xfrm>
        </p:grpSpPr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692F00A-EFC2-7E2B-8D0B-3D3AA59C5F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57732" y="2156187"/>
              <a:ext cx="1275374" cy="1034495"/>
            </a:xfrm>
            <a:custGeom>
              <a:avLst/>
              <a:gdLst>
                <a:gd name="T0" fmla="*/ 1749 w 4562"/>
                <a:gd name="T1" fmla="*/ 3700 h 3700"/>
                <a:gd name="T2" fmla="*/ 1208 w 4562"/>
                <a:gd name="T3" fmla="*/ 3020 h 3700"/>
                <a:gd name="T4" fmla="*/ 617 w 4562"/>
                <a:gd name="T5" fmla="*/ 2284 h 3700"/>
                <a:gd name="T6" fmla="*/ 499 w 4562"/>
                <a:gd name="T7" fmla="*/ 2141 h 3700"/>
                <a:gd name="T8" fmla="*/ 419 w 4562"/>
                <a:gd name="T9" fmla="*/ 2051 h 3700"/>
                <a:gd name="T10" fmla="*/ 346 w 4562"/>
                <a:gd name="T11" fmla="*/ 1975 h 3700"/>
                <a:gd name="T12" fmla="*/ 224 w 4562"/>
                <a:gd name="T13" fmla="*/ 1864 h 3700"/>
                <a:gd name="T14" fmla="*/ 125 w 4562"/>
                <a:gd name="T15" fmla="*/ 1786 h 3700"/>
                <a:gd name="T16" fmla="*/ 43 w 4562"/>
                <a:gd name="T17" fmla="*/ 1723 h 3700"/>
                <a:gd name="T18" fmla="*/ 34 w 4562"/>
                <a:gd name="T19" fmla="*/ 1714 h 3700"/>
                <a:gd name="T20" fmla="*/ 19 w 4562"/>
                <a:gd name="T21" fmla="*/ 1689 h 3700"/>
                <a:gd name="T22" fmla="*/ 7 w 4562"/>
                <a:gd name="T23" fmla="*/ 1659 h 3700"/>
                <a:gd name="T24" fmla="*/ 2 w 4562"/>
                <a:gd name="T25" fmla="*/ 1622 h 3700"/>
                <a:gd name="T26" fmla="*/ 2 w 4562"/>
                <a:gd name="T27" fmla="*/ 1558 h 3700"/>
                <a:gd name="T28" fmla="*/ 15 w 4562"/>
                <a:gd name="T29" fmla="*/ 1457 h 3700"/>
                <a:gd name="T30" fmla="*/ 28 w 4562"/>
                <a:gd name="T31" fmla="*/ 1401 h 3700"/>
                <a:gd name="T32" fmla="*/ 53 w 4562"/>
                <a:gd name="T33" fmla="*/ 1315 h 3700"/>
                <a:gd name="T34" fmla="*/ 83 w 4562"/>
                <a:gd name="T35" fmla="*/ 1226 h 3700"/>
                <a:gd name="T36" fmla="*/ 122 w 4562"/>
                <a:gd name="T37" fmla="*/ 1134 h 3700"/>
                <a:gd name="T38" fmla="*/ 164 w 4562"/>
                <a:gd name="T39" fmla="*/ 1043 h 3700"/>
                <a:gd name="T40" fmla="*/ 184 w 4562"/>
                <a:gd name="T41" fmla="*/ 1003 h 3700"/>
                <a:gd name="T42" fmla="*/ 238 w 4562"/>
                <a:gd name="T43" fmla="*/ 907 h 3700"/>
                <a:gd name="T44" fmla="*/ 346 w 4562"/>
                <a:gd name="T45" fmla="*/ 738 h 3700"/>
                <a:gd name="T46" fmla="*/ 522 w 4562"/>
                <a:gd name="T47" fmla="*/ 490 h 3700"/>
                <a:gd name="T48" fmla="*/ 661 w 4562"/>
                <a:gd name="T49" fmla="*/ 311 h 3700"/>
                <a:gd name="T50" fmla="*/ 749 w 4562"/>
                <a:gd name="T51" fmla="*/ 204 h 3700"/>
                <a:gd name="T52" fmla="*/ 792 w 4562"/>
                <a:gd name="T53" fmla="*/ 156 h 3700"/>
                <a:gd name="T54" fmla="*/ 857 w 4562"/>
                <a:gd name="T55" fmla="*/ 90 h 3700"/>
                <a:gd name="T56" fmla="*/ 914 w 4562"/>
                <a:gd name="T57" fmla="*/ 38 h 3700"/>
                <a:gd name="T58" fmla="*/ 962 w 4562"/>
                <a:gd name="T59" fmla="*/ 8 h 3700"/>
                <a:gd name="T60" fmla="*/ 981 w 4562"/>
                <a:gd name="T61" fmla="*/ 2 h 3700"/>
                <a:gd name="T62" fmla="*/ 996 w 4562"/>
                <a:gd name="T63" fmla="*/ 0 h 3700"/>
                <a:gd name="T64" fmla="*/ 1021 w 4562"/>
                <a:gd name="T65" fmla="*/ 8 h 3700"/>
                <a:gd name="T66" fmla="*/ 1065 w 4562"/>
                <a:gd name="T67" fmla="*/ 27 h 3700"/>
                <a:gd name="T68" fmla="*/ 1107 w 4562"/>
                <a:gd name="T69" fmla="*/ 55 h 3700"/>
                <a:gd name="T70" fmla="*/ 1147 w 4562"/>
                <a:gd name="T71" fmla="*/ 92 h 3700"/>
                <a:gd name="T72" fmla="*/ 1198 w 4562"/>
                <a:gd name="T73" fmla="*/ 151 h 3700"/>
                <a:gd name="T74" fmla="*/ 1286 w 4562"/>
                <a:gd name="T75" fmla="*/ 265 h 3700"/>
                <a:gd name="T76" fmla="*/ 1309 w 4562"/>
                <a:gd name="T77" fmla="*/ 292 h 3700"/>
                <a:gd name="T78" fmla="*/ 1490 w 4562"/>
                <a:gd name="T79" fmla="*/ 467 h 3700"/>
                <a:gd name="T80" fmla="*/ 1892 w 4562"/>
                <a:gd name="T81" fmla="*/ 845 h 3700"/>
                <a:gd name="T82" fmla="*/ 2334 w 4562"/>
                <a:gd name="T83" fmla="*/ 1243 h 3700"/>
                <a:gd name="T84" fmla="*/ 2519 w 4562"/>
                <a:gd name="T85" fmla="*/ 1401 h 3700"/>
                <a:gd name="T86" fmla="*/ 2654 w 4562"/>
                <a:gd name="T87" fmla="*/ 1510 h 3700"/>
                <a:gd name="T88" fmla="*/ 2740 w 4562"/>
                <a:gd name="T89" fmla="*/ 1577 h 3700"/>
                <a:gd name="T90" fmla="*/ 2914 w 4562"/>
                <a:gd name="T91" fmla="*/ 1722 h 3700"/>
                <a:gd name="T92" fmla="*/ 3085 w 4562"/>
                <a:gd name="T93" fmla="*/ 1882 h 3700"/>
                <a:gd name="T94" fmla="*/ 3255 w 4562"/>
                <a:gd name="T95" fmla="*/ 2053 h 3700"/>
                <a:gd name="T96" fmla="*/ 3421 w 4562"/>
                <a:gd name="T97" fmla="*/ 2231 h 3700"/>
                <a:gd name="T98" fmla="*/ 3583 w 4562"/>
                <a:gd name="T99" fmla="*/ 2412 h 3700"/>
                <a:gd name="T100" fmla="*/ 3737 w 4562"/>
                <a:gd name="T101" fmla="*/ 2595 h 3700"/>
                <a:gd name="T102" fmla="*/ 3952 w 4562"/>
                <a:gd name="T103" fmla="*/ 2862 h 3700"/>
                <a:gd name="T104" fmla="*/ 4200 w 4562"/>
                <a:gd name="T105" fmla="*/ 3188 h 3700"/>
                <a:gd name="T106" fmla="*/ 4393 w 4562"/>
                <a:gd name="T107" fmla="*/ 3454 h 3700"/>
                <a:gd name="T108" fmla="*/ 4518 w 4562"/>
                <a:gd name="T109" fmla="*/ 3634 h 3700"/>
                <a:gd name="T110" fmla="*/ 4562 w 4562"/>
                <a:gd name="T111" fmla="*/ 3700 h 3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62" h="3700">
                  <a:moveTo>
                    <a:pt x="4562" y="3700"/>
                  </a:moveTo>
                  <a:lnTo>
                    <a:pt x="1749" y="3700"/>
                  </a:lnTo>
                  <a:lnTo>
                    <a:pt x="1749" y="3700"/>
                  </a:lnTo>
                  <a:lnTo>
                    <a:pt x="1208" y="3020"/>
                  </a:lnTo>
                  <a:lnTo>
                    <a:pt x="789" y="2496"/>
                  </a:lnTo>
                  <a:lnTo>
                    <a:pt x="617" y="2284"/>
                  </a:lnTo>
                  <a:lnTo>
                    <a:pt x="499" y="2141"/>
                  </a:lnTo>
                  <a:lnTo>
                    <a:pt x="499" y="2141"/>
                  </a:lnTo>
                  <a:lnTo>
                    <a:pt x="457" y="2093"/>
                  </a:lnTo>
                  <a:lnTo>
                    <a:pt x="419" y="2051"/>
                  </a:lnTo>
                  <a:lnTo>
                    <a:pt x="383" y="2011"/>
                  </a:lnTo>
                  <a:lnTo>
                    <a:pt x="346" y="1975"/>
                  </a:lnTo>
                  <a:lnTo>
                    <a:pt x="284" y="1914"/>
                  </a:lnTo>
                  <a:lnTo>
                    <a:pt x="224" y="1864"/>
                  </a:lnTo>
                  <a:lnTo>
                    <a:pt x="173" y="1823"/>
                  </a:lnTo>
                  <a:lnTo>
                    <a:pt x="125" y="1786"/>
                  </a:lnTo>
                  <a:lnTo>
                    <a:pt x="83" y="1754"/>
                  </a:lnTo>
                  <a:lnTo>
                    <a:pt x="43" y="1723"/>
                  </a:lnTo>
                  <a:lnTo>
                    <a:pt x="43" y="1723"/>
                  </a:lnTo>
                  <a:lnTo>
                    <a:pt x="34" y="1714"/>
                  </a:lnTo>
                  <a:lnTo>
                    <a:pt x="24" y="1702"/>
                  </a:lnTo>
                  <a:lnTo>
                    <a:pt x="19" y="1689"/>
                  </a:lnTo>
                  <a:lnTo>
                    <a:pt x="13" y="1676"/>
                  </a:lnTo>
                  <a:lnTo>
                    <a:pt x="7" y="1659"/>
                  </a:lnTo>
                  <a:lnTo>
                    <a:pt x="3" y="1641"/>
                  </a:lnTo>
                  <a:lnTo>
                    <a:pt x="2" y="1622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0"/>
                  </a:lnTo>
                  <a:lnTo>
                    <a:pt x="15" y="1457"/>
                  </a:lnTo>
                  <a:lnTo>
                    <a:pt x="28" y="1401"/>
                  </a:lnTo>
                  <a:lnTo>
                    <a:pt x="28" y="1401"/>
                  </a:lnTo>
                  <a:lnTo>
                    <a:pt x="40" y="1359"/>
                  </a:lnTo>
                  <a:lnTo>
                    <a:pt x="53" y="1315"/>
                  </a:lnTo>
                  <a:lnTo>
                    <a:pt x="68" y="1270"/>
                  </a:lnTo>
                  <a:lnTo>
                    <a:pt x="83" y="1226"/>
                  </a:lnTo>
                  <a:lnTo>
                    <a:pt x="103" y="1180"/>
                  </a:lnTo>
                  <a:lnTo>
                    <a:pt x="122" y="1134"/>
                  </a:lnTo>
                  <a:lnTo>
                    <a:pt x="143" y="1089"/>
                  </a:lnTo>
                  <a:lnTo>
                    <a:pt x="164" y="1043"/>
                  </a:lnTo>
                  <a:lnTo>
                    <a:pt x="164" y="1043"/>
                  </a:lnTo>
                  <a:lnTo>
                    <a:pt x="184" y="1003"/>
                  </a:lnTo>
                  <a:lnTo>
                    <a:pt x="209" y="957"/>
                  </a:lnTo>
                  <a:lnTo>
                    <a:pt x="238" y="907"/>
                  </a:lnTo>
                  <a:lnTo>
                    <a:pt x="272" y="854"/>
                  </a:lnTo>
                  <a:lnTo>
                    <a:pt x="346" y="738"/>
                  </a:lnTo>
                  <a:lnTo>
                    <a:pt x="432" y="616"/>
                  </a:lnTo>
                  <a:lnTo>
                    <a:pt x="522" y="490"/>
                  </a:lnTo>
                  <a:lnTo>
                    <a:pt x="615" y="368"/>
                  </a:lnTo>
                  <a:lnTo>
                    <a:pt x="661" y="311"/>
                  </a:lnTo>
                  <a:lnTo>
                    <a:pt x="705" y="255"/>
                  </a:lnTo>
                  <a:lnTo>
                    <a:pt x="749" y="204"/>
                  </a:lnTo>
                  <a:lnTo>
                    <a:pt x="792" y="156"/>
                  </a:lnTo>
                  <a:lnTo>
                    <a:pt x="792" y="156"/>
                  </a:lnTo>
                  <a:lnTo>
                    <a:pt x="825" y="120"/>
                  </a:lnTo>
                  <a:lnTo>
                    <a:pt x="857" y="90"/>
                  </a:lnTo>
                  <a:lnTo>
                    <a:pt x="888" y="61"/>
                  </a:lnTo>
                  <a:lnTo>
                    <a:pt x="914" y="38"/>
                  </a:lnTo>
                  <a:lnTo>
                    <a:pt x="939" y="21"/>
                  </a:lnTo>
                  <a:lnTo>
                    <a:pt x="962" y="8"/>
                  </a:lnTo>
                  <a:lnTo>
                    <a:pt x="972" y="4"/>
                  </a:lnTo>
                  <a:lnTo>
                    <a:pt x="981" y="2"/>
                  </a:lnTo>
                  <a:lnTo>
                    <a:pt x="989" y="0"/>
                  </a:lnTo>
                  <a:lnTo>
                    <a:pt x="996" y="0"/>
                  </a:lnTo>
                  <a:lnTo>
                    <a:pt x="996" y="0"/>
                  </a:lnTo>
                  <a:lnTo>
                    <a:pt x="1021" y="8"/>
                  </a:lnTo>
                  <a:lnTo>
                    <a:pt x="1042" y="15"/>
                  </a:lnTo>
                  <a:lnTo>
                    <a:pt x="1065" y="27"/>
                  </a:lnTo>
                  <a:lnTo>
                    <a:pt x="1086" y="40"/>
                  </a:lnTo>
                  <a:lnTo>
                    <a:pt x="1107" y="55"/>
                  </a:lnTo>
                  <a:lnTo>
                    <a:pt x="1126" y="72"/>
                  </a:lnTo>
                  <a:lnTo>
                    <a:pt x="1147" y="92"/>
                  </a:lnTo>
                  <a:lnTo>
                    <a:pt x="1164" y="111"/>
                  </a:lnTo>
                  <a:lnTo>
                    <a:pt x="1198" y="151"/>
                  </a:lnTo>
                  <a:lnTo>
                    <a:pt x="1231" y="191"/>
                  </a:lnTo>
                  <a:lnTo>
                    <a:pt x="1286" y="265"/>
                  </a:lnTo>
                  <a:lnTo>
                    <a:pt x="1286" y="265"/>
                  </a:lnTo>
                  <a:lnTo>
                    <a:pt x="1309" y="292"/>
                  </a:lnTo>
                  <a:lnTo>
                    <a:pt x="1353" y="336"/>
                  </a:lnTo>
                  <a:lnTo>
                    <a:pt x="1490" y="467"/>
                  </a:lnTo>
                  <a:lnTo>
                    <a:pt x="1677" y="644"/>
                  </a:lnTo>
                  <a:lnTo>
                    <a:pt x="1892" y="845"/>
                  </a:lnTo>
                  <a:lnTo>
                    <a:pt x="2119" y="1050"/>
                  </a:lnTo>
                  <a:lnTo>
                    <a:pt x="2334" y="1243"/>
                  </a:lnTo>
                  <a:lnTo>
                    <a:pt x="2431" y="1327"/>
                  </a:lnTo>
                  <a:lnTo>
                    <a:pt x="2519" y="1401"/>
                  </a:lnTo>
                  <a:lnTo>
                    <a:pt x="2593" y="1464"/>
                  </a:lnTo>
                  <a:lnTo>
                    <a:pt x="2654" y="1510"/>
                  </a:lnTo>
                  <a:lnTo>
                    <a:pt x="2654" y="1510"/>
                  </a:lnTo>
                  <a:lnTo>
                    <a:pt x="2740" y="1577"/>
                  </a:lnTo>
                  <a:lnTo>
                    <a:pt x="2826" y="1647"/>
                  </a:lnTo>
                  <a:lnTo>
                    <a:pt x="2914" y="1722"/>
                  </a:lnTo>
                  <a:lnTo>
                    <a:pt x="2999" y="1802"/>
                  </a:lnTo>
                  <a:lnTo>
                    <a:pt x="3085" y="1882"/>
                  </a:lnTo>
                  <a:lnTo>
                    <a:pt x="3171" y="1966"/>
                  </a:lnTo>
                  <a:lnTo>
                    <a:pt x="3255" y="2053"/>
                  </a:lnTo>
                  <a:lnTo>
                    <a:pt x="3339" y="2141"/>
                  </a:lnTo>
                  <a:lnTo>
                    <a:pt x="3421" y="2231"/>
                  </a:lnTo>
                  <a:lnTo>
                    <a:pt x="3503" y="2322"/>
                  </a:lnTo>
                  <a:lnTo>
                    <a:pt x="3583" y="2412"/>
                  </a:lnTo>
                  <a:lnTo>
                    <a:pt x="3661" y="2503"/>
                  </a:lnTo>
                  <a:lnTo>
                    <a:pt x="3737" y="2595"/>
                  </a:lnTo>
                  <a:lnTo>
                    <a:pt x="3811" y="2684"/>
                  </a:lnTo>
                  <a:lnTo>
                    <a:pt x="3952" y="2862"/>
                  </a:lnTo>
                  <a:lnTo>
                    <a:pt x="4082" y="3031"/>
                  </a:lnTo>
                  <a:lnTo>
                    <a:pt x="4200" y="3188"/>
                  </a:lnTo>
                  <a:lnTo>
                    <a:pt x="4305" y="3331"/>
                  </a:lnTo>
                  <a:lnTo>
                    <a:pt x="4393" y="3454"/>
                  </a:lnTo>
                  <a:lnTo>
                    <a:pt x="4465" y="3557"/>
                  </a:lnTo>
                  <a:lnTo>
                    <a:pt x="4518" y="3634"/>
                  </a:lnTo>
                  <a:lnTo>
                    <a:pt x="4562" y="3700"/>
                  </a:lnTo>
                  <a:lnTo>
                    <a:pt x="4562" y="3700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E9AE26E-9B7F-BC15-D646-E9E6BA82E9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4364" y="2289761"/>
              <a:ext cx="406868" cy="144192"/>
            </a:xfrm>
            <a:custGeom>
              <a:avLst/>
              <a:gdLst>
                <a:gd name="T0" fmla="*/ 0 w 1456"/>
                <a:gd name="T1" fmla="*/ 175 h 516"/>
                <a:gd name="T2" fmla="*/ 2 w 1456"/>
                <a:gd name="T3" fmla="*/ 87 h 516"/>
                <a:gd name="T4" fmla="*/ 9 w 1456"/>
                <a:gd name="T5" fmla="*/ 43 h 516"/>
                <a:gd name="T6" fmla="*/ 21 w 1456"/>
                <a:gd name="T7" fmla="*/ 15 h 516"/>
                <a:gd name="T8" fmla="*/ 27 w 1456"/>
                <a:gd name="T9" fmla="*/ 7 h 516"/>
                <a:gd name="T10" fmla="*/ 116 w 1456"/>
                <a:gd name="T11" fmla="*/ 51 h 516"/>
                <a:gd name="T12" fmla="*/ 211 w 1456"/>
                <a:gd name="T13" fmla="*/ 82 h 516"/>
                <a:gd name="T14" fmla="*/ 309 w 1456"/>
                <a:gd name="T15" fmla="*/ 99 h 516"/>
                <a:gd name="T16" fmla="*/ 400 w 1456"/>
                <a:gd name="T17" fmla="*/ 103 h 516"/>
                <a:gd name="T18" fmla="*/ 537 w 1456"/>
                <a:gd name="T19" fmla="*/ 97 h 516"/>
                <a:gd name="T20" fmla="*/ 699 w 1456"/>
                <a:gd name="T21" fmla="*/ 87 h 516"/>
                <a:gd name="T22" fmla="*/ 861 w 1456"/>
                <a:gd name="T23" fmla="*/ 70 h 516"/>
                <a:gd name="T24" fmla="*/ 997 w 1456"/>
                <a:gd name="T25" fmla="*/ 47 h 516"/>
                <a:gd name="T26" fmla="*/ 1050 w 1456"/>
                <a:gd name="T27" fmla="*/ 36 h 516"/>
                <a:gd name="T28" fmla="*/ 1166 w 1456"/>
                <a:gd name="T29" fmla="*/ 13 h 516"/>
                <a:gd name="T30" fmla="*/ 1225 w 1456"/>
                <a:gd name="T31" fmla="*/ 0 h 516"/>
                <a:gd name="T32" fmla="*/ 1288 w 1456"/>
                <a:gd name="T33" fmla="*/ 19 h 516"/>
                <a:gd name="T34" fmla="*/ 1353 w 1456"/>
                <a:gd name="T35" fmla="*/ 38 h 516"/>
                <a:gd name="T36" fmla="*/ 1366 w 1456"/>
                <a:gd name="T37" fmla="*/ 43 h 516"/>
                <a:gd name="T38" fmla="*/ 1391 w 1456"/>
                <a:gd name="T39" fmla="*/ 59 h 516"/>
                <a:gd name="T40" fmla="*/ 1412 w 1456"/>
                <a:gd name="T41" fmla="*/ 76 h 516"/>
                <a:gd name="T42" fmla="*/ 1429 w 1456"/>
                <a:gd name="T43" fmla="*/ 97 h 516"/>
                <a:gd name="T44" fmla="*/ 1441 w 1456"/>
                <a:gd name="T45" fmla="*/ 118 h 516"/>
                <a:gd name="T46" fmla="*/ 1452 w 1456"/>
                <a:gd name="T47" fmla="*/ 158 h 516"/>
                <a:gd name="T48" fmla="*/ 1454 w 1456"/>
                <a:gd name="T49" fmla="*/ 215 h 516"/>
                <a:gd name="T50" fmla="*/ 1452 w 1456"/>
                <a:gd name="T51" fmla="*/ 228 h 516"/>
                <a:gd name="T52" fmla="*/ 1445 w 1456"/>
                <a:gd name="T53" fmla="*/ 255 h 516"/>
                <a:gd name="T54" fmla="*/ 1431 w 1456"/>
                <a:gd name="T55" fmla="*/ 276 h 516"/>
                <a:gd name="T56" fmla="*/ 1405 w 1456"/>
                <a:gd name="T57" fmla="*/ 305 h 516"/>
                <a:gd name="T58" fmla="*/ 1363 w 1456"/>
                <a:gd name="T59" fmla="*/ 337 h 516"/>
                <a:gd name="T60" fmla="*/ 1317 w 1456"/>
                <a:gd name="T61" fmla="*/ 362 h 516"/>
                <a:gd name="T62" fmla="*/ 1229 w 1456"/>
                <a:gd name="T63" fmla="*/ 398 h 516"/>
                <a:gd name="T64" fmla="*/ 1185 w 1456"/>
                <a:gd name="T65" fmla="*/ 413 h 516"/>
                <a:gd name="T66" fmla="*/ 1056 w 1456"/>
                <a:gd name="T67" fmla="*/ 446 h 516"/>
                <a:gd name="T68" fmla="*/ 945 w 1456"/>
                <a:gd name="T69" fmla="*/ 470 h 516"/>
                <a:gd name="T70" fmla="*/ 837 w 1456"/>
                <a:gd name="T71" fmla="*/ 490 h 516"/>
                <a:gd name="T72" fmla="*/ 726 w 1456"/>
                <a:gd name="T73" fmla="*/ 505 h 516"/>
                <a:gd name="T74" fmla="*/ 616 w 1456"/>
                <a:gd name="T75" fmla="*/ 512 h 516"/>
                <a:gd name="T76" fmla="*/ 564 w 1456"/>
                <a:gd name="T77" fmla="*/ 514 h 516"/>
                <a:gd name="T78" fmla="*/ 461 w 1456"/>
                <a:gd name="T79" fmla="*/ 514 h 516"/>
                <a:gd name="T80" fmla="*/ 358 w 1456"/>
                <a:gd name="T81" fmla="*/ 505 h 516"/>
                <a:gd name="T82" fmla="*/ 257 w 1456"/>
                <a:gd name="T83" fmla="*/ 480 h 516"/>
                <a:gd name="T84" fmla="*/ 210 w 1456"/>
                <a:gd name="T85" fmla="*/ 463 h 516"/>
                <a:gd name="T86" fmla="*/ 175 w 1456"/>
                <a:gd name="T87" fmla="*/ 446 h 516"/>
                <a:gd name="T88" fmla="*/ 110 w 1456"/>
                <a:gd name="T89" fmla="*/ 402 h 516"/>
                <a:gd name="T90" fmla="*/ 82 w 1456"/>
                <a:gd name="T91" fmla="*/ 375 h 516"/>
                <a:gd name="T92" fmla="*/ 46 w 1456"/>
                <a:gd name="T93" fmla="*/ 331 h 516"/>
                <a:gd name="T94" fmla="*/ 21 w 1456"/>
                <a:gd name="T95" fmla="*/ 282 h 516"/>
                <a:gd name="T96" fmla="*/ 4 w 1456"/>
                <a:gd name="T97" fmla="*/ 230 h 516"/>
                <a:gd name="T98" fmla="*/ 0 w 1456"/>
                <a:gd name="T99" fmla="*/ 17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6" h="516">
                  <a:moveTo>
                    <a:pt x="0" y="175"/>
                  </a:moveTo>
                  <a:lnTo>
                    <a:pt x="0" y="175"/>
                  </a:lnTo>
                  <a:lnTo>
                    <a:pt x="0" y="133"/>
                  </a:lnTo>
                  <a:lnTo>
                    <a:pt x="2" y="87"/>
                  </a:lnTo>
                  <a:lnTo>
                    <a:pt x="4" y="64"/>
                  </a:lnTo>
                  <a:lnTo>
                    <a:pt x="9" y="43"/>
                  </a:lnTo>
                  <a:lnTo>
                    <a:pt x="17" y="24"/>
                  </a:lnTo>
                  <a:lnTo>
                    <a:pt x="21" y="15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70" y="32"/>
                  </a:lnTo>
                  <a:lnTo>
                    <a:pt x="116" y="51"/>
                  </a:lnTo>
                  <a:lnTo>
                    <a:pt x="164" y="68"/>
                  </a:lnTo>
                  <a:lnTo>
                    <a:pt x="211" y="82"/>
                  </a:lnTo>
                  <a:lnTo>
                    <a:pt x="261" y="93"/>
                  </a:lnTo>
                  <a:lnTo>
                    <a:pt x="309" y="99"/>
                  </a:lnTo>
                  <a:lnTo>
                    <a:pt x="354" y="103"/>
                  </a:lnTo>
                  <a:lnTo>
                    <a:pt x="400" y="103"/>
                  </a:lnTo>
                  <a:lnTo>
                    <a:pt x="400" y="103"/>
                  </a:lnTo>
                  <a:lnTo>
                    <a:pt x="537" y="97"/>
                  </a:lnTo>
                  <a:lnTo>
                    <a:pt x="617" y="93"/>
                  </a:lnTo>
                  <a:lnTo>
                    <a:pt x="699" y="87"/>
                  </a:lnTo>
                  <a:lnTo>
                    <a:pt x="781" y="80"/>
                  </a:lnTo>
                  <a:lnTo>
                    <a:pt x="861" y="70"/>
                  </a:lnTo>
                  <a:lnTo>
                    <a:pt x="934" y="61"/>
                  </a:lnTo>
                  <a:lnTo>
                    <a:pt x="997" y="47"/>
                  </a:lnTo>
                  <a:lnTo>
                    <a:pt x="997" y="47"/>
                  </a:lnTo>
                  <a:lnTo>
                    <a:pt x="1050" y="36"/>
                  </a:lnTo>
                  <a:lnTo>
                    <a:pt x="1107" y="26"/>
                  </a:lnTo>
                  <a:lnTo>
                    <a:pt x="1166" y="13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1256" y="9"/>
                  </a:lnTo>
                  <a:lnTo>
                    <a:pt x="1288" y="19"/>
                  </a:lnTo>
                  <a:lnTo>
                    <a:pt x="1321" y="26"/>
                  </a:lnTo>
                  <a:lnTo>
                    <a:pt x="1353" y="38"/>
                  </a:lnTo>
                  <a:lnTo>
                    <a:pt x="1353" y="38"/>
                  </a:lnTo>
                  <a:lnTo>
                    <a:pt x="1366" y="43"/>
                  </a:lnTo>
                  <a:lnTo>
                    <a:pt x="1380" y="51"/>
                  </a:lnTo>
                  <a:lnTo>
                    <a:pt x="1391" y="59"/>
                  </a:lnTo>
                  <a:lnTo>
                    <a:pt x="1403" y="66"/>
                  </a:lnTo>
                  <a:lnTo>
                    <a:pt x="1412" y="76"/>
                  </a:lnTo>
                  <a:lnTo>
                    <a:pt x="1420" y="85"/>
                  </a:lnTo>
                  <a:lnTo>
                    <a:pt x="1429" y="97"/>
                  </a:lnTo>
                  <a:lnTo>
                    <a:pt x="1435" y="106"/>
                  </a:lnTo>
                  <a:lnTo>
                    <a:pt x="1441" y="118"/>
                  </a:lnTo>
                  <a:lnTo>
                    <a:pt x="1446" y="131"/>
                  </a:lnTo>
                  <a:lnTo>
                    <a:pt x="1452" y="158"/>
                  </a:lnTo>
                  <a:lnTo>
                    <a:pt x="1456" y="185"/>
                  </a:lnTo>
                  <a:lnTo>
                    <a:pt x="1454" y="215"/>
                  </a:lnTo>
                  <a:lnTo>
                    <a:pt x="1454" y="215"/>
                  </a:lnTo>
                  <a:lnTo>
                    <a:pt x="1452" y="228"/>
                  </a:lnTo>
                  <a:lnTo>
                    <a:pt x="1448" y="242"/>
                  </a:lnTo>
                  <a:lnTo>
                    <a:pt x="1445" y="255"/>
                  </a:lnTo>
                  <a:lnTo>
                    <a:pt x="1437" y="267"/>
                  </a:lnTo>
                  <a:lnTo>
                    <a:pt x="1431" y="276"/>
                  </a:lnTo>
                  <a:lnTo>
                    <a:pt x="1424" y="286"/>
                  </a:lnTo>
                  <a:lnTo>
                    <a:pt x="1405" y="305"/>
                  </a:lnTo>
                  <a:lnTo>
                    <a:pt x="1385" y="322"/>
                  </a:lnTo>
                  <a:lnTo>
                    <a:pt x="1363" y="337"/>
                  </a:lnTo>
                  <a:lnTo>
                    <a:pt x="1317" y="362"/>
                  </a:lnTo>
                  <a:lnTo>
                    <a:pt x="1317" y="362"/>
                  </a:lnTo>
                  <a:lnTo>
                    <a:pt x="1273" y="383"/>
                  </a:lnTo>
                  <a:lnTo>
                    <a:pt x="1229" y="398"/>
                  </a:lnTo>
                  <a:lnTo>
                    <a:pt x="1229" y="398"/>
                  </a:lnTo>
                  <a:lnTo>
                    <a:pt x="1185" y="413"/>
                  </a:lnTo>
                  <a:lnTo>
                    <a:pt x="1143" y="425"/>
                  </a:lnTo>
                  <a:lnTo>
                    <a:pt x="1056" y="446"/>
                  </a:lnTo>
                  <a:lnTo>
                    <a:pt x="1056" y="446"/>
                  </a:lnTo>
                  <a:lnTo>
                    <a:pt x="945" y="470"/>
                  </a:lnTo>
                  <a:lnTo>
                    <a:pt x="890" y="480"/>
                  </a:lnTo>
                  <a:lnTo>
                    <a:pt x="837" y="490"/>
                  </a:lnTo>
                  <a:lnTo>
                    <a:pt x="781" y="497"/>
                  </a:lnTo>
                  <a:lnTo>
                    <a:pt x="726" y="505"/>
                  </a:lnTo>
                  <a:lnTo>
                    <a:pt x="671" y="509"/>
                  </a:lnTo>
                  <a:lnTo>
                    <a:pt x="616" y="512"/>
                  </a:lnTo>
                  <a:lnTo>
                    <a:pt x="616" y="512"/>
                  </a:lnTo>
                  <a:lnTo>
                    <a:pt x="564" y="514"/>
                  </a:lnTo>
                  <a:lnTo>
                    <a:pt x="513" y="516"/>
                  </a:lnTo>
                  <a:lnTo>
                    <a:pt x="461" y="514"/>
                  </a:lnTo>
                  <a:lnTo>
                    <a:pt x="410" y="511"/>
                  </a:lnTo>
                  <a:lnTo>
                    <a:pt x="358" y="505"/>
                  </a:lnTo>
                  <a:lnTo>
                    <a:pt x="307" y="493"/>
                  </a:lnTo>
                  <a:lnTo>
                    <a:pt x="257" y="480"/>
                  </a:lnTo>
                  <a:lnTo>
                    <a:pt x="232" y="472"/>
                  </a:lnTo>
                  <a:lnTo>
                    <a:pt x="210" y="463"/>
                  </a:lnTo>
                  <a:lnTo>
                    <a:pt x="210" y="463"/>
                  </a:lnTo>
                  <a:lnTo>
                    <a:pt x="175" y="446"/>
                  </a:lnTo>
                  <a:lnTo>
                    <a:pt x="143" y="425"/>
                  </a:lnTo>
                  <a:lnTo>
                    <a:pt x="110" y="402"/>
                  </a:lnTo>
                  <a:lnTo>
                    <a:pt x="82" y="375"/>
                  </a:lnTo>
                  <a:lnTo>
                    <a:pt x="82" y="375"/>
                  </a:lnTo>
                  <a:lnTo>
                    <a:pt x="63" y="354"/>
                  </a:lnTo>
                  <a:lnTo>
                    <a:pt x="46" y="331"/>
                  </a:lnTo>
                  <a:lnTo>
                    <a:pt x="32" y="308"/>
                  </a:lnTo>
                  <a:lnTo>
                    <a:pt x="21" y="282"/>
                  </a:lnTo>
                  <a:lnTo>
                    <a:pt x="11" y="257"/>
                  </a:lnTo>
                  <a:lnTo>
                    <a:pt x="4" y="230"/>
                  </a:lnTo>
                  <a:lnTo>
                    <a:pt x="2" y="202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46161F2-5534-B55D-D11C-60C8383AB2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11228" y="1444727"/>
              <a:ext cx="1219485" cy="1113857"/>
            </a:xfrm>
            <a:custGeom>
              <a:avLst/>
              <a:gdLst>
                <a:gd name="T0" fmla="*/ 23 w 4364"/>
                <a:gd name="T1" fmla="*/ 1659 h 3986"/>
                <a:gd name="T2" fmla="*/ 139 w 4364"/>
                <a:gd name="T3" fmla="*/ 1548 h 3986"/>
                <a:gd name="T4" fmla="*/ 313 w 4364"/>
                <a:gd name="T5" fmla="*/ 1504 h 3986"/>
                <a:gd name="T6" fmla="*/ 738 w 4364"/>
                <a:gd name="T7" fmla="*/ 1514 h 3986"/>
                <a:gd name="T8" fmla="*/ 1367 w 4364"/>
                <a:gd name="T9" fmla="*/ 1554 h 3986"/>
                <a:gd name="T10" fmla="*/ 2207 w 4364"/>
                <a:gd name="T11" fmla="*/ 1575 h 3986"/>
                <a:gd name="T12" fmla="*/ 2670 w 4364"/>
                <a:gd name="T13" fmla="*/ 1519 h 3986"/>
                <a:gd name="T14" fmla="*/ 2817 w 4364"/>
                <a:gd name="T15" fmla="*/ 1457 h 3986"/>
                <a:gd name="T16" fmla="*/ 2882 w 4364"/>
                <a:gd name="T17" fmla="*/ 1365 h 3986"/>
                <a:gd name="T18" fmla="*/ 2830 w 4364"/>
                <a:gd name="T19" fmla="*/ 907 h 3986"/>
                <a:gd name="T20" fmla="*/ 2819 w 4364"/>
                <a:gd name="T21" fmla="*/ 427 h 3986"/>
                <a:gd name="T22" fmla="*/ 2866 w 4364"/>
                <a:gd name="T23" fmla="*/ 196 h 3986"/>
                <a:gd name="T24" fmla="*/ 2962 w 4364"/>
                <a:gd name="T25" fmla="*/ 65 h 3986"/>
                <a:gd name="T26" fmla="*/ 3068 w 4364"/>
                <a:gd name="T27" fmla="*/ 2 h 3986"/>
                <a:gd name="T28" fmla="*/ 3147 w 4364"/>
                <a:gd name="T29" fmla="*/ 15 h 3986"/>
                <a:gd name="T30" fmla="*/ 3213 w 4364"/>
                <a:gd name="T31" fmla="*/ 90 h 3986"/>
                <a:gd name="T32" fmla="*/ 3269 w 4364"/>
                <a:gd name="T33" fmla="*/ 240 h 3986"/>
                <a:gd name="T34" fmla="*/ 3370 w 4364"/>
                <a:gd name="T35" fmla="*/ 999 h 3986"/>
                <a:gd name="T36" fmla="*/ 3446 w 4364"/>
                <a:gd name="T37" fmla="*/ 1277 h 3986"/>
                <a:gd name="T38" fmla="*/ 3583 w 4364"/>
                <a:gd name="T39" fmla="*/ 1447 h 3986"/>
                <a:gd name="T40" fmla="*/ 4004 w 4364"/>
                <a:gd name="T41" fmla="*/ 1866 h 3986"/>
                <a:gd name="T42" fmla="*/ 4138 w 4364"/>
                <a:gd name="T43" fmla="*/ 2040 h 3986"/>
                <a:gd name="T44" fmla="*/ 4294 w 4364"/>
                <a:gd name="T45" fmla="*/ 2461 h 3986"/>
                <a:gd name="T46" fmla="*/ 4321 w 4364"/>
                <a:gd name="T47" fmla="*/ 2751 h 3986"/>
                <a:gd name="T48" fmla="*/ 3918 w 4364"/>
                <a:gd name="T49" fmla="*/ 3285 h 3986"/>
                <a:gd name="T50" fmla="*/ 3736 w 4364"/>
                <a:gd name="T51" fmla="*/ 3590 h 3986"/>
                <a:gd name="T52" fmla="*/ 3625 w 4364"/>
                <a:gd name="T53" fmla="*/ 3862 h 3986"/>
                <a:gd name="T54" fmla="*/ 3427 w 4364"/>
                <a:gd name="T55" fmla="*/ 3973 h 3986"/>
                <a:gd name="T56" fmla="*/ 3099 w 4364"/>
                <a:gd name="T57" fmla="*/ 3984 h 3986"/>
                <a:gd name="T58" fmla="*/ 2861 w 4364"/>
                <a:gd name="T59" fmla="*/ 3944 h 3986"/>
                <a:gd name="T60" fmla="*/ 2643 w 4364"/>
                <a:gd name="T61" fmla="*/ 3821 h 3986"/>
                <a:gd name="T62" fmla="*/ 2784 w 4364"/>
                <a:gd name="T63" fmla="*/ 3716 h 3986"/>
                <a:gd name="T64" fmla="*/ 2813 w 4364"/>
                <a:gd name="T65" fmla="*/ 3634 h 3986"/>
                <a:gd name="T66" fmla="*/ 2764 w 4364"/>
                <a:gd name="T67" fmla="*/ 3529 h 3986"/>
                <a:gd name="T68" fmla="*/ 2588 w 4364"/>
                <a:gd name="T69" fmla="*/ 3422 h 3986"/>
                <a:gd name="T70" fmla="*/ 2764 w 4364"/>
                <a:gd name="T71" fmla="*/ 3329 h 3986"/>
                <a:gd name="T72" fmla="*/ 2811 w 4364"/>
                <a:gd name="T73" fmla="*/ 3252 h 3986"/>
                <a:gd name="T74" fmla="*/ 2800 w 4364"/>
                <a:gd name="T75" fmla="*/ 3142 h 3986"/>
                <a:gd name="T76" fmla="*/ 2750 w 4364"/>
                <a:gd name="T77" fmla="*/ 3083 h 3986"/>
                <a:gd name="T78" fmla="*/ 2647 w 4364"/>
                <a:gd name="T79" fmla="*/ 3043 h 3986"/>
                <a:gd name="T80" fmla="*/ 2409 w 4364"/>
                <a:gd name="T81" fmla="*/ 3060 h 3986"/>
                <a:gd name="T82" fmla="*/ 2058 w 4364"/>
                <a:gd name="T83" fmla="*/ 3111 h 3986"/>
                <a:gd name="T84" fmla="*/ 1668 w 4364"/>
                <a:gd name="T85" fmla="*/ 3123 h 3986"/>
                <a:gd name="T86" fmla="*/ 1386 w 4364"/>
                <a:gd name="T87" fmla="*/ 3031 h 3986"/>
                <a:gd name="T88" fmla="*/ 1302 w 4364"/>
                <a:gd name="T89" fmla="*/ 2965 h 3986"/>
                <a:gd name="T90" fmla="*/ 1254 w 4364"/>
                <a:gd name="T91" fmla="*/ 2844 h 3986"/>
                <a:gd name="T92" fmla="*/ 1281 w 4364"/>
                <a:gd name="T93" fmla="*/ 2711 h 3986"/>
                <a:gd name="T94" fmla="*/ 1340 w 4364"/>
                <a:gd name="T95" fmla="*/ 2612 h 3986"/>
                <a:gd name="T96" fmla="*/ 1466 w 4364"/>
                <a:gd name="T97" fmla="*/ 2534 h 3986"/>
                <a:gd name="T98" fmla="*/ 1820 w 4364"/>
                <a:gd name="T99" fmla="*/ 2431 h 3986"/>
                <a:gd name="T100" fmla="*/ 1942 w 4364"/>
                <a:gd name="T101" fmla="*/ 2360 h 3986"/>
                <a:gd name="T102" fmla="*/ 1988 w 4364"/>
                <a:gd name="T103" fmla="*/ 2236 h 3986"/>
                <a:gd name="T104" fmla="*/ 1157 w 4364"/>
                <a:gd name="T105" fmla="*/ 2168 h 3986"/>
                <a:gd name="T106" fmla="*/ 509 w 4364"/>
                <a:gd name="T107" fmla="*/ 2063 h 3986"/>
                <a:gd name="T108" fmla="*/ 145 w 4364"/>
                <a:gd name="T109" fmla="*/ 1941 h 3986"/>
                <a:gd name="T110" fmla="*/ 27 w 4364"/>
                <a:gd name="T111" fmla="*/ 1853 h 3986"/>
                <a:gd name="T112" fmla="*/ 0 w 4364"/>
                <a:gd name="T113" fmla="*/ 1781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64" h="3986">
                  <a:moveTo>
                    <a:pt x="0" y="1781"/>
                  </a:moveTo>
                  <a:lnTo>
                    <a:pt x="0" y="1781"/>
                  </a:lnTo>
                  <a:lnTo>
                    <a:pt x="0" y="1744"/>
                  </a:lnTo>
                  <a:lnTo>
                    <a:pt x="6" y="1714"/>
                  </a:lnTo>
                  <a:lnTo>
                    <a:pt x="13" y="1683"/>
                  </a:lnTo>
                  <a:lnTo>
                    <a:pt x="23" y="1659"/>
                  </a:lnTo>
                  <a:lnTo>
                    <a:pt x="36" y="1634"/>
                  </a:lnTo>
                  <a:lnTo>
                    <a:pt x="53" y="1613"/>
                  </a:lnTo>
                  <a:lnTo>
                    <a:pt x="71" y="1594"/>
                  </a:lnTo>
                  <a:lnTo>
                    <a:pt x="92" y="1577"/>
                  </a:lnTo>
                  <a:lnTo>
                    <a:pt x="114" y="1561"/>
                  </a:lnTo>
                  <a:lnTo>
                    <a:pt x="139" y="1548"/>
                  </a:lnTo>
                  <a:lnTo>
                    <a:pt x="164" y="1537"/>
                  </a:lnTo>
                  <a:lnTo>
                    <a:pt x="193" y="1527"/>
                  </a:lnTo>
                  <a:lnTo>
                    <a:pt x="221" y="1519"/>
                  </a:lnTo>
                  <a:lnTo>
                    <a:pt x="250" y="1514"/>
                  </a:lnTo>
                  <a:lnTo>
                    <a:pt x="282" y="1508"/>
                  </a:lnTo>
                  <a:lnTo>
                    <a:pt x="313" y="1504"/>
                  </a:lnTo>
                  <a:lnTo>
                    <a:pt x="377" y="1500"/>
                  </a:lnTo>
                  <a:lnTo>
                    <a:pt x="444" y="1498"/>
                  </a:lnTo>
                  <a:lnTo>
                    <a:pt x="509" y="1500"/>
                  </a:lnTo>
                  <a:lnTo>
                    <a:pt x="572" y="1504"/>
                  </a:lnTo>
                  <a:lnTo>
                    <a:pt x="688" y="1512"/>
                  </a:lnTo>
                  <a:lnTo>
                    <a:pt x="738" y="1514"/>
                  </a:lnTo>
                  <a:lnTo>
                    <a:pt x="780" y="1514"/>
                  </a:lnTo>
                  <a:lnTo>
                    <a:pt x="780" y="1514"/>
                  </a:lnTo>
                  <a:lnTo>
                    <a:pt x="835" y="1516"/>
                  </a:lnTo>
                  <a:lnTo>
                    <a:pt x="928" y="1523"/>
                  </a:lnTo>
                  <a:lnTo>
                    <a:pt x="1199" y="1542"/>
                  </a:lnTo>
                  <a:lnTo>
                    <a:pt x="1367" y="1554"/>
                  </a:lnTo>
                  <a:lnTo>
                    <a:pt x="1548" y="1565"/>
                  </a:lnTo>
                  <a:lnTo>
                    <a:pt x="1736" y="1573"/>
                  </a:lnTo>
                  <a:lnTo>
                    <a:pt x="1927" y="1577"/>
                  </a:lnTo>
                  <a:lnTo>
                    <a:pt x="2022" y="1579"/>
                  </a:lnTo>
                  <a:lnTo>
                    <a:pt x="2116" y="1577"/>
                  </a:lnTo>
                  <a:lnTo>
                    <a:pt x="2207" y="1575"/>
                  </a:lnTo>
                  <a:lnTo>
                    <a:pt x="2295" y="1571"/>
                  </a:lnTo>
                  <a:lnTo>
                    <a:pt x="2380" y="1565"/>
                  </a:lnTo>
                  <a:lnTo>
                    <a:pt x="2460" y="1558"/>
                  </a:lnTo>
                  <a:lnTo>
                    <a:pt x="2537" y="1546"/>
                  </a:lnTo>
                  <a:lnTo>
                    <a:pt x="2607" y="1535"/>
                  </a:lnTo>
                  <a:lnTo>
                    <a:pt x="2670" y="1519"/>
                  </a:lnTo>
                  <a:lnTo>
                    <a:pt x="2699" y="1510"/>
                  </a:lnTo>
                  <a:lnTo>
                    <a:pt x="2727" y="1500"/>
                  </a:lnTo>
                  <a:lnTo>
                    <a:pt x="2752" y="1491"/>
                  </a:lnTo>
                  <a:lnTo>
                    <a:pt x="2777" y="1479"/>
                  </a:lnTo>
                  <a:lnTo>
                    <a:pt x="2798" y="1468"/>
                  </a:lnTo>
                  <a:lnTo>
                    <a:pt x="2817" y="1457"/>
                  </a:lnTo>
                  <a:lnTo>
                    <a:pt x="2834" y="1443"/>
                  </a:lnTo>
                  <a:lnTo>
                    <a:pt x="2847" y="1430"/>
                  </a:lnTo>
                  <a:lnTo>
                    <a:pt x="2861" y="1415"/>
                  </a:lnTo>
                  <a:lnTo>
                    <a:pt x="2870" y="1399"/>
                  </a:lnTo>
                  <a:lnTo>
                    <a:pt x="2878" y="1382"/>
                  </a:lnTo>
                  <a:lnTo>
                    <a:pt x="2882" y="1365"/>
                  </a:lnTo>
                  <a:lnTo>
                    <a:pt x="2884" y="1346"/>
                  </a:lnTo>
                  <a:lnTo>
                    <a:pt x="2882" y="1327"/>
                  </a:lnTo>
                  <a:lnTo>
                    <a:pt x="2882" y="1327"/>
                  </a:lnTo>
                  <a:lnTo>
                    <a:pt x="2859" y="1163"/>
                  </a:lnTo>
                  <a:lnTo>
                    <a:pt x="2840" y="993"/>
                  </a:lnTo>
                  <a:lnTo>
                    <a:pt x="2830" y="907"/>
                  </a:lnTo>
                  <a:lnTo>
                    <a:pt x="2825" y="822"/>
                  </a:lnTo>
                  <a:lnTo>
                    <a:pt x="2819" y="736"/>
                  </a:lnTo>
                  <a:lnTo>
                    <a:pt x="2815" y="654"/>
                  </a:lnTo>
                  <a:lnTo>
                    <a:pt x="2815" y="574"/>
                  </a:lnTo>
                  <a:lnTo>
                    <a:pt x="2815" y="498"/>
                  </a:lnTo>
                  <a:lnTo>
                    <a:pt x="2819" y="427"/>
                  </a:lnTo>
                  <a:lnTo>
                    <a:pt x="2826" y="360"/>
                  </a:lnTo>
                  <a:lnTo>
                    <a:pt x="2836" y="299"/>
                  </a:lnTo>
                  <a:lnTo>
                    <a:pt x="2842" y="271"/>
                  </a:lnTo>
                  <a:lnTo>
                    <a:pt x="2849" y="244"/>
                  </a:lnTo>
                  <a:lnTo>
                    <a:pt x="2857" y="219"/>
                  </a:lnTo>
                  <a:lnTo>
                    <a:pt x="2866" y="196"/>
                  </a:lnTo>
                  <a:lnTo>
                    <a:pt x="2876" y="177"/>
                  </a:lnTo>
                  <a:lnTo>
                    <a:pt x="2887" y="158"/>
                  </a:lnTo>
                  <a:lnTo>
                    <a:pt x="2887" y="158"/>
                  </a:lnTo>
                  <a:lnTo>
                    <a:pt x="2910" y="124"/>
                  </a:lnTo>
                  <a:lnTo>
                    <a:pt x="2937" y="91"/>
                  </a:lnTo>
                  <a:lnTo>
                    <a:pt x="2962" y="65"/>
                  </a:lnTo>
                  <a:lnTo>
                    <a:pt x="2988" y="42"/>
                  </a:lnTo>
                  <a:lnTo>
                    <a:pt x="3015" y="23"/>
                  </a:lnTo>
                  <a:lnTo>
                    <a:pt x="3028" y="15"/>
                  </a:lnTo>
                  <a:lnTo>
                    <a:pt x="3042" y="10"/>
                  </a:lnTo>
                  <a:lnTo>
                    <a:pt x="3055" y="6"/>
                  </a:lnTo>
                  <a:lnTo>
                    <a:pt x="3068" y="2"/>
                  </a:lnTo>
                  <a:lnTo>
                    <a:pt x="3082" y="0"/>
                  </a:lnTo>
                  <a:lnTo>
                    <a:pt x="3095" y="0"/>
                  </a:lnTo>
                  <a:lnTo>
                    <a:pt x="3108" y="0"/>
                  </a:lnTo>
                  <a:lnTo>
                    <a:pt x="3122" y="4"/>
                  </a:lnTo>
                  <a:lnTo>
                    <a:pt x="3133" y="8"/>
                  </a:lnTo>
                  <a:lnTo>
                    <a:pt x="3147" y="15"/>
                  </a:lnTo>
                  <a:lnTo>
                    <a:pt x="3158" y="23"/>
                  </a:lnTo>
                  <a:lnTo>
                    <a:pt x="3169" y="32"/>
                  </a:lnTo>
                  <a:lnTo>
                    <a:pt x="3181" y="44"/>
                  </a:lnTo>
                  <a:lnTo>
                    <a:pt x="3192" y="57"/>
                  </a:lnTo>
                  <a:lnTo>
                    <a:pt x="3204" y="72"/>
                  </a:lnTo>
                  <a:lnTo>
                    <a:pt x="3213" y="90"/>
                  </a:lnTo>
                  <a:lnTo>
                    <a:pt x="3225" y="109"/>
                  </a:lnTo>
                  <a:lnTo>
                    <a:pt x="3234" y="132"/>
                  </a:lnTo>
                  <a:lnTo>
                    <a:pt x="3244" y="154"/>
                  </a:lnTo>
                  <a:lnTo>
                    <a:pt x="3251" y="181"/>
                  </a:lnTo>
                  <a:lnTo>
                    <a:pt x="3269" y="240"/>
                  </a:lnTo>
                  <a:lnTo>
                    <a:pt x="3269" y="240"/>
                  </a:lnTo>
                  <a:lnTo>
                    <a:pt x="3276" y="284"/>
                  </a:lnTo>
                  <a:lnTo>
                    <a:pt x="3286" y="337"/>
                  </a:lnTo>
                  <a:lnTo>
                    <a:pt x="3303" y="467"/>
                  </a:lnTo>
                  <a:lnTo>
                    <a:pt x="3337" y="770"/>
                  </a:lnTo>
                  <a:lnTo>
                    <a:pt x="3358" y="925"/>
                  </a:lnTo>
                  <a:lnTo>
                    <a:pt x="3370" y="999"/>
                  </a:lnTo>
                  <a:lnTo>
                    <a:pt x="3383" y="1068"/>
                  </a:lnTo>
                  <a:lnTo>
                    <a:pt x="3396" y="1131"/>
                  </a:lnTo>
                  <a:lnTo>
                    <a:pt x="3412" y="1188"/>
                  </a:lnTo>
                  <a:lnTo>
                    <a:pt x="3427" y="1237"/>
                  </a:lnTo>
                  <a:lnTo>
                    <a:pt x="3436" y="1258"/>
                  </a:lnTo>
                  <a:lnTo>
                    <a:pt x="3446" y="1277"/>
                  </a:lnTo>
                  <a:lnTo>
                    <a:pt x="3446" y="1277"/>
                  </a:lnTo>
                  <a:lnTo>
                    <a:pt x="3455" y="1294"/>
                  </a:lnTo>
                  <a:lnTo>
                    <a:pt x="3469" y="1314"/>
                  </a:lnTo>
                  <a:lnTo>
                    <a:pt x="3501" y="1354"/>
                  </a:lnTo>
                  <a:lnTo>
                    <a:pt x="3539" y="1399"/>
                  </a:lnTo>
                  <a:lnTo>
                    <a:pt x="3583" y="1447"/>
                  </a:lnTo>
                  <a:lnTo>
                    <a:pt x="3633" y="1497"/>
                  </a:lnTo>
                  <a:lnTo>
                    <a:pt x="3684" y="1548"/>
                  </a:lnTo>
                  <a:lnTo>
                    <a:pt x="3795" y="1657"/>
                  </a:lnTo>
                  <a:lnTo>
                    <a:pt x="3905" y="1763"/>
                  </a:lnTo>
                  <a:lnTo>
                    <a:pt x="3957" y="1817"/>
                  </a:lnTo>
                  <a:lnTo>
                    <a:pt x="4004" y="1866"/>
                  </a:lnTo>
                  <a:lnTo>
                    <a:pt x="4048" y="1914"/>
                  </a:lnTo>
                  <a:lnTo>
                    <a:pt x="4084" y="1960"/>
                  </a:lnTo>
                  <a:lnTo>
                    <a:pt x="4115" y="2002"/>
                  </a:lnTo>
                  <a:lnTo>
                    <a:pt x="4126" y="2021"/>
                  </a:lnTo>
                  <a:lnTo>
                    <a:pt x="4138" y="2040"/>
                  </a:lnTo>
                  <a:lnTo>
                    <a:pt x="4138" y="2040"/>
                  </a:lnTo>
                  <a:lnTo>
                    <a:pt x="4155" y="2076"/>
                  </a:lnTo>
                  <a:lnTo>
                    <a:pt x="4172" y="2116"/>
                  </a:lnTo>
                  <a:lnTo>
                    <a:pt x="4204" y="2200"/>
                  </a:lnTo>
                  <a:lnTo>
                    <a:pt x="4237" y="2290"/>
                  </a:lnTo>
                  <a:lnTo>
                    <a:pt x="4267" y="2379"/>
                  </a:lnTo>
                  <a:lnTo>
                    <a:pt x="4294" y="2461"/>
                  </a:lnTo>
                  <a:lnTo>
                    <a:pt x="4317" y="2536"/>
                  </a:lnTo>
                  <a:lnTo>
                    <a:pt x="4345" y="2635"/>
                  </a:lnTo>
                  <a:lnTo>
                    <a:pt x="4345" y="2635"/>
                  </a:lnTo>
                  <a:lnTo>
                    <a:pt x="4364" y="2703"/>
                  </a:lnTo>
                  <a:lnTo>
                    <a:pt x="4364" y="2703"/>
                  </a:lnTo>
                  <a:lnTo>
                    <a:pt x="4321" y="2751"/>
                  </a:lnTo>
                  <a:lnTo>
                    <a:pt x="4277" y="2802"/>
                  </a:lnTo>
                  <a:lnTo>
                    <a:pt x="4233" y="2858"/>
                  </a:lnTo>
                  <a:lnTo>
                    <a:pt x="4187" y="2915"/>
                  </a:lnTo>
                  <a:lnTo>
                    <a:pt x="4094" y="3037"/>
                  </a:lnTo>
                  <a:lnTo>
                    <a:pt x="4004" y="3163"/>
                  </a:lnTo>
                  <a:lnTo>
                    <a:pt x="3918" y="3285"/>
                  </a:lnTo>
                  <a:lnTo>
                    <a:pt x="3844" y="3401"/>
                  </a:lnTo>
                  <a:lnTo>
                    <a:pt x="3810" y="3454"/>
                  </a:lnTo>
                  <a:lnTo>
                    <a:pt x="3781" y="3504"/>
                  </a:lnTo>
                  <a:lnTo>
                    <a:pt x="3756" y="3550"/>
                  </a:lnTo>
                  <a:lnTo>
                    <a:pt x="3736" y="3590"/>
                  </a:lnTo>
                  <a:lnTo>
                    <a:pt x="3736" y="3590"/>
                  </a:lnTo>
                  <a:lnTo>
                    <a:pt x="3715" y="3636"/>
                  </a:lnTo>
                  <a:lnTo>
                    <a:pt x="3694" y="3681"/>
                  </a:lnTo>
                  <a:lnTo>
                    <a:pt x="3675" y="3727"/>
                  </a:lnTo>
                  <a:lnTo>
                    <a:pt x="3655" y="3773"/>
                  </a:lnTo>
                  <a:lnTo>
                    <a:pt x="3640" y="3817"/>
                  </a:lnTo>
                  <a:lnTo>
                    <a:pt x="3625" y="3862"/>
                  </a:lnTo>
                  <a:lnTo>
                    <a:pt x="3612" y="3906"/>
                  </a:lnTo>
                  <a:lnTo>
                    <a:pt x="3600" y="3948"/>
                  </a:lnTo>
                  <a:lnTo>
                    <a:pt x="3600" y="3948"/>
                  </a:lnTo>
                  <a:lnTo>
                    <a:pt x="3543" y="3958"/>
                  </a:lnTo>
                  <a:lnTo>
                    <a:pt x="3484" y="3967"/>
                  </a:lnTo>
                  <a:lnTo>
                    <a:pt x="3427" y="3973"/>
                  </a:lnTo>
                  <a:lnTo>
                    <a:pt x="3368" y="3979"/>
                  </a:lnTo>
                  <a:lnTo>
                    <a:pt x="3311" y="3983"/>
                  </a:lnTo>
                  <a:lnTo>
                    <a:pt x="3251" y="3984"/>
                  </a:lnTo>
                  <a:lnTo>
                    <a:pt x="3135" y="3986"/>
                  </a:lnTo>
                  <a:lnTo>
                    <a:pt x="3135" y="3986"/>
                  </a:lnTo>
                  <a:lnTo>
                    <a:pt x="3099" y="3984"/>
                  </a:lnTo>
                  <a:lnTo>
                    <a:pt x="3065" y="3983"/>
                  </a:lnTo>
                  <a:lnTo>
                    <a:pt x="3030" y="3979"/>
                  </a:lnTo>
                  <a:lnTo>
                    <a:pt x="2996" y="3975"/>
                  </a:lnTo>
                  <a:lnTo>
                    <a:pt x="2962" y="3969"/>
                  </a:lnTo>
                  <a:lnTo>
                    <a:pt x="2927" y="3962"/>
                  </a:lnTo>
                  <a:lnTo>
                    <a:pt x="2861" y="3944"/>
                  </a:lnTo>
                  <a:lnTo>
                    <a:pt x="2796" y="3923"/>
                  </a:lnTo>
                  <a:lnTo>
                    <a:pt x="2733" y="3897"/>
                  </a:lnTo>
                  <a:lnTo>
                    <a:pt x="2670" y="3868"/>
                  </a:lnTo>
                  <a:lnTo>
                    <a:pt x="2607" y="3836"/>
                  </a:lnTo>
                  <a:lnTo>
                    <a:pt x="2607" y="3836"/>
                  </a:lnTo>
                  <a:lnTo>
                    <a:pt x="2643" y="3821"/>
                  </a:lnTo>
                  <a:lnTo>
                    <a:pt x="2680" y="3801"/>
                  </a:lnTo>
                  <a:lnTo>
                    <a:pt x="2714" y="3780"/>
                  </a:lnTo>
                  <a:lnTo>
                    <a:pt x="2746" y="3756"/>
                  </a:lnTo>
                  <a:lnTo>
                    <a:pt x="2760" y="3742"/>
                  </a:lnTo>
                  <a:lnTo>
                    <a:pt x="2773" y="3729"/>
                  </a:lnTo>
                  <a:lnTo>
                    <a:pt x="2784" y="3716"/>
                  </a:lnTo>
                  <a:lnTo>
                    <a:pt x="2794" y="3700"/>
                  </a:lnTo>
                  <a:lnTo>
                    <a:pt x="2802" y="3685"/>
                  </a:lnTo>
                  <a:lnTo>
                    <a:pt x="2809" y="3668"/>
                  </a:lnTo>
                  <a:lnTo>
                    <a:pt x="2811" y="3651"/>
                  </a:lnTo>
                  <a:lnTo>
                    <a:pt x="2813" y="3634"/>
                  </a:lnTo>
                  <a:lnTo>
                    <a:pt x="2813" y="3634"/>
                  </a:lnTo>
                  <a:lnTo>
                    <a:pt x="2811" y="3613"/>
                  </a:lnTo>
                  <a:lnTo>
                    <a:pt x="2805" y="3594"/>
                  </a:lnTo>
                  <a:lnTo>
                    <a:pt x="2798" y="3575"/>
                  </a:lnTo>
                  <a:lnTo>
                    <a:pt x="2788" y="3559"/>
                  </a:lnTo>
                  <a:lnTo>
                    <a:pt x="2777" y="3544"/>
                  </a:lnTo>
                  <a:lnTo>
                    <a:pt x="2764" y="3529"/>
                  </a:lnTo>
                  <a:lnTo>
                    <a:pt x="2748" y="3515"/>
                  </a:lnTo>
                  <a:lnTo>
                    <a:pt x="2733" y="3502"/>
                  </a:lnTo>
                  <a:lnTo>
                    <a:pt x="2697" y="3479"/>
                  </a:lnTo>
                  <a:lnTo>
                    <a:pt x="2659" y="3458"/>
                  </a:lnTo>
                  <a:lnTo>
                    <a:pt x="2588" y="3422"/>
                  </a:lnTo>
                  <a:lnTo>
                    <a:pt x="2588" y="3422"/>
                  </a:lnTo>
                  <a:lnTo>
                    <a:pt x="2632" y="3407"/>
                  </a:lnTo>
                  <a:lnTo>
                    <a:pt x="2676" y="3386"/>
                  </a:lnTo>
                  <a:lnTo>
                    <a:pt x="2676" y="3386"/>
                  </a:lnTo>
                  <a:lnTo>
                    <a:pt x="2722" y="3361"/>
                  </a:lnTo>
                  <a:lnTo>
                    <a:pt x="2744" y="3346"/>
                  </a:lnTo>
                  <a:lnTo>
                    <a:pt x="2764" y="3329"/>
                  </a:lnTo>
                  <a:lnTo>
                    <a:pt x="2783" y="3310"/>
                  </a:lnTo>
                  <a:lnTo>
                    <a:pt x="2790" y="3300"/>
                  </a:lnTo>
                  <a:lnTo>
                    <a:pt x="2796" y="3291"/>
                  </a:lnTo>
                  <a:lnTo>
                    <a:pt x="2804" y="3279"/>
                  </a:lnTo>
                  <a:lnTo>
                    <a:pt x="2807" y="3266"/>
                  </a:lnTo>
                  <a:lnTo>
                    <a:pt x="2811" y="3252"/>
                  </a:lnTo>
                  <a:lnTo>
                    <a:pt x="2813" y="3239"/>
                  </a:lnTo>
                  <a:lnTo>
                    <a:pt x="2813" y="3239"/>
                  </a:lnTo>
                  <a:lnTo>
                    <a:pt x="2815" y="3209"/>
                  </a:lnTo>
                  <a:lnTo>
                    <a:pt x="2811" y="3182"/>
                  </a:lnTo>
                  <a:lnTo>
                    <a:pt x="2805" y="3155"/>
                  </a:lnTo>
                  <a:lnTo>
                    <a:pt x="2800" y="3142"/>
                  </a:lnTo>
                  <a:lnTo>
                    <a:pt x="2794" y="3130"/>
                  </a:lnTo>
                  <a:lnTo>
                    <a:pt x="2788" y="3121"/>
                  </a:lnTo>
                  <a:lnTo>
                    <a:pt x="2779" y="3109"/>
                  </a:lnTo>
                  <a:lnTo>
                    <a:pt x="2771" y="3100"/>
                  </a:lnTo>
                  <a:lnTo>
                    <a:pt x="2762" y="3090"/>
                  </a:lnTo>
                  <a:lnTo>
                    <a:pt x="2750" y="3083"/>
                  </a:lnTo>
                  <a:lnTo>
                    <a:pt x="2739" y="3075"/>
                  </a:lnTo>
                  <a:lnTo>
                    <a:pt x="2725" y="3067"/>
                  </a:lnTo>
                  <a:lnTo>
                    <a:pt x="2712" y="3062"/>
                  </a:lnTo>
                  <a:lnTo>
                    <a:pt x="2712" y="3062"/>
                  </a:lnTo>
                  <a:lnTo>
                    <a:pt x="2680" y="3050"/>
                  </a:lnTo>
                  <a:lnTo>
                    <a:pt x="2647" y="3043"/>
                  </a:lnTo>
                  <a:lnTo>
                    <a:pt x="2615" y="3033"/>
                  </a:lnTo>
                  <a:lnTo>
                    <a:pt x="2584" y="3024"/>
                  </a:lnTo>
                  <a:lnTo>
                    <a:pt x="2584" y="3024"/>
                  </a:lnTo>
                  <a:lnTo>
                    <a:pt x="2525" y="3037"/>
                  </a:lnTo>
                  <a:lnTo>
                    <a:pt x="2466" y="3050"/>
                  </a:lnTo>
                  <a:lnTo>
                    <a:pt x="2409" y="3060"/>
                  </a:lnTo>
                  <a:lnTo>
                    <a:pt x="2356" y="3071"/>
                  </a:lnTo>
                  <a:lnTo>
                    <a:pt x="2356" y="3071"/>
                  </a:lnTo>
                  <a:lnTo>
                    <a:pt x="2293" y="3085"/>
                  </a:lnTo>
                  <a:lnTo>
                    <a:pt x="2220" y="3094"/>
                  </a:lnTo>
                  <a:lnTo>
                    <a:pt x="2140" y="3104"/>
                  </a:lnTo>
                  <a:lnTo>
                    <a:pt x="2058" y="3111"/>
                  </a:lnTo>
                  <a:lnTo>
                    <a:pt x="1976" y="3117"/>
                  </a:lnTo>
                  <a:lnTo>
                    <a:pt x="1896" y="3121"/>
                  </a:lnTo>
                  <a:lnTo>
                    <a:pt x="1759" y="3127"/>
                  </a:lnTo>
                  <a:lnTo>
                    <a:pt x="1759" y="3127"/>
                  </a:lnTo>
                  <a:lnTo>
                    <a:pt x="1713" y="3127"/>
                  </a:lnTo>
                  <a:lnTo>
                    <a:pt x="1668" y="3123"/>
                  </a:lnTo>
                  <a:lnTo>
                    <a:pt x="1620" y="3117"/>
                  </a:lnTo>
                  <a:lnTo>
                    <a:pt x="1570" y="3106"/>
                  </a:lnTo>
                  <a:lnTo>
                    <a:pt x="1523" y="3092"/>
                  </a:lnTo>
                  <a:lnTo>
                    <a:pt x="1475" y="3075"/>
                  </a:lnTo>
                  <a:lnTo>
                    <a:pt x="1429" y="3056"/>
                  </a:lnTo>
                  <a:lnTo>
                    <a:pt x="1386" y="3031"/>
                  </a:lnTo>
                  <a:lnTo>
                    <a:pt x="1386" y="3031"/>
                  </a:lnTo>
                  <a:lnTo>
                    <a:pt x="1363" y="3016"/>
                  </a:lnTo>
                  <a:lnTo>
                    <a:pt x="1340" y="3001"/>
                  </a:lnTo>
                  <a:lnTo>
                    <a:pt x="1321" y="2984"/>
                  </a:lnTo>
                  <a:lnTo>
                    <a:pt x="1302" y="2965"/>
                  </a:lnTo>
                  <a:lnTo>
                    <a:pt x="1302" y="2965"/>
                  </a:lnTo>
                  <a:lnTo>
                    <a:pt x="1286" y="2947"/>
                  </a:lnTo>
                  <a:lnTo>
                    <a:pt x="1275" y="2928"/>
                  </a:lnTo>
                  <a:lnTo>
                    <a:pt x="1267" y="2909"/>
                  </a:lnTo>
                  <a:lnTo>
                    <a:pt x="1260" y="2888"/>
                  </a:lnTo>
                  <a:lnTo>
                    <a:pt x="1256" y="2867"/>
                  </a:lnTo>
                  <a:lnTo>
                    <a:pt x="1254" y="2844"/>
                  </a:lnTo>
                  <a:lnTo>
                    <a:pt x="1254" y="2823"/>
                  </a:lnTo>
                  <a:lnTo>
                    <a:pt x="1256" y="2801"/>
                  </a:lnTo>
                  <a:lnTo>
                    <a:pt x="1260" y="2778"/>
                  </a:lnTo>
                  <a:lnTo>
                    <a:pt x="1266" y="2755"/>
                  </a:lnTo>
                  <a:lnTo>
                    <a:pt x="1273" y="2734"/>
                  </a:lnTo>
                  <a:lnTo>
                    <a:pt x="1281" y="2711"/>
                  </a:lnTo>
                  <a:lnTo>
                    <a:pt x="1290" y="2690"/>
                  </a:lnTo>
                  <a:lnTo>
                    <a:pt x="1302" y="2669"/>
                  </a:lnTo>
                  <a:lnTo>
                    <a:pt x="1313" y="2648"/>
                  </a:lnTo>
                  <a:lnTo>
                    <a:pt x="1327" y="2629"/>
                  </a:lnTo>
                  <a:lnTo>
                    <a:pt x="1327" y="2629"/>
                  </a:lnTo>
                  <a:lnTo>
                    <a:pt x="1340" y="2612"/>
                  </a:lnTo>
                  <a:lnTo>
                    <a:pt x="1357" y="2595"/>
                  </a:lnTo>
                  <a:lnTo>
                    <a:pt x="1376" y="2581"/>
                  </a:lnTo>
                  <a:lnTo>
                    <a:pt x="1395" y="2566"/>
                  </a:lnTo>
                  <a:lnTo>
                    <a:pt x="1418" y="2555"/>
                  </a:lnTo>
                  <a:lnTo>
                    <a:pt x="1441" y="2543"/>
                  </a:lnTo>
                  <a:lnTo>
                    <a:pt x="1466" y="2534"/>
                  </a:lnTo>
                  <a:lnTo>
                    <a:pt x="1490" y="2524"/>
                  </a:lnTo>
                  <a:lnTo>
                    <a:pt x="1544" y="2507"/>
                  </a:lnTo>
                  <a:lnTo>
                    <a:pt x="1601" y="2492"/>
                  </a:lnTo>
                  <a:lnTo>
                    <a:pt x="1713" y="2463"/>
                  </a:lnTo>
                  <a:lnTo>
                    <a:pt x="1769" y="2448"/>
                  </a:lnTo>
                  <a:lnTo>
                    <a:pt x="1820" y="2431"/>
                  </a:lnTo>
                  <a:lnTo>
                    <a:pt x="1845" y="2421"/>
                  </a:lnTo>
                  <a:lnTo>
                    <a:pt x="1868" y="2412"/>
                  </a:lnTo>
                  <a:lnTo>
                    <a:pt x="1889" y="2400"/>
                  </a:lnTo>
                  <a:lnTo>
                    <a:pt x="1908" y="2389"/>
                  </a:lnTo>
                  <a:lnTo>
                    <a:pt x="1927" y="2375"/>
                  </a:lnTo>
                  <a:lnTo>
                    <a:pt x="1942" y="2360"/>
                  </a:lnTo>
                  <a:lnTo>
                    <a:pt x="1955" y="2343"/>
                  </a:lnTo>
                  <a:lnTo>
                    <a:pt x="1967" y="2326"/>
                  </a:lnTo>
                  <a:lnTo>
                    <a:pt x="1976" y="2307"/>
                  </a:lnTo>
                  <a:lnTo>
                    <a:pt x="1982" y="2284"/>
                  </a:lnTo>
                  <a:lnTo>
                    <a:pt x="1986" y="2261"/>
                  </a:lnTo>
                  <a:lnTo>
                    <a:pt x="1988" y="2236"/>
                  </a:lnTo>
                  <a:lnTo>
                    <a:pt x="1988" y="2236"/>
                  </a:lnTo>
                  <a:lnTo>
                    <a:pt x="1769" y="2223"/>
                  </a:lnTo>
                  <a:lnTo>
                    <a:pt x="1631" y="2213"/>
                  </a:lnTo>
                  <a:lnTo>
                    <a:pt x="1483" y="2202"/>
                  </a:lnTo>
                  <a:lnTo>
                    <a:pt x="1323" y="2187"/>
                  </a:lnTo>
                  <a:lnTo>
                    <a:pt x="1157" y="2168"/>
                  </a:lnTo>
                  <a:lnTo>
                    <a:pt x="987" y="2147"/>
                  </a:lnTo>
                  <a:lnTo>
                    <a:pt x="821" y="2122"/>
                  </a:lnTo>
                  <a:lnTo>
                    <a:pt x="740" y="2109"/>
                  </a:lnTo>
                  <a:lnTo>
                    <a:pt x="661" y="2093"/>
                  </a:lnTo>
                  <a:lnTo>
                    <a:pt x="583" y="2078"/>
                  </a:lnTo>
                  <a:lnTo>
                    <a:pt x="509" y="2063"/>
                  </a:lnTo>
                  <a:lnTo>
                    <a:pt x="436" y="2044"/>
                  </a:lnTo>
                  <a:lnTo>
                    <a:pt x="370" y="2027"/>
                  </a:lnTo>
                  <a:lnTo>
                    <a:pt x="307" y="2007"/>
                  </a:lnTo>
                  <a:lnTo>
                    <a:pt x="248" y="1987"/>
                  </a:lnTo>
                  <a:lnTo>
                    <a:pt x="193" y="1964"/>
                  </a:lnTo>
                  <a:lnTo>
                    <a:pt x="145" y="1941"/>
                  </a:lnTo>
                  <a:lnTo>
                    <a:pt x="103" y="1918"/>
                  </a:lnTo>
                  <a:lnTo>
                    <a:pt x="84" y="1905"/>
                  </a:lnTo>
                  <a:lnTo>
                    <a:pt x="67" y="1893"/>
                  </a:lnTo>
                  <a:lnTo>
                    <a:pt x="51" y="1880"/>
                  </a:lnTo>
                  <a:lnTo>
                    <a:pt x="38" y="1866"/>
                  </a:lnTo>
                  <a:lnTo>
                    <a:pt x="27" y="1853"/>
                  </a:lnTo>
                  <a:lnTo>
                    <a:pt x="17" y="1840"/>
                  </a:lnTo>
                  <a:lnTo>
                    <a:pt x="10" y="1824"/>
                  </a:lnTo>
                  <a:lnTo>
                    <a:pt x="4" y="1809"/>
                  </a:lnTo>
                  <a:lnTo>
                    <a:pt x="2" y="1796"/>
                  </a:lnTo>
                  <a:lnTo>
                    <a:pt x="0" y="1781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64722DD-ABE1-8637-F23F-35D1E22C87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4923" y="2400979"/>
              <a:ext cx="354892" cy="142516"/>
            </a:xfrm>
            <a:custGeom>
              <a:avLst/>
              <a:gdLst>
                <a:gd name="T0" fmla="*/ 253 w 1269"/>
                <a:gd name="T1" fmla="*/ 450 h 509"/>
                <a:gd name="T2" fmla="*/ 200 w 1269"/>
                <a:gd name="T3" fmla="*/ 423 h 509"/>
                <a:gd name="T4" fmla="*/ 147 w 1269"/>
                <a:gd name="T5" fmla="*/ 389 h 509"/>
                <a:gd name="T6" fmla="*/ 97 w 1269"/>
                <a:gd name="T7" fmla="*/ 347 h 509"/>
                <a:gd name="T8" fmla="*/ 55 w 1269"/>
                <a:gd name="T9" fmla="*/ 297 h 509"/>
                <a:gd name="T10" fmla="*/ 21 w 1269"/>
                <a:gd name="T11" fmla="*/ 244 h 509"/>
                <a:gd name="T12" fmla="*/ 4 w 1269"/>
                <a:gd name="T13" fmla="*/ 187 h 509"/>
                <a:gd name="T14" fmla="*/ 0 w 1269"/>
                <a:gd name="T15" fmla="*/ 158 h 509"/>
                <a:gd name="T16" fmla="*/ 2 w 1269"/>
                <a:gd name="T17" fmla="*/ 128 h 509"/>
                <a:gd name="T18" fmla="*/ 9 w 1269"/>
                <a:gd name="T19" fmla="*/ 97 h 509"/>
                <a:gd name="T20" fmla="*/ 25 w 1269"/>
                <a:gd name="T21" fmla="*/ 67 h 509"/>
                <a:gd name="T22" fmla="*/ 25 w 1269"/>
                <a:gd name="T23" fmla="*/ 65 h 509"/>
                <a:gd name="T24" fmla="*/ 72 w 1269"/>
                <a:gd name="T25" fmla="*/ 82 h 509"/>
                <a:gd name="T26" fmla="*/ 173 w 1269"/>
                <a:gd name="T27" fmla="*/ 107 h 509"/>
                <a:gd name="T28" fmla="*/ 276 w 1269"/>
                <a:gd name="T29" fmla="*/ 116 h 509"/>
                <a:gd name="T30" fmla="*/ 379 w 1269"/>
                <a:gd name="T31" fmla="*/ 116 h 509"/>
                <a:gd name="T32" fmla="*/ 431 w 1269"/>
                <a:gd name="T33" fmla="*/ 114 h 509"/>
                <a:gd name="T34" fmla="*/ 541 w 1269"/>
                <a:gd name="T35" fmla="*/ 107 h 509"/>
                <a:gd name="T36" fmla="*/ 652 w 1269"/>
                <a:gd name="T37" fmla="*/ 92 h 509"/>
                <a:gd name="T38" fmla="*/ 760 w 1269"/>
                <a:gd name="T39" fmla="*/ 72 h 509"/>
                <a:gd name="T40" fmla="*/ 871 w 1269"/>
                <a:gd name="T41" fmla="*/ 48 h 509"/>
                <a:gd name="T42" fmla="*/ 1000 w 1269"/>
                <a:gd name="T43" fmla="*/ 15 h 509"/>
                <a:gd name="T44" fmla="*/ 1044 w 1269"/>
                <a:gd name="T45" fmla="*/ 0 h 509"/>
                <a:gd name="T46" fmla="*/ 1153 w 1269"/>
                <a:gd name="T47" fmla="*/ 57 h 509"/>
                <a:gd name="T48" fmla="*/ 1204 w 1269"/>
                <a:gd name="T49" fmla="*/ 93 h 509"/>
                <a:gd name="T50" fmla="*/ 1233 w 1269"/>
                <a:gd name="T51" fmla="*/ 122 h 509"/>
                <a:gd name="T52" fmla="*/ 1254 w 1269"/>
                <a:gd name="T53" fmla="*/ 153 h 509"/>
                <a:gd name="T54" fmla="*/ 1267 w 1269"/>
                <a:gd name="T55" fmla="*/ 191 h 509"/>
                <a:gd name="T56" fmla="*/ 1269 w 1269"/>
                <a:gd name="T57" fmla="*/ 212 h 509"/>
                <a:gd name="T58" fmla="*/ 1265 w 1269"/>
                <a:gd name="T59" fmla="*/ 246 h 509"/>
                <a:gd name="T60" fmla="*/ 1250 w 1269"/>
                <a:gd name="T61" fmla="*/ 278 h 509"/>
                <a:gd name="T62" fmla="*/ 1229 w 1269"/>
                <a:gd name="T63" fmla="*/ 307 h 509"/>
                <a:gd name="T64" fmla="*/ 1202 w 1269"/>
                <a:gd name="T65" fmla="*/ 334 h 509"/>
                <a:gd name="T66" fmla="*/ 1136 w 1269"/>
                <a:gd name="T67" fmla="*/ 379 h 509"/>
                <a:gd name="T68" fmla="*/ 1063 w 1269"/>
                <a:gd name="T69" fmla="*/ 414 h 509"/>
                <a:gd name="T70" fmla="*/ 1018 w 1269"/>
                <a:gd name="T71" fmla="*/ 433 h 509"/>
                <a:gd name="T72" fmla="*/ 974 w 1269"/>
                <a:gd name="T73" fmla="*/ 446 h 509"/>
                <a:gd name="T74" fmla="*/ 888 w 1269"/>
                <a:gd name="T75" fmla="*/ 467 h 509"/>
                <a:gd name="T76" fmla="*/ 756 w 1269"/>
                <a:gd name="T77" fmla="*/ 488 h 509"/>
                <a:gd name="T78" fmla="*/ 667 w 1269"/>
                <a:gd name="T79" fmla="*/ 501 h 509"/>
                <a:gd name="T80" fmla="*/ 566 w 1269"/>
                <a:gd name="T81" fmla="*/ 509 h 509"/>
                <a:gd name="T82" fmla="*/ 457 w 1269"/>
                <a:gd name="T83" fmla="*/ 501 h 509"/>
                <a:gd name="T84" fmla="*/ 350 w 1269"/>
                <a:gd name="T85" fmla="*/ 482 h 509"/>
                <a:gd name="T86" fmla="*/ 253 w 1269"/>
                <a:gd name="T87" fmla="*/ 45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9" h="509">
                  <a:moveTo>
                    <a:pt x="253" y="450"/>
                  </a:moveTo>
                  <a:lnTo>
                    <a:pt x="253" y="450"/>
                  </a:lnTo>
                  <a:lnTo>
                    <a:pt x="227" y="439"/>
                  </a:lnTo>
                  <a:lnTo>
                    <a:pt x="200" y="423"/>
                  </a:lnTo>
                  <a:lnTo>
                    <a:pt x="173" y="406"/>
                  </a:lnTo>
                  <a:lnTo>
                    <a:pt x="147" y="389"/>
                  </a:lnTo>
                  <a:lnTo>
                    <a:pt x="122" y="368"/>
                  </a:lnTo>
                  <a:lnTo>
                    <a:pt x="97" y="347"/>
                  </a:lnTo>
                  <a:lnTo>
                    <a:pt x="74" y="322"/>
                  </a:lnTo>
                  <a:lnTo>
                    <a:pt x="55" y="297"/>
                  </a:lnTo>
                  <a:lnTo>
                    <a:pt x="36" y="273"/>
                  </a:lnTo>
                  <a:lnTo>
                    <a:pt x="21" y="244"/>
                  </a:lnTo>
                  <a:lnTo>
                    <a:pt x="9" y="217"/>
                  </a:lnTo>
                  <a:lnTo>
                    <a:pt x="4" y="187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8"/>
                  </a:lnTo>
                  <a:lnTo>
                    <a:pt x="5" y="113"/>
                  </a:lnTo>
                  <a:lnTo>
                    <a:pt x="9" y="97"/>
                  </a:lnTo>
                  <a:lnTo>
                    <a:pt x="17" y="82"/>
                  </a:lnTo>
                  <a:lnTo>
                    <a:pt x="25" y="67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47" y="74"/>
                  </a:lnTo>
                  <a:lnTo>
                    <a:pt x="72" y="82"/>
                  </a:lnTo>
                  <a:lnTo>
                    <a:pt x="122" y="95"/>
                  </a:lnTo>
                  <a:lnTo>
                    <a:pt x="173" y="107"/>
                  </a:lnTo>
                  <a:lnTo>
                    <a:pt x="225" y="113"/>
                  </a:lnTo>
                  <a:lnTo>
                    <a:pt x="276" y="116"/>
                  </a:lnTo>
                  <a:lnTo>
                    <a:pt x="328" y="118"/>
                  </a:lnTo>
                  <a:lnTo>
                    <a:pt x="379" y="116"/>
                  </a:lnTo>
                  <a:lnTo>
                    <a:pt x="431" y="114"/>
                  </a:lnTo>
                  <a:lnTo>
                    <a:pt x="431" y="114"/>
                  </a:lnTo>
                  <a:lnTo>
                    <a:pt x="486" y="111"/>
                  </a:lnTo>
                  <a:lnTo>
                    <a:pt x="541" y="107"/>
                  </a:lnTo>
                  <a:lnTo>
                    <a:pt x="596" y="99"/>
                  </a:lnTo>
                  <a:lnTo>
                    <a:pt x="652" y="92"/>
                  </a:lnTo>
                  <a:lnTo>
                    <a:pt x="705" y="82"/>
                  </a:lnTo>
                  <a:lnTo>
                    <a:pt x="760" y="72"/>
                  </a:lnTo>
                  <a:lnTo>
                    <a:pt x="871" y="48"/>
                  </a:lnTo>
                  <a:lnTo>
                    <a:pt x="871" y="48"/>
                  </a:lnTo>
                  <a:lnTo>
                    <a:pt x="958" y="27"/>
                  </a:lnTo>
                  <a:lnTo>
                    <a:pt x="1000" y="15"/>
                  </a:lnTo>
                  <a:lnTo>
                    <a:pt x="1044" y="0"/>
                  </a:lnTo>
                  <a:lnTo>
                    <a:pt x="1044" y="0"/>
                  </a:lnTo>
                  <a:lnTo>
                    <a:pt x="1115" y="36"/>
                  </a:lnTo>
                  <a:lnTo>
                    <a:pt x="1153" y="57"/>
                  </a:lnTo>
                  <a:lnTo>
                    <a:pt x="1189" y="80"/>
                  </a:lnTo>
                  <a:lnTo>
                    <a:pt x="1204" y="93"/>
                  </a:lnTo>
                  <a:lnTo>
                    <a:pt x="1220" y="107"/>
                  </a:lnTo>
                  <a:lnTo>
                    <a:pt x="1233" y="122"/>
                  </a:lnTo>
                  <a:lnTo>
                    <a:pt x="1244" y="137"/>
                  </a:lnTo>
                  <a:lnTo>
                    <a:pt x="1254" y="153"/>
                  </a:lnTo>
                  <a:lnTo>
                    <a:pt x="1261" y="172"/>
                  </a:lnTo>
                  <a:lnTo>
                    <a:pt x="1267" y="191"/>
                  </a:lnTo>
                  <a:lnTo>
                    <a:pt x="1269" y="212"/>
                  </a:lnTo>
                  <a:lnTo>
                    <a:pt x="1269" y="212"/>
                  </a:lnTo>
                  <a:lnTo>
                    <a:pt x="1267" y="229"/>
                  </a:lnTo>
                  <a:lnTo>
                    <a:pt x="1265" y="246"/>
                  </a:lnTo>
                  <a:lnTo>
                    <a:pt x="1258" y="263"/>
                  </a:lnTo>
                  <a:lnTo>
                    <a:pt x="1250" y="278"/>
                  </a:lnTo>
                  <a:lnTo>
                    <a:pt x="1240" y="294"/>
                  </a:lnTo>
                  <a:lnTo>
                    <a:pt x="1229" y="307"/>
                  </a:lnTo>
                  <a:lnTo>
                    <a:pt x="1216" y="320"/>
                  </a:lnTo>
                  <a:lnTo>
                    <a:pt x="1202" y="334"/>
                  </a:lnTo>
                  <a:lnTo>
                    <a:pt x="1170" y="358"/>
                  </a:lnTo>
                  <a:lnTo>
                    <a:pt x="1136" y="379"/>
                  </a:lnTo>
                  <a:lnTo>
                    <a:pt x="1099" y="399"/>
                  </a:lnTo>
                  <a:lnTo>
                    <a:pt x="1063" y="414"/>
                  </a:lnTo>
                  <a:lnTo>
                    <a:pt x="1063" y="414"/>
                  </a:lnTo>
                  <a:lnTo>
                    <a:pt x="1018" y="433"/>
                  </a:lnTo>
                  <a:lnTo>
                    <a:pt x="1018" y="433"/>
                  </a:lnTo>
                  <a:lnTo>
                    <a:pt x="974" y="446"/>
                  </a:lnTo>
                  <a:lnTo>
                    <a:pt x="932" y="458"/>
                  </a:lnTo>
                  <a:lnTo>
                    <a:pt x="888" y="467"/>
                  </a:lnTo>
                  <a:lnTo>
                    <a:pt x="844" y="475"/>
                  </a:lnTo>
                  <a:lnTo>
                    <a:pt x="756" y="488"/>
                  </a:lnTo>
                  <a:lnTo>
                    <a:pt x="667" y="501"/>
                  </a:lnTo>
                  <a:lnTo>
                    <a:pt x="667" y="501"/>
                  </a:lnTo>
                  <a:lnTo>
                    <a:pt x="617" y="507"/>
                  </a:lnTo>
                  <a:lnTo>
                    <a:pt x="566" y="509"/>
                  </a:lnTo>
                  <a:lnTo>
                    <a:pt x="511" y="507"/>
                  </a:lnTo>
                  <a:lnTo>
                    <a:pt x="457" y="501"/>
                  </a:lnTo>
                  <a:lnTo>
                    <a:pt x="402" y="494"/>
                  </a:lnTo>
                  <a:lnTo>
                    <a:pt x="350" y="482"/>
                  </a:lnTo>
                  <a:lnTo>
                    <a:pt x="299" y="467"/>
                  </a:lnTo>
                  <a:lnTo>
                    <a:pt x="253" y="450"/>
                  </a:lnTo>
                  <a:lnTo>
                    <a:pt x="253" y="45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F6F52F5-648B-CB6B-6E8F-63997FC1E9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1330" y="791391"/>
              <a:ext cx="1394416" cy="1118328"/>
            </a:xfrm>
            <a:custGeom>
              <a:avLst/>
              <a:gdLst>
                <a:gd name="T0" fmla="*/ 2066 w 4989"/>
                <a:gd name="T1" fmla="*/ 3814 h 4001"/>
                <a:gd name="T2" fmla="*/ 1980 w 4989"/>
                <a:gd name="T3" fmla="*/ 3952 h 4001"/>
                <a:gd name="T4" fmla="*/ 1892 w 4989"/>
                <a:gd name="T5" fmla="*/ 3998 h 4001"/>
                <a:gd name="T6" fmla="*/ 1820 w 4989"/>
                <a:gd name="T7" fmla="*/ 3992 h 4001"/>
                <a:gd name="T8" fmla="*/ 1734 w 4989"/>
                <a:gd name="T9" fmla="*/ 3881 h 4001"/>
                <a:gd name="T10" fmla="*/ 1660 w 4989"/>
                <a:gd name="T11" fmla="*/ 3637 h 4001"/>
                <a:gd name="T12" fmla="*/ 1544 w 4989"/>
                <a:gd name="T13" fmla="*/ 3098 h 4001"/>
                <a:gd name="T14" fmla="*/ 1450 w 4989"/>
                <a:gd name="T15" fmla="*/ 2838 h 4001"/>
                <a:gd name="T16" fmla="*/ 1235 w 4989"/>
                <a:gd name="T17" fmla="*/ 2551 h 4001"/>
                <a:gd name="T18" fmla="*/ 1027 w 4989"/>
                <a:gd name="T19" fmla="*/ 2366 h 4001"/>
                <a:gd name="T20" fmla="*/ 840 w 4989"/>
                <a:gd name="T21" fmla="*/ 2284 h 4001"/>
                <a:gd name="T22" fmla="*/ 762 w 4989"/>
                <a:gd name="T23" fmla="*/ 2150 h 4001"/>
                <a:gd name="T24" fmla="*/ 671 w 4989"/>
                <a:gd name="T25" fmla="*/ 1696 h 4001"/>
                <a:gd name="T26" fmla="*/ 503 w 4989"/>
                <a:gd name="T27" fmla="*/ 1283 h 4001"/>
                <a:gd name="T28" fmla="*/ 227 w 4989"/>
                <a:gd name="T29" fmla="*/ 848 h 4001"/>
                <a:gd name="T30" fmla="*/ 0 w 4989"/>
                <a:gd name="T31" fmla="*/ 604 h 4001"/>
                <a:gd name="T32" fmla="*/ 356 w 4989"/>
                <a:gd name="T33" fmla="*/ 345 h 4001"/>
                <a:gd name="T34" fmla="*/ 621 w 4989"/>
                <a:gd name="T35" fmla="*/ 200 h 4001"/>
                <a:gd name="T36" fmla="*/ 1006 w 4989"/>
                <a:gd name="T37" fmla="*/ 82 h 4001"/>
                <a:gd name="T38" fmla="*/ 1486 w 4989"/>
                <a:gd name="T39" fmla="*/ 28 h 4001"/>
                <a:gd name="T40" fmla="*/ 2268 w 4989"/>
                <a:gd name="T41" fmla="*/ 2 h 4001"/>
                <a:gd name="T42" fmla="*/ 2954 w 4989"/>
                <a:gd name="T43" fmla="*/ 70 h 4001"/>
                <a:gd name="T44" fmla="*/ 3244 w 4989"/>
                <a:gd name="T45" fmla="*/ 150 h 4001"/>
                <a:gd name="T46" fmla="*/ 3379 w 4989"/>
                <a:gd name="T47" fmla="*/ 240 h 4001"/>
                <a:gd name="T48" fmla="*/ 3409 w 4989"/>
                <a:gd name="T49" fmla="*/ 326 h 4001"/>
                <a:gd name="T50" fmla="*/ 3392 w 4989"/>
                <a:gd name="T51" fmla="*/ 434 h 4001"/>
                <a:gd name="T52" fmla="*/ 3306 w 4989"/>
                <a:gd name="T53" fmla="*/ 532 h 4001"/>
                <a:gd name="T54" fmla="*/ 3360 w 4989"/>
                <a:gd name="T55" fmla="*/ 568 h 4001"/>
                <a:gd name="T56" fmla="*/ 3472 w 4989"/>
                <a:gd name="T57" fmla="*/ 663 h 4001"/>
                <a:gd name="T58" fmla="*/ 3497 w 4989"/>
                <a:gd name="T59" fmla="*/ 770 h 4001"/>
                <a:gd name="T60" fmla="*/ 3486 w 4989"/>
                <a:gd name="T61" fmla="*/ 905 h 4001"/>
                <a:gd name="T62" fmla="*/ 3421 w 4989"/>
                <a:gd name="T63" fmla="*/ 1012 h 4001"/>
                <a:gd name="T64" fmla="*/ 3308 w 4989"/>
                <a:gd name="T65" fmla="*/ 1062 h 4001"/>
                <a:gd name="T66" fmla="*/ 3293 w 4989"/>
                <a:gd name="T67" fmla="*/ 1092 h 4001"/>
                <a:gd name="T68" fmla="*/ 3421 w 4989"/>
                <a:gd name="T69" fmla="*/ 1136 h 4001"/>
                <a:gd name="T70" fmla="*/ 3476 w 4989"/>
                <a:gd name="T71" fmla="*/ 1205 h 4001"/>
                <a:gd name="T72" fmla="*/ 3501 w 4989"/>
                <a:gd name="T73" fmla="*/ 1323 h 4001"/>
                <a:gd name="T74" fmla="*/ 3459 w 4989"/>
                <a:gd name="T75" fmla="*/ 1470 h 4001"/>
                <a:gd name="T76" fmla="*/ 3354 w 4989"/>
                <a:gd name="T77" fmla="*/ 1582 h 4001"/>
                <a:gd name="T78" fmla="*/ 3240 w 4989"/>
                <a:gd name="T79" fmla="*/ 1634 h 4001"/>
                <a:gd name="T80" fmla="*/ 2960 w 4989"/>
                <a:gd name="T81" fmla="*/ 1687 h 4001"/>
                <a:gd name="T82" fmla="*/ 3716 w 4989"/>
                <a:gd name="T83" fmla="*/ 1794 h 4001"/>
                <a:gd name="T84" fmla="*/ 4580 w 4989"/>
                <a:gd name="T85" fmla="*/ 1944 h 4001"/>
                <a:gd name="T86" fmla="*/ 4833 w 4989"/>
                <a:gd name="T87" fmla="*/ 2017 h 4001"/>
                <a:gd name="T88" fmla="*/ 4944 w 4989"/>
                <a:gd name="T89" fmla="*/ 2102 h 4001"/>
                <a:gd name="T90" fmla="*/ 4989 w 4989"/>
                <a:gd name="T91" fmla="*/ 2232 h 4001"/>
                <a:gd name="T92" fmla="*/ 4915 w 4989"/>
                <a:gd name="T93" fmla="*/ 2343 h 4001"/>
                <a:gd name="T94" fmla="*/ 4795 w 4989"/>
                <a:gd name="T95" fmla="*/ 2387 h 4001"/>
                <a:gd name="T96" fmla="*/ 4473 w 4989"/>
                <a:gd name="T97" fmla="*/ 2388 h 4001"/>
                <a:gd name="T98" fmla="*/ 3878 w 4989"/>
                <a:gd name="T99" fmla="*/ 2364 h 4001"/>
                <a:gd name="T100" fmla="*/ 2870 w 4989"/>
                <a:gd name="T101" fmla="*/ 2318 h 4001"/>
                <a:gd name="T102" fmla="*/ 2466 w 4989"/>
                <a:gd name="T103" fmla="*/ 2341 h 4001"/>
                <a:gd name="T104" fmla="*/ 2294 w 4989"/>
                <a:gd name="T105" fmla="*/ 2387 h 4001"/>
                <a:gd name="T106" fmla="*/ 2201 w 4989"/>
                <a:gd name="T107" fmla="*/ 2484 h 4001"/>
                <a:gd name="T108" fmla="*/ 2155 w 4989"/>
                <a:gd name="T109" fmla="*/ 2646 h 4001"/>
                <a:gd name="T110" fmla="*/ 2152 w 4989"/>
                <a:gd name="T111" fmla="*/ 3088 h 4001"/>
                <a:gd name="T112" fmla="*/ 2132 w 4989"/>
                <a:gd name="T113" fmla="*/ 3549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89" h="4001">
                  <a:moveTo>
                    <a:pt x="2119" y="3639"/>
                  </a:moveTo>
                  <a:lnTo>
                    <a:pt x="2119" y="3639"/>
                  </a:lnTo>
                  <a:lnTo>
                    <a:pt x="2108" y="3685"/>
                  </a:lnTo>
                  <a:lnTo>
                    <a:pt x="2094" y="3736"/>
                  </a:lnTo>
                  <a:lnTo>
                    <a:pt x="2075" y="3788"/>
                  </a:lnTo>
                  <a:lnTo>
                    <a:pt x="2066" y="3814"/>
                  </a:lnTo>
                  <a:lnTo>
                    <a:pt x="2054" y="3841"/>
                  </a:lnTo>
                  <a:lnTo>
                    <a:pt x="2041" y="3866"/>
                  </a:lnTo>
                  <a:lnTo>
                    <a:pt x="2028" y="3891"/>
                  </a:lnTo>
                  <a:lnTo>
                    <a:pt x="2012" y="3914"/>
                  </a:lnTo>
                  <a:lnTo>
                    <a:pt x="1997" y="3935"/>
                  </a:lnTo>
                  <a:lnTo>
                    <a:pt x="1980" y="3952"/>
                  </a:lnTo>
                  <a:lnTo>
                    <a:pt x="1961" y="3967"/>
                  </a:lnTo>
                  <a:lnTo>
                    <a:pt x="1942" y="3980"/>
                  </a:lnTo>
                  <a:lnTo>
                    <a:pt x="1921" y="3990"/>
                  </a:lnTo>
                  <a:lnTo>
                    <a:pt x="1921" y="3990"/>
                  </a:lnTo>
                  <a:lnTo>
                    <a:pt x="1906" y="3996"/>
                  </a:lnTo>
                  <a:lnTo>
                    <a:pt x="1892" y="3998"/>
                  </a:lnTo>
                  <a:lnTo>
                    <a:pt x="1879" y="3999"/>
                  </a:lnTo>
                  <a:lnTo>
                    <a:pt x="1866" y="4001"/>
                  </a:lnTo>
                  <a:lnTo>
                    <a:pt x="1852" y="4001"/>
                  </a:lnTo>
                  <a:lnTo>
                    <a:pt x="1841" y="3999"/>
                  </a:lnTo>
                  <a:lnTo>
                    <a:pt x="1831" y="3996"/>
                  </a:lnTo>
                  <a:lnTo>
                    <a:pt x="1820" y="3992"/>
                  </a:lnTo>
                  <a:lnTo>
                    <a:pt x="1801" y="3980"/>
                  </a:lnTo>
                  <a:lnTo>
                    <a:pt x="1784" y="3965"/>
                  </a:lnTo>
                  <a:lnTo>
                    <a:pt x="1770" y="3948"/>
                  </a:lnTo>
                  <a:lnTo>
                    <a:pt x="1757" y="3927"/>
                  </a:lnTo>
                  <a:lnTo>
                    <a:pt x="1744" y="3906"/>
                  </a:lnTo>
                  <a:lnTo>
                    <a:pt x="1734" y="3881"/>
                  </a:lnTo>
                  <a:lnTo>
                    <a:pt x="1725" y="3856"/>
                  </a:lnTo>
                  <a:lnTo>
                    <a:pt x="1715" y="3832"/>
                  </a:lnTo>
                  <a:lnTo>
                    <a:pt x="1687" y="3736"/>
                  </a:lnTo>
                  <a:lnTo>
                    <a:pt x="1687" y="3736"/>
                  </a:lnTo>
                  <a:lnTo>
                    <a:pt x="1673" y="3687"/>
                  </a:lnTo>
                  <a:lnTo>
                    <a:pt x="1660" y="3637"/>
                  </a:lnTo>
                  <a:lnTo>
                    <a:pt x="1637" y="3540"/>
                  </a:lnTo>
                  <a:lnTo>
                    <a:pt x="1616" y="3441"/>
                  </a:lnTo>
                  <a:lnTo>
                    <a:pt x="1597" y="3342"/>
                  </a:lnTo>
                  <a:lnTo>
                    <a:pt x="1578" y="3244"/>
                  </a:lnTo>
                  <a:lnTo>
                    <a:pt x="1555" y="3145"/>
                  </a:lnTo>
                  <a:lnTo>
                    <a:pt x="1544" y="3098"/>
                  </a:lnTo>
                  <a:lnTo>
                    <a:pt x="1530" y="3048"/>
                  </a:lnTo>
                  <a:lnTo>
                    <a:pt x="1515" y="3000"/>
                  </a:lnTo>
                  <a:lnTo>
                    <a:pt x="1500" y="2953"/>
                  </a:lnTo>
                  <a:lnTo>
                    <a:pt x="1500" y="2953"/>
                  </a:lnTo>
                  <a:lnTo>
                    <a:pt x="1475" y="2894"/>
                  </a:lnTo>
                  <a:lnTo>
                    <a:pt x="1450" y="2838"/>
                  </a:lnTo>
                  <a:lnTo>
                    <a:pt x="1422" y="2787"/>
                  </a:lnTo>
                  <a:lnTo>
                    <a:pt x="1391" y="2737"/>
                  </a:lnTo>
                  <a:lnTo>
                    <a:pt x="1359" y="2690"/>
                  </a:lnTo>
                  <a:lnTo>
                    <a:pt x="1321" y="2642"/>
                  </a:lnTo>
                  <a:lnTo>
                    <a:pt x="1281" y="2596"/>
                  </a:lnTo>
                  <a:lnTo>
                    <a:pt x="1235" y="2551"/>
                  </a:lnTo>
                  <a:lnTo>
                    <a:pt x="1235" y="2551"/>
                  </a:lnTo>
                  <a:lnTo>
                    <a:pt x="1187" y="2505"/>
                  </a:lnTo>
                  <a:lnTo>
                    <a:pt x="1136" y="2457"/>
                  </a:lnTo>
                  <a:lnTo>
                    <a:pt x="1082" y="2409"/>
                  </a:lnTo>
                  <a:lnTo>
                    <a:pt x="1056" y="2388"/>
                  </a:lnTo>
                  <a:lnTo>
                    <a:pt x="1027" y="2366"/>
                  </a:lnTo>
                  <a:lnTo>
                    <a:pt x="997" y="2347"/>
                  </a:lnTo>
                  <a:lnTo>
                    <a:pt x="966" y="2329"/>
                  </a:lnTo>
                  <a:lnTo>
                    <a:pt x="936" y="2314"/>
                  </a:lnTo>
                  <a:lnTo>
                    <a:pt x="905" y="2301"/>
                  </a:lnTo>
                  <a:lnTo>
                    <a:pt x="873" y="2289"/>
                  </a:lnTo>
                  <a:lnTo>
                    <a:pt x="840" y="2284"/>
                  </a:lnTo>
                  <a:lnTo>
                    <a:pt x="806" y="2280"/>
                  </a:lnTo>
                  <a:lnTo>
                    <a:pt x="772" y="2282"/>
                  </a:lnTo>
                  <a:lnTo>
                    <a:pt x="772" y="2282"/>
                  </a:lnTo>
                  <a:lnTo>
                    <a:pt x="772" y="2282"/>
                  </a:lnTo>
                  <a:lnTo>
                    <a:pt x="768" y="2217"/>
                  </a:lnTo>
                  <a:lnTo>
                    <a:pt x="762" y="2150"/>
                  </a:lnTo>
                  <a:lnTo>
                    <a:pt x="755" y="2082"/>
                  </a:lnTo>
                  <a:lnTo>
                    <a:pt x="743" y="2009"/>
                  </a:lnTo>
                  <a:lnTo>
                    <a:pt x="730" y="1935"/>
                  </a:lnTo>
                  <a:lnTo>
                    <a:pt x="713" y="1858"/>
                  </a:lnTo>
                  <a:lnTo>
                    <a:pt x="694" y="1778"/>
                  </a:lnTo>
                  <a:lnTo>
                    <a:pt x="671" y="1696"/>
                  </a:lnTo>
                  <a:lnTo>
                    <a:pt x="671" y="1696"/>
                  </a:lnTo>
                  <a:lnTo>
                    <a:pt x="646" y="1613"/>
                  </a:lnTo>
                  <a:lnTo>
                    <a:pt x="615" y="1531"/>
                  </a:lnTo>
                  <a:lnTo>
                    <a:pt x="581" y="1447"/>
                  </a:lnTo>
                  <a:lnTo>
                    <a:pt x="545" y="1365"/>
                  </a:lnTo>
                  <a:lnTo>
                    <a:pt x="503" y="1283"/>
                  </a:lnTo>
                  <a:lnTo>
                    <a:pt x="461" y="1203"/>
                  </a:lnTo>
                  <a:lnTo>
                    <a:pt x="417" y="1126"/>
                  </a:lnTo>
                  <a:lnTo>
                    <a:pt x="370" y="1052"/>
                  </a:lnTo>
                  <a:lnTo>
                    <a:pt x="324" y="980"/>
                  </a:lnTo>
                  <a:lnTo>
                    <a:pt x="274" y="911"/>
                  </a:lnTo>
                  <a:lnTo>
                    <a:pt x="227" y="848"/>
                  </a:lnTo>
                  <a:lnTo>
                    <a:pt x="179" y="789"/>
                  </a:lnTo>
                  <a:lnTo>
                    <a:pt x="133" y="734"/>
                  </a:lnTo>
                  <a:lnTo>
                    <a:pt x="88" y="684"/>
                  </a:lnTo>
                  <a:lnTo>
                    <a:pt x="42" y="64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30" y="579"/>
                  </a:lnTo>
                  <a:lnTo>
                    <a:pt x="78" y="541"/>
                  </a:lnTo>
                  <a:lnTo>
                    <a:pt x="143" y="492"/>
                  </a:lnTo>
                  <a:lnTo>
                    <a:pt x="219" y="436"/>
                  </a:lnTo>
                  <a:lnTo>
                    <a:pt x="309" y="375"/>
                  </a:lnTo>
                  <a:lnTo>
                    <a:pt x="356" y="345"/>
                  </a:lnTo>
                  <a:lnTo>
                    <a:pt x="408" y="312"/>
                  </a:lnTo>
                  <a:lnTo>
                    <a:pt x="459" y="284"/>
                  </a:lnTo>
                  <a:lnTo>
                    <a:pt x="513" y="253"/>
                  </a:lnTo>
                  <a:lnTo>
                    <a:pt x="566" y="227"/>
                  </a:lnTo>
                  <a:lnTo>
                    <a:pt x="621" y="200"/>
                  </a:lnTo>
                  <a:lnTo>
                    <a:pt x="621" y="200"/>
                  </a:lnTo>
                  <a:lnTo>
                    <a:pt x="682" y="173"/>
                  </a:lnTo>
                  <a:lnTo>
                    <a:pt x="745" y="150"/>
                  </a:lnTo>
                  <a:lnTo>
                    <a:pt x="808" y="129"/>
                  </a:lnTo>
                  <a:lnTo>
                    <a:pt x="871" y="110"/>
                  </a:lnTo>
                  <a:lnTo>
                    <a:pt x="938" y="95"/>
                  </a:lnTo>
                  <a:lnTo>
                    <a:pt x="1006" y="82"/>
                  </a:lnTo>
                  <a:lnTo>
                    <a:pt x="1077" y="68"/>
                  </a:lnTo>
                  <a:lnTo>
                    <a:pt x="1151" y="59"/>
                  </a:lnTo>
                  <a:lnTo>
                    <a:pt x="1227" y="49"/>
                  </a:lnTo>
                  <a:lnTo>
                    <a:pt x="1309" y="42"/>
                  </a:lnTo>
                  <a:lnTo>
                    <a:pt x="1395" y="34"/>
                  </a:lnTo>
                  <a:lnTo>
                    <a:pt x="1486" y="28"/>
                  </a:lnTo>
                  <a:lnTo>
                    <a:pt x="1683" y="17"/>
                  </a:lnTo>
                  <a:lnTo>
                    <a:pt x="1906" y="5"/>
                  </a:lnTo>
                  <a:lnTo>
                    <a:pt x="1906" y="5"/>
                  </a:lnTo>
                  <a:lnTo>
                    <a:pt x="2024" y="2"/>
                  </a:lnTo>
                  <a:lnTo>
                    <a:pt x="2146" y="0"/>
                  </a:lnTo>
                  <a:lnTo>
                    <a:pt x="2268" y="2"/>
                  </a:lnTo>
                  <a:lnTo>
                    <a:pt x="2390" y="7"/>
                  </a:lnTo>
                  <a:lnTo>
                    <a:pt x="2512" y="15"/>
                  </a:lnTo>
                  <a:lnTo>
                    <a:pt x="2630" y="24"/>
                  </a:lnTo>
                  <a:lnTo>
                    <a:pt x="2742" y="38"/>
                  </a:lnTo>
                  <a:lnTo>
                    <a:pt x="2851" y="53"/>
                  </a:lnTo>
                  <a:lnTo>
                    <a:pt x="2954" y="70"/>
                  </a:lnTo>
                  <a:lnTo>
                    <a:pt x="3047" y="91"/>
                  </a:lnTo>
                  <a:lnTo>
                    <a:pt x="3093" y="101"/>
                  </a:lnTo>
                  <a:lnTo>
                    <a:pt x="3133" y="112"/>
                  </a:lnTo>
                  <a:lnTo>
                    <a:pt x="3173" y="126"/>
                  </a:lnTo>
                  <a:lnTo>
                    <a:pt x="3209" y="137"/>
                  </a:lnTo>
                  <a:lnTo>
                    <a:pt x="3244" y="150"/>
                  </a:lnTo>
                  <a:lnTo>
                    <a:pt x="3274" y="164"/>
                  </a:lnTo>
                  <a:lnTo>
                    <a:pt x="3303" y="179"/>
                  </a:lnTo>
                  <a:lnTo>
                    <a:pt x="3326" y="194"/>
                  </a:lnTo>
                  <a:lnTo>
                    <a:pt x="3347" y="209"/>
                  </a:lnTo>
                  <a:lnTo>
                    <a:pt x="3366" y="225"/>
                  </a:lnTo>
                  <a:lnTo>
                    <a:pt x="3379" y="240"/>
                  </a:lnTo>
                  <a:lnTo>
                    <a:pt x="3388" y="257"/>
                  </a:lnTo>
                  <a:lnTo>
                    <a:pt x="3388" y="257"/>
                  </a:lnTo>
                  <a:lnTo>
                    <a:pt x="3396" y="274"/>
                  </a:lnTo>
                  <a:lnTo>
                    <a:pt x="3402" y="293"/>
                  </a:lnTo>
                  <a:lnTo>
                    <a:pt x="3406" y="309"/>
                  </a:lnTo>
                  <a:lnTo>
                    <a:pt x="3409" y="326"/>
                  </a:lnTo>
                  <a:lnTo>
                    <a:pt x="3411" y="341"/>
                  </a:lnTo>
                  <a:lnTo>
                    <a:pt x="3411" y="356"/>
                  </a:lnTo>
                  <a:lnTo>
                    <a:pt x="3411" y="371"/>
                  </a:lnTo>
                  <a:lnTo>
                    <a:pt x="3409" y="385"/>
                  </a:lnTo>
                  <a:lnTo>
                    <a:pt x="3404" y="411"/>
                  </a:lnTo>
                  <a:lnTo>
                    <a:pt x="3392" y="434"/>
                  </a:lnTo>
                  <a:lnTo>
                    <a:pt x="3381" y="457"/>
                  </a:lnTo>
                  <a:lnTo>
                    <a:pt x="3367" y="476"/>
                  </a:lnTo>
                  <a:lnTo>
                    <a:pt x="3352" y="493"/>
                  </a:lnTo>
                  <a:lnTo>
                    <a:pt x="3337" y="509"/>
                  </a:lnTo>
                  <a:lnTo>
                    <a:pt x="3322" y="520"/>
                  </a:lnTo>
                  <a:lnTo>
                    <a:pt x="3306" y="532"/>
                  </a:lnTo>
                  <a:lnTo>
                    <a:pt x="3284" y="545"/>
                  </a:lnTo>
                  <a:lnTo>
                    <a:pt x="3274" y="551"/>
                  </a:lnTo>
                  <a:lnTo>
                    <a:pt x="3274" y="551"/>
                  </a:lnTo>
                  <a:lnTo>
                    <a:pt x="3335" y="562"/>
                  </a:lnTo>
                  <a:lnTo>
                    <a:pt x="3335" y="562"/>
                  </a:lnTo>
                  <a:lnTo>
                    <a:pt x="3360" y="568"/>
                  </a:lnTo>
                  <a:lnTo>
                    <a:pt x="3385" y="577"/>
                  </a:lnTo>
                  <a:lnTo>
                    <a:pt x="3406" y="589"/>
                  </a:lnTo>
                  <a:lnTo>
                    <a:pt x="3427" y="604"/>
                  </a:lnTo>
                  <a:lnTo>
                    <a:pt x="3444" y="621"/>
                  </a:lnTo>
                  <a:lnTo>
                    <a:pt x="3459" y="640"/>
                  </a:lnTo>
                  <a:lnTo>
                    <a:pt x="3472" y="663"/>
                  </a:lnTo>
                  <a:lnTo>
                    <a:pt x="3482" y="688"/>
                  </a:lnTo>
                  <a:lnTo>
                    <a:pt x="3482" y="688"/>
                  </a:lnTo>
                  <a:lnTo>
                    <a:pt x="3488" y="707"/>
                  </a:lnTo>
                  <a:lnTo>
                    <a:pt x="3491" y="726"/>
                  </a:lnTo>
                  <a:lnTo>
                    <a:pt x="3495" y="747"/>
                  </a:lnTo>
                  <a:lnTo>
                    <a:pt x="3497" y="770"/>
                  </a:lnTo>
                  <a:lnTo>
                    <a:pt x="3497" y="791"/>
                  </a:lnTo>
                  <a:lnTo>
                    <a:pt x="3497" y="814"/>
                  </a:lnTo>
                  <a:lnTo>
                    <a:pt x="3497" y="837"/>
                  </a:lnTo>
                  <a:lnTo>
                    <a:pt x="3493" y="859"/>
                  </a:lnTo>
                  <a:lnTo>
                    <a:pt x="3489" y="882"/>
                  </a:lnTo>
                  <a:lnTo>
                    <a:pt x="3486" y="905"/>
                  </a:lnTo>
                  <a:lnTo>
                    <a:pt x="3478" y="926"/>
                  </a:lnTo>
                  <a:lnTo>
                    <a:pt x="3470" y="945"/>
                  </a:lnTo>
                  <a:lnTo>
                    <a:pt x="3461" y="964"/>
                  </a:lnTo>
                  <a:lnTo>
                    <a:pt x="3449" y="982"/>
                  </a:lnTo>
                  <a:lnTo>
                    <a:pt x="3436" y="999"/>
                  </a:lnTo>
                  <a:lnTo>
                    <a:pt x="3421" y="1012"/>
                  </a:lnTo>
                  <a:lnTo>
                    <a:pt x="3421" y="1012"/>
                  </a:lnTo>
                  <a:lnTo>
                    <a:pt x="3411" y="1020"/>
                  </a:lnTo>
                  <a:lnTo>
                    <a:pt x="3400" y="1025"/>
                  </a:lnTo>
                  <a:lnTo>
                    <a:pt x="3373" y="1039"/>
                  </a:lnTo>
                  <a:lnTo>
                    <a:pt x="3343" y="1050"/>
                  </a:lnTo>
                  <a:lnTo>
                    <a:pt x="3308" y="1062"/>
                  </a:lnTo>
                  <a:lnTo>
                    <a:pt x="3272" y="1069"/>
                  </a:lnTo>
                  <a:lnTo>
                    <a:pt x="3238" y="1077"/>
                  </a:lnTo>
                  <a:lnTo>
                    <a:pt x="3179" y="1086"/>
                  </a:lnTo>
                  <a:lnTo>
                    <a:pt x="3179" y="1086"/>
                  </a:lnTo>
                  <a:lnTo>
                    <a:pt x="3236" y="1088"/>
                  </a:lnTo>
                  <a:lnTo>
                    <a:pt x="3293" y="1092"/>
                  </a:lnTo>
                  <a:lnTo>
                    <a:pt x="3293" y="1092"/>
                  </a:lnTo>
                  <a:lnTo>
                    <a:pt x="3324" y="1096"/>
                  </a:lnTo>
                  <a:lnTo>
                    <a:pt x="3354" y="1104"/>
                  </a:lnTo>
                  <a:lnTo>
                    <a:pt x="3383" y="1113"/>
                  </a:lnTo>
                  <a:lnTo>
                    <a:pt x="3408" y="1126"/>
                  </a:lnTo>
                  <a:lnTo>
                    <a:pt x="3421" y="1136"/>
                  </a:lnTo>
                  <a:lnTo>
                    <a:pt x="3432" y="1144"/>
                  </a:lnTo>
                  <a:lnTo>
                    <a:pt x="3442" y="1155"/>
                  </a:lnTo>
                  <a:lnTo>
                    <a:pt x="3451" y="1165"/>
                  </a:lnTo>
                  <a:lnTo>
                    <a:pt x="3461" y="1178"/>
                  </a:lnTo>
                  <a:lnTo>
                    <a:pt x="3468" y="1189"/>
                  </a:lnTo>
                  <a:lnTo>
                    <a:pt x="3476" y="1205"/>
                  </a:lnTo>
                  <a:lnTo>
                    <a:pt x="3484" y="1220"/>
                  </a:lnTo>
                  <a:lnTo>
                    <a:pt x="3484" y="1220"/>
                  </a:lnTo>
                  <a:lnTo>
                    <a:pt x="3491" y="1245"/>
                  </a:lnTo>
                  <a:lnTo>
                    <a:pt x="3497" y="1271"/>
                  </a:lnTo>
                  <a:lnTo>
                    <a:pt x="3501" y="1298"/>
                  </a:lnTo>
                  <a:lnTo>
                    <a:pt x="3501" y="1323"/>
                  </a:lnTo>
                  <a:lnTo>
                    <a:pt x="3499" y="1349"/>
                  </a:lnTo>
                  <a:lnTo>
                    <a:pt x="3495" y="1374"/>
                  </a:lnTo>
                  <a:lnTo>
                    <a:pt x="3489" y="1399"/>
                  </a:lnTo>
                  <a:lnTo>
                    <a:pt x="3480" y="1424"/>
                  </a:lnTo>
                  <a:lnTo>
                    <a:pt x="3470" y="1447"/>
                  </a:lnTo>
                  <a:lnTo>
                    <a:pt x="3459" y="1470"/>
                  </a:lnTo>
                  <a:lnTo>
                    <a:pt x="3444" y="1491"/>
                  </a:lnTo>
                  <a:lnTo>
                    <a:pt x="3428" y="1511"/>
                  </a:lnTo>
                  <a:lnTo>
                    <a:pt x="3411" y="1531"/>
                  </a:lnTo>
                  <a:lnTo>
                    <a:pt x="3394" y="1550"/>
                  </a:lnTo>
                  <a:lnTo>
                    <a:pt x="3375" y="1567"/>
                  </a:lnTo>
                  <a:lnTo>
                    <a:pt x="3354" y="1582"/>
                  </a:lnTo>
                  <a:lnTo>
                    <a:pt x="3354" y="1582"/>
                  </a:lnTo>
                  <a:lnTo>
                    <a:pt x="3333" y="1595"/>
                  </a:lnTo>
                  <a:lnTo>
                    <a:pt x="3312" y="1607"/>
                  </a:lnTo>
                  <a:lnTo>
                    <a:pt x="3289" y="1616"/>
                  </a:lnTo>
                  <a:lnTo>
                    <a:pt x="3265" y="1626"/>
                  </a:lnTo>
                  <a:lnTo>
                    <a:pt x="3240" y="1634"/>
                  </a:lnTo>
                  <a:lnTo>
                    <a:pt x="3215" y="1641"/>
                  </a:lnTo>
                  <a:lnTo>
                    <a:pt x="3164" y="1653"/>
                  </a:lnTo>
                  <a:lnTo>
                    <a:pt x="3110" y="1660"/>
                  </a:lnTo>
                  <a:lnTo>
                    <a:pt x="3059" y="1670"/>
                  </a:lnTo>
                  <a:lnTo>
                    <a:pt x="3007" y="1677"/>
                  </a:lnTo>
                  <a:lnTo>
                    <a:pt x="2960" y="1687"/>
                  </a:lnTo>
                  <a:lnTo>
                    <a:pt x="2963" y="1696"/>
                  </a:lnTo>
                  <a:lnTo>
                    <a:pt x="2963" y="1696"/>
                  </a:lnTo>
                  <a:lnTo>
                    <a:pt x="3152" y="1717"/>
                  </a:lnTo>
                  <a:lnTo>
                    <a:pt x="3341" y="1740"/>
                  </a:lnTo>
                  <a:lnTo>
                    <a:pt x="3528" y="1767"/>
                  </a:lnTo>
                  <a:lnTo>
                    <a:pt x="3716" y="1794"/>
                  </a:lnTo>
                  <a:lnTo>
                    <a:pt x="3905" y="1824"/>
                  </a:lnTo>
                  <a:lnTo>
                    <a:pt x="4092" y="1857"/>
                  </a:lnTo>
                  <a:lnTo>
                    <a:pt x="4280" y="1891"/>
                  </a:lnTo>
                  <a:lnTo>
                    <a:pt x="4467" y="1925"/>
                  </a:lnTo>
                  <a:lnTo>
                    <a:pt x="4467" y="1925"/>
                  </a:lnTo>
                  <a:lnTo>
                    <a:pt x="4580" y="1944"/>
                  </a:lnTo>
                  <a:lnTo>
                    <a:pt x="4637" y="1956"/>
                  </a:lnTo>
                  <a:lnTo>
                    <a:pt x="4696" y="1967"/>
                  </a:lnTo>
                  <a:lnTo>
                    <a:pt x="4751" y="1984"/>
                  </a:lnTo>
                  <a:lnTo>
                    <a:pt x="4780" y="1994"/>
                  </a:lnTo>
                  <a:lnTo>
                    <a:pt x="4806" y="2005"/>
                  </a:lnTo>
                  <a:lnTo>
                    <a:pt x="4833" y="2017"/>
                  </a:lnTo>
                  <a:lnTo>
                    <a:pt x="4858" y="2030"/>
                  </a:lnTo>
                  <a:lnTo>
                    <a:pt x="4881" y="2045"/>
                  </a:lnTo>
                  <a:lnTo>
                    <a:pt x="4904" y="2062"/>
                  </a:lnTo>
                  <a:lnTo>
                    <a:pt x="4904" y="2062"/>
                  </a:lnTo>
                  <a:lnTo>
                    <a:pt x="4925" y="2083"/>
                  </a:lnTo>
                  <a:lnTo>
                    <a:pt x="4944" y="2102"/>
                  </a:lnTo>
                  <a:lnTo>
                    <a:pt x="4959" y="2123"/>
                  </a:lnTo>
                  <a:lnTo>
                    <a:pt x="4972" y="2146"/>
                  </a:lnTo>
                  <a:lnTo>
                    <a:pt x="4980" y="2167"/>
                  </a:lnTo>
                  <a:lnTo>
                    <a:pt x="4986" y="2190"/>
                  </a:lnTo>
                  <a:lnTo>
                    <a:pt x="4989" y="2211"/>
                  </a:lnTo>
                  <a:lnTo>
                    <a:pt x="4989" y="2232"/>
                  </a:lnTo>
                  <a:lnTo>
                    <a:pt x="4986" y="2253"/>
                  </a:lnTo>
                  <a:lnTo>
                    <a:pt x="4978" y="2274"/>
                  </a:lnTo>
                  <a:lnTo>
                    <a:pt x="4966" y="2293"/>
                  </a:lnTo>
                  <a:lnTo>
                    <a:pt x="4953" y="2310"/>
                  </a:lnTo>
                  <a:lnTo>
                    <a:pt x="4936" y="2327"/>
                  </a:lnTo>
                  <a:lnTo>
                    <a:pt x="4915" y="2343"/>
                  </a:lnTo>
                  <a:lnTo>
                    <a:pt x="4890" y="2356"/>
                  </a:lnTo>
                  <a:lnTo>
                    <a:pt x="4864" y="2367"/>
                  </a:lnTo>
                  <a:lnTo>
                    <a:pt x="4864" y="2367"/>
                  </a:lnTo>
                  <a:lnTo>
                    <a:pt x="4841" y="2375"/>
                  </a:lnTo>
                  <a:lnTo>
                    <a:pt x="4818" y="2383"/>
                  </a:lnTo>
                  <a:lnTo>
                    <a:pt x="4795" y="2387"/>
                  </a:lnTo>
                  <a:lnTo>
                    <a:pt x="4770" y="2390"/>
                  </a:lnTo>
                  <a:lnTo>
                    <a:pt x="4723" y="2396"/>
                  </a:lnTo>
                  <a:lnTo>
                    <a:pt x="4671" y="2398"/>
                  </a:lnTo>
                  <a:lnTo>
                    <a:pt x="4622" y="2396"/>
                  </a:lnTo>
                  <a:lnTo>
                    <a:pt x="4570" y="2394"/>
                  </a:lnTo>
                  <a:lnTo>
                    <a:pt x="4473" y="2388"/>
                  </a:lnTo>
                  <a:lnTo>
                    <a:pt x="4473" y="2388"/>
                  </a:lnTo>
                  <a:lnTo>
                    <a:pt x="4324" y="2385"/>
                  </a:lnTo>
                  <a:lnTo>
                    <a:pt x="4176" y="2379"/>
                  </a:lnTo>
                  <a:lnTo>
                    <a:pt x="4027" y="2373"/>
                  </a:lnTo>
                  <a:lnTo>
                    <a:pt x="3878" y="2364"/>
                  </a:lnTo>
                  <a:lnTo>
                    <a:pt x="3878" y="2364"/>
                  </a:lnTo>
                  <a:lnTo>
                    <a:pt x="3568" y="2343"/>
                  </a:lnTo>
                  <a:lnTo>
                    <a:pt x="3413" y="2333"/>
                  </a:lnTo>
                  <a:lnTo>
                    <a:pt x="3257" y="2324"/>
                  </a:lnTo>
                  <a:lnTo>
                    <a:pt x="3103" y="2318"/>
                  </a:lnTo>
                  <a:lnTo>
                    <a:pt x="2946" y="2316"/>
                  </a:lnTo>
                  <a:lnTo>
                    <a:pt x="2870" y="2318"/>
                  </a:lnTo>
                  <a:lnTo>
                    <a:pt x="2792" y="2320"/>
                  </a:lnTo>
                  <a:lnTo>
                    <a:pt x="2714" y="2322"/>
                  </a:lnTo>
                  <a:lnTo>
                    <a:pt x="2638" y="2327"/>
                  </a:lnTo>
                  <a:lnTo>
                    <a:pt x="2638" y="2327"/>
                  </a:lnTo>
                  <a:lnTo>
                    <a:pt x="2527" y="2335"/>
                  </a:lnTo>
                  <a:lnTo>
                    <a:pt x="2466" y="2341"/>
                  </a:lnTo>
                  <a:lnTo>
                    <a:pt x="2436" y="2345"/>
                  </a:lnTo>
                  <a:lnTo>
                    <a:pt x="2405" y="2350"/>
                  </a:lnTo>
                  <a:lnTo>
                    <a:pt x="2376" y="2356"/>
                  </a:lnTo>
                  <a:lnTo>
                    <a:pt x="2348" y="2366"/>
                  </a:lnTo>
                  <a:lnTo>
                    <a:pt x="2321" y="2375"/>
                  </a:lnTo>
                  <a:lnTo>
                    <a:pt x="2294" y="2387"/>
                  </a:lnTo>
                  <a:lnTo>
                    <a:pt x="2272" y="2402"/>
                  </a:lnTo>
                  <a:lnTo>
                    <a:pt x="2251" y="2417"/>
                  </a:lnTo>
                  <a:lnTo>
                    <a:pt x="2232" y="2438"/>
                  </a:lnTo>
                  <a:lnTo>
                    <a:pt x="2216" y="2459"/>
                  </a:lnTo>
                  <a:lnTo>
                    <a:pt x="2216" y="2459"/>
                  </a:lnTo>
                  <a:lnTo>
                    <a:pt x="2201" y="2484"/>
                  </a:lnTo>
                  <a:lnTo>
                    <a:pt x="2190" y="2509"/>
                  </a:lnTo>
                  <a:lnTo>
                    <a:pt x="2178" y="2533"/>
                  </a:lnTo>
                  <a:lnTo>
                    <a:pt x="2171" y="2560"/>
                  </a:lnTo>
                  <a:lnTo>
                    <a:pt x="2165" y="2589"/>
                  </a:lnTo>
                  <a:lnTo>
                    <a:pt x="2159" y="2617"/>
                  </a:lnTo>
                  <a:lnTo>
                    <a:pt x="2155" y="2646"/>
                  </a:lnTo>
                  <a:lnTo>
                    <a:pt x="2152" y="2676"/>
                  </a:lnTo>
                  <a:lnTo>
                    <a:pt x="2150" y="2735"/>
                  </a:lnTo>
                  <a:lnTo>
                    <a:pt x="2148" y="2795"/>
                  </a:lnTo>
                  <a:lnTo>
                    <a:pt x="2150" y="2907"/>
                  </a:lnTo>
                  <a:lnTo>
                    <a:pt x="2150" y="2907"/>
                  </a:lnTo>
                  <a:lnTo>
                    <a:pt x="2152" y="3088"/>
                  </a:lnTo>
                  <a:lnTo>
                    <a:pt x="2152" y="3180"/>
                  </a:lnTo>
                  <a:lnTo>
                    <a:pt x="2152" y="3273"/>
                  </a:lnTo>
                  <a:lnTo>
                    <a:pt x="2148" y="3366"/>
                  </a:lnTo>
                  <a:lnTo>
                    <a:pt x="2142" y="3458"/>
                  </a:lnTo>
                  <a:lnTo>
                    <a:pt x="2138" y="3506"/>
                  </a:lnTo>
                  <a:lnTo>
                    <a:pt x="2132" y="3549"/>
                  </a:lnTo>
                  <a:lnTo>
                    <a:pt x="2127" y="3595"/>
                  </a:lnTo>
                  <a:lnTo>
                    <a:pt x="2119" y="3639"/>
                  </a:lnTo>
                  <a:lnTo>
                    <a:pt x="2119" y="363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C39A16AE-716A-0EC6-7335-A79CC477EA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80017" y="931672"/>
              <a:ext cx="1356412" cy="891980"/>
            </a:xfrm>
            <a:custGeom>
              <a:avLst/>
              <a:gdLst>
                <a:gd name="T0" fmla="*/ 0 w 4855"/>
                <a:gd name="T1" fmla="*/ 393 h 3191"/>
                <a:gd name="T2" fmla="*/ 216 w 4855"/>
                <a:gd name="T3" fmla="*/ 357 h 3191"/>
                <a:gd name="T4" fmla="*/ 969 w 4855"/>
                <a:gd name="T5" fmla="*/ 235 h 3191"/>
                <a:gd name="T6" fmla="*/ 1569 w 4855"/>
                <a:gd name="T7" fmla="*/ 147 h 3191"/>
                <a:gd name="T8" fmla="*/ 1849 w 4855"/>
                <a:gd name="T9" fmla="*/ 111 h 3191"/>
                <a:gd name="T10" fmla="*/ 2143 w 4855"/>
                <a:gd name="T11" fmla="*/ 78 h 3191"/>
                <a:gd name="T12" fmla="*/ 2463 w 4855"/>
                <a:gd name="T13" fmla="*/ 52 h 3191"/>
                <a:gd name="T14" fmla="*/ 2793 w 4855"/>
                <a:gd name="T15" fmla="*/ 29 h 3191"/>
                <a:gd name="T16" fmla="*/ 3115 w 4855"/>
                <a:gd name="T17" fmla="*/ 12 h 3191"/>
                <a:gd name="T18" fmla="*/ 3412 w 4855"/>
                <a:gd name="T19" fmla="*/ 2 h 3191"/>
                <a:gd name="T20" fmla="*/ 3665 w 4855"/>
                <a:gd name="T21" fmla="*/ 2 h 3191"/>
                <a:gd name="T22" fmla="*/ 3860 w 4855"/>
                <a:gd name="T23" fmla="*/ 12 h 3191"/>
                <a:gd name="T24" fmla="*/ 3928 w 4855"/>
                <a:gd name="T25" fmla="*/ 21 h 3191"/>
                <a:gd name="T26" fmla="*/ 3976 w 4855"/>
                <a:gd name="T27" fmla="*/ 34 h 3191"/>
                <a:gd name="T28" fmla="*/ 4001 w 4855"/>
                <a:gd name="T29" fmla="*/ 46 h 3191"/>
                <a:gd name="T30" fmla="*/ 4054 w 4855"/>
                <a:gd name="T31" fmla="*/ 80 h 3191"/>
                <a:gd name="T32" fmla="*/ 4083 w 4855"/>
                <a:gd name="T33" fmla="*/ 103 h 3191"/>
                <a:gd name="T34" fmla="*/ 4171 w 4855"/>
                <a:gd name="T35" fmla="*/ 183 h 3191"/>
                <a:gd name="T36" fmla="*/ 4262 w 4855"/>
                <a:gd name="T37" fmla="*/ 288 h 3191"/>
                <a:gd name="T38" fmla="*/ 4357 w 4855"/>
                <a:gd name="T39" fmla="*/ 410 h 3191"/>
                <a:gd name="T40" fmla="*/ 4453 w 4855"/>
                <a:gd name="T41" fmla="*/ 551 h 3191"/>
                <a:gd name="T42" fmla="*/ 4544 w 4855"/>
                <a:gd name="T43" fmla="*/ 702 h 3191"/>
                <a:gd name="T44" fmla="*/ 4628 w 4855"/>
                <a:gd name="T45" fmla="*/ 864 h 3191"/>
                <a:gd name="T46" fmla="*/ 4698 w 4855"/>
                <a:gd name="T47" fmla="*/ 1030 h 3191"/>
                <a:gd name="T48" fmla="*/ 4754 w 4855"/>
                <a:gd name="T49" fmla="*/ 1195 h 3191"/>
                <a:gd name="T50" fmla="*/ 4777 w 4855"/>
                <a:gd name="T51" fmla="*/ 1277 h 3191"/>
                <a:gd name="T52" fmla="*/ 4813 w 4855"/>
                <a:gd name="T53" fmla="*/ 1434 h 3191"/>
                <a:gd name="T54" fmla="*/ 4838 w 4855"/>
                <a:gd name="T55" fmla="*/ 1581 h 3191"/>
                <a:gd name="T56" fmla="*/ 4851 w 4855"/>
                <a:gd name="T57" fmla="*/ 1716 h 3191"/>
                <a:gd name="T58" fmla="*/ 4855 w 4855"/>
                <a:gd name="T59" fmla="*/ 1781 h 3191"/>
                <a:gd name="T60" fmla="*/ 4855 w 4855"/>
                <a:gd name="T61" fmla="*/ 1865 h 3191"/>
                <a:gd name="T62" fmla="*/ 4849 w 4855"/>
                <a:gd name="T63" fmla="*/ 1943 h 3191"/>
                <a:gd name="T64" fmla="*/ 4838 w 4855"/>
                <a:gd name="T65" fmla="*/ 2013 h 3191"/>
                <a:gd name="T66" fmla="*/ 4820 w 4855"/>
                <a:gd name="T67" fmla="*/ 2080 h 3191"/>
                <a:gd name="T68" fmla="*/ 4798 w 4855"/>
                <a:gd name="T69" fmla="*/ 2137 h 3191"/>
                <a:gd name="T70" fmla="*/ 4771 w 4855"/>
                <a:gd name="T71" fmla="*/ 2189 h 3191"/>
                <a:gd name="T72" fmla="*/ 4737 w 4855"/>
                <a:gd name="T73" fmla="*/ 2233 h 3191"/>
                <a:gd name="T74" fmla="*/ 4697 w 4855"/>
                <a:gd name="T75" fmla="*/ 2269 h 3191"/>
                <a:gd name="T76" fmla="*/ 4685 w 4855"/>
                <a:gd name="T77" fmla="*/ 2276 h 3191"/>
                <a:gd name="T78" fmla="*/ 4613 w 4855"/>
                <a:gd name="T79" fmla="*/ 2305 h 3191"/>
                <a:gd name="T80" fmla="*/ 4439 w 4855"/>
                <a:gd name="T81" fmla="*/ 2353 h 3191"/>
                <a:gd name="T82" fmla="*/ 4191 w 4855"/>
                <a:gd name="T83" fmla="*/ 2410 h 3191"/>
                <a:gd name="T84" fmla="*/ 3521 w 4855"/>
                <a:gd name="T85" fmla="*/ 2549 h 3191"/>
                <a:gd name="T86" fmla="*/ 2707 w 4855"/>
                <a:gd name="T87" fmla="*/ 2705 h 3191"/>
                <a:gd name="T88" fmla="*/ 1436 w 4855"/>
                <a:gd name="T89" fmla="*/ 2938 h 3191"/>
                <a:gd name="T90" fmla="*/ 0 w 4855"/>
                <a:gd name="T91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55" h="3191">
                  <a:moveTo>
                    <a:pt x="0" y="3191"/>
                  </a:moveTo>
                  <a:lnTo>
                    <a:pt x="0" y="393"/>
                  </a:lnTo>
                  <a:lnTo>
                    <a:pt x="0" y="393"/>
                  </a:lnTo>
                  <a:lnTo>
                    <a:pt x="216" y="357"/>
                  </a:lnTo>
                  <a:lnTo>
                    <a:pt x="681" y="280"/>
                  </a:lnTo>
                  <a:lnTo>
                    <a:pt x="969" y="235"/>
                  </a:lnTo>
                  <a:lnTo>
                    <a:pt x="1270" y="189"/>
                  </a:lnTo>
                  <a:lnTo>
                    <a:pt x="1569" y="147"/>
                  </a:lnTo>
                  <a:lnTo>
                    <a:pt x="1849" y="111"/>
                  </a:lnTo>
                  <a:lnTo>
                    <a:pt x="1849" y="111"/>
                  </a:lnTo>
                  <a:lnTo>
                    <a:pt x="1992" y="94"/>
                  </a:lnTo>
                  <a:lnTo>
                    <a:pt x="2143" y="78"/>
                  </a:lnTo>
                  <a:lnTo>
                    <a:pt x="2301" y="65"/>
                  </a:lnTo>
                  <a:lnTo>
                    <a:pt x="2463" y="52"/>
                  </a:lnTo>
                  <a:lnTo>
                    <a:pt x="2629" y="38"/>
                  </a:lnTo>
                  <a:lnTo>
                    <a:pt x="2793" y="29"/>
                  </a:lnTo>
                  <a:lnTo>
                    <a:pt x="2956" y="19"/>
                  </a:lnTo>
                  <a:lnTo>
                    <a:pt x="3115" y="12"/>
                  </a:lnTo>
                  <a:lnTo>
                    <a:pt x="3267" y="6"/>
                  </a:lnTo>
                  <a:lnTo>
                    <a:pt x="3412" y="2"/>
                  </a:lnTo>
                  <a:lnTo>
                    <a:pt x="3545" y="0"/>
                  </a:lnTo>
                  <a:lnTo>
                    <a:pt x="3665" y="2"/>
                  </a:lnTo>
                  <a:lnTo>
                    <a:pt x="3770" y="6"/>
                  </a:lnTo>
                  <a:lnTo>
                    <a:pt x="3860" y="12"/>
                  </a:lnTo>
                  <a:lnTo>
                    <a:pt x="3896" y="17"/>
                  </a:lnTo>
                  <a:lnTo>
                    <a:pt x="3928" y="21"/>
                  </a:lnTo>
                  <a:lnTo>
                    <a:pt x="3955" y="27"/>
                  </a:lnTo>
                  <a:lnTo>
                    <a:pt x="3976" y="34"/>
                  </a:lnTo>
                  <a:lnTo>
                    <a:pt x="3976" y="34"/>
                  </a:lnTo>
                  <a:lnTo>
                    <a:pt x="4001" y="46"/>
                  </a:lnTo>
                  <a:lnTo>
                    <a:pt x="4026" y="61"/>
                  </a:lnTo>
                  <a:lnTo>
                    <a:pt x="4054" y="80"/>
                  </a:lnTo>
                  <a:lnTo>
                    <a:pt x="4083" y="103"/>
                  </a:lnTo>
                  <a:lnTo>
                    <a:pt x="4083" y="103"/>
                  </a:lnTo>
                  <a:lnTo>
                    <a:pt x="4125" y="139"/>
                  </a:lnTo>
                  <a:lnTo>
                    <a:pt x="4171" y="183"/>
                  </a:lnTo>
                  <a:lnTo>
                    <a:pt x="4216" y="233"/>
                  </a:lnTo>
                  <a:lnTo>
                    <a:pt x="4262" y="288"/>
                  </a:lnTo>
                  <a:lnTo>
                    <a:pt x="4310" y="347"/>
                  </a:lnTo>
                  <a:lnTo>
                    <a:pt x="4357" y="410"/>
                  </a:lnTo>
                  <a:lnTo>
                    <a:pt x="4407" y="479"/>
                  </a:lnTo>
                  <a:lnTo>
                    <a:pt x="4453" y="551"/>
                  </a:lnTo>
                  <a:lnTo>
                    <a:pt x="4500" y="625"/>
                  </a:lnTo>
                  <a:lnTo>
                    <a:pt x="4544" y="702"/>
                  </a:lnTo>
                  <a:lnTo>
                    <a:pt x="4586" y="782"/>
                  </a:lnTo>
                  <a:lnTo>
                    <a:pt x="4628" y="864"/>
                  </a:lnTo>
                  <a:lnTo>
                    <a:pt x="4664" y="946"/>
                  </a:lnTo>
                  <a:lnTo>
                    <a:pt x="4698" y="1030"/>
                  </a:lnTo>
                  <a:lnTo>
                    <a:pt x="4729" y="1112"/>
                  </a:lnTo>
                  <a:lnTo>
                    <a:pt x="4754" y="1195"/>
                  </a:lnTo>
                  <a:lnTo>
                    <a:pt x="4754" y="1195"/>
                  </a:lnTo>
                  <a:lnTo>
                    <a:pt x="4777" y="1277"/>
                  </a:lnTo>
                  <a:lnTo>
                    <a:pt x="4796" y="1357"/>
                  </a:lnTo>
                  <a:lnTo>
                    <a:pt x="4813" y="1434"/>
                  </a:lnTo>
                  <a:lnTo>
                    <a:pt x="4826" y="1508"/>
                  </a:lnTo>
                  <a:lnTo>
                    <a:pt x="4838" y="1581"/>
                  </a:lnTo>
                  <a:lnTo>
                    <a:pt x="4845" y="1649"/>
                  </a:lnTo>
                  <a:lnTo>
                    <a:pt x="4851" y="1716"/>
                  </a:lnTo>
                  <a:lnTo>
                    <a:pt x="4855" y="1781"/>
                  </a:lnTo>
                  <a:lnTo>
                    <a:pt x="4855" y="1781"/>
                  </a:lnTo>
                  <a:lnTo>
                    <a:pt x="4855" y="1823"/>
                  </a:lnTo>
                  <a:lnTo>
                    <a:pt x="4855" y="1865"/>
                  </a:lnTo>
                  <a:lnTo>
                    <a:pt x="4853" y="1905"/>
                  </a:lnTo>
                  <a:lnTo>
                    <a:pt x="4849" y="1943"/>
                  </a:lnTo>
                  <a:lnTo>
                    <a:pt x="4843" y="1979"/>
                  </a:lnTo>
                  <a:lnTo>
                    <a:pt x="4838" y="2013"/>
                  </a:lnTo>
                  <a:lnTo>
                    <a:pt x="4830" y="2048"/>
                  </a:lnTo>
                  <a:lnTo>
                    <a:pt x="4820" y="2080"/>
                  </a:lnTo>
                  <a:lnTo>
                    <a:pt x="4811" y="2109"/>
                  </a:lnTo>
                  <a:lnTo>
                    <a:pt x="4798" y="2137"/>
                  </a:lnTo>
                  <a:lnTo>
                    <a:pt x="4786" y="2164"/>
                  </a:lnTo>
                  <a:lnTo>
                    <a:pt x="4771" y="2189"/>
                  </a:lnTo>
                  <a:lnTo>
                    <a:pt x="4754" y="2212"/>
                  </a:lnTo>
                  <a:lnTo>
                    <a:pt x="4737" y="2233"/>
                  </a:lnTo>
                  <a:lnTo>
                    <a:pt x="4717" y="2252"/>
                  </a:lnTo>
                  <a:lnTo>
                    <a:pt x="4697" y="2269"/>
                  </a:lnTo>
                  <a:lnTo>
                    <a:pt x="4697" y="2269"/>
                  </a:lnTo>
                  <a:lnTo>
                    <a:pt x="4685" y="2276"/>
                  </a:lnTo>
                  <a:lnTo>
                    <a:pt x="4666" y="2286"/>
                  </a:lnTo>
                  <a:lnTo>
                    <a:pt x="4613" y="2305"/>
                  </a:lnTo>
                  <a:lnTo>
                    <a:pt x="4536" y="2326"/>
                  </a:lnTo>
                  <a:lnTo>
                    <a:pt x="4439" y="2353"/>
                  </a:lnTo>
                  <a:lnTo>
                    <a:pt x="4325" y="2379"/>
                  </a:lnTo>
                  <a:lnTo>
                    <a:pt x="4191" y="2410"/>
                  </a:lnTo>
                  <a:lnTo>
                    <a:pt x="3881" y="2477"/>
                  </a:lnTo>
                  <a:lnTo>
                    <a:pt x="3521" y="2549"/>
                  </a:lnTo>
                  <a:lnTo>
                    <a:pt x="3126" y="2627"/>
                  </a:lnTo>
                  <a:lnTo>
                    <a:pt x="2707" y="2705"/>
                  </a:lnTo>
                  <a:lnTo>
                    <a:pt x="2276" y="2785"/>
                  </a:lnTo>
                  <a:lnTo>
                    <a:pt x="1436" y="2938"/>
                  </a:lnTo>
                  <a:lnTo>
                    <a:pt x="708" y="3068"/>
                  </a:lnTo>
                  <a:lnTo>
                    <a:pt x="0" y="3191"/>
                  </a:lnTo>
                  <a:lnTo>
                    <a:pt x="0" y="3191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90AED9E3-7D46-D9FB-8CC5-ED2DA74EAC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4623" y="1258060"/>
              <a:ext cx="1192659" cy="658925"/>
            </a:xfrm>
            <a:custGeom>
              <a:avLst/>
              <a:gdLst>
                <a:gd name="T0" fmla="*/ 135 w 4267"/>
                <a:gd name="T1" fmla="*/ 652 h 2356"/>
                <a:gd name="T2" fmla="*/ 294 w 4267"/>
                <a:gd name="T3" fmla="*/ 739 h 2356"/>
                <a:gd name="T4" fmla="*/ 532 w 4267"/>
                <a:gd name="T5" fmla="*/ 966 h 2356"/>
                <a:gd name="T6" fmla="*/ 667 w 4267"/>
                <a:gd name="T7" fmla="*/ 1161 h 2356"/>
                <a:gd name="T8" fmla="*/ 766 w 4267"/>
                <a:gd name="T9" fmla="*/ 1418 h 2356"/>
                <a:gd name="T10" fmla="*/ 858 w 4267"/>
                <a:gd name="T11" fmla="*/ 1849 h 2356"/>
                <a:gd name="T12" fmla="*/ 966 w 4267"/>
                <a:gd name="T13" fmla="*/ 2230 h 2356"/>
                <a:gd name="T14" fmla="*/ 1035 w 4267"/>
                <a:gd name="T15" fmla="*/ 2329 h 2356"/>
                <a:gd name="T16" fmla="*/ 1166 w 4267"/>
                <a:gd name="T17" fmla="*/ 2350 h 2356"/>
                <a:gd name="T18" fmla="*/ 1273 w 4267"/>
                <a:gd name="T19" fmla="*/ 2278 h 2356"/>
                <a:gd name="T20" fmla="*/ 1353 w 4267"/>
                <a:gd name="T21" fmla="*/ 2131 h 2356"/>
                <a:gd name="T22" fmla="*/ 1414 w 4267"/>
                <a:gd name="T23" fmla="*/ 1878 h 2356"/>
                <a:gd name="T24" fmla="*/ 1429 w 4267"/>
                <a:gd name="T25" fmla="*/ 1277 h 2356"/>
                <a:gd name="T26" fmla="*/ 1435 w 4267"/>
                <a:gd name="T27" fmla="*/ 982 h 2356"/>
                <a:gd name="T28" fmla="*/ 1490 w 4267"/>
                <a:gd name="T29" fmla="*/ 804 h 2356"/>
                <a:gd name="T30" fmla="*/ 1551 w 4267"/>
                <a:gd name="T31" fmla="*/ 745 h 2356"/>
                <a:gd name="T32" fmla="*/ 1731 w 4267"/>
                <a:gd name="T33" fmla="*/ 696 h 2356"/>
                <a:gd name="T34" fmla="*/ 2100 w 4267"/>
                <a:gd name="T35" fmla="*/ 675 h 2356"/>
                <a:gd name="T36" fmla="*/ 2845 w 4267"/>
                <a:gd name="T37" fmla="*/ 697 h 2356"/>
                <a:gd name="T38" fmla="*/ 3762 w 4267"/>
                <a:gd name="T39" fmla="*/ 749 h 2356"/>
                <a:gd name="T40" fmla="*/ 4037 w 4267"/>
                <a:gd name="T41" fmla="*/ 747 h 2356"/>
                <a:gd name="T42" fmla="*/ 4201 w 4267"/>
                <a:gd name="T43" fmla="*/ 682 h 2356"/>
                <a:gd name="T44" fmla="*/ 4265 w 4267"/>
                <a:gd name="T45" fmla="*/ 579 h 2356"/>
                <a:gd name="T46" fmla="*/ 4254 w 4267"/>
                <a:gd name="T47" fmla="*/ 474 h 2356"/>
                <a:gd name="T48" fmla="*/ 4130 w 4267"/>
                <a:gd name="T49" fmla="*/ 341 h 2356"/>
                <a:gd name="T50" fmla="*/ 3968 w 4267"/>
                <a:gd name="T51" fmla="*/ 274 h 2356"/>
                <a:gd name="T52" fmla="*/ 3474 w 4267"/>
                <a:gd name="T53" fmla="*/ 185 h 2356"/>
                <a:gd name="T54" fmla="*/ 2468 w 4267"/>
                <a:gd name="T55" fmla="*/ 28 h 2356"/>
                <a:gd name="T56" fmla="*/ 2199 w 4267"/>
                <a:gd name="T57" fmla="*/ 4 h 2356"/>
                <a:gd name="T58" fmla="*/ 2205 w 4267"/>
                <a:gd name="T59" fmla="*/ 51 h 2356"/>
                <a:gd name="T60" fmla="*/ 2781 w 4267"/>
                <a:gd name="T61" fmla="*/ 124 h 2356"/>
                <a:gd name="T62" fmla="*/ 3713 w 4267"/>
                <a:gd name="T63" fmla="*/ 282 h 2356"/>
                <a:gd name="T64" fmla="*/ 3999 w 4267"/>
                <a:gd name="T65" fmla="*/ 339 h 2356"/>
                <a:gd name="T66" fmla="*/ 4164 w 4267"/>
                <a:gd name="T67" fmla="*/ 436 h 2356"/>
                <a:gd name="T68" fmla="*/ 4210 w 4267"/>
                <a:gd name="T69" fmla="*/ 509 h 2356"/>
                <a:gd name="T70" fmla="*/ 4204 w 4267"/>
                <a:gd name="T71" fmla="*/ 596 h 2356"/>
                <a:gd name="T72" fmla="*/ 4115 w 4267"/>
                <a:gd name="T73" fmla="*/ 669 h 2356"/>
                <a:gd name="T74" fmla="*/ 3926 w 4267"/>
                <a:gd name="T75" fmla="*/ 701 h 2356"/>
                <a:gd name="T76" fmla="*/ 3581 w 4267"/>
                <a:gd name="T77" fmla="*/ 686 h 2356"/>
                <a:gd name="T78" fmla="*/ 3027 w 4267"/>
                <a:gd name="T79" fmla="*/ 659 h 2356"/>
                <a:gd name="T80" fmla="*/ 2279 w 4267"/>
                <a:gd name="T81" fmla="*/ 621 h 2356"/>
                <a:gd name="T82" fmla="*/ 1786 w 4267"/>
                <a:gd name="T83" fmla="*/ 638 h 2356"/>
                <a:gd name="T84" fmla="*/ 1584 w 4267"/>
                <a:gd name="T85" fmla="*/ 673 h 2356"/>
                <a:gd name="T86" fmla="*/ 1466 w 4267"/>
                <a:gd name="T87" fmla="*/ 749 h 2356"/>
                <a:gd name="T88" fmla="*/ 1389 w 4267"/>
                <a:gd name="T89" fmla="*/ 928 h 2356"/>
                <a:gd name="T90" fmla="*/ 1374 w 4267"/>
                <a:gd name="T91" fmla="*/ 1142 h 2356"/>
                <a:gd name="T92" fmla="*/ 1378 w 4267"/>
                <a:gd name="T93" fmla="*/ 1637 h 2356"/>
                <a:gd name="T94" fmla="*/ 1340 w 4267"/>
                <a:gd name="T95" fmla="*/ 2000 h 2356"/>
                <a:gd name="T96" fmla="*/ 1262 w 4267"/>
                <a:gd name="T97" fmla="*/ 2202 h 2356"/>
                <a:gd name="T98" fmla="*/ 1178 w 4267"/>
                <a:gd name="T99" fmla="*/ 2289 h 2356"/>
                <a:gd name="T100" fmla="*/ 1102 w 4267"/>
                <a:gd name="T101" fmla="*/ 2303 h 2356"/>
                <a:gd name="T102" fmla="*/ 1050 w 4267"/>
                <a:gd name="T103" fmla="*/ 2272 h 2356"/>
                <a:gd name="T104" fmla="*/ 989 w 4267"/>
                <a:gd name="T105" fmla="*/ 2139 h 2356"/>
                <a:gd name="T106" fmla="*/ 844 w 4267"/>
                <a:gd name="T107" fmla="*/ 1512 h 2356"/>
                <a:gd name="T108" fmla="*/ 770 w 4267"/>
                <a:gd name="T109" fmla="*/ 1262 h 2356"/>
                <a:gd name="T110" fmla="*/ 652 w 4267"/>
                <a:gd name="T111" fmla="*/ 1033 h 2356"/>
                <a:gd name="T112" fmla="*/ 486 w 4267"/>
                <a:gd name="T113" fmla="*/ 840 h 2356"/>
                <a:gd name="T114" fmla="*/ 244 w 4267"/>
                <a:gd name="T115" fmla="*/ 642 h 2356"/>
                <a:gd name="T116" fmla="*/ 46 w 4267"/>
                <a:gd name="T117" fmla="*/ 583 h 2356"/>
                <a:gd name="T118" fmla="*/ 2 w 4267"/>
                <a:gd name="T119" fmla="*/ 602 h 2356"/>
                <a:gd name="T120" fmla="*/ 19 w 4267"/>
                <a:gd name="T121" fmla="*/ 636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67" h="2356">
                  <a:moveTo>
                    <a:pt x="27" y="638"/>
                  </a:moveTo>
                  <a:lnTo>
                    <a:pt x="27" y="638"/>
                  </a:lnTo>
                  <a:lnTo>
                    <a:pt x="44" y="636"/>
                  </a:lnTo>
                  <a:lnTo>
                    <a:pt x="63" y="638"/>
                  </a:lnTo>
                  <a:lnTo>
                    <a:pt x="99" y="642"/>
                  </a:lnTo>
                  <a:lnTo>
                    <a:pt x="135" y="652"/>
                  </a:lnTo>
                  <a:lnTo>
                    <a:pt x="168" y="663"/>
                  </a:lnTo>
                  <a:lnTo>
                    <a:pt x="202" y="678"/>
                  </a:lnTo>
                  <a:lnTo>
                    <a:pt x="233" y="697"/>
                  </a:lnTo>
                  <a:lnTo>
                    <a:pt x="263" y="718"/>
                  </a:lnTo>
                  <a:lnTo>
                    <a:pt x="294" y="739"/>
                  </a:lnTo>
                  <a:lnTo>
                    <a:pt x="294" y="739"/>
                  </a:lnTo>
                  <a:lnTo>
                    <a:pt x="349" y="785"/>
                  </a:lnTo>
                  <a:lnTo>
                    <a:pt x="402" y="835"/>
                  </a:lnTo>
                  <a:lnTo>
                    <a:pt x="454" y="884"/>
                  </a:lnTo>
                  <a:lnTo>
                    <a:pt x="505" y="936"/>
                  </a:lnTo>
                  <a:lnTo>
                    <a:pt x="505" y="936"/>
                  </a:lnTo>
                  <a:lnTo>
                    <a:pt x="532" y="966"/>
                  </a:lnTo>
                  <a:lnTo>
                    <a:pt x="558" y="997"/>
                  </a:lnTo>
                  <a:lnTo>
                    <a:pt x="583" y="1027"/>
                  </a:lnTo>
                  <a:lnTo>
                    <a:pt x="606" y="1060"/>
                  </a:lnTo>
                  <a:lnTo>
                    <a:pt x="627" y="1092"/>
                  </a:lnTo>
                  <a:lnTo>
                    <a:pt x="648" y="1126"/>
                  </a:lnTo>
                  <a:lnTo>
                    <a:pt x="667" y="1161"/>
                  </a:lnTo>
                  <a:lnTo>
                    <a:pt x="684" y="1197"/>
                  </a:lnTo>
                  <a:lnTo>
                    <a:pt x="701" y="1231"/>
                  </a:lnTo>
                  <a:lnTo>
                    <a:pt x="717" y="1268"/>
                  </a:lnTo>
                  <a:lnTo>
                    <a:pt x="730" y="1306"/>
                  </a:lnTo>
                  <a:lnTo>
                    <a:pt x="743" y="1342"/>
                  </a:lnTo>
                  <a:lnTo>
                    <a:pt x="766" y="1418"/>
                  </a:lnTo>
                  <a:lnTo>
                    <a:pt x="787" y="1496"/>
                  </a:lnTo>
                  <a:lnTo>
                    <a:pt x="787" y="1496"/>
                  </a:lnTo>
                  <a:lnTo>
                    <a:pt x="806" y="1584"/>
                  </a:lnTo>
                  <a:lnTo>
                    <a:pt x="823" y="1672"/>
                  </a:lnTo>
                  <a:lnTo>
                    <a:pt x="858" y="1849"/>
                  </a:lnTo>
                  <a:lnTo>
                    <a:pt x="858" y="1849"/>
                  </a:lnTo>
                  <a:lnTo>
                    <a:pt x="875" y="1921"/>
                  </a:lnTo>
                  <a:lnTo>
                    <a:pt x="892" y="1994"/>
                  </a:lnTo>
                  <a:lnTo>
                    <a:pt x="934" y="2137"/>
                  </a:lnTo>
                  <a:lnTo>
                    <a:pt x="934" y="2137"/>
                  </a:lnTo>
                  <a:lnTo>
                    <a:pt x="947" y="2185"/>
                  </a:lnTo>
                  <a:lnTo>
                    <a:pt x="966" y="2230"/>
                  </a:lnTo>
                  <a:lnTo>
                    <a:pt x="976" y="2251"/>
                  </a:lnTo>
                  <a:lnTo>
                    <a:pt x="987" y="2272"/>
                  </a:lnTo>
                  <a:lnTo>
                    <a:pt x="1001" y="2293"/>
                  </a:lnTo>
                  <a:lnTo>
                    <a:pt x="1016" y="2312"/>
                  </a:lnTo>
                  <a:lnTo>
                    <a:pt x="1016" y="2312"/>
                  </a:lnTo>
                  <a:lnTo>
                    <a:pt x="1035" y="2329"/>
                  </a:lnTo>
                  <a:lnTo>
                    <a:pt x="1054" y="2341"/>
                  </a:lnTo>
                  <a:lnTo>
                    <a:pt x="1075" y="2350"/>
                  </a:lnTo>
                  <a:lnTo>
                    <a:pt x="1098" y="2354"/>
                  </a:lnTo>
                  <a:lnTo>
                    <a:pt x="1121" y="2356"/>
                  </a:lnTo>
                  <a:lnTo>
                    <a:pt x="1144" y="2354"/>
                  </a:lnTo>
                  <a:lnTo>
                    <a:pt x="1166" y="2350"/>
                  </a:lnTo>
                  <a:lnTo>
                    <a:pt x="1189" y="2343"/>
                  </a:lnTo>
                  <a:lnTo>
                    <a:pt x="1189" y="2343"/>
                  </a:lnTo>
                  <a:lnTo>
                    <a:pt x="1214" y="2331"/>
                  </a:lnTo>
                  <a:lnTo>
                    <a:pt x="1235" y="2316"/>
                  </a:lnTo>
                  <a:lnTo>
                    <a:pt x="1256" y="2297"/>
                  </a:lnTo>
                  <a:lnTo>
                    <a:pt x="1273" y="2278"/>
                  </a:lnTo>
                  <a:lnTo>
                    <a:pt x="1290" y="2255"/>
                  </a:lnTo>
                  <a:lnTo>
                    <a:pt x="1306" y="2232"/>
                  </a:lnTo>
                  <a:lnTo>
                    <a:pt x="1319" y="2209"/>
                  </a:lnTo>
                  <a:lnTo>
                    <a:pt x="1330" y="2185"/>
                  </a:lnTo>
                  <a:lnTo>
                    <a:pt x="1330" y="2185"/>
                  </a:lnTo>
                  <a:lnTo>
                    <a:pt x="1353" y="2131"/>
                  </a:lnTo>
                  <a:lnTo>
                    <a:pt x="1372" y="2076"/>
                  </a:lnTo>
                  <a:lnTo>
                    <a:pt x="1387" y="2021"/>
                  </a:lnTo>
                  <a:lnTo>
                    <a:pt x="1401" y="1963"/>
                  </a:lnTo>
                  <a:lnTo>
                    <a:pt x="1401" y="1963"/>
                  </a:lnTo>
                  <a:lnTo>
                    <a:pt x="1408" y="1921"/>
                  </a:lnTo>
                  <a:lnTo>
                    <a:pt x="1414" y="1878"/>
                  </a:lnTo>
                  <a:lnTo>
                    <a:pt x="1424" y="1792"/>
                  </a:lnTo>
                  <a:lnTo>
                    <a:pt x="1429" y="1708"/>
                  </a:lnTo>
                  <a:lnTo>
                    <a:pt x="1431" y="1620"/>
                  </a:lnTo>
                  <a:lnTo>
                    <a:pt x="1433" y="1534"/>
                  </a:lnTo>
                  <a:lnTo>
                    <a:pt x="1431" y="1449"/>
                  </a:lnTo>
                  <a:lnTo>
                    <a:pt x="1429" y="1277"/>
                  </a:lnTo>
                  <a:lnTo>
                    <a:pt x="1429" y="1277"/>
                  </a:lnTo>
                  <a:lnTo>
                    <a:pt x="1428" y="1130"/>
                  </a:lnTo>
                  <a:lnTo>
                    <a:pt x="1429" y="1056"/>
                  </a:lnTo>
                  <a:lnTo>
                    <a:pt x="1431" y="1020"/>
                  </a:lnTo>
                  <a:lnTo>
                    <a:pt x="1435" y="982"/>
                  </a:lnTo>
                  <a:lnTo>
                    <a:pt x="1435" y="982"/>
                  </a:lnTo>
                  <a:lnTo>
                    <a:pt x="1439" y="949"/>
                  </a:lnTo>
                  <a:lnTo>
                    <a:pt x="1445" y="915"/>
                  </a:lnTo>
                  <a:lnTo>
                    <a:pt x="1454" y="881"/>
                  </a:lnTo>
                  <a:lnTo>
                    <a:pt x="1466" y="850"/>
                  </a:lnTo>
                  <a:lnTo>
                    <a:pt x="1483" y="820"/>
                  </a:lnTo>
                  <a:lnTo>
                    <a:pt x="1490" y="804"/>
                  </a:lnTo>
                  <a:lnTo>
                    <a:pt x="1502" y="791"/>
                  </a:lnTo>
                  <a:lnTo>
                    <a:pt x="1511" y="778"/>
                  </a:lnTo>
                  <a:lnTo>
                    <a:pt x="1525" y="766"/>
                  </a:lnTo>
                  <a:lnTo>
                    <a:pt x="1538" y="755"/>
                  </a:lnTo>
                  <a:lnTo>
                    <a:pt x="1551" y="745"/>
                  </a:lnTo>
                  <a:lnTo>
                    <a:pt x="1551" y="745"/>
                  </a:lnTo>
                  <a:lnTo>
                    <a:pt x="1578" y="732"/>
                  </a:lnTo>
                  <a:lnTo>
                    <a:pt x="1607" y="720"/>
                  </a:lnTo>
                  <a:lnTo>
                    <a:pt x="1637" y="711"/>
                  </a:lnTo>
                  <a:lnTo>
                    <a:pt x="1668" y="703"/>
                  </a:lnTo>
                  <a:lnTo>
                    <a:pt x="1700" y="699"/>
                  </a:lnTo>
                  <a:lnTo>
                    <a:pt x="1731" y="696"/>
                  </a:lnTo>
                  <a:lnTo>
                    <a:pt x="1792" y="690"/>
                  </a:lnTo>
                  <a:lnTo>
                    <a:pt x="1792" y="690"/>
                  </a:lnTo>
                  <a:lnTo>
                    <a:pt x="1946" y="680"/>
                  </a:lnTo>
                  <a:lnTo>
                    <a:pt x="2022" y="677"/>
                  </a:lnTo>
                  <a:lnTo>
                    <a:pt x="2100" y="675"/>
                  </a:lnTo>
                  <a:lnTo>
                    <a:pt x="2100" y="675"/>
                  </a:lnTo>
                  <a:lnTo>
                    <a:pt x="2192" y="673"/>
                  </a:lnTo>
                  <a:lnTo>
                    <a:pt x="2285" y="673"/>
                  </a:lnTo>
                  <a:lnTo>
                    <a:pt x="2379" y="675"/>
                  </a:lnTo>
                  <a:lnTo>
                    <a:pt x="2472" y="678"/>
                  </a:lnTo>
                  <a:lnTo>
                    <a:pt x="2659" y="686"/>
                  </a:lnTo>
                  <a:lnTo>
                    <a:pt x="2845" y="697"/>
                  </a:lnTo>
                  <a:lnTo>
                    <a:pt x="3219" y="724"/>
                  </a:lnTo>
                  <a:lnTo>
                    <a:pt x="3406" y="734"/>
                  </a:lnTo>
                  <a:lnTo>
                    <a:pt x="3591" y="741"/>
                  </a:lnTo>
                  <a:lnTo>
                    <a:pt x="3591" y="741"/>
                  </a:lnTo>
                  <a:lnTo>
                    <a:pt x="3676" y="745"/>
                  </a:lnTo>
                  <a:lnTo>
                    <a:pt x="3762" y="749"/>
                  </a:lnTo>
                  <a:lnTo>
                    <a:pt x="3846" y="753"/>
                  </a:lnTo>
                  <a:lnTo>
                    <a:pt x="3932" y="755"/>
                  </a:lnTo>
                  <a:lnTo>
                    <a:pt x="3932" y="755"/>
                  </a:lnTo>
                  <a:lnTo>
                    <a:pt x="3966" y="753"/>
                  </a:lnTo>
                  <a:lnTo>
                    <a:pt x="4000" y="751"/>
                  </a:lnTo>
                  <a:lnTo>
                    <a:pt x="4037" y="747"/>
                  </a:lnTo>
                  <a:lnTo>
                    <a:pt x="4073" y="741"/>
                  </a:lnTo>
                  <a:lnTo>
                    <a:pt x="4107" y="732"/>
                  </a:lnTo>
                  <a:lnTo>
                    <a:pt x="4140" y="718"/>
                  </a:lnTo>
                  <a:lnTo>
                    <a:pt x="4172" y="703"/>
                  </a:lnTo>
                  <a:lnTo>
                    <a:pt x="4187" y="694"/>
                  </a:lnTo>
                  <a:lnTo>
                    <a:pt x="4201" y="682"/>
                  </a:lnTo>
                  <a:lnTo>
                    <a:pt x="4201" y="682"/>
                  </a:lnTo>
                  <a:lnTo>
                    <a:pt x="4220" y="665"/>
                  </a:lnTo>
                  <a:lnTo>
                    <a:pt x="4237" y="646"/>
                  </a:lnTo>
                  <a:lnTo>
                    <a:pt x="4250" y="625"/>
                  </a:lnTo>
                  <a:lnTo>
                    <a:pt x="4260" y="602"/>
                  </a:lnTo>
                  <a:lnTo>
                    <a:pt x="4265" y="579"/>
                  </a:lnTo>
                  <a:lnTo>
                    <a:pt x="4267" y="555"/>
                  </a:lnTo>
                  <a:lnTo>
                    <a:pt x="4267" y="530"/>
                  </a:lnTo>
                  <a:lnTo>
                    <a:pt x="4263" y="503"/>
                  </a:lnTo>
                  <a:lnTo>
                    <a:pt x="4263" y="503"/>
                  </a:lnTo>
                  <a:lnTo>
                    <a:pt x="4260" y="488"/>
                  </a:lnTo>
                  <a:lnTo>
                    <a:pt x="4254" y="474"/>
                  </a:lnTo>
                  <a:lnTo>
                    <a:pt x="4241" y="448"/>
                  </a:lnTo>
                  <a:lnTo>
                    <a:pt x="4223" y="421"/>
                  </a:lnTo>
                  <a:lnTo>
                    <a:pt x="4202" y="398"/>
                  </a:lnTo>
                  <a:lnTo>
                    <a:pt x="4180" y="377"/>
                  </a:lnTo>
                  <a:lnTo>
                    <a:pt x="4155" y="358"/>
                  </a:lnTo>
                  <a:lnTo>
                    <a:pt x="4130" y="341"/>
                  </a:lnTo>
                  <a:lnTo>
                    <a:pt x="4105" y="326"/>
                  </a:lnTo>
                  <a:lnTo>
                    <a:pt x="4105" y="326"/>
                  </a:lnTo>
                  <a:lnTo>
                    <a:pt x="4082" y="314"/>
                  </a:lnTo>
                  <a:lnTo>
                    <a:pt x="4059" y="305"/>
                  </a:lnTo>
                  <a:lnTo>
                    <a:pt x="4016" y="288"/>
                  </a:lnTo>
                  <a:lnTo>
                    <a:pt x="3968" y="274"/>
                  </a:lnTo>
                  <a:lnTo>
                    <a:pt x="3920" y="263"/>
                  </a:lnTo>
                  <a:lnTo>
                    <a:pt x="3873" y="253"/>
                  </a:lnTo>
                  <a:lnTo>
                    <a:pt x="3823" y="246"/>
                  </a:lnTo>
                  <a:lnTo>
                    <a:pt x="3728" y="230"/>
                  </a:lnTo>
                  <a:lnTo>
                    <a:pt x="3728" y="230"/>
                  </a:lnTo>
                  <a:lnTo>
                    <a:pt x="3474" y="185"/>
                  </a:lnTo>
                  <a:lnTo>
                    <a:pt x="3349" y="160"/>
                  </a:lnTo>
                  <a:lnTo>
                    <a:pt x="3223" y="139"/>
                  </a:lnTo>
                  <a:lnTo>
                    <a:pt x="3223" y="139"/>
                  </a:lnTo>
                  <a:lnTo>
                    <a:pt x="2971" y="97"/>
                  </a:lnTo>
                  <a:lnTo>
                    <a:pt x="2720" y="61"/>
                  </a:lnTo>
                  <a:lnTo>
                    <a:pt x="2468" y="28"/>
                  </a:lnTo>
                  <a:lnTo>
                    <a:pt x="2342" y="13"/>
                  </a:lnTo>
                  <a:lnTo>
                    <a:pt x="2217" y="0"/>
                  </a:lnTo>
                  <a:lnTo>
                    <a:pt x="2217" y="0"/>
                  </a:lnTo>
                  <a:lnTo>
                    <a:pt x="2211" y="0"/>
                  </a:lnTo>
                  <a:lnTo>
                    <a:pt x="2205" y="2"/>
                  </a:lnTo>
                  <a:lnTo>
                    <a:pt x="2199" y="4"/>
                  </a:lnTo>
                  <a:lnTo>
                    <a:pt x="2197" y="7"/>
                  </a:lnTo>
                  <a:lnTo>
                    <a:pt x="2192" y="15"/>
                  </a:lnTo>
                  <a:lnTo>
                    <a:pt x="2190" y="25"/>
                  </a:lnTo>
                  <a:lnTo>
                    <a:pt x="2192" y="34"/>
                  </a:lnTo>
                  <a:lnTo>
                    <a:pt x="2197" y="44"/>
                  </a:lnTo>
                  <a:lnTo>
                    <a:pt x="2205" y="51"/>
                  </a:lnTo>
                  <a:lnTo>
                    <a:pt x="2211" y="53"/>
                  </a:lnTo>
                  <a:lnTo>
                    <a:pt x="2217" y="53"/>
                  </a:lnTo>
                  <a:lnTo>
                    <a:pt x="2217" y="53"/>
                  </a:lnTo>
                  <a:lnTo>
                    <a:pt x="2403" y="74"/>
                  </a:lnTo>
                  <a:lnTo>
                    <a:pt x="2592" y="97"/>
                  </a:lnTo>
                  <a:lnTo>
                    <a:pt x="2781" y="124"/>
                  </a:lnTo>
                  <a:lnTo>
                    <a:pt x="2967" y="150"/>
                  </a:lnTo>
                  <a:lnTo>
                    <a:pt x="3154" y="181"/>
                  </a:lnTo>
                  <a:lnTo>
                    <a:pt x="3341" y="213"/>
                  </a:lnTo>
                  <a:lnTo>
                    <a:pt x="3528" y="246"/>
                  </a:lnTo>
                  <a:lnTo>
                    <a:pt x="3713" y="282"/>
                  </a:lnTo>
                  <a:lnTo>
                    <a:pt x="3713" y="282"/>
                  </a:lnTo>
                  <a:lnTo>
                    <a:pt x="3785" y="295"/>
                  </a:lnTo>
                  <a:lnTo>
                    <a:pt x="3856" y="307"/>
                  </a:lnTo>
                  <a:lnTo>
                    <a:pt x="3928" y="320"/>
                  </a:lnTo>
                  <a:lnTo>
                    <a:pt x="3962" y="330"/>
                  </a:lnTo>
                  <a:lnTo>
                    <a:pt x="3999" y="339"/>
                  </a:lnTo>
                  <a:lnTo>
                    <a:pt x="3999" y="339"/>
                  </a:lnTo>
                  <a:lnTo>
                    <a:pt x="4031" y="351"/>
                  </a:lnTo>
                  <a:lnTo>
                    <a:pt x="4063" y="366"/>
                  </a:lnTo>
                  <a:lnTo>
                    <a:pt x="4094" y="381"/>
                  </a:lnTo>
                  <a:lnTo>
                    <a:pt x="4124" y="400"/>
                  </a:lnTo>
                  <a:lnTo>
                    <a:pt x="4151" y="423"/>
                  </a:lnTo>
                  <a:lnTo>
                    <a:pt x="4164" y="436"/>
                  </a:lnTo>
                  <a:lnTo>
                    <a:pt x="4176" y="448"/>
                  </a:lnTo>
                  <a:lnTo>
                    <a:pt x="4185" y="463"/>
                  </a:lnTo>
                  <a:lnTo>
                    <a:pt x="4195" y="476"/>
                  </a:lnTo>
                  <a:lnTo>
                    <a:pt x="4202" y="494"/>
                  </a:lnTo>
                  <a:lnTo>
                    <a:pt x="4210" y="509"/>
                  </a:lnTo>
                  <a:lnTo>
                    <a:pt x="4210" y="509"/>
                  </a:lnTo>
                  <a:lnTo>
                    <a:pt x="4214" y="526"/>
                  </a:lnTo>
                  <a:lnTo>
                    <a:pt x="4216" y="541"/>
                  </a:lnTo>
                  <a:lnTo>
                    <a:pt x="4216" y="556"/>
                  </a:lnTo>
                  <a:lnTo>
                    <a:pt x="4214" y="570"/>
                  </a:lnTo>
                  <a:lnTo>
                    <a:pt x="4210" y="583"/>
                  </a:lnTo>
                  <a:lnTo>
                    <a:pt x="4204" y="596"/>
                  </a:lnTo>
                  <a:lnTo>
                    <a:pt x="4197" y="608"/>
                  </a:lnTo>
                  <a:lnTo>
                    <a:pt x="4187" y="619"/>
                  </a:lnTo>
                  <a:lnTo>
                    <a:pt x="4178" y="629"/>
                  </a:lnTo>
                  <a:lnTo>
                    <a:pt x="4166" y="638"/>
                  </a:lnTo>
                  <a:lnTo>
                    <a:pt x="4141" y="656"/>
                  </a:lnTo>
                  <a:lnTo>
                    <a:pt x="4115" y="669"/>
                  </a:lnTo>
                  <a:lnTo>
                    <a:pt x="4086" y="680"/>
                  </a:lnTo>
                  <a:lnTo>
                    <a:pt x="4086" y="680"/>
                  </a:lnTo>
                  <a:lnTo>
                    <a:pt x="4048" y="692"/>
                  </a:lnTo>
                  <a:lnTo>
                    <a:pt x="4008" y="697"/>
                  </a:lnTo>
                  <a:lnTo>
                    <a:pt x="3966" y="701"/>
                  </a:lnTo>
                  <a:lnTo>
                    <a:pt x="3926" y="701"/>
                  </a:lnTo>
                  <a:lnTo>
                    <a:pt x="3884" y="701"/>
                  </a:lnTo>
                  <a:lnTo>
                    <a:pt x="3844" y="699"/>
                  </a:lnTo>
                  <a:lnTo>
                    <a:pt x="3762" y="694"/>
                  </a:lnTo>
                  <a:lnTo>
                    <a:pt x="3762" y="694"/>
                  </a:lnTo>
                  <a:lnTo>
                    <a:pt x="3673" y="690"/>
                  </a:lnTo>
                  <a:lnTo>
                    <a:pt x="3581" y="686"/>
                  </a:lnTo>
                  <a:lnTo>
                    <a:pt x="3398" y="682"/>
                  </a:lnTo>
                  <a:lnTo>
                    <a:pt x="3398" y="682"/>
                  </a:lnTo>
                  <a:lnTo>
                    <a:pt x="3305" y="677"/>
                  </a:lnTo>
                  <a:lnTo>
                    <a:pt x="3211" y="673"/>
                  </a:lnTo>
                  <a:lnTo>
                    <a:pt x="3027" y="659"/>
                  </a:lnTo>
                  <a:lnTo>
                    <a:pt x="3027" y="659"/>
                  </a:lnTo>
                  <a:lnTo>
                    <a:pt x="2840" y="648"/>
                  </a:lnTo>
                  <a:lnTo>
                    <a:pt x="2653" y="635"/>
                  </a:lnTo>
                  <a:lnTo>
                    <a:pt x="2466" y="625"/>
                  </a:lnTo>
                  <a:lnTo>
                    <a:pt x="2373" y="623"/>
                  </a:lnTo>
                  <a:lnTo>
                    <a:pt x="2279" y="621"/>
                  </a:lnTo>
                  <a:lnTo>
                    <a:pt x="2279" y="621"/>
                  </a:lnTo>
                  <a:lnTo>
                    <a:pt x="2186" y="619"/>
                  </a:lnTo>
                  <a:lnTo>
                    <a:pt x="2093" y="621"/>
                  </a:lnTo>
                  <a:lnTo>
                    <a:pt x="1999" y="625"/>
                  </a:lnTo>
                  <a:lnTo>
                    <a:pt x="1906" y="629"/>
                  </a:lnTo>
                  <a:lnTo>
                    <a:pt x="1906" y="629"/>
                  </a:lnTo>
                  <a:lnTo>
                    <a:pt x="1786" y="638"/>
                  </a:lnTo>
                  <a:lnTo>
                    <a:pt x="1727" y="642"/>
                  </a:lnTo>
                  <a:lnTo>
                    <a:pt x="1666" y="652"/>
                  </a:lnTo>
                  <a:lnTo>
                    <a:pt x="1666" y="652"/>
                  </a:lnTo>
                  <a:lnTo>
                    <a:pt x="1639" y="657"/>
                  </a:lnTo>
                  <a:lnTo>
                    <a:pt x="1610" y="663"/>
                  </a:lnTo>
                  <a:lnTo>
                    <a:pt x="1584" y="673"/>
                  </a:lnTo>
                  <a:lnTo>
                    <a:pt x="1557" y="682"/>
                  </a:lnTo>
                  <a:lnTo>
                    <a:pt x="1532" y="696"/>
                  </a:lnTo>
                  <a:lnTo>
                    <a:pt x="1508" y="711"/>
                  </a:lnTo>
                  <a:lnTo>
                    <a:pt x="1485" y="728"/>
                  </a:lnTo>
                  <a:lnTo>
                    <a:pt x="1466" y="749"/>
                  </a:lnTo>
                  <a:lnTo>
                    <a:pt x="1466" y="749"/>
                  </a:lnTo>
                  <a:lnTo>
                    <a:pt x="1445" y="776"/>
                  </a:lnTo>
                  <a:lnTo>
                    <a:pt x="1429" y="804"/>
                  </a:lnTo>
                  <a:lnTo>
                    <a:pt x="1414" y="833"/>
                  </a:lnTo>
                  <a:lnTo>
                    <a:pt x="1405" y="865"/>
                  </a:lnTo>
                  <a:lnTo>
                    <a:pt x="1395" y="896"/>
                  </a:lnTo>
                  <a:lnTo>
                    <a:pt x="1389" y="928"/>
                  </a:lnTo>
                  <a:lnTo>
                    <a:pt x="1384" y="962"/>
                  </a:lnTo>
                  <a:lnTo>
                    <a:pt x="1380" y="993"/>
                  </a:lnTo>
                  <a:lnTo>
                    <a:pt x="1380" y="993"/>
                  </a:lnTo>
                  <a:lnTo>
                    <a:pt x="1376" y="1031"/>
                  </a:lnTo>
                  <a:lnTo>
                    <a:pt x="1374" y="1067"/>
                  </a:lnTo>
                  <a:lnTo>
                    <a:pt x="1374" y="1142"/>
                  </a:lnTo>
                  <a:lnTo>
                    <a:pt x="1376" y="1290"/>
                  </a:lnTo>
                  <a:lnTo>
                    <a:pt x="1376" y="1290"/>
                  </a:lnTo>
                  <a:lnTo>
                    <a:pt x="1378" y="1464"/>
                  </a:lnTo>
                  <a:lnTo>
                    <a:pt x="1378" y="1552"/>
                  </a:lnTo>
                  <a:lnTo>
                    <a:pt x="1378" y="1637"/>
                  </a:lnTo>
                  <a:lnTo>
                    <a:pt x="1378" y="1637"/>
                  </a:lnTo>
                  <a:lnTo>
                    <a:pt x="1374" y="1710"/>
                  </a:lnTo>
                  <a:lnTo>
                    <a:pt x="1370" y="1782"/>
                  </a:lnTo>
                  <a:lnTo>
                    <a:pt x="1365" y="1855"/>
                  </a:lnTo>
                  <a:lnTo>
                    <a:pt x="1353" y="1927"/>
                  </a:lnTo>
                  <a:lnTo>
                    <a:pt x="1347" y="1963"/>
                  </a:lnTo>
                  <a:lnTo>
                    <a:pt x="1340" y="2000"/>
                  </a:lnTo>
                  <a:lnTo>
                    <a:pt x="1330" y="2034"/>
                  </a:lnTo>
                  <a:lnTo>
                    <a:pt x="1319" y="2068"/>
                  </a:lnTo>
                  <a:lnTo>
                    <a:pt x="1307" y="2103"/>
                  </a:lnTo>
                  <a:lnTo>
                    <a:pt x="1294" y="2137"/>
                  </a:lnTo>
                  <a:lnTo>
                    <a:pt x="1279" y="2169"/>
                  </a:lnTo>
                  <a:lnTo>
                    <a:pt x="1262" y="2202"/>
                  </a:lnTo>
                  <a:lnTo>
                    <a:pt x="1262" y="2202"/>
                  </a:lnTo>
                  <a:lnTo>
                    <a:pt x="1248" y="2223"/>
                  </a:lnTo>
                  <a:lnTo>
                    <a:pt x="1231" y="2246"/>
                  </a:lnTo>
                  <a:lnTo>
                    <a:pt x="1212" y="2265"/>
                  </a:lnTo>
                  <a:lnTo>
                    <a:pt x="1189" y="2282"/>
                  </a:lnTo>
                  <a:lnTo>
                    <a:pt x="1178" y="2289"/>
                  </a:lnTo>
                  <a:lnTo>
                    <a:pt x="1166" y="2295"/>
                  </a:lnTo>
                  <a:lnTo>
                    <a:pt x="1155" y="2299"/>
                  </a:lnTo>
                  <a:lnTo>
                    <a:pt x="1142" y="2303"/>
                  </a:lnTo>
                  <a:lnTo>
                    <a:pt x="1128" y="2305"/>
                  </a:lnTo>
                  <a:lnTo>
                    <a:pt x="1115" y="2305"/>
                  </a:lnTo>
                  <a:lnTo>
                    <a:pt x="1102" y="2303"/>
                  </a:lnTo>
                  <a:lnTo>
                    <a:pt x="1086" y="2299"/>
                  </a:lnTo>
                  <a:lnTo>
                    <a:pt x="1086" y="2299"/>
                  </a:lnTo>
                  <a:lnTo>
                    <a:pt x="1077" y="2293"/>
                  </a:lnTo>
                  <a:lnTo>
                    <a:pt x="1067" y="2287"/>
                  </a:lnTo>
                  <a:lnTo>
                    <a:pt x="1058" y="2280"/>
                  </a:lnTo>
                  <a:lnTo>
                    <a:pt x="1050" y="2272"/>
                  </a:lnTo>
                  <a:lnTo>
                    <a:pt x="1035" y="2253"/>
                  </a:lnTo>
                  <a:lnTo>
                    <a:pt x="1023" y="2230"/>
                  </a:lnTo>
                  <a:lnTo>
                    <a:pt x="1012" y="2205"/>
                  </a:lnTo>
                  <a:lnTo>
                    <a:pt x="1004" y="2183"/>
                  </a:lnTo>
                  <a:lnTo>
                    <a:pt x="989" y="2139"/>
                  </a:lnTo>
                  <a:lnTo>
                    <a:pt x="989" y="2139"/>
                  </a:lnTo>
                  <a:lnTo>
                    <a:pt x="966" y="2061"/>
                  </a:lnTo>
                  <a:lnTo>
                    <a:pt x="947" y="1982"/>
                  </a:lnTo>
                  <a:lnTo>
                    <a:pt x="928" y="1904"/>
                  </a:lnTo>
                  <a:lnTo>
                    <a:pt x="911" y="1826"/>
                  </a:lnTo>
                  <a:lnTo>
                    <a:pt x="877" y="1668"/>
                  </a:lnTo>
                  <a:lnTo>
                    <a:pt x="844" y="1512"/>
                  </a:lnTo>
                  <a:lnTo>
                    <a:pt x="844" y="1512"/>
                  </a:lnTo>
                  <a:lnTo>
                    <a:pt x="823" y="1426"/>
                  </a:lnTo>
                  <a:lnTo>
                    <a:pt x="812" y="1384"/>
                  </a:lnTo>
                  <a:lnTo>
                    <a:pt x="799" y="1342"/>
                  </a:lnTo>
                  <a:lnTo>
                    <a:pt x="785" y="1302"/>
                  </a:lnTo>
                  <a:lnTo>
                    <a:pt x="770" y="1262"/>
                  </a:lnTo>
                  <a:lnTo>
                    <a:pt x="753" y="1222"/>
                  </a:lnTo>
                  <a:lnTo>
                    <a:pt x="736" y="1182"/>
                  </a:lnTo>
                  <a:lnTo>
                    <a:pt x="717" y="1144"/>
                  </a:lnTo>
                  <a:lnTo>
                    <a:pt x="698" y="1107"/>
                  </a:lnTo>
                  <a:lnTo>
                    <a:pt x="675" y="1069"/>
                  </a:lnTo>
                  <a:lnTo>
                    <a:pt x="652" y="1033"/>
                  </a:lnTo>
                  <a:lnTo>
                    <a:pt x="627" y="999"/>
                  </a:lnTo>
                  <a:lnTo>
                    <a:pt x="600" y="964"/>
                  </a:lnTo>
                  <a:lnTo>
                    <a:pt x="572" y="930"/>
                  </a:lnTo>
                  <a:lnTo>
                    <a:pt x="543" y="898"/>
                  </a:lnTo>
                  <a:lnTo>
                    <a:pt x="543" y="898"/>
                  </a:lnTo>
                  <a:lnTo>
                    <a:pt x="486" y="840"/>
                  </a:lnTo>
                  <a:lnTo>
                    <a:pt x="429" y="785"/>
                  </a:lnTo>
                  <a:lnTo>
                    <a:pt x="370" y="734"/>
                  </a:lnTo>
                  <a:lnTo>
                    <a:pt x="307" y="684"/>
                  </a:lnTo>
                  <a:lnTo>
                    <a:pt x="307" y="684"/>
                  </a:lnTo>
                  <a:lnTo>
                    <a:pt x="276" y="661"/>
                  </a:lnTo>
                  <a:lnTo>
                    <a:pt x="244" y="642"/>
                  </a:lnTo>
                  <a:lnTo>
                    <a:pt x="210" y="623"/>
                  </a:lnTo>
                  <a:lnTo>
                    <a:pt x="175" y="608"/>
                  </a:lnTo>
                  <a:lnTo>
                    <a:pt x="139" y="596"/>
                  </a:lnTo>
                  <a:lnTo>
                    <a:pt x="103" y="589"/>
                  </a:lnTo>
                  <a:lnTo>
                    <a:pt x="65" y="583"/>
                  </a:lnTo>
                  <a:lnTo>
                    <a:pt x="46" y="583"/>
                  </a:lnTo>
                  <a:lnTo>
                    <a:pt x="27" y="585"/>
                  </a:lnTo>
                  <a:lnTo>
                    <a:pt x="27" y="585"/>
                  </a:lnTo>
                  <a:lnTo>
                    <a:pt x="19" y="585"/>
                  </a:lnTo>
                  <a:lnTo>
                    <a:pt x="15" y="587"/>
                  </a:lnTo>
                  <a:lnTo>
                    <a:pt x="6" y="595"/>
                  </a:lnTo>
                  <a:lnTo>
                    <a:pt x="2" y="602"/>
                  </a:lnTo>
                  <a:lnTo>
                    <a:pt x="0" y="612"/>
                  </a:lnTo>
                  <a:lnTo>
                    <a:pt x="2" y="621"/>
                  </a:lnTo>
                  <a:lnTo>
                    <a:pt x="6" y="631"/>
                  </a:lnTo>
                  <a:lnTo>
                    <a:pt x="10" y="633"/>
                  </a:lnTo>
                  <a:lnTo>
                    <a:pt x="15" y="636"/>
                  </a:lnTo>
                  <a:lnTo>
                    <a:pt x="19" y="636"/>
                  </a:lnTo>
                  <a:lnTo>
                    <a:pt x="27" y="638"/>
                  </a:lnTo>
                  <a:lnTo>
                    <a:pt x="27" y="6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2F11914F-DEDD-5364-4994-F08412570A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10433" y="1087600"/>
              <a:ext cx="165430" cy="182755"/>
            </a:xfrm>
            <a:custGeom>
              <a:avLst/>
              <a:gdLst>
                <a:gd name="T0" fmla="*/ 143 w 593"/>
                <a:gd name="T1" fmla="*/ 55 h 654"/>
                <a:gd name="T2" fmla="*/ 274 w 593"/>
                <a:gd name="T3" fmla="*/ 51 h 654"/>
                <a:gd name="T4" fmla="*/ 402 w 593"/>
                <a:gd name="T5" fmla="*/ 66 h 654"/>
                <a:gd name="T6" fmla="*/ 442 w 593"/>
                <a:gd name="T7" fmla="*/ 80 h 654"/>
                <a:gd name="T8" fmla="*/ 488 w 593"/>
                <a:gd name="T9" fmla="*/ 114 h 654"/>
                <a:gd name="T10" fmla="*/ 518 w 593"/>
                <a:gd name="T11" fmla="*/ 160 h 654"/>
                <a:gd name="T12" fmla="*/ 535 w 593"/>
                <a:gd name="T13" fmla="*/ 215 h 654"/>
                <a:gd name="T14" fmla="*/ 539 w 593"/>
                <a:gd name="T15" fmla="*/ 272 h 654"/>
                <a:gd name="T16" fmla="*/ 534 w 593"/>
                <a:gd name="T17" fmla="*/ 312 h 654"/>
                <a:gd name="T18" fmla="*/ 515 w 593"/>
                <a:gd name="T19" fmla="*/ 370 h 654"/>
                <a:gd name="T20" fmla="*/ 484 w 593"/>
                <a:gd name="T21" fmla="*/ 423 h 654"/>
                <a:gd name="T22" fmla="*/ 444 w 593"/>
                <a:gd name="T23" fmla="*/ 467 h 654"/>
                <a:gd name="T24" fmla="*/ 394 w 593"/>
                <a:gd name="T25" fmla="*/ 505 h 654"/>
                <a:gd name="T26" fmla="*/ 341 w 593"/>
                <a:gd name="T27" fmla="*/ 533 h 654"/>
                <a:gd name="T28" fmla="*/ 286 w 593"/>
                <a:gd name="T29" fmla="*/ 553 h 654"/>
                <a:gd name="T30" fmla="*/ 171 w 593"/>
                <a:gd name="T31" fmla="*/ 575 h 654"/>
                <a:gd name="T32" fmla="*/ 19 w 593"/>
                <a:gd name="T33" fmla="*/ 602 h 654"/>
                <a:gd name="T34" fmla="*/ 8 w 593"/>
                <a:gd name="T35" fmla="*/ 606 h 654"/>
                <a:gd name="T36" fmla="*/ 0 w 593"/>
                <a:gd name="T37" fmla="*/ 623 h 654"/>
                <a:gd name="T38" fmla="*/ 11 w 593"/>
                <a:gd name="T39" fmla="*/ 648 h 654"/>
                <a:gd name="T40" fmla="*/ 32 w 593"/>
                <a:gd name="T41" fmla="*/ 654 h 654"/>
                <a:gd name="T42" fmla="*/ 122 w 593"/>
                <a:gd name="T43" fmla="*/ 636 h 654"/>
                <a:gd name="T44" fmla="*/ 299 w 593"/>
                <a:gd name="T45" fmla="*/ 602 h 654"/>
                <a:gd name="T46" fmla="*/ 385 w 593"/>
                <a:gd name="T47" fmla="*/ 574 h 654"/>
                <a:gd name="T48" fmla="*/ 442 w 593"/>
                <a:gd name="T49" fmla="*/ 539 h 654"/>
                <a:gd name="T50" fmla="*/ 494 w 593"/>
                <a:gd name="T51" fmla="*/ 495 h 654"/>
                <a:gd name="T52" fmla="*/ 535 w 593"/>
                <a:gd name="T53" fmla="*/ 442 h 654"/>
                <a:gd name="T54" fmla="*/ 568 w 593"/>
                <a:gd name="T55" fmla="*/ 383 h 654"/>
                <a:gd name="T56" fmla="*/ 587 w 593"/>
                <a:gd name="T57" fmla="*/ 318 h 654"/>
                <a:gd name="T58" fmla="*/ 593 w 593"/>
                <a:gd name="T59" fmla="*/ 276 h 654"/>
                <a:gd name="T60" fmla="*/ 591 w 593"/>
                <a:gd name="T61" fmla="*/ 215 h 654"/>
                <a:gd name="T62" fmla="*/ 576 w 593"/>
                <a:gd name="T63" fmla="*/ 156 h 654"/>
                <a:gd name="T64" fmla="*/ 549 w 593"/>
                <a:gd name="T65" fmla="*/ 105 h 654"/>
                <a:gd name="T66" fmla="*/ 509 w 593"/>
                <a:gd name="T67" fmla="*/ 59 h 654"/>
                <a:gd name="T68" fmla="*/ 455 w 593"/>
                <a:gd name="T69" fmla="*/ 28 h 654"/>
                <a:gd name="T70" fmla="*/ 414 w 593"/>
                <a:gd name="T71" fmla="*/ 15 h 654"/>
                <a:gd name="T72" fmla="*/ 326 w 593"/>
                <a:gd name="T73" fmla="*/ 3 h 654"/>
                <a:gd name="T74" fmla="*/ 225 w 593"/>
                <a:gd name="T75" fmla="*/ 0 h 654"/>
                <a:gd name="T76" fmla="*/ 59 w 593"/>
                <a:gd name="T77" fmla="*/ 11 h 654"/>
                <a:gd name="T78" fmla="*/ 48 w 593"/>
                <a:gd name="T79" fmla="*/ 15 h 654"/>
                <a:gd name="T80" fmla="*/ 32 w 593"/>
                <a:gd name="T81" fmla="*/ 40 h 654"/>
                <a:gd name="T82" fmla="*/ 44 w 593"/>
                <a:gd name="T83" fmla="*/ 61 h 654"/>
                <a:gd name="T84" fmla="*/ 59 w 593"/>
                <a:gd name="T85" fmla="*/ 6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3" h="654">
                  <a:moveTo>
                    <a:pt x="59" y="64"/>
                  </a:moveTo>
                  <a:lnTo>
                    <a:pt x="59" y="64"/>
                  </a:lnTo>
                  <a:lnTo>
                    <a:pt x="143" y="55"/>
                  </a:lnTo>
                  <a:lnTo>
                    <a:pt x="187" y="51"/>
                  </a:lnTo>
                  <a:lnTo>
                    <a:pt x="231" y="51"/>
                  </a:lnTo>
                  <a:lnTo>
                    <a:pt x="274" y="51"/>
                  </a:lnTo>
                  <a:lnTo>
                    <a:pt x="318" y="53"/>
                  </a:lnTo>
                  <a:lnTo>
                    <a:pt x="362" y="59"/>
                  </a:lnTo>
                  <a:lnTo>
                    <a:pt x="402" y="66"/>
                  </a:lnTo>
                  <a:lnTo>
                    <a:pt x="402" y="66"/>
                  </a:lnTo>
                  <a:lnTo>
                    <a:pt x="423" y="72"/>
                  </a:lnTo>
                  <a:lnTo>
                    <a:pt x="442" y="80"/>
                  </a:lnTo>
                  <a:lnTo>
                    <a:pt x="459" y="89"/>
                  </a:lnTo>
                  <a:lnTo>
                    <a:pt x="475" y="101"/>
                  </a:lnTo>
                  <a:lnTo>
                    <a:pt x="488" y="114"/>
                  </a:lnTo>
                  <a:lnTo>
                    <a:pt x="499" y="129"/>
                  </a:lnTo>
                  <a:lnTo>
                    <a:pt x="511" y="145"/>
                  </a:lnTo>
                  <a:lnTo>
                    <a:pt x="518" y="160"/>
                  </a:lnTo>
                  <a:lnTo>
                    <a:pt x="526" y="177"/>
                  </a:lnTo>
                  <a:lnTo>
                    <a:pt x="532" y="196"/>
                  </a:lnTo>
                  <a:lnTo>
                    <a:pt x="535" y="215"/>
                  </a:lnTo>
                  <a:lnTo>
                    <a:pt x="539" y="234"/>
                  </a:lnTo>
                  <a:lnTo>
                    <a:pt x="539" y="253"/>
                  </a:lnTo>
                  <a:lnTo>
                    <a:pt x="539" y="272"/>
                  </a:lnTo>
                  <a:lnTo>
                    <a:pt x="537" y="293"/>
                  </a:lnTo>
                  <a:lnTo>
                    <a:pt x="534" y="312"/>
                  </a:lnTo>
                  <a:lnTo>
                    <a:pt x="534" y="312"/>
                  </a:lnTo>
                  <a:lnTo>
                    <a:pt x="528" y="333"/>
                  </a:lnTo>
                  <a:lnTo>
                    <a:pt x="522" y="352"/>
                  </a:lnTo>
                  <a:lnTo>
                    <a:pt x="515" y="370"/>
                  </a:lnTo>
                  <a:lnTo>
                    <a:pt x="505" y="389"/>
                  </a:lnTo>
                  <a:lnTo>
                    <a:pt x="495" y="406"/>
                  </a:lnTo>
                  <a:lnTo>
                    <a:pt x="484" y="423"/>
                  </a:lnTo>
                  <a:lnTo>
                    <a:pt x="471" y="438"/>
                  </a:lnTo>
                  <a:lnTo>
                    <a:pt x="457" y="453"/>
                  </a:lnTo>
                  <a:lnTo>
                    <a:pt x="444" y="467"/>
                  </a:lnTo>
                  <a:lnTo>
                    <a:pt x="427" y="480"/>
                  </a:lnTo>
                  <a:lnTo>
                    <a:pt x="412" y="493"/>
                  </a:lnTo>
                  <a:lnTo>
                    <a:pt x="394" y="505"/>
                  </a:lnTo>
                  <a:lnTo>
                    <a:pt x="377" y="514"/>
                  </a:lnTo>
                  <a:lnTo>
                    <a:pt x="360" y="524"/>
                  </a:lnTo>
                  <a:lnTo>
                    <a:pt x="341" y="533"/>
                  </a:lnTo>
                  <a:lnTo>
                    <a:pt x="322" y="541"/>
                  </a:lnTo>
                  <a:lnTo>
                    <a:pt x="322" y="541"/>
                  </a:lnTo>
                  <a:lnTo>
                    <a:pt x="286" y="553"/>
                  </a:lnTo>
                  <a:lnTo>
                    <a:pt x="248" y="562"/>
                  </a:lnTo>
                  <a:lnTo>
                    <a:pt x="210" y="570"/>
                  </a:lnTo>
                  <a:lnTo>
                    <a:pt x="171" y="575"/>
                  </a:lnTo>
                  <a:lnTo>
                    <a:pt x="95" y="587"/>
                  </a:lnTo>
                  <a:lnTo>
                    <a:pt x="57" y="594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13" y="602"/>
                  </a:lnTo>
                  <a:lnTo>
                    <a:pt x="8" y="606"/>
                  </a:lnTo>
                  <a:lnTo>
                    <a:pt x="4" y="610"/>
                  </a:lnTo>
                  <a:lnTo>
                    <a:pt x="2" y="614"/>
                  </a:lnTo>
                  <a:lnTo>
                    <a:pt x="0" y="623"/>
                  </a:lnTo>
                  <a:lnTo>
                    <a:pt x="0" y="633"/>
                  </a:lnTo>
                  <a:lnTo>
                    <a:pt x="4" y="642"/>
                  </a:lnTo>
                  <a:lnTo>
                    <a:pt x="11" y="648"/>
                  </a:lnTo>
                  <a:lnTo>
                    <a:pt x="21" y="654"/>
                  </a:lnTo>
                  <a:lnTo>
                    <a:pt x="27" y="654"/>
                  </a:lnTo>
                  <a:lnTo>
                    <a:pt x="32" y="654"/>
                  </a:lnTo>
                  <a:lnTo>
                    <a:pt x="32" y="654"/>
                  </a:lnTo>
                  <a:lnTo>
                    <a:pt x="76" y="644"/>
                  </a:lnTo>
                  <a:lnTo>
                    <a:pt x="122" y="636"/>
                  </a:lnTo>
                  <a:lnTo>
                    <a:pt x="211" y="621"/>
                  </a:lnTo>
                  <a:lnTo>
                    <a:pt x="255" y="614"/>
                  </a:lnTo>
                  <a:lnTo>
                    <a:pt x="299" y="602"/>
                  </a:lnTo>
                  <a:lnTo>
                    <a:pt x="343" y="589"/>
                  </a:lnTo>
                  <a:lnTo>
                    <a:pt x="385" y="574"/>
                  </a:lnTo>
                  <a:lnTo>
                    <a:pt x="385" y="574"/>
                  </a:lnTo>
                  <a:lnTo>
                    <a:pt x="404" y="562"/>
                  </a:lnTo>
                  <a:lnTo>
                    <a:pt x="423" y="553"/>
                  </a:lnTo>
                  <a:lnTo>
                    <a:pt x="442" y="539"/>
                  </a:lnTo>
                  <a:lnTo>
                    <a:pt x="459" y="526"/>
                  </a:lnTo>
                  <a:lnTo>
                    <a:pt x="476" y="511"/>
                  </a:lnTo>
                  <a:lnTo>
                    <a:pt x="494" y="495"/>
                  </a:lnTo>
                  <a:lnTo>
                    <a:pt x="507" y="478"/>
                  </a:lnTo>
                  <a:lnTo>
                    <a:pt x="522" y="461"/>
                  </a:lnTo>
                  <a:lnTo>
                    <a:pt x="535" y="442"/>
                  </a:lnTo>
                  <a:lnTo>
                    <a:pt x="547" y="423"/>
                  </a:lnTo>
                  <a:lnTo>
                    <a:pt x="558" y="402"/>
                  </a:lnTo>
                  <a:lnTo>
                    <a:pt x="568" y="383"/>
                  </a:lnTo>
                  <a:lnTo>
                    <a:pt x="576" y="362"/>
                  </a:lnTo>
                  <a:lnTo>
                    <a:pt x="581" y="341"/>
                  </a:lnTo>
                  <a:lnTo>
                    <a:pt x="587" y="318"/>
                  </a:lnTo>
                  <a:lnTo>
                    <a:pt x="591" y="297"/>
                  </a:lnTo>
                  <a:lnTo>
                    <a:pt x="591" y="297"/>
                  </a:lnTo>
                  <a:lnTo>
                    <a:pt x="593" y="276"/>
                  </a:lnTo>
                  <a:lnTo>
                    <a:pt x="593" y="257"/>
                  </a:lnTo>
                  <a:lnTo>
                    <a:pt x="593" y="236"/>
                  </a:lnTo>
                  <a:lnTo>
                    <a:pt x="591" y="215"/>
                  </a:lnTo>
                  <a:lnTo>
                    <a:pt x="587" y="196"/>
                  </a:lnTo>
                  <a:lnTo>
                    <a:pt x="581" y="175"/>
                  </a:lnTo>
                  <a:lnTo>
                    <a:pt x="576" y="156"/>
                  </a:lnTo>
                  <a:lnTo>
                    <a:pt x="568" y="139"/>
                  </a:lnTo>
                  <a:lnTo>
                    <a:pt x="558" y="120"/>
                  </a:lnTo>
                  <a:lnTo>
                    <a:pt x="549" y="105"/>
                  </a:lnTo>
                  <a:lnTo>
                    <a:pt x="535" y="87"/>
                  </a:lnTo>
                  <a:lnTo>
                    <a:pt x="522" y="74"/>
                  </a:lnTo>
                  <a:lnTo>
                    <a:pt x="509" y="59"/>
                  </a:lnTo>
                  <a:lnTo>
                    <a:pt x="492" y="47"/>
                  </a:lnTo>
                  <a:lnTo>
                    <a:pt x="475" y="38"/>
                  </a:lnTo>
                  <a:lnTo>
                    <a:pt x="455" y="28"/>
                  </a:lnTo>
                  <a:lnTo>
                    <a:pt x="455" y="28"/>
                  </a:lnTo>
                  <a:lnTo>
                    <a:pt x="434" y="21"/>
                  </a:lnTo>
                  <a:lnTo>
                    <a:pt x="414" y="15"/>
                  </a:lnTo>
                  <a:lnTo>
                    <a:pt x="391" y="9"/>
                  </a:lnTo>
                  <a:lnTo>
                    <a:pt x="370" y="7"/>
                  </a:lnTo>
                  <a:lnTo>
                    <a:pt x="326" y="3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25" y="0"/>
                  </a:lnTo>
                  <a:lnTo>
                    <a:pt x="170" y="2"/>
                  </a:lnTo>
                  <a:lnTo>
                    <a:pt x="114" y="5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3" y="11"/>
                  </a:lnTo>
                  <a:lnTo>
                    <a:pt x="48" y="15"/>
                  </a:lnTo>
                  <a:lnTo>
                    <a:pt x="40" y="21"/>
                  </a:lnTo>
                  <a:lnTo>
                    <a:pt x="34" y="30"/>
                  </a:lnTo>
                  <a:lnTo>
                    <a:pt x="32" y="40"/>
                  </a:lnTo>
                  <a:lnTo>
                    <a:pt x="34" y="49"/>
                  </a:lnTo>
                  <a:lnTo>
                    <a:pt x="40" y="59"/>
                  </a:lnTo>
                  <a:lnTo>
                    <a:pt x="44" y="61"/>
                  </a:lnTo>
                  <a:lnTo>
                    <a:pt x="48" y="63"/>
                  </a:lnTo>
                  <a:lnTo>
                    <a:pt x="53" y="64"/>
                  </a:lnTo>
                  <a:lnTo>
                    <a:pt x="59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55C6DBA1-DF1F-FABA-8E17-09CF08BEB8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10992" y="933907"/>
              <a:ext cx="193374" cy="168783"/>
            </a:xfrm>
            <a:custGeom>
              <a:avLst/>
              <a:gdLst>
                <a:gd name="T0" fmla="*/ 34 w 694"/>
                <a:gd name="T1" fmla="*/ 76 h 604"/>
                <a:gd name="T2" fmla="*/ 122 w 694"/>
                <a:gd name="T3" fmla="*/ 61 h 604"/>
                <a:gd name="T4" fmla="*/ 210 w 694"/>
                <a:gd name="T5" fmla="*/ 53 h 604"/>
                <a:gd name="T6" fmla="*/ 299 w 694"/>
                <a:gd name="T7" fmla="*/ 53 h 604"/>
                <a:gd name="T8" fmla="*/ 387 w 694"/>
                <a:gd name="T9" fmla="*/ 61 h 604"/>
                <a:gd name="T10" fmla="*/ 427 w 694"/>
                <a:gd name="T11" fmla="*/ 65 h 604"/>
                <a:gd name="T12" fmla="*/ 490 w 694"/>
                <a:gd name="T13" fmla="*/ 76 h 604"/>
                <a:gd name="T14" fmla="*/ 530 w 694"/>
                <a:gd name="T15" fmla="*/ 87 h 604"/>
                <a:gd name="T16" fmla="*/ 549 w 694"/>
                <a:gd name="T17" fmla="*/ 97 h 604"/>
                <a:gd name="T18" fmla="*/ 579 w 694"/>
                <a:gd name="T19" fmla="*/ 118 h 604"/>
                <a:gd name="T20" fmla="*/ 602 w 694"/>
                <a:gd name="T21" fmla="*/ 145 h 604"/>
                <a:gd name="T22" fmla="*/ 619 w 694"/>
                <a:gd name="T23" fmla="*/ 175 h 604"/>
                <a:gd name="T24" fmla="*/ 631 w 694"/>
                <a:gd name="T25" fmla="*/ 211 h 604"/>
                <a:gd name="T26" fmla="*/ 637 w 694"/>
                <a:gd name="T27" fmla="*/ 242 h 604"/>
                <a:gd name="T28" fmla="*/ 640 w 694"/>
                <a:gd name="T29" fmla="*/ 309 h 604"/>
                <a:gd name="T30" fmla="*/ 631 w 694"/>
                <a:gd name="T31" fmla="*/ 377 h 604"/>
                <a:gd name="T32" fmla="*/ 616 w 694"/>
                <a:gd name="T33" fmla="*/ 425 h 604"/>
                <a:gd name="T34" fmla="*/ 598 w 694"/>
                <a:gd name="T35" fmla="*/ 452 h 604"/>
                <a:gd name="T36" fmla="*/ 589 w 694"/>
                <a:gd name="T37" fmla="*/ 465 h 604"/>
                <a:gd name="T38" fmla="*/ 568 w 694"/>
                <a:gd name="T39" fmla="*/ 486 h 604"/>
                <a:gd name="T40" fmla="*/ 541 w 694"/>
                <a:gd name="T41" fmla="*/ 501 h 604"/>
                <a:gd name="T42" fmla="*/ 484 w 694"/>
                <a:gd name="T43" fmla="*/ 522 h 604"/>
                <a:gd name="T44" fmla="*/ 452 w 694"/>
                <a:gd name="T45" fmla="*/ 532 h 604"/>
                <a:gd name="T46" fmla="*/ 381 w 694"/>
                <a:gd name="T47" fmla="*/ 547 h 604"/>
                <a:gd name="T48" fmla="*/ 347 w 694"/>
                <a:gd name="T49" fmla="*/ 551 h 604"/>
                <a:gd name="T50" fmla="*/ 335 w 694"/>
                <a:gd name="T51" fmla="*/ 554 h 604"/>
                <a:gd name="T52" fmla="*/ 322 w 694"/>
                <a:gd name="T53" fmla="*/ 572 h 604"/>
                <a:gd name="T54" fmla="*/ 322 w 694"/>
                <a:gd name="T55" fmla="*/ 591 h 604"/>
                <a:gd name="T56" fmla="*/ 332 w 694"/>
                <a:gd name="T57" fmla="*/ 602 h 604"/>
                <a:gd name="T58" fmla="*/ 341 w 694"/>
                <a:gd name="T59" fmla="*/ 604 h 604"/>
                <a:gd name="T60" fmla="*/ 347 w 694"/>
                <a:gd name="T61" fmla="*/ 604 h 604"/>
                <a:gd name="T62" fmla="*/ 459 w 694"/>
                <a:gd name="T63" fmla="*/ 587 h 604"/>
                <a:gd name="T64" fmla="*/ 534 w 694"/>
                <a:gd name="T65" fmla="*/ 564 h 604"/>
                <a:gd name="T66" fmla="*/ 568 w 694"/>
                <a:gd name="T67" fmla="*/ 549 h 604"/>
                <a:gd name="T68" fmla="*/ 600 w 694"/>
                <a:gd name="T69" fmla="*/ 528 h 604"/>
                <a:gd name="T70" fmla="*/ 627 w 694"/>
                <a:gd name="T71" fmla="*/ 503 h 604"/>
                <a:gd name="T72" fmla="*/ 640 w 694"/>
                <a:gd name="T73" fmla="*/ 488 h 604"/>
                <a:gd name="T74" fmla="*/ 659 w 694"/>
                <a:gd name="T75" fmla="*/ 455 h 604"/>
                <a:gd name="T76" fmla="*/ 675 w 694"/>
                <a:gd name="T77" fmla="*/ 419 h 604"/>
                <a:gd name="T78" fmla="*/ 686 w 694"/>
                <a:gd name="T79" fmla="*/ 381 h 604"/>
                <a:gd name="T80" fmla="*/ 692 w 694"/>
                <a:gd name="T81" fmla="*/ 322 h 604"/>
                <a:gd name="T82" fmla="*/ 690 w 694"/>
                <a:gd name="T83" fmla="*/ 244 h 604"/>
                <a:gd name="T84" fmla="*/ 684 w 694"/>
                <a:gd name="T85" fmla="*/ 206 h 604"/>
                <a:gd name="T86" fmla="*/ 675 w 694"/>
                <a:gd name="T87" fmla="*/ 169 h 604"/>
                <a:gd name="T88" fmla="*/ 659 w 694"/>
                <a:gd name="T89" fmla="*/ 135 h 604"/>
                <a:gd name="T90" fmla="*/ 638 w 694"/>
                <a:gd name="T91" fmla="*/ 105 h 604"/>
                <a:gd name="T92" fmla="*/ 614 w 694"/>
                <a:gd name="T93" fmla="*/ 76 h 604"/>
                <a:gd name="T94" fmla="*/ 595 w 694"/>
                <a:gd name="T95" fmla="*/ 63 h 604"/>
                <a:gd name="T96" fmla="*/ 557 w 694"/>
                <a:gd name="T97" fmla="*/ 42 h 604"/>
                <a:gd name="T98" fmla="*/ 513 w 694"/>
                <a:gd name="T99" fmla="*/ 28 h 604"/>
                <a:gd name="T100" fmla="*/ 446 w 694"/>
                <a:gd name="T101" fmla="*/ 15 h 604"/>
                <a:gd name="T102" fmla="*/ 395 w 694"/>
                <a:gd name="T103" fmla="*/ 7 h 604"/>
                <a:gd name="T104" fmla="*/ 286 w 694"/>
                <a:gd name="T105" fmla="*/ 0 h 604"/>
                <a:gd name="T106" fmla="*/ 179 w 694"/>
                <a:gd name="T107" fmla="*/ 2 h 604"/>
                <a:gd name="T108" fmla="*/ 72 w 694"/>
                <a:gd name="T109" fmla="*/ 13 h 604"/>
                <a:gd name="T110" fmla="*/ 19 w 694"/>
                <a:gd name="T111" fmla="*/ 24 h 604"/>
                <a:gd name="T112" fmla="*/ 10 w 694"/>
                <a:gd name="T113" fmla="*/ 28 h 604"/>
                <a:gd name="T114" fmla="*/ 4 w 694"/>
                <a:gd name="T115" fmla="*/ 36 h 604"/>
                <a:gd name="T116" fmla="*/ 2 w 694"/>
                <a:gd name="T117" fmla="*/ 55 h 604"/>
                <a:gd name="T118" fmla="*/ 13 w 694"/>
                <a:gd name="T119" fmla="*/ 70 h 604"/>
                <a:gd name="T120" fmla="*/ 29 w 694"/>
                <a:gd name="T121" fmla="*/ 76 h 604"/>
                <a:gd name="T122" fmla="*/ 34 w 694"/>
                <a:gd name="T123" fmla="*/ 76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4" h="604">
                  <a:moveTo>
                    <a:pt x="34" y="76"/>
                  </a:moveTo>
                  <a:lnTo>
                    <a:pt x="34" y="76"/>
                  </a:lnTo>
                  <a:lnTo>
                    <a:pt x="78" y="66"/>
                  </a:lnTo>
                  <a:lnTo>
                    <a:pt x="122" y="61"/>
                  </a:lnTo>
                  <a:lnTo>
                    <a:pt x="166" y="55"/>
                  </a:lnTo>
                  <a:lnTo>
                    <a:pt x="210" y="53"/>
                  </a:lnTo>
                  <a:lnTo>
                    <a:pt x="254" y="53"/>
                  </a:lnTo>
                  <a:lnTo>
                    <a:pt x="299" y="53"/>
                  </a:lnTo>
                  <a:lnTo>
                    <a:pt x="343" y="57"/>
                  </a:lnTo>
                  <a:lnTo>
                    <a:pt x="387" y="61"/>
                  </a:lnTo>
                  <a:lnTo>
                    <a:pt x="387" y="61"/>
                  </a:lnTo>
                  <a:lnTo>
                    <a:pt x="427" y="65"/>
                  </a:lnTo>
                  <a:lnTo>
                    <a:pt x="469" y="72"/>
                  </a:lnTo>
                  <a:lnTo>
                    <a:pt x="490" y="76"/>
                  </a:lnTo>
                  <a:lnTo>
                    <a:pt x="511" y="82"/>
                  </a:lnTo>
                  <a:lnTo>
                    <a:pt x="530" y="87"/>
                  </a:lnTo>
                  <a:lnTo>
                    <a:pt x="549" y="97"/>
                  </a:lnTo>
                  <a:lnTo>
                    <a:pt x="549" y="97"/>
                  </a:lnTo>
                  <a:lnTo>
                    <a:pt x="564" y="106"/>
                  </a:lnTo>
                  <a:lnTo>
                    <a:pt x="579" y="118"/>
                  </a:lnTo>
                  <a:lnTo>
                    <a:pt x="591" y="129"/>
                  </a:lnTo>
                  <a:lnTo>
                    <a:pt x="602" y="145"/>
                  </a:lnTo>
                  <a:lnTo>
                    <a:pt x="612" y="160"/>
                  </a:lnTo>
                  <a:lnTo>
                    <a:pt x="619" y="175"/>
                  </a:lnTo>
                  <a:lnTo>
                    <a:pt x="625" y="194"/>
                  </a:lnTo>
                  <a:lnTo>
                    <a:pt x="631" y="211"/>
                  </a:lnTo>
                  <a:lnTo>
                    <a:pt x="631" y="211"/>
                  </a:lnTo>
                  <a:lnTo>
                    <a:pt x="637" y="242"/>
                  </a:lnTo>
                  <a:lnTo>
                    <a:pt x="640" y="276"/>
                  </a:lnTo>
                  <a:lnTo>
                    <a:pt x="640" y="309"/>
                  </a:lnTo>
                  <a:lnTo>
                    <a:pt x="638" y="343"/>
                  </a:lnTo>
                  <a:lnTo>
                    <a:pt x="631" y="377"/>
                  </a:lnTo>
                  <a:lnTo>
                    <a:pt x="621" y="410"/>
                  </a:lnTo>
                  <a:lnTo>
                    <a:pt x="616" y="425"/>
                  </a:lnTo>
                  <a:lnTo>
                    <a:pt x="608" y="438"/>
                  </a:lnTo>
                  <a:lnTo>
                    <a:pt x="598" y="452"/>
                  </a:lnTo>
                  <a:lnTo>
                    <a:pt x="589" y="465"/>
                  </a:lnTo>
                  <a:lnTo>
                    <a:pt x="589" y="465"/>
                  </a:lnTo>
                  <a:lnTo>
                    <a:pt x="579" y="476"/>
                  </a:lnTo>
                  <a:lnTo>
                    <a:pt x="568" y="486"/>
                  </a:lnTo>
                  <a:lnTo>
                    <a:pt x="555" y="493"/>
                  </a:lnTo>
                  <a:lnTo>
                    <a:pt x="541" y="501"/>
                  </a:lnTo>
                  <a:lnTo>
                    <a:pt x="513" y="513"/>
                  </a:lnTo>
                  <a:lnTo>
                    <a:pt x="484" y="522"/>
                  </a:lnTo>
                  <a:lnTo>
                    <a:pt x="484" y="522"/>
                  </a:lnTo>
                  <a:lnTo>
                    <a:pt x="452" y="532"/>
                  </a:lnTo>
                  <a:lnTo>
                    <a:pt x="416" y="539"/>
                  </a:lnTo>
                  <a:lnTo>
                    <a:pt x="381" y="547"/>
                  </a:lnTo>
                  <a:lnTo>
                    <a:pt x="347" y="551"/>
                  </a:lnTo>
                  <a:lnTo>
                    <a:pt x="347" y="551"/>
                  </a:lnTo>
                  <a:lnTo>
                    <a:pt x="341" y="553"/>
                  </a:lnTo>
                  <a:lnTo>
                    <a:pt x="335" y="554"/>
                  </a:lnTo>
                  <a:lnTo>
                    <a:pt x="328" y="562"/>
                  </a:lnTo>
                  <a:lnTo>
                    <a:pt x="322" y="572"/>
                  </a:lnTo>
                  <a:lnTo>
                    <a:pt x="320" y="581"/>
                  </a:lnTo>
                  <a:lnTo>
                    <a:pt x="322" y="591"/>
                  </a:lnTo>
                  <a:lnTo>
                    <a:pt x="328" y="598"/>
                  </a:lnTo>
                  <a:lnTo>
                    <a:pt x="332" y="602"/>
                  </a:lnTo>
                  <a:lnTo>
                    <a:pt x="335" y="604"/>
                  </a:lnTo>
                  <a:lnTo>
                    <a:pt x="341" y="604"/>
                  </a:lnTo>
                  <a:lnTo>
                    <a:pt x="347" y="604"/>
                  </a:lnTo>
                  <a:lnTo>
                    <a:pt x="347" y="604"/>
                  </a:lnTo>
                  <a:lnTo>
                    <a:pt x="419" y="595"/>
                  </a:lnTo>
                  <a:lnTo>
                    <a:pt x="459" y="587"/>
                  </a:lnTo>
                  <a:lnTo>
                    <a:pt x="497" y="577"/>
                  </a:lnTo>
                  <a:lnTo>
                    <a:pt x="534" y="564"/>
                  </a:lnTo>
                  <a:lnTo>
                    <a:pt x="551" y="556"/>
                  </a:lnTo>
                  <a:lnTo>
                    <a:pt x="568" y="549"/>
                  </a:lnTo>
                  <a:lnTo>
                    <a:pt x="585" y="539"/>
                  </a:lnTo>
                  <a:lnTo>
                    <a:pt x="600" y="528"/>
                  </a:lnTo>
                  <a:lnTo>
                    <a:pt x="614" y="516"/>
                  </a:lnTo>
                  <a:lnTo>
                    <a:pt x="627" y="503"/>
                  </a:lnTo>
                  <a:lnTo>
                    <a:pt x="627" y="503"/>
                  </a:lnTo>
                  <a:lnTo>
                    <a:pt x="640" y="488"/>
                  </a:lnTo>
                  <a:lnTo>
                    <a:pt x="650" y="473"/>
                  </a:lnTo>
                  <a:lnTo>
                    <a:pt x="659" y="455"/>
                  </a:lnTo>
                  <a:lnTo>
                    <a:pt x="669" y="438"/>
                  </a:lnTo>
                  <a:lnTo>
                    <a:pt x="675" y="419"/>
                  </a:lnTo>
                  <a:lnTo>
                    <a:pt x="680" y="400"/>
                  </a:lnTo>
                  <a:lnTo>
                    <a:pt x="686" y="381"/>
                  </a:lnTo>
                  <a:lnTo>
                    <a:pt x="688" y="362"/>
                  </a:lnTo>
                  <a:lnTo>
                    <a:pt x="692" y="322"/>
                  </a:lnTo>
                  <a:lnTo>
                    <a:pt x="694" y="282"/>
                  </a:lnTo>
                  <a:lnTo>
                    <a:pt x="690" y="244"/>
                  </a:lnTo>
                  <a:lnTo>
                    <a:pt x="684" y="206"/>
                  </a:lnTo>
                  <a:lnTo>
                    <a:pt x="684" y="206"/>
                  </a:lnTo>
                  <a:lnTo>
                    <a:pt x="680" y="187"/>
                  </a:lnTo>
                  <a:lnTo>
                    <a:pt x="675" y="169"/>
                  </a:lnTo>
                  <a:lnTo>
                    <a:pt x="667" y="152"/>
                  </a:lnTo>
                  <a:lnTo>
                    <a:pt x="659" y="135"/>
                  </a:lnTo>
                  <a:lnTo>
                    <a:pt x="650" y="120"/>
                  </a:lnTo>
                  <a:lnTo>
                    <a:pt x="638" y="105"/>
                  </a:lnTo>
                  <a:lnTo>
                    <a:pt x="627" y="89"/>
                  </a:lnTo>
                  <a:lnTo>
                    <a:pt x="614" y="76"/>
                  </a:lnTo>
                  <a:lnTo>
                    <a:pt x="614" y="76"/>
                  </a:lnTo>
                  <a:lnTo>
                    <a:pt x="595" y="63"/>
                  </a:lnTo>
                  <a:lnTo>
                    <a:pt x="576" y="51"/>
                  </a:lnTo>
                  <a:lnTo>
                    <a:pt x="557" y="42"/>
                  </a:lnTo>
                  <a:lnTo>
                    <a:pt x="536" y="34"/>
                  </a:lnTo>
                  <a:lnTo>
                    <a:pt x="513" y="28"/>
                  </a:lnTo>
                  <a:lnTo>
                    <a:pt x="492" y="23"/>
                  </a:lnTo>
                  <a:lnTo>
                    <a:pt x="446" y="15"/>
                  </a:lnTo>
                  <a:lnTo>
                    <a:pt x="446" y="15"/>
                  </a:lnTo>
                  <a:lnTo>
                    <a:pt x="395" y="7"/>
                  </a:lnTo>
                  <a:lnTo>
                    <a:pt x="341" y="4"/>
                  </a:lnTo>
                  <a:lnTo>
                    <a:pt x="286" y="0"/>
                  </a:lnTo>
                  <a:lnTo>
                    <a:pt x="233" y="0"/>
                  </a:lnTo>
                  <a:lnTo>
                    <a:pt x="179" y="2"/>
                  </a:lnTo>
                  <a:lnTo>
                    <a:pt x="126" y="5"/>
                  </a:lnTo>
                  <a:lnTo>
                    <a:pt x="72" y="13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10" y="28"/>
                  </a:lnTo>
                  <a:lnTo>
                    <a:pt x="6" y="32"/>
                  </a:lnTo>
                  <a:lnTo>
                    <a:pt x="4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6" y="65"/>
                  </a:lnTo>
                  <a:lnTo>
                    <a:pt x="13" y="70"/>
                  </a:lnTo>
                  <a:lnTo>
                    <a:pt x="23" y="76"/>
                  </a:lnTo>
                  <a:lnTo>
                    <a:pt x="29" y="76"/>
                  </a:lnTo>
                  <a:lnTo>
                    <a:pt x="34" y="76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528BCD7-2F7E-1813-DB2F-C1B9574FAD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35024" y="784126"/>
              <a:ext cx="970782" cy="185550"/>
            </a:xfrm>
            <a:custGeom>
              <a:avLst/>
              <a:gdLst>
                <a:gd name="T0" fmla="*/ 3352 w 3472"/>
                <a:gd name="T1" fmla="*/ 583 h 663"/>
                <a:gd name="T2" fmla="*/ 3426 w 3472"/>
                <a:gd name="T3" fmla="*/ 513 h 663"/>
                <a:gd name="T4" fmla="*/ 3459 w 3472"/>
                <a:gd name="T5" fmla="*/ 454 h 663"/>
                <a:gd name="T6" fmla="*/ 3470 w 3472"/>
                <a:gd name="T7" fmla="*/ 404 h 663"/>
                <a:gd name="T8" fmla="*/ 3472 w 3472"/>
                <a:gd name="T9" fmla="*/ 364 h 663"/>
                <a:gd name="T10" fmla="*/ 3461 w 3472"/>
                <a:gd name="T11" fmla="*/ 303 h 663"/>
                <a:gd name="T12" fmla="*/ 3432 w 3472"/>
                <a:gd name="T13" fmla="*/ 254 h 663"/>
                <a:gd name="T14" fmla="*/ 3392 w 3472"/>
                <a:gd name="T15" fmla="*/ 212 h 663"/>
                <a:gd name="T16" fmla="*/ 3323 w 3472"/>
                <a:gd name="T17" fmla="*/ 170 h 663"/>
                <a:gd name="T18" fmla="*/ 3230 w 3472"/>
                <a:gd name="T19" fmla="*/ 132 h 663"/>
                <a:gd name="T20" fmla="*/ 3060 w 3472"/>
                <a:gd name="T21" fmla="*/ 84 h 663"/>
                <a:gd name="T22" fmla="*/ 2826 w 3472"/>
                <a:gd name="T23" fmla="*/ 44 h 663"/>
                <a:gd name="T24" fmla="*/ 2677 w 3472"/>
                <a:gd name="T25" fmla="*/ 27 h 663"/>
                <a:gd name="T26" fmla="*/ 2451 w 3472"/>
                <a:gd name="T27" fmla="*/ 8 h 663"/>
                <a:gd name="T28" fmla="*/ 2224 w 3472"/>
                <a:gd name="T29" fmla="*/ 0 h 663"/>
                <a:gd name="T30" fmla="*/ 1902 w 3472"/>
                <a:gd name="T31" fmla="*/ 8 h 663"/>
                <a:gd name="T32" fmla="*/ 1580 w 3472"/>
                <a:gd name="T33" fmla="*/ 25 h 663"/>
                <a:gd name="T34" fmla="*/ 1195 w 3472"/>
                <a:gd name="T35" fmla="*/ 57 h 663"/>
                <a:gd name="T36" fmla="*/ 1067 w 3472"/>
                <a:gd name="T37" fmla="*/ 76 h 663"/>
                <a:gd name="T38" fmla="*/ 913 w 3472"/>
                <a:gd name="T39" fmla="*/ 109 h 663"/>
                <a:gd name="T40" fmla="*/ 762 w 3472"/>
                <a:gd name="T41" fmla="*/ 154 h 663"/>
                <a:gd name="T42" fmla="*/ 665 w 3472"/>
                <a:gd name="T43" fmla="*/ 194 h 663"/>
                <a:gd name="T44" fmla="*/ 467 w 3472"/>
                <a:gd name="T45" fmla="*/ 294 h 663"/>
                <a:gd name="T46" fmla="*/ 280 w 3472"/>
                <a:gd name="T47" fmla="*/ 412 h 663"/>
                <a:gd name="T48" fmla="*/ 160 w 3472"/>
                <a:gd name="T49" fmla="*/ 498 h 663"/>
                <a:gd name="T50" fmla="*/ 7 w 3472"/>
                <a:gd name="T51" fmla="*/ 620 h 663"/>
                <a:gd name="T52" fmla="*/ 0 w 3472"/>
                <a:gd name="T53" fmla="*/ 629 h 663"/>
                <a:gd name="T54" fmla="*/ 2 w 3472"/>
                <a:gd name="T55" fmla="*/ 648 h 663"/>
                <a:gd name="T56" fmla="*/ 24 w 3472"/>
                <a:gd name="T57" fmla="*/ 663 h 663"/>
                <a:gd name="T58" fmla="*/ 45 w 3472"/>
                <a:gd name="T59" fmla="*/ 658 h 663"/>
                <a:gd name="T60" fmla="*/ 179 w 3472"/>
                <a:gd name="T61" fmla="*/ 551 h 663"/>
                <a:gd name="T62" fmla="*/ 318 w 3472"/>
                <a:gd name="T63" fmla="*/ 452 h 663"/>
                <a:gd name="T64" fmla="*/ 493 w 3472"/>
                <a:gd name="T65" fmla="*/ 339 h 663"/>
                <a:gd name="T66" fmla="*/ 680 w 3472"/>
                <a:gd name="T67" fmla="*/ 246 h 663"/>
                <a:gd name="T68" fmla="*/ 810 w 3472"/>
                <a:gd name="T69" fmla="*/ 194 h 663"/>
                <a:gd name="T70" fmla="*/ 994 w 3472"/>
                <a:gd name="T71" fmla="*/ 143 h 663"/>
                <a:gd name="T72" fmla="*/ 1183 w 3472"/>
                <a:gd name="T73" fmla="*/ 111 h 663"/>
                <a:gd name="T74" fmla="*/ 1440 w 3472"/>
                <a:gd name="T75" fmla="*/ 84 h 663"/>
                <a:gd name="T76" fmla="*/ 1825 w 3472"/>
                <a:gd name="T77" fmla="*/ 65 h 663"/>
                <a:gd name="T78" fmla="*/ 2279 w 3472"/>
                <a:gd name="T79" fmla="*/ 55 h 663"/>
                <a:gd name="T80" fmla="*/ 2508 w 3472"/>
                <a:gd name="T81" fmla="*/ 65 h 663"/>
                <a:gd name="T82" fmla="*/ 2735 w 3472"/>
                <a:gd name="T83" fmla="*/ 84 h 663"/>
                <a:gd name="T84" fmla="*/ 2958 w 3472"/>
                <a:gd name="T85" fmla="*/ 118 h 663"/>
                <a:gd name="T86" fmla="*/ 3087 w 3472"/>
                <a:gd name="T87" fmla="*/ 145 h 663"/>
                <a:gd name="T88" fmla="*/ 3243 w 3472"/>
                <a:gd name="T89" fmla="*/ 193 h 663"/>
                <a:gd name="T90" fmla="*/ 3314 w 3472"/>
                <a:gd name="T91" fmla="*/ 223 h 663"/>
                <a:gd name="T92" fmla="*/ 3377 w 3472"/>
                <a:gd name="T93" fmla="*/ 267 h 663"/>
                <a:gd name="T94" fmla="*/ 3402 w 3472"/>
                <a:gd name="T95" fmla="*/ 301 h 663"/>
                <a:gd name="T96" fmla="*/ 3419 w 3472"/>
                <a:gd name="T97" fmla="*/ 368 h 663"/>
                <a:gd name="T98" fmla="*/ 3411 w 3472"/>
                <a:gd name="T99" fmla="*/ 435 h 663"/>
                <a:gd name="T100" fmla="*/ 3394 w 3472"/>
                <a:gd name="T101" fmla="*/ 467 h 663"/>
                <a:gd name="T102" fmla="*/ 3358 w 3472"/>
                <a:gd name="T103" fmla="*/ 511 h 663"/>
                <a:gd name="T104" fmla="*/ 3314 w 3472"/>
                <a:gd name="T105" fmla="*/ 543 h 663"/>
                <a:gd name="T106" fmla="*/ 3289 w 3472"/>
                <a:gd name="T107" fmla="*/ 559 h 663"/>
                <a:gd name="T108" fmla="*/ 3282 w 3472"/>
                <a:gd name="T109" fmla="*/ 570 h 663"/>
                <a:gd name="T110" fmla="*/ 3291 w 3472"/>
                <a:gd name="T111" fmla="*/ 597 h 663"/>
                <a:gd name="T112" fmla="*/ 3316 w 3472"/>
                <a:gd name="T113" fmla="*/ 60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2" h="663">
                  <a:moveTo>
                    <a:pt x="3322" y="601"/>
                  </a:moveTo>
                  <a:lnTo>
                    <a:pt x="3322" y="601"/>
                  </a:lnTo>
                  <a:lnTo>
                    <a:pt x="3352" y="583"/>
                  </a:lnTo>
                  <a:lnTo>
                    <a:pt x="3379" y="564"/>
                  </a:lnTo>
                  <a:lnTo>
                    <a:pt x="3405" y="540"/>
                  </a:lnTo>
                  <a:lnTo>
                    <a:pt x="3426" y="513"/>
                  </a:lnTo>
                  <a:lnTo>
                    <a:pt x="3445" y="484"/>
                  </a:lnTo>
                  <a:lnTo>
                    <a:pt x="3453" y="469"/>
                  </a:lnTo>
                  <a:lnTo>
                    <a:pt x="3459" y="454"/>
                  </a:lnTo>
                  <a:lnTo>
                    <a:pt x="3464" y="438"/>
                  </a:lnTo>
                  <a:lnTo>
                    <a:pt x="3468" y="421"/>
                  </a:lnTo>
                  <a:lnTo>
                    <a:pt x="3470" y="404"/>
                  </a:lnTo>
                  <a:lnTo>
                    <a:pt x="3472" y="387"/>
                  </a:lnTo>
                  <a:lnTo>
                    <a:pt x="3472" y="387"/>
                  </a:lnTo>
                  <a:lnTo>
                    <a:pt x="3472" y="364"/>
                  </a:lnTo>
                  <a:lnTo>
                    <a:pt x="3470" y="343"/>
                  </a:lnTo>
                  <a:lnTo>
                    <a:pt x="3466" y="322"/>
                  </a:lnTo>
                  <a:lnTo>
                    <a:pt x="3461" y="303"/>
                  </a:lnTo>
                  <a:lnTo>
                    <a:pt x="3453" y="286"/>
                  </a:lnTo>
                  <a:lnTo>
                    <a:pt x="3444" y="269"/>
                  </a:lnTo>
                  <a:lnTo>
                    <a:pt x="3432" y="254"/>
                  </a:lnTo>
                  <a:lnTo>
                    <a:pt x="3421" y="238"/>
                  </a:lnTo>
                  <a:lnTo>
                    <a:pt x="3407" y="225"/>
                  </a:lnTo>
                  <a:lnTo>
                    <a:pt x="3392" y="212"/>
                  </a:lnTo>
                  <a:lnTo>
                    <a:pt x="3377" y="200"/>
                  </a:lnTo>
                  <a:lnTo>
                    <a:pt x="3360" y="189"/>
                  </a:lnTo>
                  <a:lnTo>
                    <a:pt x="3323" y="170"/>
                  </a:lnTo>
                  <a:lnTo>
                    <a:pt x="3285" y="153"/>
                  </a:lnTo>
                  <a:lnTo>
                    <a:pt x="3285" y="153"/>
                  </a:lnTo>
                  <a:lnTo>
                    <a:pt x="3230" y="132"/>
                  </a:lnTo>
                  <a:lnTo>
                    <a:pt x="3175" y="112"/>
                  </a:lnTo>
                  <a:lnTo>
                    <a:pt x="3118" y="97"/>
                  </a:lnTo>
                  <a:lnTo>
                    <a:pt x="3060" y="84"/>
                  </a:lnTo>
                  <a:lnTo>
                    <a:pt x="3001" y="72"/>
                  </a:lnTo>
                  <a:lnTo>
                    <a:pt x="2944" y="61"/>
                  </a:lnTo>
                  <a:lnTo>
                    <a:pt x="2826" y="44"/>
                  </a:lnTo>
                  <a:lnTo>
                    <a:pt x="2826" y="44"/>
                  </a:lnTo>
                  <a:lnTo>
                    <a:pt x="2752" y="34"/>
                  </a:lnTo>
                  <a:lnTo>
                    <a:pt x="2677" y="27"/>
                  </a:lnTo>
                  <a:lnTo>
                    <a:pt x="2601" y="19"/>
                  </a:lnTo>
                  <a:lnTo>
                    <a:pt x="2527" y="13"/>
                  </a:lnTo>
                  <a:lnTo>
                    <a:pt x="2451" y="8"/>
                  </a:lnTo>
                  <a:lnTo>
                    <a:pt x="2376" y="4"/>
                  </a:lnTo>
                  <a:lnTo>
                    <a:pt x="2224" y="0"/>
                  </a:lnTo>
                  <a:lnTo>
                    <a:pt x="2224" y="0"/>
                  </a:lnTo>
                  <a:lnTo>
                    <a:pt x="2144" y="0"/>
                  </a:lnTo>
                  <a:lnTo>
                    <a:pt x="2064" y="2"/>
                  </a:lnTo>
                  <a:lnTo>
                    <a:pt x="1902" y="8"/>
                  </a:lnTo>
                  <a:lnTo>
                    <a:pt x="1740" y="15"/>
                  </a:lnTo>
                  <a:lnTo>
                    <a:pt x="1580" y="25"/>
                  </a:lnTo>
                  <a:lnTo>
                    <a:pt x="1580" y="25"/>
                  </a:lnTo>
                  <a:lnTo>
                    <a:pt x="1450" y="32"/>
                  </a:lnTo>
                  <a:lnTo>
                    <a:pt x="1322" y="44"/>
                  </a:lnTo>
                  <a:lnTo>
                    <a:pt x="1195" y="57"/>
                  </a:lnTo>
                  <a:lnTo>
                    <a:pt x="1132" y="67"/>
                  </a:lnTo>
                  <a:lnTo>
                    <a:pt x="1067" y="76"/>
                  </a:lnTo>
                  <a:lnTo>
                    <a:pt x="1067" y="76"/>
                  </a:lnTo>
                  <a:lnTo>
                    <a:pt x="1015" y="86"/>
                  </a:lnTo>
                  <a:lnTo>
                    <a:pt x="964" y="97"/>
                  </a:lnTo>
                  <a:lnTo>
                    <a:pt x="913" y="109"/>
                  </a:lnTo>
                  <a:lnTo>
                    <a:pt x="863" y="122"/>
                  </a:lnTo>
                  <a:lnTo>
                    <a:pt x="813" y="137"/>
                  </a:lnTo>
                  <a:lnTo>
                    <a:pt x="762" y="154"/>
                  </a:lnTo>
                  <a:lnTo>
                    <a:pt x="714" y="173"/>
                  </a:lnTo>
                  <a:lnTo>
                    <a:pt x="665" y="194"/>
                  </a:lnTo>
                  <a:lnTo>
                    <a:pt x="665" y="194"/>
                  </a:lnTo>
                  <a:lnTo>
                    <a:pt x="598" y="225"/>
                  </a:lnTo>
                  <a:lnTo>
                    <a:pt x="531" y="257"/>
                  </a:lnTo>
                  <a:lnTo>
                    <a:pt x="467" y="294"/>
                  </a:lnTo>
                  <a:lnTo>
                    <a:pt x="404" y="332"/>
                  </a:lnTo>
                  <a:lnTo>
                    <a:pt x="341" y="370"/>
                  </a:lnTo>
                  <a:lnTo>
                    <a:pt x="280" y="412"/>
                  </a:lnTo>
                  <a:lnTo>
                    <a:pt x="219" y="454"/>
                  </a:lnTo>
                  <a:lnTo>
                    <a:pt x="160" y="498"/>
                  </a:lnTo>
                  <a:lnTo>
                    <a:pt x="160" y="498"/>
                  </a:lnTo>
                  <a:lnTo>
                    <a:pt x="83" y="557"/>
                  </a:lnTo>
                  <a:lnTo>
                    <a:pt x="45" y="589"/>
                  </a:lnTo>
                  <a:lnTo>
                    <a:pt x="7" y="620"/>
                  </a:lnTo>
                  <a:lnTo>
                    <a:pt x="7" y="620"/>
                  </a:lnTo>
                  <a:lnTo>
                    <a:pt x="3" y="623"/>
                  </a:lnTo>
                  <a:lnTo>
                    <a:pt x="0" y="629"/>
                  </a:lnTo>
                  <a:lnTo>
                    <a:pt x="0" y="633"/>
                  </a:lnTo>
                  <a:lnTo>
                    <a:pt x="0" y="639"/>
                  </a:lnTo>
                  <a:lnTo>
                    <a:pt x="2" y="648"/>
                  </a:lnTo>
                  <a:lnTo>
                    <a:pt x="7" y="656"/>
                  </a:lnTo>
                  <a:lnTo>
                    <a:pt x="15" y="662"/>
                  </a:lnTo>
                  <a:lnTo>
                    <a:pt x="24" y="663"/>
                  </a:lnTo>
                  <a:lnTo>
                    <a:pt x="36" y="663"/>
                  </a:lnTo>
                  <a:lnTo>
                    <a:pt x="40" y="662"/>
                  </a:lnTo>
                  <a:lnTo>
                    <a:pt x="45" y="658"/>
                  </a:lnTo>
                  <a:lnTo>
                    <a:pt x="45" y="658"/>
                  </a:lnTo>
                  <a:lnTo>
                    <a:pt x="110" y="602"/>
                  </a:lnTo>
                  <a:lnTo>
                    <a:pt x="179" y="551"/>
                  </a:lnTo>
                  <a:lnTo>
                    <a:pt x="247" y="499"/>
                  </a:lnTo>
                  <a:lnTo>
                    <a:pt x="318" y="452"/>
                  </a:lnTo>
                  <a:lnTo>
                    <a:pt x="318" y="452"/>
                  </a:lnTo>
                  <a:lnTo>
                    <a:pt x="375" y="414"/>
                  </a:lnTo>
                  <a:lnTo>
                    <a:pt x="434" y="376"/>
                  </a:lnTo>
                  <a:lnTo>
                    <a:pt x="493" y="339"/>
                  </a:lnTo>
                  <a:lnTo>
                    <a:pt x="554" y="307"/>
                  </a:lnTo>
                  <a:lnTo>
                    <a:pt x="617" y="275"/>
                  </a:lnTo>
                  <a:lnTo>
                    <a:pt x="680" y="246"/>
                  </a:lnTo>
                  <a:lnTo>
                    <a:pt x="745" y="219"/>
                  </a:lnTo>
                  <a:lnTo>
                    <a:pt x="810" y="194"/>
                  </a:lnTo>
                  <a:lnTo>
                    <a:pt x="810" y="194"/>
                  </a:lnTo>
                  <a:lnTo>
                    <a:pt x="871" y="175"/>
                  </a:lnTo>
                  <a:lnTo>
                    <a:pt x="932" y="158"/>
                  </a:lnTo>
                  <a:lnTo>
                    <a:pt x="994" y="143"/>
                  </a:lnTo>
                  <a:lnTo>
                    <a:pt x="1057" y="130"/>
                  </a:lnTo>
                  <a:lnTo>
                    <a:pt x="1120" y="120"/>
                  </a:lnTo>
                  <a:lnTo>
                    <a:pt x="1183" y="111"/>
                  </a:lnTo>
                  <a:lnTo>
                    <a:pt x="1248" y="101"/>
                  </a:lnTo>
                  <a:lnTo>
                    <a:pt x="1313" y="95"/>
                  </a:lnTo>
                  <a:lnTo>
                    <a:pt x="1440" y="84"/>
                  </a:lnTo>
                  <a:lnTo>
                    <a:pt x="1570" y="76"/>
                  </a:lnTo>
                  <a:lnTo>
                    <a:pt x="1825" y="65"/>
                  </a:lnTo>
                  <a:lnTo>
                    <a:pt x="1825" y="65"/>
                  </a:lnTo>
                  <a:lnTo>
                    <a:pt x="1976" y="59"/>
                  </a:lnTo>
                  <a:lnTo>
                    <a:pt x="2128" y="55"/>
                  </a:lnTo>
                  <a:lnTo>
                    <a:pt x="2279" y="55"/>
                  </a:lnTo>
                  <a:lnTo>
                    <a:pt x="2355" y="57"/>
                  </a:lnTo>
                  <a:lnTo>
                    <a:pt x="2431" y="59"/>
                  </a:lnTo>
                  <a:lnTo>
                    <a:pt x="2508" y="65"/>
                  </a:lnTo>
                  <a:lnTo>
                    <a:pt x="2582" y="69"/>
                  </a:lnTo>
                  <a:lnTo>
                    <a:pt x="2658" y="76"/>
                  </a:lnTo>
                  <a:lnTo>
                    <a:pt x="2735" y="84"/>
                  </a:lnTo>
                  <a:lnTo>
                    <a:pt x="2809" y="93"/>
                  </a:lnTo>
                  <a:lnTo>
                    <a:pt x="2883" y="105"/>
                  </a:lnTo>
                  <a:lnTo>
                    <a:pt x="2958" y="118"/>
                  </a:lnTo>
                  <a:lnTo>
                    <a:pt x="3034" y="133"/>
                  </a:lnTo>
                  <a:lnTo>
                    <a:pt x="3034" y="133"/>
                  </a:lnTo>
                  <a:lnTo>
                    <a:pt x="3087" y="145"/>
                  </a:lnTo>
                  <a:lnTo>
                    <a:pt x="3140" y="160"/>
                  </a:lnTo>
                  <a:lnTo>
                    <a:pt x="3192" y="175"/>
                  </a:lnTo>
                  <a:lnTo>
                    <a:pt x="3243" y="193"/>
                  </a:lnTo>
                  <a:lnTo>
                    <a:pt x="3243" y="193"/>
                  </a:lnTo>
                  <a:lnTo>
                    <a:pt x="3280" y="206"/>
                  </a:lnTo>
                  <a:lnTo>
                    <a:pt x="3314" y="223"/>
                  </a:lnTo>
                  <a:lnTo>
                    <a:pt x="3346" y="242"/>
                  </a:lnTo>
                  <a:lnTo>
                    <a:pt x="3362" y="254"/>
                  </a:lnTo>
                  <a:lnTo>
                    <a:pt x="3377" y="267"/>
                  </a:lnTo>
                  <a:lnTo>
                    <a:pt x="3377" y="267"/>
                  </a:lnTo>
                  <a:lnTo>
                    <a:pt x="3390" y="282"/>
                  </a:lnTo>
                  <a:lnTo>
                    <a:pt x="3402" y="301"/>
                  </a:lnTo>
                  <a:lnTo>
                    <a:pt x="3411" y="322"/>
                  </a:lnTo>
                  <a:lnTo>
                    <a:pt x="3417" y="345"/>
                  </a:lnTo>
                  <a:lnTo>
                    <a:pt x="3419" y="368"/>
                  </a:lnTo>
                  <a:lnTo>
                    <a:pt x="3419" y="391"/>
                  </a:lnTo>
                  <a:lnTo>
                    <a:pt x="3415" y="412"/>
                  </a:lnTo>
                  <a:lnTo>
                    <a:pt x="3411" y="435"/>
                  </a:lnTo>
                  <a:lnTo>
                    <a:pt x="3411" y="435"/>
                  </a:lnTo>
                  <a:lnTo>
                    <a:pt x="3403" y="452"/>
                  </a:lnTo>
                  <a:lnTo>
                    <a:pt x="3394" y="467"/>
                  </a:lnTo>
                  <a:lnTo>
                    <a:pt x="3384" y="482"/>
                  </a:lnTo>
                  <a:lnTo>
                    <a:pt x="3371" y="498"/>
                  </a:lnTo>
                  <a:lnTo>
                    <a:pt x="3358" y="511"/>
                  </a:lnTo>
                  <a:lnTo>
                    <a:pt x="3344" y="522"/>
                  </a:lnTo>
                  <a:lnTo>
                    <a:pt x="3314" y="543"/>
                  </a:lnTo>
                  <a:lnTo>
                    <a:pt x="3314" y="543"/>
                  </a:lnTo>
                  <a:lnTo>
                    <a:pt x="3295" y="555"/>
                  </a:lnTo>
                  <a:lnTo>
                    <a:pt x="3295" y="555"/>
                  </a:lnTo>
                  <a:lnTo>
                    <a:pt x="3289" y="559"/>
                  </a:lnTo>
                  <a:lnTo>
                    <a:pt x="3285" y="560"/>
                  </a:lnTo>
                  <a:lnTo>
                    <a:pt x="3283" y="566"/>
                  </a:lnTo>
                  <a:lnTo>
                    <a:pt x="3282" y="570"/>
                  </a:lnTo>
                  <a:lnTo>
                    <a:pt x="3282" y="580"/>
                  </a:lnTo>
                  <a:lnTo>
                    <a:pt x="3285" y="589"/>
                  </a:lnTo>
                  <a:lnTo>
                    <a:pt x="3291" y="597"/>
                  </a:lnTo>
                  <a:lnTo>
                    <a:pt x="3301" y="602"/>
                  </a:lnTo>
                  <a:lnTo>
                    <a:pt x="3310" y="604"/>
                  </a:lnTo>
                  <a:lnTo>
                    <a:pt x="3316" y="602"/>
                  </a:lnTo>
                  <a:lnTo>
                    <a:pt x="3322" y="601"/>
                  </a:lnTo>
                  <a:lnTo>
                    <a:pt x="3322" y="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CA75C747-49A4-2670-6C1A-0B6C114BA7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72192" y="923847"/>
              <a:ext cx="1372620" cy="906511"/>
            </a:xfrm>
            <a:custGeom>
              <a:avLst/>
              <a:gdLst>
                <a:gd name="T0" fmla="*/ 608 w 4911"/>
                <a:gd name="T1" fmla="*/ 3146 h 3245"/>
                <a:gd name="T2" fmla="*/ 2683 w 4911"/>
                <a:gd name="T3" fmla="*/ 2772 h 3245"/>
                <a:gd name="T4" fmla="*/ 3707 w 4911"/>
                <a:gd name="T5" fmla="*/ 2574 h 3245"/>
                <a:gd name="T6" fmla="*/ 4387 w 4911"/>
                <a:gd name="T7" fmla="*/ 2427 h 3245"/>
                <a:gd name="T8" fmla="*/ 4664 w 4911"/>
                <a:gd name="T9" fmla="*/ 2353 h 3245"/>
                <a:gd name="T10" fmla="*/ 4738 w 4911"/>
                <a:gd name="T11" fmla="*/ 2321 h 3245"/>
                <a:gd name="T12" fmla="*/ 4791 w 4911"/>
                <a:gd name="T13" fmla="*/ 2273 h 3245"/>
                <a:gd name="T14" fmla="*/ 4843 w 4911"/>
                <a:gd name="T15" fmla="*/ 2197 h 3245"/>
                <a:gd name="T16" fmla="*/ 4894 w 4911"/>
                <a:gd name="T17" fmla="*/ 2040 h 3245"/>
                <a:gd name="T18" fmla="*/ 4908 w 4911"/>
                <a:gd name="T19" fmla="*/ 1924 h 3245"/>
                <a:gd name="T20" fmla="*/ 4898 w 4911"/>
                <a:gd name="T21" fmla="*/ 1644 h 3245"/>
                <a:gd name="T22" fmla="*/ 4862 w 4911"/>
                <a:gd name="T23" fmla="*/ 1438 h 3245"/>
                <a:gd name="T24" fmla="*/ 4784 w 4911"/>
                <a:gd name="T25" fmla="*/ 1144 h 3245"/>
                <a:gd name="T26" fmla="*/ 4669 w 4911"/>
                <a:gd name="T27" fmla="*/ 864 h 3245"/>
                <a:gd name="T28" fmla="*/ 4524 w 4911"/>
                <a:gd name="T29" fmla="*/ 599 h 3245"/>
                <a:gd name="T30" fmla="*/ 4351 w 4911"/>
                <a:gd name="T31" fmla="*/ 349 h 3245"/>
                <a:gd name="T32" fmla="*/ 4218 w 4911"/>
                <a:gd name="T33" fmla="*/ 193 h 3245"/>
                <a:gd name="T34" fmla="*/ 4059 w 4911"/>
                <a:gd name="T35" fmla="*/ 60 h 3245"/>
                <a:gd name="T36" fmla="*/ 3978 w 4911"/>
                <a:gd name="T37" fmla="*/ 27 h 3245"/>
                <a:gd name="T38" fmla="*/ 3835 w 4911"/>
                <a:gd name="T39" fmla="*/ 10 h 3245"/>
                <a:gd name="T40" fmla="*/ 3492 w 4911"/>
                <a:gd name="T41" fmla="*/ 0 h 3245"/>
                <a:gd name="T42" fmla="*/ 2922 w 4911"/>
                <a:gd name="T43" fmla="*/ 23 h 3245"/>
                <a:gd name="T44" fmla="*/ 2257 w 4911"/>
                <a:gd name="T45" fmla="*/ 73 h 3245"/>
                <a:gd name="T46" fmla="*/ 1858 w 4911"/>
                <a:gd name="T47" fmla="*/ 115 h 3245"/>
                <a:gd name="T48" fmla="*/ 953 w 4911"/>
                <a:gd name="T49" fmla="*/ 243 h 3245"/>
                <a:gd name="T50" fmla="*/ 53 w 4911"/>
                <a:gd name="T51" fmla="*/ 391 h 3245"/>
                <a:gd name="T52" fmla="*/ 8 w 4911"/>
                <a:gd name="T53" fmla="*/ 401 h 3245"/>
                <a:gd name="T54" fmla="*/ 0 w 4911"/>
                <a:gd name="T55" fmla="*/ 428 h 3245"/>
                <a:gd name="T56" fmla="*/ 27 w 4911"/>
                <a:gd name="T57" fmla="*/ 449 h 3245"/>
                <a:gd name="T58" fmla="*/ 835 w 4911"/>
                <a:gd name="T59" fmla="*/ 315 h 3245"/>
                <a:gd name="T60" fmla="*/ 1639 w 4911"/>
                <a:gd name="T61" fmla="*/ 197 h 3245"/>
                <a:gd name="T62" fmla="*/ 2163 w 4911"/>
                <a:gd name="T63" fmla="*/ 136 h 3245"/>
                <a:gd name="T64" fmla="*/ 2939 w 4911"/>
                <a:gd name="T65" fmla="*/ 77 h 3245"/>
                <a:gd name="T66" fmla="*/ 3438 w 4911"/>
                <a:gd name="T67" fmla="*/ 58 h 3245"/>
                <a:gd name="T68" fmla="*/ 3758 w 4911"/>
                <a:gd name="T69" fmla="*/ 60 h 3245"/>
                <a:gd name="T70" fmla="*/ 3937 w 4911"/>
                <a:gd name="T71" fmla="*/ 73 h 3245"/>
                <a:gd name="T72" fmla="*/ 4008 w 4911"/>
                <a:gd name="T73" fmla="*/ 92 h 3245"/>
                <a:gd name="T74" fmla="*/ 4107 w 4911"/>
                <a:gd name="T75" fmla="*/ 159 h 3245"/>
                <a:gd name="T76" fmla="*/ 4218 w 4911"/>
                <a:gd name="T77" fmla="*/ 273 h 3245"/>
                <a:gd name="T78" fmla="*/ 4403 w 4911"/>
                <a:gd name="T79" fmla="*/ 504 h 3245"/>
                <a:gd name="T80" fmla="*/ 4559 w 4911"/>
                <a:gd name="T81" fmla="*/ 755 h 3245"/>
                <a:gd name="T82" fmla="*/ 4685 w 4911"/>
                <a:gd name="T83" fmla="*/ 1024 h 3245"/>
                <a:gd name="T84" fmla="*/ 4776 w 4911"/>
                <a:gd name="T85" fmla="*/ 1303 h 3245"/>
                <a:gd name="T86" fmla="*/ 4826 w 4911"/>
                <a:gd name="T87" fmla="*/ 1528 h 3245"/>
                <a:gd name="T88" fmla="*/ 4858 w 4911"/>
                <a:gd name="T89" fmla="*/ 1833 h 3245"/>
                <a:gd name="T90" fmla="*/ 4847 w 4911"/>
                <a:gd name="T91" fmla="*/ 2008 h 3245"/>
                <a:gd name="T92" fmla="*/ 4814 w 4911"/>
                <a:gd name="T93" fmla="*/ 2130 h 3245"/>
                <a:gd name="T94" fmla="*/ 4767 w 4911"/>
                <a:gd name="T95" fmla="*/ 2216 h 3245"/>
                <a:gd name="T96" fmla="*/ 4717 w 4911"/>
                <a:gd name="T97" fmla="*/ 2271 h 3245"/>
                <a:gd name="T98" fmla="*/ 4646 w 4911"/>
                <a:gd name="T99" fmla="*/ 2303 h 3245"/>
                <a:gd name="T100" fmla="*/ 4370 w 4911"/>
                <a:gd name="T101" fmla="*/ 2378 h 3245"/>
                <a:gd name="T102" fmla="*/ 3686 w 4911"/>
                <a:gd name="T103" fmla="*/ 2525 h 3245"/>
                <a:gd name="T104" fmla="*/ 2662 w 4911"/>
                <a:gd name="T105" fmla="*/ 2721 h 3245"/>
                <a:gd name="T106" fmla="*/ 587 w 4911"/>
                <a:gd name="T107" fmla="*/ 3097 h 3245"/>
                <a:gd name="T108" fmla="*/ 15 w 4911"/>
                <a:gd name="T109" fmla="*/ 3196 h 3245"/>
                <a:gd name="T110" fmla="*/ 2 w 4911"/>
                <a:gd name="T111" fmla="*/ 3215 h 3245"/>
                <a:gd name="T112" fmla="*/ 25 w 4911"/>
                <a:gd name="T113" fmla="*/ 3245 h 3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11" h="3245">
                  <a:moveTo>
                    <a:pt x="36" y="3245"/>
                  </a:moveTo>
                  <a:lnTo>
                    <a:pt x="36" y="3245"/>
                  </a:lnTo>
                  <a:lnTo>
                    <a:pt x="608" y="3146"/>
                  </a:lnTo>
                  <a:lnTo>
                    <a:pt x="608" y="3146"/>
                  </a:lnTo>
                  <a:lnTo>
                    <a:pt x="1271" y="3030"/>
                  </a:lnTo>
                  <a:lnTo>
                    <a:pt x="1934" y="2910"/>
                  </a:lnTo>
                  <a:lnTo>
                    <a:pt x="1934" y="2910"/>
                  </a:lnTo>
                  <a:lnTo>
                    <a:pt x="2683" y="2772"/>
                  </a:lnTo>
                  <a:lnTo>
                    <a:pt x="3059" y="2700"/>
                  </a:lnTo>
                  <a:lnTo>
                    <a:pt x="3432" y="2628"/>
                  </a:lnTo>
                  <a:lnTo>
                    <a:pt x="3432" y="2628"/>
                  </a:lnTo>
                  <a:lnTo>
                    <a:pt x="3707" y="2574"/>
                  </a:lnTo>
                  <a:lnTo>
                    <a:pt x="3979" y="2519"/>
                  </a:lnTo>
                  <a:lnTo>
                    <a:pt x="4117" y="2490"/>
                  </a:lnTo>
                  <a:lnTo>
                    <a:pt x="4252" y="2460"/>
                  </a:lnTo>
                  <a:lnTo>
                    <a:pt x="4387" y="2427"/>
                  </a:lnTo>
                  <a:lnTo>
                    <a:pt x="4523" y="2395"/>
                  </a:lnTo>
                  <a:lnTo>
                    <a:pt x="4523" y="2395"/>
                  </a:lnTo>
                  <a:lnTo>
                    <a:pt x="4593" y="2376"/>
                  </a:lnTo>
                  <a:lnTo>
                    <a:pt x="4664" y="2353"/>
                  </a:lnTo>
                  <a:lnTo>
                    <a:pt x="4664" y="2353"/>
                  </a:lnTo>
                  <a:lnTo>
                    <a:pt x="4702" y="2340"/>
                  </a:lnTo>
                  <a:lnTo>
                    <a:pt x="4721" y="2332"/>
                  </a:lnTo>
                  <a:lnTo>
                    <a:pt x="4738" y="2321"/>
                  </a:lnTo>
                  <a:lnTo>
                    <a:pt x="4738" y="2321"/>
                  </a:lnTo>
                  <a:lnTo>
                    <a:pt x="4757" y="2307"/>
                  </a:lnTo>
                  <a:lnTo>
                    <a:pt x="4774" y="2290"/>
                  </a:lnTo>
                  <a:lnTo>
                    <a:pt x="4791" y="2273"/>
                  </a:lnTo>
                  <a:lnTo>
                    <a:pt x="4805" y="2256"/>
                  </a:lnTo>
                  <a:lnTo>
                    <a:pt x="4818" y="2237"/>
                  </a:lnTo>
                  <a:lnTo>
                    <a:pt x="4831" y="2216"/>
                  </a:lnTo>
                  <a:lnTo>
                    <a:pt x="4843" y="2197"/>
                  </a:lnTo>
                  <a:lnTo>
                    <a:pt x="4852" y="2176"/>
                  </a:lnTo>
                  <a:lnTo>
                    <a:pt x="4869" y="2132"/>
                  </a:lnTo>
                  <a:lnTo>
                    <a:pt x="4883" y="2086"/>
                  </a:lnTo>
                  <a:lnTo>
                    <a:pt x="4894" y="2040"/>
                  </a:lnTo>
                  <a:lnTo>
                    <a:pt x="4902" y="1995"/>
                  </a:lnTo>
                  <a:lnTo>
                    <a:pt x="4902" y="1995"/>
                  </a:lnTo>
                  <a:lnTo>
                    <a:pt x="4906" y="1958"/>
                  </a:lnTo>
                  <a:lnTo>
                    <a:pt x="4908" y="1924"/>
                  </a:lnTo>
                  <a:lnTo>
                    <a:pt x="4911" y="1855"/>
                  </a:lnTo>
                  <a:lnTo>
                    <a:pt x="4909" y="1785"/>
                  </a:lnTo>
                  <a:lnTo>
                    <a:pt x="4906" y="1714"/>
                  </a:lnTo>
                  <a:lnTo>
                    <a:pt x="4898" y="1644"/>
                  </a:lnTo>
                  <a:lnTo>
                    <a:pt x="4889" y="1575"/>
                  </a:lnTo>
                  <a:lnTo>
                    <a:pt x="4875" y="1507"/>
                  </a:lnTo>
                  <a:lnTo>
                    <a:pt x="4862" y="1438"/>
                  </a:lnTo>
                  <a:lnTo>
                    <a:pt x="4862" y="1438"/>
                  </a:lnTo>
                  <a:lnTo>
                    <a:pt x="4847" y="1364"/>
                  </a:lnTo>
                  <a:lnTo>
                    <a:pt x="4828" y="1289"/>
                  </a:lnTo>
                  <a:lnTo>
                    <a:pt x="4807" y="1217"/>
                  </a:lnTo>
                  <a:lnTo>
                    <a:pt x="4784" y="1144"/>
                  </a:lnTo>
                  <a:lnTo>
                    <a:pt x="4757" y="1074"/>
                  </a:lnTo>
                  <a:lnTo>
                    <a:pt x="4730" y="1003"/>
                  </a:lnTo>
                  <a:lnTo>
                    <a:pt x="4702" y="933"/>
                  </a:lnTo>
                  <a:lnTo>
                    <a:pt x="4669" y="864"/>
                  </a:lnTo>
                  <a:lnTo>
                    <a:pt x="4637" y="797"/>
                  </a:lnTo>
                  <a:lnTo>
                    <a:pt x="4601" y="731"/>
                  </a:lnTo>
                  <a:lnTo>
                    <a:pt x="4565" y="664"/>
                  </a:lnTo>
                  <a:lnTo>
                    <a:pt x="4524" y="599"/>
                  </a:lnTo>
                  <a:lnTo>
                    <a:pt x="4484" y="536"/>
                  </a:lnTo>
                  <a:lnTo>
                    <a:pt x="4443" y="473"/>
                  </a:lnTo>
                  <a:lnTo>
                    <a:pt x="4397" y="410"/>
                  </a:lnTo>
                  <a:lnTo>
                    <a:pt x="4351" y="349"/>
                  </a:lnTo>
                  <a:lnTo>
                    <a:pt x="4351" y="349"/>
                  </a:lnTo>
                  <a:lnTo>
                    <a:pt x="4288" y="269"/>
                  </a:lnTo>
                  <a:lnTo>
                    <a:pt x="4254" y="231"/>
                  </a:lnTo>
                  <a:lnTo>
                    <a:pt x="4218" y="193"/>
                  </a:lnTo>
                  <a:lnTo>
                    <a:pt x="4181" y="155"/>
                  </a:lnTo>
                  <a:lnTo>
                    <a:pt x="4141" y="121"/>
                  </a:lnTo>
                  <a:lnTo>
                    <a:pt x="4101" y="88"/>
                  </a:lnTo>
                  <a:lnTo>
                    <a:pt x="4059" y="60"/>
                  </a:lnTo>
                  <a:lnTo>
                    <a:pt x="4059" y="60"/>
                  </a:lnTo>
                  <a:lnTo>
                    <a:pt x="4033" y="46"/>
                  </a:lnTo>
                  <a:lnTo>
                    <a:pt x="4006" y="37"/>
                  </a:lnTo>
                  <a:lnTo>
                    <a:pt x="3978" y="27"/>
                  </a:lnTo>
                  <a:lnTo>
                    <a:pt x="3949" y="21"/>
                  </a:lnTo>
                  <a:lnTo>
                    <a:pt x="3920" y="18"/>
                  </a:lnTo>
                  <a:lnTo>
                    <a:pt x="3892" y="14"/>
                  </a:lnTo>
                  <a:lnTo>
                    <a:pt x="3835" y="10"/>
                  </a:lnTo>
                  <a:lnTo>
                    <a:pt x="3835" y="10"/>
                  </a:lnTo>
                  <a:lnTo>
                    <a:pt x="3720" y="4"/>
                  </a:lnTo>
                  <a:lnTo>
                    <a:pt x="3606" y="0"/>
                  </a:lnTo>
                  <a:lnTo>
                    <a:pt x="3492" y="0"/>
                  </a:lnTo>
                  <a:lnTo>
                    <a:pt x="3377" y="2"/>
                  </a:lnTo>
                  <a:lnTo>
                    <a:pt x="3263" y="6"/>
                  </a:lnTo>
                  <a:lnTo>
                    <a:pt x="3150" y="12"/>
                  </a:lnTo>
                  <a:lnTo>
                    <a:pt x="2922" y="23"/>
                  </a:lnTo>
                  <a:lnTo>
                    <a:pt x="2922" y="23"/>
                  </a:lnTo>
                  <a:lnTo>
                    <a:pt x="2655" y="41"/>
                  </a:lnTo>
                  <a:lnTo>
                    <a:pt x="2390" y="61"/>
                  </a:lnTo>
                  <a:lnTo>
                    <a:pt x="2257" y="73"/>
                  </a:lnTo>
                  <a:lnTo>
                    <a:pt x="2123" y="86"/>
                  </a:lnTo>
                  <a:lnTo>
                    <a:pt x="1992" y="100"/>
                  </a:lnTo>
                  <a:lnTo>
                    <a:pt x="1858" y="115"/>
                  </a:lnTo>
                  <a:lnTo>
                    <a:pt x="1858" y="115"/>
                  </a:lnTo>
                  <a:lnTo>
                    <a:pt x="1631" y="143"/>
                  </a:lnTo>
                  <a:lnTo>
                    <a:pt x="1407" y="176"/>
                  </a:lnTo>
                  <a:lnTo>
                    <a:pt x="1180" y="208"/>
                  </a:lnTo>
                  <a:lnTo>
                    <a:pt x="953" y="243"/>
                  </a:lnTo>
                  <a:lnTo>
                    <a:pt x="728" y="279"/>
                  </a:lnTo>
                  <a:lnTo>
                    <a:pt x="503" y="315"/>
                  </a:lnTo>
                  <a:lnTo>
                    <a:pt x="53" y="391"/>
                  </a:lnTo>
                  <a:lnTo>
                    <a:pt x="53" y="391"/>
                  </a:lnTo>
                  <a:lnTo>
                    <a:pt x="19" y="397"/>
                  </a:lnTo>
                  <a:lnTo>
                    <a:pt x="19" y="397"/>
                  </a:lnTo>
                  <a:lnTo>
                    <a:pt x="13" y="399"/>
                  </a:lnTo>
                  <a:lnTo>
                    <a:pt x="8" y="401"/>
                  </a:lnTo>
                  <a:lnTo>
                    <a:pt x="4" y="405"/>
                  </a:lnTo>
                  <a:lnTo>
                    <a:pt x="2" y="408"/>
                  </a:lnTo>
                  <a:lnTo>
                    <a:pt x="0" y="418"/>
                  </a:lnTo>
                  <a:lnTo>
                    <a:pt x="0" y="428"/>
                  </a:lnTo>
                  <a:lnTo>
                    <a:pt x="4" y="437"/>
                  </a:lnTo>
                  <a:lnTo>
                    <a:pt x="11" y="443"/>
                  </a:lnTo>
                  <a:lnTo>
                    <a:pt x="21" y="449"/>
                  </a:lnTo>
                  <a:lnTo>
                    <a:pt x="27" y="449"/>
                  </a:lnTo>
                  <a:lnTo>
                    <a:pt x="32" y="449"/>
                  </a:lnTo>
                  <a:lnTo>
                    <a:pt x="32" y="449"/>
                  </a:lnTo>
                  <a:lnTo>
                    <a:pt x="433" y="380"/>
                  </a:lnTo>
                  <a:lnTo>
                    <a:pt x="835" y="315"/>
                  </a:lnTo>
                  <a:lnTo>
                    <a:pt x="1237" y="254"/>
                  </a:lnTo>
                  <a:lnTo>
                    <a:pt x="1437" y="225"/>
                  </a:lnTo>
                  <a:lnTo>
                    <a:pt x="1639" y="197"/>
                  </a:lnTo>
                  <a:lnTo>
                    <a:pt x="1639" y="197"/>
                  </a:lnTo>
                  <a:lnTo>
                    <a:pt x="1769" y="180"/>
                  </a:lnTo>
                  <a:lnTo>
                    <a:pt x="1900" y="164"/>
                  </a:lnTo>
                  <a:lnTo>
                    <a:pt x="2032" y="149"/>
                  </a:lnTo>
                  <a:lnTo>
                    <a:pt x="2163" y="136"/>
                  </a:lnTo>
                  <a:lnTo>
                    <a:pt x="2426" y="111"/>
                  </a:lnTo>
                  <a:lnTo>
                    <a:pt x="2689" y="92"/>
                  </a:lnTo>
                  <a:lnTo>
                    <a:pt x="2689" y="92"/>
                  </a:lnTo>
                  <a:lnTo>
                    <a:pt x="2939" y="77"/>
                  </a:lnTo>
                  <a:lnTo>
                    <a:pt x="3063" y="69"/>
                  </a:lnTo>
                  <a:lnTo>
                    <a:pt x="3188" y="63"/>
                  </a:lnTo>
                  <a:lnTo>
                    <a:pt x="3312" y="60"/>
                  </a:lnTo>
                  <a:lnTo>
                    <a:pt x="3438" y="58"/>
                  </a:lnTo>
                  <a:lnTo>
                    <a:pt x="3562" y="56"/>
                  </a:lnTo>
                  <a:lnTo>
                    <a:pt x="3688" y="58"/>
                  </a:lnTo>
                  <a:lnTo>
                    <a:pt x="3688" y="58"/>
                  </a:lnTo>
                  <a:lnTo>
                    <a:pt x="3758" y="60"/>
                  </a:lnTo>
                  <a:lnTo>
                    <a:pt x="3831" y="61"/>
                  </a:lnTo>
                  <a:lnTo>
                    <a:pt x="3867" y="65"/>
                  </a:lnTo>
                  <a:lnTo>
                    <a:pt x="3901" y="69"/>
                  </a:lnTo>
                  <a:lnTo>
                    <a:pt x="3937" y="73"/>
                  </a:lnTo>
                  <a:lnTo>
                    <a:pt x="3972" y="81"/>
                  </a:lnTo>
                  <a:lnTo>
                    <a:pt x="3972" y="81"/>
                  </a:lnTo>
                  <a:lnTo>
                    <a:pt x="3989" y="86"/>
                  </a:lnTo>
                  <a:lnTo>
                    <a:pt x="4008" y="92"/>
                  </a:lnTo>
                  <a:lnTo>
                    <a:pt x="4025" y="102"/>
                  </a:lnTo>
                  <a:lnTo>
                    <a:pt x="4042" y="111"/>
                  </a:lnTo>
                  <a:lnTo>
                    <a:pt x="4077" y="134"/>
                  </a:lnTo>
                  <a:lnTo>
                    <a:pt x="4107" y="159"/>
                  </a:lnTo>
                  <a:lnTo>
                    <a:pt x="4138" y="187"/>
                  </a:lnTo>
                  <a:lnTo>
                    <a:pt x="4166" y="216"/>
                  </a:lnTo>
                  <a:lnTo>
                    <a:pt x="4218" y="273"/>
                  </a:lnTo>
                  <a:lnTo>
                    <a:pt x="4218" y="273"/>
                  </a:lnTo>
                  <a:lnTo>
                    <a:pt x="4267" y="328"/>
                  </a:lnTo>
                  <a:lnTo>
                    <a:pt x="4313" y="386"/>
                  </a:lnTo>
                  <a:lnTo>
                    <a:pt x="4359" y="443"/>
                  </a:lnTo>
                  <a:lnTo>
                    <a:pt x="4403" y="504"/>
                  </a:lnTo>
                  <a:lnTo>
                    <a:pt x="4444" y="565"/>
                  </a:lnTo>
                  <a:lnTo>
                    <a:pt x="4484" y="626"/>
                  </a:lnTo>
                  <a:lnTo>
                    <a:pt x="4523" y="691"/>
                  </a:lnTo>
                  <a:lnTo>
                    <a:pt x="4559" y="755"/>
                  </a:lnTo>
                  <a:lnTo>
                    <a:pt x="4593" y="820"/>
                  </a:lnTo>
                  <a:lnTo>
                    <a:pt x="4626" y="887"/>
                  </a:lnTo>
                  <a:lnTo>
                    <a:pt x="4656" y="956"/>
                  </a:lnTo>
                  <a:lnTo>
                    <a:pt x="4685" y="1024"/>
                  </a:lnTo>
                  <a:lnTo>
                    <a:pt x="4709" y="1093"/>
                  </a:lnTo>
                  <a:lnTo>
                    <a:pt x="4734" y="1162"/>
                  </a:lnTo>
                  <a:lnTo>
                    <a:pt x="4757" y="1232"/>
                  </a:lnTo>
                  <a:lnTo>
                    <a:pt x="4776" y="1303"/>
                  </a:lnTo>
                  <a:lnTo>
                    <a:pt x="4776" y="1303"/>
                  </a:lnTo>
                  <a:lnTo>
                    <a:pt x="4795" y="1377"/>
                  </a:lnTo>
                  <a:lnTo>
                    <a:pt x="4812" y="1451"/>
                  </a:lnTo>
                  <a:lnTo>
                    <a:pt x="4826" y="1528"/>
                  </a:lnTo>
                  <a:lnTo>
                    <a:pt x="4839" y="1604"/>
                  </a:lnTo>
                  <a:lnTo>
                    <a:pt x="4848" y="1680"/>
                  </a:lnTo>
                  <a:lnTo>
                    <a:pt x="4854" y="1756"/>
                  </a:lnTo>
                  <a:lnTo>
                    <a:pt x="4858" y="1833"/>
                  </a:lnTo>
                  <a:lnTo>
                    <a:pt x="4856" y="1909"/>
                  </a:lnTo>
                  <a:lnTo>
                    <a:pt x="4856" y="1909"/>
                  </a:lnTo>
                  <a:lnTo>
                    <a:pt x="4852" y="1958"/>
                  </a:lnTo>
                  <a:lnTo>
                    <a:pt x="4847" y="2008"/>
                  </a:lnTo>
                  <a:lnTo>
                    <a:pt x="4837" y="2058"/>
                  </a:lnTo>
                  <a:lnTo>
                    <a:pt x="4829" y="2082"/>
                  </a:lnTo>
                  <a:lnTo>
                    <a:pt x="4822" y="2105"/>
                  </a:lnTo>
                  <a:lnTo>
                    <a:pt x="4814" y="2130"/>
                  </a:lnTo>
                  <a:lnTo>
                    <a:pt x="4805" y="2153"/>
                  </a:lnTo>
                  <a:lnTo>
                    <a:pt x="4793" y="2174"/>
                  </a:lnTo>
                  <a:lnTo>
                    <a:pt x="4782" y="2195"/>
                  </a:lnTo>
                  <a:lnTo>
                    <a:pt x="4767" y="2216"/>
                  </a:lnTo>
                  <a:lnTo>
                    <a:pt x="4751" y="2235"/>
                  </a:lnTo>
                  <a:lnTo>
                    <a:pt x="4736" y="2254"/>
                  </a:lnTo>
                  <a:lnTo>
                    <a:pt x="4717" y="2271"/>
                  </a:lnTo>
                  <a:lnTo>
                    <a:pt x="4717" y="2271"/>
                  </a:lnTo>
                  <a:lnTo>
                    <a:pt x="4700" y="2283"/>
                  </a:lnTo>
                  <a:lnTo>
                    <a:pt x="4685" y="2290"/>
                  </a:lnTo>
                  <a:lnTo>
                    <a:pt x="4646" y="2303"/>
                  </a:lnTo>
                  <a:lnTo>
                    <a:pt x="4646" y="2303"/>
                  </a:lnTo>
                  <a:lnTo>
                    <a:pt x="4576" y="2324"/>
                  </a:lnTo>
                  <a:lnTo>
                    <a:pt x="4505" y="2344"/>
                  </a:lnTo>
                  <a:lnTo>
                    <a:pt x="4505" y="2344"/>
                  </a:lnTo>
                  <a:lnTo>
                    <a:pt x="4370" y="2378"/>
                  </a:lnTo>
                  <a:lnTo>
                    <a:pt x="4235" y="2410"/>
                  </a:lnTo>
                  <a:lnTo>
                    <a:pt x="4098" y="2441"/>
                  </a:lnTo>
                  <a:lnTo>
                    <a:pt x="3960" y="2469"/>
                  </a:lnTo>
                  <a:lnTo>
                    <a:pt x="3686" y="2525"/>
                  </a:lnTo>
                  <a:lnTo>
                    <a:pt x="3411" y="2578"/>
                  </a:lnTo>
                  <a:lnTo>
                    <a:pt x="3411" y="2578"/>
                  </a:lnTo>
                  <a:lnTo>
                    <a:pt x="3038" y="2650"/>
                  </a:lnTo>
                  <a:lnTo>
                    <a:pt x="2662" y="2721"/>
                  </a:lnTo>
                  <a:lnTo>
                    <a:pt x="1912" y="2860"/>
                  </a:lnTo>
                  <a:lnTo>
                    <a:pt x="1912" y="2860"/>
                  </a:lnTo>
                  <a:lnTo>
                    <a:pt x="1250" y="2978"/>
                  </a:lnTo>
                  <a:lnTo>
                    <a:pt x="587" y="3097"/>
                  </a:lnTo>
                  <a:lnTo>
                    <a:pt x="587" y="3097"/>
                  </a:lnTo>
                  <a:lnTo>
                    <a:pt x="21" y="3194"/>
                  </a:lnTo>
                  <a:lnTo>
                    <a:pt x="21" y="3194"/>
                  </a:lnTo>
                  <a:lnTo>
                    <a:pt x="15" y="3196"/>
                  </a:lnTo>
                  <a:lnTo>
                    <a:pt x="11" y="3198"/>
                  </a:lnTo>
                  <a:lnTo>
                    <a:pt x="8" y="3201"/>
                  </a:lnTo>
                  <a:lnTo>
                    <a:pt x="4" y="3205"/>
                  </a:lnTo>
                  <a:lnTo>
                    <a:pt x="2" y="3215"/>
                  </a:lnTo>
                  <a:lnTo>
                    <a:pt x="4" y="3224"/>
                  </a:lnTo>
                  <a:lnTo>
                    <a:pt x="8" y="3234"/>
                  </a:lnTo>
                  <a:lnTo>
                    <a:pt x="15" y="3241"/>
                  </a:lnTo>
                  <a:lnTo>
                    <a:pt x="25" y="3245"/>
                  </a:lnTo>
                  <a:lnTo>
                    <a:pt x="30" y="3245"/>
                  </a:lnTo>
                  <a:lnTo>
                    <a:pt x="36" y="3245"/>
                  </a:lnTo>
                  <a:lnTo>
                    <a:pt x="36" y="32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9994ECF6-0BF7-79E7-EB1E-B75F829823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3963" y="1437462"/>
              <a:ext cx="1235134" cy="771819"/>
            </a:xfrm>
            <a:custGeom>
              <a:avLst/>
              <a:gdLst>
                <a:gd name="T0" fmla="*/ 1538 w 4420"/>
                <a:gd name="T1" fmla="*/ 2204 h 2763"/>
                <a:gd name="T2" fmla="*/ 818 w 4420"/>
                <a:gd name="T3" fmla="*/ 2118 h 2763"/>
                <a:gd name="T4" fmla="*/ 330 w 4420"/>
                <a:gd name="T5" fmla="*/ 2006 h 2763"/>
                <a:gd name="T6" fmla="*/ 122 w 4420"/>
                <a:gd name="T7" fmla="*/ 1909 h 2763"/>
                <a:gd name="T8" fmla="*/ 56 w 4420"/>
                <a:gd name="T9" fmla="*/ 1823 h 2763"/>
                <a:gd name="T10" fmla="*/ 71 w 4420"/>
                <a:gd name="T11" fmla="*/ 1707 h 2763"/>
                <a:gd name="T12" fmla="*/ 143 w 4420"/>
                <a:gd name="T13" fmla="*/ 1619 h 2763"/>
                <a:gd name="T14" fmla="*/ 309 w 4420"/>
                <a:gd name="T15" fmla="*/ 1560 h 2763"/>
                <a:gd name="T16" fmla="*/ 647 w 4420"/>
                <a:gd name="T17" fmla="*/ 1562 h 2763"/>
                <a:gd name="T18" fmla="*/ 957 w 4420"/>
                <a:gd name="T19" fmla="*/ 1577 h 2763"/>
                <a:gd name="T20" fmla="*/ 2082 w 4420"/>
                <a:gd name="T21" fmla="*/ 1632 h 2763"/>
                <a:gd name="T22" fmla="*/ 2575 w 4420"/>
                <a:gd name="T23" fmla="*/ 1600 h 2763"/>
                <a:gd name="T24" fmla="*/ 2813 w 4420"/>
                <a:gd name="T25" fmla="*/ 1533 h 2763"/>
                <a:gd name="T26" fmla="*/ 2918 w 4420"/>
                <a:gd name="T27" fmla="*/ 1442 h 2763"/>
                <a:gd name="T28" fmla="*/ 2920 w 4420"/>
                <a:gd name="T29" fmla="*/ 1224 h 2763"/>
                <a:gd name="T30" fmla="*/ 2867 w 4420"/>
                <a:gd name="T31" fmla="*/ 660 h 2763"/>
                <a:gd name="T32" fmla="*/ 2901 w 4420"/>
                <a:gd name="T33" fmla="*/ 284 h 2763"/>
                <a:gd name="T34" fmla="*/ 2966 w 4420"/>
                <a:gd name="T35" fmla="*/ 159 h 2763"/>
                <a:gd name="T36" fmla="*/ 3076 w 4420"/>
                <a:gd name="T37" fmla="*/ 63 h 2763"/>
                <a:gd name="T38" fmla="*/ 3158 w 4420"/>
                <a:gd name="T39" fmla="*/ 63 h 2763"/>
                <a:gd name="T40" fmla="*/ 3237 w 4420"/>
                <a:gd name="T41" fmla="*/ 164 h 2763"/>
                <a:gd name="T42" fmla="*/ 3292 w 4420"/>
                <a:gd name="T43" fmla="*/ 403 h 2763"/>
                <a:gd name="T44" fmla="*/ 3368 w 4420"/>
                <a:gd name="T45" fmla="*/ 1020 h 2763"/>
                <a:gd name="T46" fmla="*/ 3437 w 4420"/>
                <a:gd name="T47" fmla="*/ 1291 h 2763"/>
                <a:gd name="T48" fmla="*/ 3646 w 4420"/>
                <a:gd name="T49" fmla="*/ 1548 h 2763"/>
                <a:gd name="T50" fmla="*/ 4024 w 4420"/>
                <a:gd name="T51" fmla="*/ 1924 h 2763"/>
                <a:gd name="T52" fmla="*/ 4155 w 4420"/>
                <a:gd name="T53" fmla="*/ 2107 h 2763"/>
                <a:gd name="T54" fmla="*/ 4294 w 4420"/>
                <a:gd name="T55" fmla="*/ 2488 h 2763"/>
                <a:gd name="T56" fmla="*/ 4380 w 4420"/>
                <a:gd name="T57" fmla="*/ 2761 h 2763"/>
                <a:gd name="T58" fmla="*/ 4420 w 4420"/>
                <a:gd name="T59" fmla="*/ 2736 h 2763"/>
                <a:gd name="T60" fmla="*/ 4298 w 4420"/>
                <a:gd name="T61" fmla="*/ 2334 h 2763"/>
                <a:gd name="T62" fmla="*/ 4165 w 4420"/>
                <a:gd name="T63" fmla="*/ 2015 h 2763"/>
                <a:gd name="T64" fmla="*/ 3911 w 4420"/>
                <a:gd name="T65" fmla="*/ 1731 h 2763"/>
                <a:gd name="T66" fmla="*/ 3561 w 4420"/>
                <a:gd name="T67" fmla="*/ 1381 h 2763"/>
                <a:gd name="T68" fmla="*/ 3467 w 4420"/>
                <a:gd name="T69" fmla="*/ 1222 h 2763"/>
                <a:gd name="T70" fmla="*/ 3387 w 4420"/>
                <a:gd name="T71" fmla="*/ 769 h 2763"/>
                <a:gd name="T72" fmla="*/ 3311 w 4420"/>
                <a:gd name="T73" fmla="*/ 218 h 2763"/>
                <a:gd name="T74" fmla="*/ 3238 w 4420"/>
                <a:gd name="T75" fmla="*/ 65 h 2763"/>
                <a:gd name="T76" fmla="*/ 3130 w 4420"/>
                <a:gd name="T77" fmla="*/ 0 h 2763"/>
                <a:gd name="T78" fmla="*/ 3004 w 4420"/>
                <a:gd name="T79" fmla="*/ 44 h 2763"/>
                <a:gd name="T80" fmla="*/ 2905 w 4420"/>
                <a:gd name="T81" fmla="*/ 151 h 2763"/>
                <a:gd name="T82" fmla="*/ 2829 w 4420"/>
                <a:gd name="T83" fmla="*/ 376 h 2763"/>
                <a:gd name="T84" fmla="*/ 2819 w 4420"/>
                <a:gd name="T85" fmla="*/ 782 h 2763"/>
                <a:gd name="T86" fmla="*/ 2882 w 4420"/>
                <a:gd name="T87" fmla="*/ 1350 h 2763"/>
                <a:gd name="T88" fmla="*/ 2840 w 4420"/>
                <a:gd name="T89" fmla="*/ 1453 h 2763"/>
                <a:gd name="T90" fmla="*/ 2678 w 4420"/>
                <a:gd name="T91" fmla="*/ 1525 h 2763"/>
                <a:gd name="T92" fmla="*/ 2261 w 4420"/>
                <a:gd name="T93" fmla="*/ 1575 h 2763"/>
                <a:gd name="T94" fmla="*/ 1605 w 4420"/>
                <a:gd name="T95" fmla="*/ 1565 h 2763"/>
                <a:gd name="T96" fmla="*/ 870 w 4420"/>
                <a:gd name="T97" fmla="*/ 1518 h 2763"/>
                <a:gd name="T98" fmla="*/ 452 w 4420"/>
                <a:gd name="T99" fmla="*/ 1499 h 2763"/>
                <a:gd name="T100" fmla="*/ 195 w 4420"/>
                <a:gd name="T101" fmla="*/ 1535 h 2763"/>
                <a:gd name="T102" fmla="*/ 60 w 4420"/>
                <a:gd name="T103" fmla="*/ 1623 h 2763"/>
                <a:gd name="T104" fmla="*/ 0 w 4420"/>
                <a:gd name="T105" fmla="*/ 1773 h 2763"/>
                <a:gd name="T106" fmla="*/ 27 w 4420"/>
                <a:gd name="T107" fmla="*/ 1888 h 2763"/>
                <a:gd name="T108" fmla="*/ 143 w 4420"/>
                <a:gd name="T109" fmla="*/ 1983 h 2763"/>
                <a:gd name="T110" fmla="*/ 456 w 4420"/>
                <a:gd name="T111" fmla="*/ 2097 h 2763"/>
                <a:gd name="T112" fmla="*/ 988 w 4420"/>
                <a:gd name="T113" fmla="*/ 2197 h 2763"/>
                <a:gd name="T114" fmla="*/ 1842 w 4420"/>
                <a:gd name="T115" fmla="*/ 2280 h 2763"/>
                <a:gd name="T116" fmla="*/ 2166 w 4420"/>
                <a:gd name="T117" fmla="*/ 2288 h 2763"/>
                <a:gd name="T118" fmla="*/ 2146 w 4420"/>
                <a:gd name="T119" fmla="*/ 2242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20" h="2763">
                  <a:moveTo>
                    <a:pt x="2146" y="2242"/>
                  </a:moveTo>
                  <a:lnTo>
                    <a:pt x="2146" y="2242"/>
                  </a:lnTo>
                  <a:lnTo>
                    <a:pt x="2024" y="2238"/>
                  </a:lnTo>
                  <a:lnTo>
                    <a:pt x="1902" y="2231"/>
                  </a:lnTo>
                  <a:lnTo>
                    <a:pt x="1782" y="2223"/>
                  </a:lnTo>
                  <a:lnTo>
                    <a:pt x="1660" y="2216"/>
                  </a:lnTo>
                  <a:lnTo>
                    <a:pt x="1538" y="2204"/>
                  </a:lnTo>
                  <a:lnTo>
                    <a:pt x="1417" y="2193"/>
                  </a:lnTo>
                  <a:lnTo>
                    <a:pt x="1296" y="2181"/>
                  </a:lnTo>
                  <a:lnTo>
                    <a:pt x="1174" y="2168"/>
                  </a:lnTo>
                  <a:lnTo>
                    <a:pt x="1174" y="2168"/>
                  </a:lnTo>
                  <a:lnTo>
                    <a:pt x="995" y="2145"/>
                  </a:lnTo>
                  <a:lnTo>
                    <a:pt x="906" y="2132"/>
                  </a:lnTo>
                  <a:lnTo>
                    <a:pt x="818" y="2118"/>
                  </a:lnTo>
                  <a:lnTo>
                    <a:pt x="728" y="2101"/>
                  </a:lnTo>
                  <a:lnTo>
                    <a:pt x="639" y="2084"/>
                  </a:lnTo>
                  <a:lnTo>
                    <a:pt x="551" y="2065"/>
                  </a:lnTo>
                  <a:lnTo>
                    <a:pt x="464" y="2044"/>
                  </a:lnTo>
                  <a:lnTo>
                    <a:pt x="464" y="2044"/>
                  </a:lnTo>
                  <a:lnTo>
                    <a:pt x="397" y="2025"/>
                  </a:lnTo>
                  <a:lnTo>
                    <a:pt x="330" y="2006"/>
                  </a:lnTo>
                  <a:lnTo>
                    <a:pt x="265" y="1981"/>
                  </a:lnTo>
                  <a:lnTo>
                    <a:pt x="233" y="1968"/>
                  </a:lnTo>
                  <a:lnTo>
                    <a:pt x="201" y="1952"/>
                  </a:lnTo>
                  <a:lnTo>
                    <a:pt x="201" y="1952"/>
                  </a:lnTo>
                  <a:lnTo>
                    <a:pt x="162" y="1933"/>
                  </a:lnTo>
                  <a:lnTo>
                    <a:pt x="141" y="1922"/>
                  </a:lnTo>
                  <a:lnTo>
                    <a:pt x="122" y="1909"/>
                  </a:lnTo>
                  <a:lnTo>
                    <a:pt x="105" y="1893"/>
                  </a:lnTo>
                  <a:lnTo>
                    <a:pt x="88" y="1878"/>
                  </a:lnTo>
                  <a:lnTo>
                    <a:pt x="75" y="1863"/>
                  </a:lnTo>
                  <a:lnTo>
                    <a:pt x="63" y="1844"/>
                  </a:lnTo>
                  <a:lnTo>
                    <a:pt x="63" y="1844"/>
                  </a:lnTo>
                  <a:lnTo>
                    <a:pt x="60" y="1834"/>
                  </a:lnTo>
                  <a:lnTo>
                    <a:pt x="56" y="1823"/>
                  </a:lnTo>
                  <a:lnTo>
                    <a:pt x="54" y="1810"/>
                  </a:lnTo>
                  <a:lnTo>
                    <a:pt x="54" y="1798"/>
                  </a:lnTo>
                  <a:lnTo>
                    <a:pt x="56" y="1771"/>
                  </a:lnTo>
                  <a:lnTo>
                    <a:pt x="60" y="1745"/>
                  </a:lnTo>
                  <a:lnTo>
                    <a:pt x="60" y="1745"/>
                  </a:lnTo>
                  <a:lnTo>
                    <a:pt x="63" y="1726"/>
                  </a:lnTo>
                  <a:lnTo>
                    <a:pt x="71" y="1707"/>
                  </a:lnTo>
                  <a:lnTo>
                    <a:pt x="79" y="1689"/>
                  </a:lnTo>
                  <a:lnTo>
                    <a:pt x="88" y="1674"/>
                  </a:lnTo>
                  <a:lnTo>
                    <a:pt x="100" y="1657"/>
                  </a:lnTo>
                  <a:lnTo>
                    <a:pt x="113" y="1644"/>
                  </a:lnTo>
                  <a:lnTo>
                    <a:pt x="128" y="1630"/>
                  </a:lnTo>
                  <a:lnTo>
                    <a:pt x="143" y="1619"/>
                  </a:lnTo>
                  <a:lnTo>
                    <a:pt x="143" y="1619"/>
                  </a:lnTo>
                  <a:lnTo>
                    <a:pt x="162" y="1607"/>
                  </a:lnTo>
                  <a:lnTo>
                    <a:pt x="182" y="1596"/>
                  </a:lnTo>
                  <a:lnTo>
                    <a:pt x="202" y="1588"/>
                  </a:lnTo>
                  <a:lnTo>
                    <a:pt x="222" y="1581"/>
                  </a:lnTo>
                  <a:lnTo>
                    <a:pt x="244" y="1573"/>
                  </a:lnTo>
                  <a:lnTo>
                    <a:pt x="265" y="1567"/>
                  </a:lnTo>
                  <a:lnTo>
                    <a:pt x="309" y="1560"/>
                  </a:lnTo>
                  <a:lnTo>
                    <a:pt x="355" y="1556"/>
                  </a:lnTo>
                  <a:lnTo>
                    <a:pt x="399" y="1552"/>
                  </a:lnTo>
                  <a:lnTo>
                    <a:pt x="445" y="1552"/>
                  </a:lnTo>
                  <a:lnTo>
                    <a:pt x="486" y="1552"/>
                  </a:lnTo>
                  <a:lnTo>
                    <a:pt x="486" y="1552"/>
                  </a:lnTo>
                  <a:lnTo>
                    <a:pt x="566" y="1556"/>
                  </a:lnTo>
                  <a:lnTo>
                    <a:pt x="647" y="1562"/>
                  </a:lnTo>
                  <a:lnTo>
                    <a:pt x="727" y="1567"/>
                  </a:lnTo>
                  <a:lnTo>
                    <a:pt x="767" y="1567"/>
                  </a:lnTo>
                  <a:lnTo>
                    <a:pt x="807" y="1567"/>
                  </a:lnTo>
                  <a:lnTo>
                    <a:pt x="807" y="1567"/>
                  </a:lnTo>
                  <a:lnTo>
                    <a:pt x="845" y="1569"/>
                  </a:lnTo>
                  <a:lnTo>
                    <a:pt x="883" y="1571"/>
                  </a:lnTo>
                  <a:lnTo>
                    <a:pt x="957" y="1577"/>
                  </a:lnTo>
                  <a:lnTo>
                    <a:pt x="957" y="1577"/>
                  </a:lnTo>
                  <a:lnTo>
                    <a:pt x="1302" y="1602"/>
                  </a:lnTo>
                  <a:lnTo>
                    <a:pt x="1476" y="1613"/>
                  </a:lnTo>
                  <a:lnTo>
                    <a:pt x="1649" y="1623"/>
                  </a:lnTo>
                  <a:lnTo>
                    <a:pt x="1821" y="1630"/>
                  </a:lnTo>
                  <a:lnTo>
                    <a:pt x="1994" y="1632"/>
                  </a:lnTo>
                  <a:lnTo>
                    <a:pt x="2082" y="1632"/>
                  </a:lnTo>
                  <a:lnTo>
                    <a:pt x="2167" y="1630"/>
                  </a:lnTo>
                  <a:lnTo>
                    <a:pt x="2253" y="1628"/>
                  </a:lnTo>
                  <a:lnTo>
                    <a:pt x="2341" y="1623"/>
                  </a:lnTo>
                  <a:lnTo>
                    <a:pt x="2341" y="1623"/>
                  </a:lnTo>
                  <a:lnTo>
                    <a:pt x="2419" y="1617"/>
                  </a:lnTo>
                  <a:lnTo>
                    <a:pt x="2497" y="1609"/>
                  </a:lnTo>
                  <a:lnTo>
                    <a:pt x="2575" y="1600"/>
                  </a:lnTo>
                  <a:lnTo>
                    <a:pt x="2651" y="1585"/>
                  </a:lnTo>
                  <a:lnTo>
                    <a:pt x="2651" y="1585"/>
                  </a:lnTo>
                  <a:lnTo>
                    <a:pt x="2707" y="1571"/>
                  </a:lnTo>
                  <a:lnTo>
                    <a:pt x="2733" y="1564"/>
                  </a:lnTo>
                  <a:lnTo>
                    <a:pt x="2762" y="1554"/>
                  </a:lnTo>
                  <a:lnTo>
                    <a:pt x="2787" y="1545"/>
                  </a:lnTo>
                  <a:lnTo>
                    <a:pt x="2813" y="1533"/>
                  </a:lnTo>
                  <a:lnTo>
                    <a:pt x="2838" y="1520"/>
                  </a:lnTo>
                  <a:lnTo>
                    <a:pt x="2861" y="1503"/>
                  </a:lnTo>
                  <a:lnTo>
                    <a:pt x="2861" y="1503"/>
                  </a:lnTo>
                  <a:lnTo>
                    <a:pt x="2878" y="1489"/>
                  </a:lnTo>
                  <a:lnTo>
                    <a:pt x="2894" y="1476"/>
                  </a:lnTo>
                  <a:lnTo>
                    <a:pt x="2907" y="1459"/>
                  </a:lnTo>
                  <a:lnTo>
                    <a:pt x="2918" y="1442"/>
                  </a:lnTo>
                  <a:lnTo>
                    <a:pt x="2928" y="1423"/>
                  </a:lnTo>
                  <a:lnTo>
                    <a:pt x="2934" y="1403"/>
                  </a:lnTo>
                  <a:lnTo>
                    <a:pt x="2935" y="1382"/>
                  </a:lnTo>
                  <a:lnTo>
                    <a:pt x="2935" y="1361"/>
                  </a:lnTo>
                  <a:lnTo>
                    <a:pt x="2935" y="1361"/>
                  </a:lnTo>
                  <a:lnTo>
                    <a:pt x="2930" y="1293"/>
                  </a:lnTo>
                  <a:lnTo>
                    <a:pt x="2920" y="1224"/>
                  </a:lnTo>
                  <a:lnTo>
                    <a:pt x="2909" y="1156"/>
                  </a:lnTo>
                  <a:lnTo>
                    <a:pt x="2901" y="1087"/>
                  </a:lnTo>
                  <a:lnTo>
                    <a:pt x="2901" y="1087"/>
                  </a:lnTo>
                  <a:lnTo>
                    <a:pt x="2886" y="936"/>
                  </a:lnTo>
                  <a:lnTo>
                    <a:pt x="2874" y="786"/>
                  </a:lnTo>
                  <a:lnTo>
                    <a:pt x="2874" y="786"/>
                  </a:lnTo>
                  <a:lnTo>
                    <a:pt x="2867" y="660"/>
                  </a:lnTo>
                  <a:lnTo>
                    <a:pt x="2867" y="597"/>
                  </a:lnTo>
                  <a:lnTo>
                    <a:pt x="2867" y="534"/>
                  </a:lnTo>
                  <a:lnTo>
                    <a:pt x="2871" y="469"/>
                  </a:lnTo>
                  <a:lnTo>
                    <a:pt x="2876" y="406"/>
                  </a:lnTo>
                  <a:lnTo>
                    <a:pt x="2886" y="345"/>
                  </a:lnTo>
                  <a:lnTo>
                    <a:pt x="2892" y="315"/>
                  </a:lnTo>
                  <a:lnTo>
                    <a:pt x="2901" y="284"/>
                  </a:lnTo>
                  <a:lnTo>
                    <a:pt x="2901" y="284"/>
                  </a:lnTo>
                  <a:lnTo>
                    <a:pt x="2907" y="261"/>
                  </a:lnTo>
                  <a:lnTo>
                    <a:pt x="2916" y="239"/>
                  </a:lnTo>
                  <a:lnTo>
                    <a:pt x="2926" y="218"/>
                  </a:lnTo>
                  <a:lnTo>
                    <a:pt x="2939" y="197"/>
                  </a:lnTo>
                  <a:lnTo>
                    <a:pt x="2951" y="178"/>
                  </a:lnTo>
                  <a:lnTo>
                    <a:pt x="2966" y="159"/>
                  </a:lnTo>
                  <a:lnTo>
                    <a:pt x="2996" y="122"/>
                  </a:lnTo>
                  <a:lnTo>
                    <a:pt x="2996" y="122"/>
                  </a:lnTo>
                  <a:lnTo>
                    <a:pt x="3010" y="109"/>
                  </a:lnTo>
                  <a:lnTo>
                    <a:pt x="3025" y="96"/>
                  </a:lnTo>
                  <a:lnTo>
                    <a:pt x="3042" y="82"/>
                  </a:lnTo>
                  <a:lnTo>
                    <a:pt x="3059" y="71"/>
                  </a:lnTo>
                  <a:lnTo>
                    <a:pt x="3076" y="63"/>
                  </a:lnTo>
                  <a:lnTo>
                    <a:pt x="3096" y="56"/>
                  </a:lnTo>
                  <a:lnTo>
                    <a:pt x="3115" y="54"/>
                  </a:lnTo>
                  <a:lnTo>
                    <a:pt x="3124" y="54"/>
                  </a:lnTo>
                  <a:lnTo>
                    <a:pt x="3136" y="56"/>
                  </a:lnTo>
                  <a:lnTo>
                    <a:pt x="3136" y="56"/>
                  </a:lnTo>
                  <a:lnTo>
                    <a:pt x="3147" y="57"/>
                  </a:lnTo>
                  <a:lnTo>
                    <a:pt x="3158" y="63"/>
                  </a:lnTo>
                  <a:lnTo>
                    <a:pt x="3170" y="69"/>
                  </a:lnTo>
                  <a:lnTo>
                    <a:pt x="3179" y="77"/>
                  </a:lnTo>
                  <a:lnTo>
                    <a:pt x="3189" y="86"/>
                  </a:lnTo>
                  <a:lnTo>
                    <a:pt x="3197" y="96"/>
                  </a:lnTo>
                  <a:lnTo>
                    <a:pt x="3212" y="117"/>
                  </a:lnTo>
                  <a:lnTo>
                    <a:pt x="3225" y="141"/>
                  </a:lnTo>
                  <a:lnTo>
                    <a:pt x="3237" y="164"/>
                  </a:lnTo>
                  <a:lnTo>
                    <a:pt x="3252" y="212"/>
                  </a:lnTo>
                  <a:lnTo>
                    <a:pt x="3252" y="212"/>
                  </a:lnTo>
                  <a:lnTo>
                    <a:pt x="3265" y="258"/>
                  </a:lnTo>
                  <a:lnTo>
                    <a:pt x="3277" y="305"/>
                  </a:lnTo>
                  <a:lnTo>
                    <a:pt x="3284" y="353"/>
                  </a:lnTo>
                  <a:lnTo>
                    <a:pt x="3292" y="403"/>
                  </a:lnTo>
                  <a:lnTo>
                    <a:pt x="3292" y="403"/>
                  </a:lnTo>
                  <a:lnTo>
                    <a:pt x="3307" y="517"/>
                  </a:lnTo>
                  <a:lnTo>
                    <a:pt x="3320" y="633"/>
                  </a:lnTo>
                  <a:lnTo>
                    <a:pt x="3332" y="750"/>
                  </a:lnTo>
                  <a:lnTo>
                    <a:pt x="3347" y="866"/>
                  </a:lnTo>
                  <a:lnTo>
                    <a:pt x="3347" y="866"/>
                  </a:lnTo>
                  <a:lnTo>
                    <a:pt x="3360" y="969"/>
                  </a:lnTo>
                  <a:lnTo>
                    <a:pt x="3368" y="1020"/>
                  </a:lnTo>
                  <a:lnTo>
                    <a:pt x="3376" y="1072"/>
                  </a:lnTo>
                  <a:lnTo>
                    <a:pt x="3385" y="1123"/>
                  </a:lnTo>
                  <a:lnTo>
                    <a:pt x="3399" y="1173"/>
                  </a:lnTo>
                  <a:lnTo>
                    <a:pt x="3412" y="1222"/>
                  </a:lnTo>
                  <a:lnTo>
                    <a:pt x="3429" y="1272"/>
                  </a:lnTo>
                  <a:lnTo>
                    <a:pt x="3429" y="1272"/>
                  </a:lnTo>
                  <a:lnTo>
                    <a:pt x="3437" y="1291"/>
                  </a:lnTo>
                  <a:lnTo>
                    <a:pt x="3446" y="1312"/>
                  </a:lnTo>
                  <a:lnTo>
                    <a:pt x="3469" y="1350"/>
                  </a:lnTo>
                  <a:lnTo>
                    <a:pt x="3496" y="1386"/>
                  </a:lnTo>
                  <a:lnTo>
                    <a:pt x="3524" y="1421"/>
                  </a:lnTo>
                  <a:lnTo>
                    <a:pt x="3553" y="1455"/>
                  </a:lnTo>
                  <a:lnTo>
                    <a:pt x="3585" y="1487"/>
                  </a:lnTo>
                  <a:lnTo>
                    <a:pt x="3646" y="1548"/>
                  </a:lnTo>
                  <a:lnTo>
                    <a:pt x="3646" y="1548"/>
                  </a:lnTo>
                  <a:lnTo>
                    <a:pt x="3732" y="1634"/>
                  </a:lnTo>
                  <a:lnTo>
                    <a:pt x="3820" y="1718"/>
                  </a:lnTo>
                  <a:lnTo>
                    <a:pt x="3906" y="1802"/>
                  </a:lnTo>
                  <a:lnTo>
                    <a:pt x="3991" y="1888"/>
                  </a:lnTo>
                  <a:lnTo>
                    <a:pt x="3991" y="1888"/>
                  </a:lnTo>
                  <a:lnTo>
                    <a:pt x="4024" y="1924"/>
                  </a:lnTo>
                  <a:lnTo>
                    <a:pt x="4056" y="1960"/>
                  </a:lnTo>
                  <a:lnTo>
                    <a:pt x="4087" y="1996"/>
                  </a:lnTo>
                  <a:lnTo>
                    <a:pt x="4115" y="2036"/>
                  </a:lnTo>
                  <a:lnTo>
                    <a:pt x="4115" y="2036"/>
                  </a:lnTo>
                  <a:lnTo>
                    <a:pt x="4130" y="2059"/>
                  </a:lnTo>
                  <a:lnTo>
                    <a:pt x="4144" y="2082"/>
                  </a:lnTo>
                  <a:lnTo>
                    <a:pt x="4155" y="2107"/>
                  </a:lnTo>
                  <a:lnTo>
                    <a:pt x="4167" y="2134"/>
                  </a:lnTo>
                  <a:lnTo>
                    <a:pt x="4188" y="2183"/>
                  </a:lnTo>
                  <a:lnTo>
                    <a:pt x="4207" y="2235"/>
                  </a:lnTo>
                  <a:lnTo>
                    <a:pt x="4207" y="2235"/>
                  </a:lnTo>
                  <a:lnTo>
                    <a:pt x="4230" y="2298"/>
                  </a:lnTo>
                  <a:lnTo>
                    <a:pt x="4252" y="2360"/>
                  </a:lnTo>
                  <a:lnTo>
                    <a:pt x="4294" y="2488"/>
                  </a:lnTo>
                  <a:lnTo>
                    <a:pt x="4332" y="2616"/>
                  </a:lnTo>
                  <a:lnTo>
                    <a:pt x="4367" y="2744"/>
                  </a:lnTo>
                  <a:lnTo>
                    <a:pt x="4367" y="2744"/>
                  </a:lnTo>
                  <a:lnTo>
                    <a:pt x="4369" y="2749"/>
                  </a:lnTo>
                  <a:lnTo>
                    <a:pt x="4372" y="2755"/>
                  </a:lnTo>
                  <a:lnTo>
                    <a:pt x="4376" y="2759"/>
                  </a:lnTo>
                  <a:lnTo>
                    <a:pt x="4380" y="2761"/>
                  </a:lnTo>
                  <a:lnTo>
                    <a:pt x="4390" y="2763"/>
                  </a:lnTo>
                  <a:lnTo>
                    <a:pt x="4399" y="2763"/>
                  </a:lnTo>
                  <a:lnTo>
                    <a:pt x="4409" y="2759"/>
                  </a:lnTo>
                  <a:lnTo>
                    <a:pt x="4416" y="2751"/>
                  </a:lnTo>
                  <a:lnTo>
                    <a:pt x="4418" y="2747"/>
                  </a:lnTo>
                  <a:lnTo>
                    <a:pt x="4420" y="2742"/>
                  </a:lnTo>
                  <a:lnTo>
                    <a:pt x="4420" y="2736"/>
                  </a:lnTo>
                  <a:lnTo>
                    <a:pt x="4418" y="2730"/>
                  </a:lnTo>
                  <a:lnTo>
                    <a:pt x="4418" y="2730"/>
                  </a:lnTo>
                  <a:lnTo>
                    <a:pt x="4372" y="2564"/>
                  </a:lnTo>
                  <a:lnTo>
                    <a:pt x="4348" y="2481"/>
                  </a:lnTo>
                  <a:lnTo>
                    <a:pt x="4321" y="2399"/>
                  </a:lnTo>
                  <a:lnTo>
                    <a:pt x="4321" y="2399"/>
                  </a:lnTo>
                  <a:lnTo>
                    <a:pt x="4298" y="2334"/>
                  </a:lnTo>
                  <a:lnTo>
                    <a:pt x="4275" y="2269"/>
                  </a:lnTo>
                  <a:lnTo>
                    <a:pt x="4252" y="2204"/>
                  </a:lnTo>
                  <a:lnTo>
                    <a:pt x="4226" y="2141"/>
                  </a:lnTo>
                  <a:lnTo>
                    <a:pt x="4226" y="2141"/>
                  </a:lnTo>
                  <a:lnTo>
                    <a:pt x="4209" y="2097"/>
                  </a:lnTo>
                  <a:lnTo>
                    <a:pt x="4188" y="2055"/>
                  </a:lnTo>
                  <a:lnTo>
                    <a:pt x="4165" y="2015"/>
                  </a:lnTo>
                  <a:lnTo>
                    <a:pt x="4138" y="1977"/>
                  </a:lnTo>
                  <a:lnTo>
                    <a:pt x="4138" y="1977"/>
                  </a:lnTo>
                  <a:lnTo>
                    <a:pt x="4104" y="1933"/>
                  </a:lnTo>
                  <a:lnTo>
                    <a:pt x="4068" y="1891"/>
                  </a:lnTo>
                  <a:lnTo>
                    <a:pt x="4029" y="1850"/>
                  </a:lnTo>
                  <a:lnTo>
                    <a:pt x="3991" y="1810"/>
                  </a:lnTo>
                  <a:lnTo>
                    <a:pt x="3911" y="1731"/>
                  </a:lnTo>
                  <a:lnTo>
                    <a:pt x="3831" y="1653"/>
                  </a:lnTo>
                  <a:lnTo>
                    <a:pt x="3831" y="1653"/>
                  </a:lnTo>
                  <a:lnTo>
                    <a:pt x="3751" y="1579"/>
                  </a:lnTo>
                  <a:lnTo>
                    <a:pt x="3673" y="1501"/>
                  </a:lnTo>
                  <a:lnTo>
                    <a:pt x="3635" y="1463"/>
                  </a:lnTo>
                  <a:lnTo>
                    <a:pt x="3597" y="1423"/>
                  </a:lnTo>
                  <a:lnTo>
                    <a:pt x="3561" y="1381"/>
                  </a:lnTo>
                  <a:lnTo>
                    <a:pt x="3528" y="1339"/>
                  </a:lnTo>
                  <a:lnTo>
                    <a:pt x="3528" y="1339"/>
                  </a:lnTo>
                  <a:lnTo>
                    <a:pt x="3515" y="1320"/>
                  </a:lnTo>
                  <a:lnTo>
                    <a:pt x="3503" y="1302"/>
                  </a:lnTo>
                  <a:lnTo>
                    <a:pt x="3494" y="1283"/>
                  </a:lnTo>
                  <a:lnTo>
                    <a:pt x="3484" y="1262"/>
                  </a:lnTo>
                  <a:lnTo>
                    <a:pt x="3467" y="1222"/>
                  </a:lnTo>
                  <a:lnTo>
                    <a:pt x="3456" y="1180"/>
                  </a:lnTo>
                  <a:lnTo>
                    <a:pt x="3444" y="1138"/>
                  </a:lnTo>
                  <a:lnTo>
                    <a:pt x="3435" y="1095"/>
                  </a:lnTo>
                  <a:lnTo>
                    <a:pt x="3421" y="1009"/>
                  </a:lnTo>
                  <a:lnTo>
                    <a:pt x="3421" y="1009"/>
                  </a:lnTo>
                  <a:lnTo>
                    <a:pt x="3402" y="889"/>
                  </a:lnTo>
                  <a:lnTo>
                    <a:pt x="3387" y="769"/>
                  </a:lnTo>
                  <a:lnTo>
                    <a:pt x="3360" y="528"/>
                  </a:lnTo>
                  <a:lnTo>
                    <a:pt x="3360" y="528"/>
                  </a:lnTo>
                  <a:lnTo>
                    <a:pt x="3349" y="425"/>
                  </a:lnTo>
                  <a:lnTo>
                    <a:pt x="3341" y="372"/>
                  </a:lnTo>
                  <a:lnTo>
                    <a:pt x="3334" y="321"/>
                  </a:lnTo>
                  <a:lnTo>
                    <a:pt x="3322" y="269"/>
                  </a:lnTo>
                  <a:lnTo>
                    <a:pt x="3311" y="218"/>
                  </a:lnTo>
                  <a:lnTo>
                    <a:pt x="3294" y="168"/>
                  </a:lnTo>
                  <a:lnTo>
                    <a:pt x="3284" y="145"/>
                  </a:lnTo>
                  <a:lnTo>
                    <a:pt x="3273" y="120"/>
                  </a:lnTo>
                  <a:lnTo>
                    <a:pt x="3273" y="120"/>
                  </a:lnTo>
                  <a:lnTo>
                    <a:pt x="3263" y="101"/>
                  </a:lnTo>
                  <a:lnTo>
                    <a:pt x="3252" y="82"/>
                  </a:lnTo>
                  <a:lnTo>
                    <a:pt x="3238" y="65"/>
                  </a:lnTo>
                  <a:lnTo>
                    <a:pt x="3223" y="48"/>
                  </a:lnTo>
                  <a:lnTo>
                    <a:pt x="3208" y="33"/>
                  </a:lnTo>
                  <a:lnTo>
                    <a:pt x="3189" y="21"/>
                  </a:lnTo>
                  <a:lnTo>
                    <a:pt x="3170" y="10"/>
                  </a:lnTo>
                  <a:lnTo>
                    <a:pt x="3149" y="4"/>
                  </a:lnTo>
                  <a:lnTo>
                    <a:pt x="3149" y="4"/>
                  </a:lnTo>
                  <a:lnTo>
                    <a:pt x="3130" y="0"/>
                  </a:lnTo>
                  <a:lnTo>
                    <a:pt x="3111" y="0"/>
                  </a:lnTo>
                  <a:lnTo>
                    <a:pt x="3092" y="2"/>
                  </a:lnTo>
                  <a:lnTo>
                    <a:pt x="3073" y="8"/>
                  </a:lnTo>
                  <a:lnTo>
                    <a:pt x="3054" y="16"/>
                  </a:lnTo>
                  <a:lnTo>
                    <a:pt x="3036" y="23"/>
                  </a:lnTo>
                  <a:lnTo>
                    <a:pt x="3019" y="33"/>
                  </a:lnTo>
                  <a:lnTo>
                    <a:pt x="3004" y="44"/>
                  </a:lnTo>
                  <a:lnTo>
                    <a:pt x="3004" y="44"/>
                  </a:lnTo>
                  <a:lnTo>
                    <a:pt x="2985" y="61"/>
                  </a:lnTo>
                  <a:lnTo>
                    <a:pt x="2966" y="77"/>
                  </a:lnTo>
                  <a:lnTo>
                    <a:pt x="2949" y="94"/>
                  </a:lnTo>
                  <a:lnTo>
                    <a:pt x="2934" y="113"/>
                  </a:lnTo>
                  <a:lnTo>
                    <a:pt x="2918" y="132"/>
                  </a:lnTo>
                  <a:lnTo>
                    <a:pt x="2905" y="151"/>
                  </a:lnTo>
                  <a:lnTo>
                    <a:pt x="2894" y="170"/>
                  </a:lnTo>
                  <a:lnTo>
                    <a:pt x="2882" y="191"/>
                  </a:lnTo>
                  <a:lnTo>
                    <a:pt x="2873" y="214"/>
                  </a:lnTo>
                  <a:lnTo>
                    <a:pt x="2863" y="235"/>
                  </a:lnTo>
                  <a:lnTo>
                    <a:pt x="2848" y="281"/>
                  </a:lnTo>
                  <a:lnTo>
                    <a:pt x="2836" y="326"/>
                  </a:lnTo>
                  <a:lnTo>
                    <a:pt x="2829" y="376"/>
                  </a:lnTo>
                  <a:lnTo>
                    <a:pt x="2829" y="376"/>
                  </a:lnTo>
                  <a:lnTo>
                    <a:pt x="2821" y="443"/>
                  </a:lnTo>
                  <a:lnTo>
                    <a:pt x="2815" y="509"/>
                  </a:lnTo>
                  <a:lnTo>
                    <a:pt x="2813" y="578"/>
                  </a:lnTo>
                  <a:lnTo>
                    <a:pt x="2813" y="647"/>
                  </a:lnTo>
                  <a:lnTo>
                    <a:pt x="2815" y="713"/>
                  </a:lnTo>
                  <a:lnTo>
                    <a:pt x="2819" y="782"/>
                  </a:lnTo>
                  <a:lnTo>
                    <a:pt x="2831" y="917"/>
                  </a:lnTo>
                  <a:lnTo>
                    <a:pt x="2831" y="917"/>
                  </a:lnTo>
                  <a:lnTo>
                    <a:pt x="2846" y="1068"/>
                  </a:lnTo>
                  <a:lnTo>
                    <a:pt x="2863" y="1217"/>
                  </a:lnTo>
                  <a:lnTo>
                    <a:pt x="2863" y="1217"/>
                  </a:lnTo>
                  <a:lnTo>
                    <a:pt x="2882" y="1350"/>
                  </a:lnTo>
                  <a:lnTo>
                    <a:pt x="2882" y="1350"/>
                  </a:lnTo>
                  <a:lnTo>
                    <a:pt x="2884" y="1371"/>
                  </a:lnTo>
                  <a:lnTo>
                    <a:pt x="2882" y="1390"/>
                  </a:lnTo>
                  <a:lnTo>
                    <a:pt x="2882" y="1390"/>
                  </a:lnTo>
                  <a:lnTo>
                    <a:pt x="2876" y="1407"/>
                  </a:lnTo>
                  <a:lnTo>
                    <a:pt x="2867" y="1424"/>
                  </a:lnTo>
                  <a:lnTo>
                    <a:pt x="2855" y="1440"/>
                  </a:lnTo>
                  <a:lnTo>
                    <a:pt x="2840" y="1453"/>
                  </a:lnTo>
                  <a:lnTo>
                    <a:pt x="2825" y="1464"/>
                  </a:lnTo>
                  <a:lnTo>
                    <a:pt x="2808" y="1476"/>
                  </a:lnTo>
                  <a:lnTo>
                    <a:pt x="2772" y="1493"/>
                  </a:lnTo>
                  <a:lnTo>
                    <a:pt x="2772" y="1493"/>
                  </a:lnTo>
                  <a:lnTo>
                    <a:pt x="2741" y="1504"/>
                  </a:lnTo>
                  <a:lnTo>
                    <a:pt x="2711" y="1516"/>
                  </a:lnTo>
                  <a:lnTo>
                    <a:pt x="2678" y="1525"/>
                  </a:lnTo>
                  <a:lnTo>
                    <a:pt x="2646" y="1533"/>
                  </a:lnTo>
                  <a:lnTo>
                    <a:pt x="2581" y="1545"/>
                  </a:lnTo>
                  <a:lnTo>
                    <a:pt x="2518" y="1554"/>
                  </a:lnTo>
                  <a:lnTo>
                    <a:pt x="2518" y="1554"/>
                  </a:lnTo>
                  <a:lnTo>
                    <a:pt x="2432" y="1564"/>
                  </a:lnTo>
                  <a:lnTo>
                    <a:pt x="2347" y="1569"/>
                  </a:lnTo>
                  <a:lnTo>
                    <a:pt x="2261" y="1575"/>
                  </a:lnTo>
                  <a:lnTo>
                    <a:pt x="2175" y="1577"/>
                  </a:lnTo>
                  <a:lnTo>
                    <a:pt x="2175" y="1577"/>
                  </a:lnTo>
                  <a:lnTo>
                    <a:pt x="2080" y="1579"/>
                  </a:lnTo>
                  <a:lnTo>
                    <a:pt x="1984" y="1579"/>
                  </a:lnTo>
                  <a:lnTo>
                    <a:pt x="1891" y="1577"/>
                  </a:lnTo>
                  <a:lnTo>
                    <a:pt x="1796" y="1575"/>
                  </a:lnTo>
                  <a:lnTo>
                    <a:pt x="1605" y="1565"/>
                  </a:lnTo>
                  <a:lnTo>
                    <a:pt x="1417" y="1556"/>
                  </a:lnTo>
                  <a:lnTo>
                    <a:pt x="1417" y="1556"/>
                  </a:lnTo>
                  <a:lnTo>
                    <a:pt x="1279" y="1546"/>
                  </a:lnTo>
                  <a:lnTo>
                    <a:pt x="1144" y="1537"/>
                  </a:lnTo>
                  <a:lnTo>
                    <a:pt x="1007" y="1525"/>
                  </a:lnTo>
                  <a:lnTo>
                    <a:pt x="870" y="1518"/>
                  </a:lnTo>
                  <a:lnTo>
                    <a:pt x="870" y="1518"/>
                  </a:lnTo>
                  <a:lnTo>
                    <a:pt x="774" y="1514"/>
                  </a:lnTo>
                  <a:lnTo>
                    <a:pt x="728" y="1512"/>
                  </a:lnTo>
                  <a:lnTo>
                    <a:pt x="681" y="1510"/>
                  </a:lnTo>
                  <a:lnTo>
                    <a:pt x="681" y="1510"/>
                  </a:lnTo>
                  <a:lnTo>
                    <a:pt x="589" y="1503"/>
                  </a:lnTo>
                  <a:lnTo>
                    <a:pt x="498" y="1499"/>
                  </a:lnTo>
                  <a:lnTo>
                    <a:pt x="452" y="1499"/>
                  </a:lnTo>
                  <a:lnTo>
                    <a:pt x="406" y="1501"/>
                  </a:lnTo>
                  <a:lnTo>
                    <a:pt x="361" y="1503"/>
                  </a:lnTo>
                  <a:lnTo>
                    <a:pt x="315" y="1508"/>
                  </a:lnTo>
                  <a:lnTo>
                    <a:pt x="315" y="1508"/>
                  </a:lnTo>
                  <a:lnTo>
                    <a:pt x="275" y="1514"/>
                  </a:lnTo>
                  <a:lnTo>
                    <a:pt x="235" y="1524"/>
                  </a:lnTo>
                  <a:lnTo>
                    <a:pt x="195" y="1535"/>
                  </a:lnTo>
                  <a:lnTo>
                    <a:pt x="157" y="1550"/>
                  </a:lnTo>
                  <a:lnTo>
                    <a:pt x="140" y="1560"/>
                  </a:lnTo>
                  <a:lnTo>
                    <a:pt x="121" y="1569"/>
                  </a:lnTo>
                  <a:lnTo>
                    <a:pt x="105" y="1581"/>
                  </a:lnTo>
                  <a:lnTo>
                    <a:pt x="88" y="1594"/>
                  </a:lnTo>
                  <a:lnTo>
                    <a:pt x="75" y="1607"/>
                  </a:lnTo>
                  <a:lnTo>
                    <a:pt x="60" y="1623"/>
                  </a:lnTo>
                  <a:lnTo>
                    <a:pt x="48" y="1640"/>
                  </a:lnTo>
                  <a:lnTo>
                    <a:pt x="35" y="1657"/>
                  </a:lnTo>
                  <a:lnTo>
                    <a:pt x="35" y="1657"/>
                  </a:lnTo>
                  <a:lnTo>
                    <a:pt x="21" y="1684"/>
                  </a:lnTo>
                  <a:lnTo>
                    <a:pt x="12" y="1712"/>
                  </a:lnTo>
                  <a:lnTo>
                    <a:pt x="4" y="1741"/>
                  </a:lnTo>
                  <a:lnTo>
                    <a:pt x="0" y="1773"/>
                  </a:lnTo>
                  <a:lnTo>
                    <a:pt x="0" y="1804"/>
                  </a:lnTo>
                  <a:lnTo>
                    <a:pt x="0" y="1819"/>
                  </a:lnTo>
                  <a:lnTo>
                    <a:pt x="4" y="1834"/>
                  </a:lnTo>
                  <a:lnTo>
                    <a:pt x="8" y="1848"/>
                  </a:lnTo>
                  <a:lnTo>
                    <a:pt x="14" y="1863"/>
                  </a:lnTo>
                  <a:lnTo>
                    <a:pt x="20" y="1876"/>
                  </a:lnTo>
                  <a:lnTo>
                    <a:pt x="27" y="1888"/>
                  </a:lnTo>
                  <a:lnTo>
                    <a:pt x="27" y="1888"/>
                  </a:lnTo>
                  <a:lnTo>
                    <a:pt x="44" y="1909"/>
                  </a:lnTo>
                  <a:lnTo>
                    <a:pt x="61" y="1926"/>
                  </a:lnTo>
                  <a:lnTo>
                    <a:pt x="80" y="1943"/>
                  </a:lnTo>
                  <a:lnTo>
                    <a:pt x="100" y="1956"/>
                  </a:lnTo>
                  <a:lnTo>
                    <a:pt x="121" y="1972"/>
                  </a:lnTo>
                  <a:lnTo>
                    <a:pt x="143" y="1983"/>
                  </a:lnTo>
                  <a:lnTo>
                    <a:pt x="187" y="2006"/>
                  </a:lnTo>
                  <a:lnTo>
                    <a:pt x="187" y="2006"/>
                  </a:lnTo>
                  <a:lnTo>
                    <a:pt x="220" y="2019"/>
                  </a:lnTo>
                  <a:lnTo>
                    <a:pt x="252" y="2033"/>
                  </a:lnTo>
                  <a:lnTo>
                    <a:pt x="319" y="2057"/>
                  </a:lnTo>
                  <a:lnTo>
                    <a:pt x="387" y="2078"/>
                  </a:lnTo>
                  <a:lnTo>
                    <a:pt x="456" y="2097"/>
                  </a:lnTo>
                  <a:lnTo>
                    <a:pt x="456" y="2097"/>
                  </a:lnTo>
                  <a:lnTo>
                    <a:pt x="544" y="2118"/>
                  </a:lnTo>
                  <a:lnTo>
                    <a:pt x="631" y="2137"/>
                  </a:lnTo>
                  <a:lnTo>
                    <a:pt x="721" y="2155"/>
                  </a:lnTo>
                  <a:lnTo>
                    <a:pt x="809" y="2170"/>
                  </a:lnTo>
                  <a:lnTo>
                    <a:pt x="898" y="2185"/>
                  </a:lnTo>
                  <a:lnTo>
                    <a:pt x="988" y="2197"/>
                  </a:lnTo>
                  <a:lnTo>
                    <a:pt x="1167" y="2219"/>
                  </a:lnTo>
                  <a:lnTo>
                    <a:pt x="1167" y="2219"/>
                  </a:lnTo>
                  <a:lnTo>
                    <a:pt x="1336" y="2238"/>
                  </a:lnTo>
                  <a:lnTo>
                    <a:pt x="1504" y="2254"/>
                  </a:lnTo>
                  <a:lnTo>
                    <a:pt x="1674" y="2269"/>
                  </a:lnTo>
                  <a:lnTo>
                    <a:pt x="1842" y="2280"/>
                  </a:lnTo>
                  <a:lnTo>
                    <a:pt x="1842" y="2280"/>
                  </a:lnTo>
                  <a:lnTo>
                    <a:pt x="1994" y="2290"/>
                  </a:lnTo>
                  <a:lnTo>
                    <a:pt x="2146" y="2296"/>
                  </a:lnTo>
                  <a:lnTo>
                    <a:pt x="2146" y="2296"/>
                  </a:lnTo>
                  <a:lnTo>
                    <a:pt x="2152" y="2296"/>
                  </a:lnTo>
                  <a:lnTo>
                    <a:pt x="2158" y="2294"/>
                  </a:lnTo>
                  <a:lnTo>
                    <a:pt x="2162" y="2292"/>
                  </a:lnTo>
                  <a:lnTo>
                    <a:pt x="2166" y="2288"/>
                  </a:lnTo>
                  <a:lnTo>
                    <a:pt x="2171" y="2280"/>
                  </a:lnTo>
                  <a:lnTo>
                    <a:pt x="2173" y="2271"/>
                  </a:lnTo>
                  <a:lnTo>
                    <a:pt x="2171" y="2261"/>
                  </a:lnTo>
                  <a:lnTo>
                    <a:pt x="2166" y="2252"/>
                  </a:lnTo>
                  <a:lnTo>
                    <a:pt x="2158" y="2246"/>
                  </a:lnTo>
                  <a:lnTo>
                    <a:pt x="2152" y="2244"/>
                  </a:lnTo>
                  <a:lnTo>
                    <a:pt x="2146" y="2242"/>
                  </a:lnTo>
                  <a:lnTo>
                    <a:pt x="2146" y="2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BBE9BB1C-CF39-9C15-FBB1-57F243F4F4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4304" y="2061177"/>
              <a:ext cx="454373" cy="265470"/>
            </a:xfrm>
            <a:custGeom>
              <a:avLst/>
              <a:gdLst>
                <a:gd name="T0" fmla="*/ 724 w 1625"/>
                <a:gd name="T1" fmla="*/ 87 h 949"/>
                <a:gd name="T2" fmla="*/ 663 w 1625"/>
                <a:gd name="T3" fmla="*/ 160 h 949"/>
                <a:gd name="T4" fmla="*/ 514 w 1625"/>
                <a:gd name="T5" fmla="*/ 223 h 949"/>
                <a:gd name="T6" fmla="*/ 285 w 1625"/>
                <a:gd name="T7" fmla="*/ 282 h 949"/>
                <a:gd name="T8" fmla="*/ 156 w 1625"/>
                <a:gd name="T9" fmla="*/ 337 h 949"/>
                <a:gd name="T10" fmla="*/ 57 w 1625"/>
                <a:gd name="T11" fmla="*/ 436 h 949"/>
                <a:gd name="T12" fmla="*/ 5 w 1625"/>
                <a:gd name="T13" fmla="*/ 572 h 949"/>
                <a:gd name="T14" fmla="*/ 15 w 1625"/>
                <a:gd name="T15" fmla="*/ 711 h 949"/>
                <a:gd name="T16" fmla="*/ 62 w 1625"/>
                <a:gd name="T17" fmla="*/ 787 h 949"/>
                <a:gd name="T18" fmla="*/ 198 w 1625"/>
                <a:gd name="T19" fmla="*/ 877 h 949"/>
                <a:gd name="T20" fmla="*/ 323 w 1625"/>
                <a:gd name="T21" fmla="*/ 922 h 949"/>
                <a:gd name="T22" fmla="*/ 491 w 1625"/>
                <a:gd name="T23" fmla="*/ 947 h 949"/>
                <a:gd name="T24" fmla="*/ 745 w 1625"/>
                <a:gd name="T25" fmla="*/ 938 h 949"/>
                <a:gd name="T26" fmla="*/ 1082 w 1625"/>
                <a:gd name="T27" fmla="*/ 901 h 949"/>
                <a:gd name="T28" fmla="*/ 1355 w 1625"/>
                <a:gd name="T29" fmla="*/ 846 h 949"/>
                <a:gd name="T30" fmla="*/ 1503 w 1625"/>
                <a:gd name="T31" fmla="*/ 787 h 949"/>
                <a:gd name="T32" fmla="*/ 1585 w 1625"/>
                <a:gd name="T33" fmla="*/ 715 h 949"/>
                <a:gd name="T34" fmla="*/ 1625 w 1625"/>
                <a:gd name="T35" fmla="*/ 616 h 949"/>
                <a:gd name="T36" fmla="*/ 1616 w 1625"/>
                <a:gd name="T37" fmla="*/ 570 h 949"/>
                <a:gd name="T38" fmla="*/ 1538 w 1625"/>
                <a:gd name="T39" fmla="*/ 490 h 949"/>
                <a:gd name="T40" fmla="*/ 1431 w 1625"/>
                <a:gd name="T41" fmla="*/ 446 h 949"/>
                <a:gd name="T42" fmla="*/ 1278 w 1625"/>
                <a:gd name="T43" fmla="*/ 423 h 949"/>
                <a:gd name="T44" fmla="*/ 931 w 1625"/>
                <a:gd name="T45" fmla="*/ 429 h 949"/>
                <a:gd name="T46" fmla="*/ 606 w 1625"/>
                <a:gd name="T47" fmla="*/ 453 h 949"/>
                <a:gd name="T48" fmla="*/ 405 w 1625"/>
                <a:gd name="T49" fmla="*/ 478 h 949"/>
                <a:gd name="T50" fmla="*/ 386 w 1625"/>
                <a:gd name="T51" fmla="*/ 516 h 949"/>
                <a:gd name="T52" fmla="*/ 411 w 1625"/>
                <a:gd name="T53" fmla="*/ 532 h 949"/>
                <a:gd name="T54" fmla="*/ 707 w 1625"/>
                <a:gd name="T55" fmla="*/ 497 h 949"/>
                <a:gd name="T56" fmla="*/ 1057 w 1625"/>
                <a:gd name="T57" fmla="*/ 476 h 949"/>
                <a:gd name="T58" fmla="*/ 1336 w 1625"/>
                <a:gd name="T59" fmla="*/ 482 h 949"/>
                <a:gd name="T60" fmla="*/ 1456 w 1625"/>
                <a:gd name="T61" fmla="*/ 509 h 949"/>
                <a:gd name="T62" fmla="*/ 1551 w 1625"/>
                <a:gd name="T63" fmla="*/ 568 h 949"/>
                <a:gd name="T64" fmla="*/ 1574 w 1625"/>
                <a:gd name="T65" fmla="*/ 617 h 949"/>
                <a:gd name="T66" fmla="*/ 1547 w 1625"/>
                <a:gd name="T67" fmla="*/ 680 h 949"/>
                <a:gd name="T68" fmla="*/ 1442 w 1625"/>
                <a:gd name="T69" fmla="*/ 759 h 949"/>
                <a:gd name="T70" fmla="*/ 1316 w 1625"/>
                <a:gd name="T71" fmla="*/ 800 h 949"/>
                <a:gd name="T72" fmla="*/ 1002 w 1625"/>
                <a:gd name="T73" fmla="*/ 860 h 949"/>
                <a:gd name="T74" fmla="*/ 655 w 1625"/>
                <a:gd name="T75" fmla="*/ 890 h 949"/>
                <a:gd name="T76" fmla="*/ 466 w 1625"/>
                <a:gd name="T77" fmla="*/ 892 h 949"/>
                <a:gd name="T78" fmla="*/ 333 w 1625"/>
                <a:gd name="T79" fmla="*/ 871 h 949"/>
                <a:gd name="T80" fmla="*/ 171 w 1625"/>
                <a:gd name="T81" fmla="*/ 802 h 949"/>
                <a:gd name="T82" fmla="*/ 99 w 1625"/>
                <a:gd name="T83" fmla="*/ 745 h 949"/>
                <a:gd name="T84" fmla="*/ 60 w 1625"/>
                <a:gd name="T85" fmla="*/ 671 h 949"/>
                <a:gd name="T86" fmla="*/ 59 w 1625"/>
                <a:gd name="T87" fmla="*/ 585 h 949"/>
                <a:gd name="T88" fmla="*/ 93 w 1625"/>
                <a:gd name="T89" fmla="*/ 484 h 949"/>
                <a:gd name="T90" fmla="*/ 165 w 1625"/>
                <a:gd name="T91" fmla="*/ 398 h 949"/>
                <a:gd name="T92" fmla="*/ 310 w 1625"/>
                <a:gd name="T93" fmla="*/ 328 h 949"/>
                <a:gd name="T94" fmla="*/ 592 w 1625"/>
                <a:gd name="T95" fmla="*/ 253 h 949"/>
                <a:gd name="T96" fmla="*/ 714 w 1625"/>
                <a:gd name="T97" fmla="*/ 190 h 949"/>
                <a:gd name="T98" fmla="*/ 769 w 1625"/>
                <a:gd name="T99" fmla="*/ 116 h 949"/>
                <a:gd name="T100" fmla="*/ 787 w 1625"/>
                <a:gd name="T101" fmla="*/ 26 h 949"/>
                <a:gd name="T102" fmla="*/ 758 w 1625"/>
                <a:gd name="T103" fmla="*/ 0 h 949"/>
                <a:gd name="T104" fmla="*/ 733 w 1625"/>
                <a:gd name="T105" fmla="*/ 21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25" h="949">
                  <a:moveTo>
                    <a:pt x="733" y="26"/>
                  </a:moveTo>
                  <a:lnTo>
                    <a:pt x="733" y="26"/>
                  </a:lnTo>
                  <a:lnTo>
                    <a:pt x="731" y="49"/>
                  </a:lnTo>
                  <a:lnTo>
                    <a:pt x="729" y="70"/>
                  </a:lnTo>
                  <a:lnTo>
                    <a:pt x="724" y="87"/>
                  </a:lnTo>
                  <a:lnTo>
                    <a:pt x="714" y="107"/>
                  </a:lnTo>
                  <a:lnTo>
                    <a:pt x="705" y="122"/>
                  </a:lnTo>
                  <a:lnTo>
                    <a:pt x="691" y="135"/>
                  </a:lnTo>
                  <a:lnTo>
                    <a:pt x="678" y="148"/>
                  </a:lnTo>
                  <a:lnTo>
                    <a:pt x="663" y="160"/>
                  </a:lnTo>
                  <a:lnTo>
                    <a:pt x="646" y="171"/>
                  </a:lnTo>
                  <a:lnTo>
                    <a:pt x="628" y="181"/>
                  </a:lnTo>
                  <a:lnTo>
                    <a:pt x="592" y="198"/>
                  </a:lnTo>
                  <a:lnTo>
                    <a:pt x="552" y="211"/>
                  </a:lnTo>
                  <a:lnTo>
                    <a:pt x="514" y="223"/>
                  </a:lnTo>
                  <a:lnTo>
                    <a:pt x="514" y="223"/>
                  </a:lnTo>
                  <a:lnTo>
                    <a:pt x="468" y="234"/>
                  </a:lnTo>
                  <a:lnTo>
                    <a:pt x="423" y="246"/>
                  </a:lnTo>
                  <a:lnTo>
                    <a:pt x="331" y="269"/>
                  </a:lnTo>
                  <a:lnTo>
                    <a:pt x="285" y="282"/>
                  </a:lnTo>
                  <a:lnTo>
                    <a:pt x="242" y="297"/>
                  </a:lnTo>
                  <a:lnTo>
                    <a:pt x="198" y="314"/>
                  </a:lnTo>
                  <a:lnTo>
                    <a:pt x="177" y="326"/>
                  </a:lnTo>
                  <a:lnTo>
                    <a:pt x="156" y="337"/>
                  </a:lnTo>
                  <a:lnTo>
                    <a:pt x="156" y="337"/>
                  </a:lnTo>
                  <a:lnTo>
                    <a:pt x="133" y="352"/>
                  </a:lnTo>
                  <a:lnTo>
                    <a:pt x="112" y="370"/>
                  </a:lnTo>
                  <a:lnTo>
                    <a:pt x="91" y="391"/>
                  </a:lnTo>
                  <a:lnTo>
                    <a:pt x="74" y="412"/>
                  </a:lnTo>
                  <a:lnTo>
                    <a:pt x="57" y="436"/>
                  </a:lnTo>
                  <a:lnTo>
                    <a:pt x="41" y="461"/>
                  </a:lnTo>
                  <a:lnTo>
                    <a:pt x="30" y="488"/>
                  </a:lnTo>
                  <a:lnTo>
                    <a:pt x="19" y="514"/>
                  </a:lnTo>
                  <a:lnTo>
                    <a:pt x="11" y="543"/>
                  </a:lnTo>
                  <a:lnTo>
                    <a:pt x="5" y="572"/>
                  </a:lnTo>
                  <a:lnTo>
                    <a:pt x="1" y="600"/>
                  </a:lnTo>
                  <a:lnTo>
                    <a:pt x="0" y="629"/>
                  </a:lnTo>
                  <a:lnTo>
                    <a:pt x="3" y="656"/>
                  </a:lnTo>
                  <a:lnTo>
                    <a:pt x="7" y="684"/>
                  </a:lnTo>
                  <a:lnTo>
                    <a:pt x="15" y="711"/>
                  </a:lnTo>
                  <a:lnTo>
                    <a:pt x="26" y="738"/>
                  </a:lnTo>
                  <a:lnTo>
                    <a:pt x="26" y="738"/>
                  </a:lnTo>
                  <a:lnTo>
                    <a:pt x="34" y="751"/>
                  </a:lnTo>
                  <a:lnTo>
                    <a:pt x="41" y="762"/>
                  </a:lnTo>
                  <a:lnTo>
                    <a:pt x="62" y="787"/>
                  </a:lnTo>
                  <a:lnTo>
                    <a:pt x="85" y="810"/>
                  </a:lnTo>
                  <a:lnTo>
                    <a:pt x="112" y="829"/>
                  </a:lnTo>
                  <a:lnTo>
                    <a:pt x="141" y="848"/>
                  </a:lnTo>
                  <a:lnTo>
                    <a:pt x="169" y="863"/>
                  </a:lnTo>
                  <a:lnTo>
                    <a:pt x="198" y="877"/>
                  </a:lnTo>
                  <a:lnTo>
                    <a:pt x="226" y="890"/>
                  </a:lnTo>
                  <a:lnTo>
                    <a:pt x="226" y="890"/>
                  </a:lnTo>
                  <a:lnTo>
                    <a:pt x="259" y="901"/>
                  </a:lnTo>
                  <a:lnTo>
                    <a:pt x="291" y="913"/>
                  </a:lnTo>
                  <a:lnTo>
                    <a:pt x="323" y="922"/>
                  </a:lnTo>
                  <a:lnTo>
                    <a:pt x="356" y="930"/>
                  </a:lnTo>
                  <a:lnTo>
                    <a:pt x="390" y="938"/>
                  </a:lnTo>
                  <a:lnTo>
                    <a:pt x="423" y="942"/>
                  </a:lnTo>
                  <a:lnTo>
                    <a:pt x="457" y="945"/>
                  </a:lnTo>
                  <a:lnTo>
                    <a:pt x="491" y="947"/>
                  </a:lnTo>
                  <a:lnTo>
                    <a:pt x="491" y="947"/>
                  </a:lnTo>
                  <a:lnTo>
                    <a:pt x="554" y="949"/>
                  </a:lnTo>
                  <a:lnTo>
                    <a:pt x="617" y="945"/>
                  </a:lnTo>
                  <a:lnTo>
                    <a:pt x="745" y="938"/>
                  </a:lnTo>
                  <a:lnTo>
                    <a:pt x="745" y="938"/>
                  </a:lnTo>
                  <a:lnTo>
                    <a:pt x="884" y="926"/>
                  </a:lnTo>
                  <a:lnTo>
                    <a:pt x="954" y="919"/>
                  </a:lnTo>
                  <a:lnTo>
                    <a:pt x="1023" y="911"/>
                  </a:lnTo>
                  <a:lnTo>
                    <a:pt x="1023" y="911"/>
                  </a:lnTo>
                  <a:lnTo>
                    <a:pt x="1082" y="901"/>
                  </a:lnTo>
                  <a:lnTo>
                    <a:pt x="1143" y="890"/>
                  </a:lnTo>
                  <a:lnTo>
                    <a:pt x="1261" y="867"/>
                  </a:lnTo>
                  <a:lnTo>
                    <a:pt x="1261" y="867"/>
                  </a:lnTo>
                  <a:lnTo>
                    <a:pt x="1324" y="854"/>
                  </a:lnTo>
                  <a:lnTo>
                    <a:pt x="1355" y="846"/>
                  </a:lnTo>
                  <a:lnTo>
                    <a:pt x="1385" y="837"/>
                  </a:lnTo>
                  <a:lnTo>
                    <a:pt x="1416" y="827"/>
                  </a:lnTo>
                  <a:lnTo>
                    <a:pt x="1446" y="816"/>
                  </a:lnTo>
                  <a:lnTo>
                    <a:pt x="1475" y="802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26" y="772"/>
                  </a:lnTo>
                  <a:lnTo>
                    <a:pt x="1547" y="755"/>
                  </a:lnTo>
                  <a:lnTo>
                    <a:pt x="1568" y="736"/>
                  </a:lnTo>
                  <a:lnTo>
                    <a:pt x="1585" y="715"/>
                  </a:lnTo>
                  <a:lnTo>
                    <a:pt x="1600" y="692"/>
                  </a:lnTo>
                  <a:lnTo>
                    <a:pt x="1614" y="669"/>
                  </a:lnTo>
                  <a:lnTo>
                    <a:pt x="1621" y="642"/>
                  </a:lnTo>
                  <a:lnTo>
                    <a:pt x="1623" y="629"/>
                  </a:lnTo>
                  <a:lnTo>
                    <a:pt x="1625" y="616"/>
                  </a:lnTo>
                  <a:lnTo>
                    <a:pt x="1625" y="616"/>
                  </a:lnTo>
                  <a:lnTo>
                    <a:pt x="1625" y="604"/>
                  </a:lnTo>
                  <a:lnTo>
                    <a:pt x="1623" y="593"/>
                  </a:lnTo>
                  <a:lnTo>
                    <a:pt x="1621" y="581"/>
                  </a:lnTo>
                  <a:lnTo>
                    <a:pt x="1616" y="570"/>
                  </a:lnTo>
                  <a:lnTo>
                    <a:pt x="1606" y="551"/>
                  </a:lnTo>
                  <a:lnTo>
                    <a:pt x="1591" y="532"/>
                  </a:lnTo>
                  <a:lnTo>
                    <a:pt x="1576" y="516"/>
                  </a:lnTo>
                  <a:lnTo>
                    <a:pt x="1557" y="501"/>
                  </a:lnTo>
                  <a:lnTo>
                    <a:pt x="1538" y="490"/>
                  </a:lnTo>
                  <a:lnTo>
                    <a:pt x="1517" y="478"/>
                  </a:lnTo>
                  <a:lnTo>
                    <a:pt x="1517" y="478"/>
                  </a:lnTo>
                  <a:lnTo>
                    <a:pt x="1490" y="465"/>
                  </a:lnTo>
                  <a:lnTo>
                    <a:pt x="1459" y="455"/>
                  </a:lnTo>
                  <a:lnTo>
                    <a:pt x="1431" y="446"/>
                  </a:lnTo>
                  <a:lnTo>
                    <a:pt x="1400" y="438"/>
                  </a:lnTo>
                  <a:lnTo>
                    <a:pt x="1370" y="433"/>
                  </a:lnTo>
                  <a:lnTo>
                    <a:pt x="1339" y="429"/>
                  </a:lnTo>
                  <a:lnTo>
                    <a:pt x="1278" y="423"/>
                  </a:lnTo>
                  <a:lnTo>
                    <a:pt x="1278" y="423"/>
                  </a:lnTo>
                  <a:lnTo>
                    <a:pt x="1234" y="421"/>
                  </a:lnTo>
                  <a:lnTo>
                    <a:pt x="1193" y="419"/>
                  </a:lnTo>
                  <a:lnTo>
                    <a:pt x="1105" y="421"/>
                  </a:lnTo>
                  <a:lnTo>
                    <a:pt x="1019" y="423"/>
                  </a:lnTo>
                  <a:lnTo>
                    <a:pt x="931" y="429"/>
                  </a:lnTo>
                  <a:lnTo>
                    <a:pt x="931" y="429"/>
                  </a:lnTo>
                  <a:lnTo>
                    <a:pt x="769" y="438"/>
                  </a:lnTo>
                  <a:lnTo>
                    <a:pt x="688" y="446"/>
                  </a:lnTo>
                  <a:lnTo>
                    <a:pt x="606" y="453"/>
                  </a:lnTo>
                  <a:lnTo>
                    <a:pt x="606" y="453"/>
                  </a:lnTo>
                  <a:lnTo>
                    <a:pt x="508" y="467"/>
                  </a:lnTo>
                  <a:lnTo>
                    <a:pt x="461" y="473"/>
                  </a:lnTo>
                  <a:lnTo>
                    <a:pt x="411" y="478"/>
                  </a:lnTo>
                  <a:lnTo>
                    <a:pt x="411" y="478"/>
                  </a:lnTo>
                  <a:lnTo>
                    <a:pt x="405" y="478"/>
                  </a:lnTo>
                  <a:lnTo>
                    <a:pt x="400" y="480"/>
                  </a:lnTo>
                  <a:lnTo>
                    <a:pt x="392" y="488"/>
                  </a:lnTo>
                  <a:lnTo>
                    <a:pt x="386" y="495"/>
                  </a:lnTo>
                  <a:lnTo>
                    <a:pt x="386" y="507"/>
                  </a:lnTo>
                  <a:lnTo>
                    <a:pt x="386" y="516"/>
                  </a:lnTo>
                  <a:lnTo>
                    <a:pt x="392" y="524"/>
                  </a:lnTo>
                  <a:lnTo>
                    <a:pt x="396" y="528"/>
                  </a:lnTo>
                  <a:lnTo>
                    <a:pt x="400" y="530"/>
                  </a:lnTo>
                  <a:lnTo>
                    <a:pt x="405" y="532"/>
                  </a:lnTo>
                  <a:lnTo>
                    <a:pt x="411" y="532"/>
                  </a:lnTo>
                  <a:lnTo>
                    <a:pt x="411" y="532"/>
                  </a:lnTo>
                  <a:lnTo>
                    <a:pt x="485" y="524"/>
                  </a:lnTo>
                  <a:lnTo>
                    <a:pt x="560" y="514"/>
                  </a:lnTo>
                  <a:lnTo>
                    <a:pt x="632" y="505"/>
                  </a:lnTo>
                  <a:lnTo>
                    <a:pt x="707" y="497"/>
                  </a:lnTo>
                  <a:lnTo>
                    <a:pt x="707" y="497"/>
                  </a:lnTo>
                  <a:lnTo>
                    <a:pt x="882" y="484"/>
                  </a:lnTo>
                  <a:lnTo>
                    <a:pt x="970" y="480"/>
                  </a:lnTo>
                  <a:lnTo>
                    <a:pt x="1057" y="476"/>
                  </a:lnTo>
                  <a:lnTo>
                    <a:pt x="1057" y="476"/>
                  </a:lnTo>
                  <a:lnTo>
                    <a:pt x="1137" y="473"/>
                  </a:lnTo>
                  <a:lnTo>
                    <a:pt x="1217" y="473"/>
                  </a:lnTo>
                  <a:lnTo>
                    <a:pt x="1255" y="474"/>
                  </a:lnTo>
                  <a:lnTo>
                    <a:pt x="1295" y="476"/>
                  </a:lnTo>
                  <a:lnTo>
                    <a:pt x="1336" y="482"/>
                  </a:lnTo>
                  <a:lnTo>
                    <a:pt x="1376" y="488"/>
                  </a:lnTo>
                  <a:lnTo>
                    <a:pt x="1376" y="488"/>
                  </a:lnTo>
                  <a:lnTo>
                    <a:pt x="1400" y="494"/>
                  </a:lnTo>
                  <a:lnTo>
                    <a:pt x="1429" y="499"/>
                  </a:lnTo>
                  <a:lnTo>
                    <a:pt x="1456" y="509"/>
                  </a:lnTo>
                  <a:lnTo>
                    <a:pt x="1482" y="518"/>
                  </a:lnTo>
                  <a:lnTo>
                    <a:pt x="1509" y="532"/>
                  </a:lnTo>
                  <a:lnTo>
                    <a:pt x="1532" y="549"/>
                  </a:lnTo>
                  <a:lnTo>
                    <a:pt x="1541" y="556"/>
                  </a:lnTo>
                  <a:lnTo>
                    <a:pt x="1551" y="568"/>
                  </a:lnTo>
                  <a:lnTo>
                    <a:pt x="1560" y="577"/>
                  </a:lnTo>
                  <a:lnTo>
                    <a:pt x="1566" y="591"/>
                  </a:lnTo>
                  <a:lnTo>
                    <a:pt x="1566" y="591"/>
                  </a:lnTo>
                  <a:lnTo>
                    <a:pt x="1572" y="604"/>
                  </a:lnTo>
                  <a:lnTo>
                    <a:pt x="1574" y="617"/>
                  </a:lnTo>
                  <a:lnTo>
                    <a:pt x="1574" y="631"/>
                  </a:lnTo>
                  <a:lnTo>
                    <a:pt x="1570" y="644"/>
                  </a:lnTo>
                  <a:lnTo>
                    <a:pt x="1564" y="656"/>
                  </a:lnTo>
                  <a:lnTo>
                    <a:pt x="1557" y="669"/>
                  </a:lnTo>
                  <a:lnTo>
                    <a:pt x="1547" y="680"/>
                  </a:lnTo>
                  <a:lnTo>
                    <a:pt x="1538" y="692"/>
                  </a:lnTo>
                  <a:lnTo>
                    <a:pt x="1513" y="715"/>
                  </a:lnTo>
                  <a:lnTo>
                    <a:pt x="1488" y="732"/>
                  </a:lnTo>
                  <a:lnTo>
                    <a:pt x="1463" y="747"/>
                  </a:lnTo>
                  <a:lnTo>
                    <a:pt x="1442" y="759"/>
                  </a:lnTo>
                  <a:lnTo>
                    <a:pt x="1442" y="759"/>
                  </a:lnTo>
                  <a:lnTo>
                    <a:pt x="1412" y="772"/>
                  </a:lnTo>
                  <a:lnTo>
                    <a:pt x="1379" y="783"/>
                  </a:lnTo>
                  <a:lnTo>
                    <a:pt x="1349" y="793"/>
                  </a:lnTo>
                  <a:lnTo>
                    <a:pt x="1316" y="800"/>
                  </a:lnTo>
                  <a:lnTo>
                    <a:pt x="1252" y="814"/>
                  </a:lnTo>
                  <a:lnTo>
                    <a:pt x="1187" y="827"/>
                  </a:lnTo>
                  <a:lnTo>
                    <a:pt x="1187" y="827"/>
                  </a:lnTo>
                  <a:lnTo>
                    <a:pt x="1063" y="850"/>
                  </a:lnTo>
                  <a:lnTo>
                    <a:pt x="1002" y="860"/>
                  </a:lnTo>
                  <a:lnTo>
                    <a:pt x="941" y="867"/>
                  </a:lnTo>
                  <a:lnTo>
                    <a:pt x="941" y="867"/>
                  </a:lnTo>
                  <a:lnTo>
                    <a:pt x="869" y="875"/>
                  </a:lnTo>
                  <a:lnTo>
                    <a:pt x="798" y="881"/>
                  </a:lnTo>
                  <a:lnTo>
                    <a:pt x="655" y="890"/>
                  </a:lnTo>
                  <a:lnTo>
                    <a:pt x="655" y="890"/>
                  </a:lnTo>
                  <a:lnTo>
                    <a:pt x="592" y="892"/>
                  </a:lnTo>
                  <a:lnTo>
                    <a:pt x="529" y="894"/>
                  </a:lnTo>
                  <a:lnTo>
                    <a:pt x="497" y="894"/>
                  </a:lnTo>
                  <a:lnTo>
                    <a:pt x="466" y="892"/>
                  </a:lnTo>
                  <a:lnTo>
                    <a:pt x="434" y="890"/>
                  </a:lnTo>
                  <a:lnTo>
                    <a:pt x="404" y="884"/>
                  </a:lnTo>
                  <a:lnTo>
                    <a:pt x="404" y="884"/>
                  </a:lnTo>
                  <a:lnTo>
                    <a:pt x="367" y="879"/>
                  </a:lnTo>
                  <a:lnTo>
                    <a:pt x="333" y="871"/>
                  </a:lnTo>
                  <a:lnTo>
                    <a:pt x="301" y="860"/>
                  </a:lnTo>
                  <a:lnTo>
                    <a:pt x="266" y="848"/>
                  </a:lnTo>
                  <a:lnTo>
                    <a:pt x="234" y="835"/>
                  </a:lnTo>
                  <a:lnTo>
                    <a:pt x="202" y="820"/>
                  </a:lnTo>
                  <a:lnTo>
                    <a:pt x="171" y="802"/>
                  </a:lnTo>
                  <a:lnTo>
                    <a:pt x="142" y="783"/>
                  </a:lnTo>
                  <a:lnTo>
                    <a:pt x="142" y="783"/>
                  </a:lnTo>
                  <a:lnTo>
                    <a:pt x="125" y="770"/>
                  </a:lnTo>
                  <a:lnTo>
                    <a:pt x="112" y="759"/>
                  </a:lnTo>
                  <a:lnTo>
                    <a:pt x="99" y="745"/>
                  </a:lnTo>
                  <a:lnTo>
                    <a:pt x="89" y="732"/>
                  </a:lnTo>
                  <a:lnTo>
                    <a:pt x="80" y="717"/>
                  </a:lnTo>
                  <a:lnTo>
                    <a:pt x="72" y="701"/>
                  </a:lnTo>
                  <a:lnTo>
                    <a:pt x="66" y="686"/>
                  </a:lnTo>
                  <a:lnTo>
                    <a:pt x="60" y="671"/>
                  </a:lnTo>
                  <a:lnTo>
                    <a:pt x="57" y="654"/>
                  </a:lnTo>
                  <a:lnTo>
                    <a:pt x="55" y="638"/>
                  </a:lnTo>
                  <a:lnTo>
                    <a:pt x="55" y="621"/>
                  </a:lnTo>
                  <a:lnTo>
                    <a:pt x="57" y="604"/>
                  </a:lnTo>
                  <a:lnTo>
                    <a:pt x="59" y="585"/>
                  </a:lnTo>
                  <a:lnTo>
                    <a:pt x="60" y="568"/>
                  </a:lnTo>
                  <a:lnTo>
                    <a:pt x="72" y="532"/>
                  </a:lnTo>
                  <a:lnTo>
                    <a:pt x="72" y="532"/>
                  </a:lnTo>
                  <a:lnTo>
                    <a:pt x="81" y="507"/>
                  </a:lnTo>
                  <a:lnTo>
                    <a:pt x="93" y="484"/>
                  </a:lnTo>
                  <a:lnTo>
                    <a:pt x="104" y="463"/>
                  </a:lnTo>
                  <a:lnTo>
                    <a:pt x="118" y="444"/>
                  </a:lnTo>
                  <a:lnTo>
                    <a:pt x="133" y="427"/>
                  </a:lnTo>
                  <a:lnTo>
                    <a:pt x="148" y="412"/>
                  </a:lnTo>
                  <a:lnTo>
                    <a:pt x="165" y="398"/>
                  </a:lnTo>
                  <a:lnTo>
                    <a:pt x="184" y="385"/>
                  </a:lnTo>
                  <a:lnTo>
                    <a:pt x="203" y="373"/>
                  </a:lnTo>
                  <a:lnTo>
                    <a:pt x="222" y="362"/>
                  </a:lnTo>
                  <a:lnTo>
                    <a:pt x="264" y="343"/>
                  </a:lnTo>
                  <a:lnTo>
                    <a:pt x="310" y="328"/>
                  </a:lnTo>
                  <a:lnTo>
                    <a:pt x="356" y="314"/>
                  </a:lnTo>
                  <a:lnTo>
                    <a:pt x="451" y="291"/>
                  </a:lnTo>
                  <a:lnTo>
                    <a:pt x="499" y="282"/>
                  </a:lnTo>
                  <a:lnTo>
                    <a:pt x="546" y="269"/>
                  </a:lnTo>
                  <a:lnTo>
                    <a:pt x="592" y="253"/>
                  </a:lnTo>
                  <a:lnTo>
                    <a:pt x="636" y="236"/>
                  </a:lnTo>
                  <a:lnTo>
                    <a:pt x="657" y="227"/>
                  </a:lnTo>
                  <a:lnTo>
                    <a:pt x="676" y="215"/>
                  </a:lnTo>
                  <a:lnTo>
                    <a:pt x="697" y="204"/>
                  </a:lnTo>
                  <a:lnTo>
                    <a:pt x="714" y="190"/>
                  </a:lnTo>
                  <a:lnTo>
                    <a:pt x="714" y="190"/>
                  </a:lnTo>
                  <a:lnTo>
                    <a:pt x="733" y="173"/>
                  </a:lnTo>
                  <a:lnTo>
                    <a:pt x="747" y="156"/>
                  </a:lnTo>
                  <a:lnTo>
                    <a:pt x="760" y="137"/>
                  </a:lnTo>
                  <a:lnTo>
                    <a:pt x="769" y="116"/>
                  </a:lnTo>
                  <a:lnTo>
                    <a:pt x="777" y="95"/>
                  </a:lnTo>
                  <a:lnTo>
                    <a:pt x="783" y="72"/>
                  </a:lnTo>
                  <a:lnTo>
                    <a:pt x="787" y="49"/>
                  </a:lnTo>
                  <a:lnTo>
                    <a:pt x="787" y="26"/>
                  </a:lnTo>
                  <a:lnTo>
                    <a:pt x="787" y="26"/>
                  </a:lnTo>
                  <a:lnTo>
                    <a:pt x="785" y="21"/>
                  </a:lnTo>
                  <a:lnTo>
                    <a:pt x="783" y="15"/>
                  </a:lnTo>
                  <a:lnTo>
                    <a:pt x="777" y="7"/>
                  </a:lnTo>
                  <a:lnTo>
                    <a:pt x="768" y="2"/>
                  </a:lnTo>
                  <a:lnTo>
                    <a:pt x="758" y="0"/>
                  </a:lnTo>
                  <a:lnTo>
                    <a:pt x="749" y="2"/>
                  </a:lnTo>
                  <a:lnTo>
                    <a:pt x="741" y="7"/>
                  </a:lnTo>
                  <a:lnTo>
                    <a:pt x="737" y="11"/>
                  </a:lnTo>
                  <a:lnTo>
                    <a:pt x="735" y="15"/>
                  </a:lnTo>
                  <a:lnTo>
                    <a:pt x="733" y="21"/>
                  </a:lnTo>
                  <a:lnTo>
                    <a:pt x="733" y="26"/>
                  </a:lnTo>
                  <a:lnTo>
                    <a:pt x="733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6F90AE5-A851-3619-232E-49CF29B3D4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7657" y="2281378"/>
              <a:ext cx="421399" cy="159841"/>
            </a:xfrm>
            <a:custGeom>
              <a:avLst/>
              <a:gdLst>
                <a:gd name="T0" fmla="*/ 25 w 1510"/>
                <a:gd name="T1" fmla="*/ 36 h 574"/>
                <a:gd name="T2" fmla="*/ 8 w 1510"/>
                <a:gd name="T3" fmla="*/ 76 h 574"/>
                <a:gd name="T4" fmla="*/ 2 w 1510"/>
                <a:gd name="T5" fmla="*/ 134 h 574"/>
                <a:gd name="T6" fmla="*/ 2 w 1510"/>
                <a:gd name="T7" fmla="*/ 238 h 574"/>
                <a:gd name="T8" fmla="*/ 12 w 1510"/>
                <a:gd name="T9" fmla="*/ 292 h 574"/>
                <a:gd name="T10" fmla="*/ 29 w 1510"/>
                <a:gd name="T11" fmla="*/ 339 h 574"/>
                <a:gd name="T12" fmla="*/ 92 w 1510"/>
                <a:gd name="T13" fmla="*/ 425 h 574"/>
                <a:gd name="T14" fmla="*/ 174 w 1510"/>
                <a:gd name="T15" fmla="*/ 490 h 574"/>
                <a:gd name="T16" fmla="*/ 237 w 1510"/>
                <a:gd name="T17" fmla="*/ 522 h 574"/>
                <a:gd name="T18" fmla="*/ 338 w 1510"/>
                <a:gd name="T19" fmla="*/ 555 h 574"/>
                <a:gd name="T20" fmla="*/ 444 w 1510"/>
                <a:gd name="T21" fmla="*/ 570 h 574"/>
                <a:gd name="T22" fmla="*/ 589 w 1510"/>
                <a:gd name="T23" fmla="*/ 574 h 574"/>
                <a:gd name="T24" fmla="*/ 728 w 1510"/>
                <a:gd name="T25" fmla="*/ 564 h 574"/>
                <a:gd name="T26" fmla="*/ 989 w 1510"/>
                <a:gd name="T27" fmla="*/ 524 h 574"/>
                <a:gd name="T28" fmla="*/ 1155 w 1510"/>
                <a:gd name="T29" fmla="*/ 488 h 574"/>
                <a:gd name="T30" fmla="*/ 1272 w 1510"/>
                <a:gd name="T31" fmla="*/ 452 h 574"/>
                <a:gd name="T32" fmla="*/ 1384 w 1510"/>
                <a:gd name="T33" fmla="*/ 402 h 574"/>
                <a:gd name="T34" fmla="*/ 1435 w 1510"/>
                <a:gd name="T35" fmla="*/ 368 h 574"/>
                <a:gd name="T36" fmla="*/ 1489 w 1510"/>
                <a:gd name="T37" fmla="*/ 301 h 574"/>
                <a:gd name="T38" fmla="*/ 1504 w 1510"/>
                <a:gd name="T39" fmla="*/ 261 h 574"/>
                <a:gd name="T40" fmla="*/ 1510 w 1510"/>
                <a:gd name="T41" fmla="*/ 214 h 574"/>
                <a:gd name="T42" fmla="*/ 1506 w 1510"/>
                <a:gd name="T43" fmla="*/ 183 h 574"/>
                <a:gd name="T44" fmla="*/ 1493 w 1510"/>
                <a:gd name="T45" fmla="*/ 141 h 574"/>
                <a:gd name="T46" fmla="*/ 1470 w 1510"/>
                <a:gd name="T47" fmla="*/ 105 h 574"/>
                <a:gd name="T48" fmla="*/ 1403 w 1510"/>
                <a:gd name="T49" fmla="*/ 50 h 574"/>
                <a:gd name="T50" fmla="*/ 1344 w 1510"/>
                <a:gd name="T51" fmla="*/ 29 h 574"/>
                <a:gd name="T52" fmla="*/ 1252 w 1510"/>
                <a:gd name="T53" fmla="*/ 2 h 574"/>
                <a:gd name="T54" fmla="*/ 1241 w 1510"/>
                <a:gd name="T55" fmla="*/ 0 h 574"/>
                <a:gd name="T56" fmla="*/ 1226 w 1510"/>
                <a:gd name="T57" fmla="*/ 10 h 574"/>
                <a:gd name="T58" fmla="*/ 1222 w 1510"/>
                <a:gd name="T59" fmla="*/ 38 h 574"/>
                <a:gd name="T60" fmla="*/ 1237 w 1510"/>
                <a:gd name="T61" fmla="*/ 53 h 574"/>
                <a:gd name="T62" fmla="*/ 1298 w 1510"/>
                <a:gd name="T63" fmla="*/ 71 h 574"/>
                <a:gd name="T64" fmla="*/ 1388 w 1510"/>
                <a:gd name="T65" fmla="*/ 103 h 574"/>
                <a:gd name="T66" fmla="*/ 1424 w 1510"/>
                <a:gd name="T67" fmla="*/ 130 h 574"/>
                <a:gd name="T68" fmla="*/ 1449 w 1510"/>
                <a:gd name="T69" fmla="*/ 172 h 574"/>
                <a:gd name="T70" fmla="*/ 1456 w 1510"/>
                <a:gd name="T71" fmla="*/ 204 h 574"/>
                <a:gd name="T72" fmla="*/ 1454 w 1510"/>
                <a:gd name="T73" fmla="*/ 248 h 574"/>
                <a:gd name="T74" fmla="*/ 1437 w 1510"/>
                <a:gd name="T75" fmla="*/ 284 h 574"/>
                <a:gd name="T76" fmla="*/ 1399 w 1510"/>
                <a:gd name="T77" fmla="*/ 326 h 574"/>
                <a:gd name="T78" fmla="*/ 1348 w 1510"/>
                <a:gd name="T79" fmla="*/ 360 h 574"/>
                <a:gd name="T80" fmla="*/ 1249 w 1510"/>
                <a:gd name="T81" fmla="*/ 404 h 574"/>
                <a:gd name="T82" fmla="*/ 1075 w 1510"/>
                <a:gd name="T83" fmla="*/ 452 h 574"/>
                <a:gd name="T84" fmla="*/ 917 w 1510"/>
                <a:gd name="T85" fmla="*/ 486 h 574"/>
                <a:gd name="T86" fmla="*/ 757 w 1510"/>
                <a:gd name="T87" fmla="*/ 507 h 574"/>
                <a:gd name="T88" fmla="*/ 564 w 1510"/>
                <a:gd name="T89" fmla="*/ 521 h 574"/>
                <a:gd name="T90" fmla="*/ 435 w 1510"/>
                <a:gd name="T91" fmla="*/ 517 h 574"/>
                <a:gd name="T92" fmla="*/ 340 w 1510"/>
                <a:gd name="T93" fmla="*/ 500 h 574"/>
                <a:gd name="T94" fmla="*/ 250 w 1510"/>
                <a:gd name="T95" fmla="*/ 469 h 574"/>
                <a:gd name="T96" fmla="*/ 193 w 1510"/>
                <a:gd name="T97" fmla="*/ 439 h 574"/>
                <a:gd name="T98" fmla="*/ 118 w 1510"/>
                <a:gd name="T99" fmla="*/ 378 h 574"/>
                <a:gd name="T100" fmla="*/ 69 w 1510"/>
                <a:gd name="T101" fmla="*/ 296 h 574"/>
                <a:gd name="T102" fmla="*/ 59 w 1510"/>
                <a:gd name="T103" fmla="*/ 263 h 574"/>
                <a:gd name="T104" fmla="*/ 56 w 1510"/>
                <a:gd name="T105" fmla="*/ 166 h 574"/>
                <a:gd name="T106" fmla="*/ 58 w 1510"/>
                <a:gd name="T107" fmla="*/ 107 h 574"/>
                <a:gd name="T108" fmla="*/ 71 w 1510"/>
                <a:gd name="T109" fmla="*/ 63 h 574"/>
                <a:gd name="T110" fmla="*/ 82 w 1510"/>
                <a:gd name="T111" fmla="*/ 46 h 574"/>
                <a:gd name="T112" fmla="*/ 82 w 1510"/>
                <a:gd name="T113" fmla="*/ 33 h 574"/>
                <a:gd name="T114" fmla="*/ 61 w 1510"/>
                <a:gd name="T115" fmla="*/ 13 h 574"/>
                <a:gd name="T116" fmla="*/ 37 w 1510"/>
                <a:gd name="T117" fmla="*/ 19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0" h="574">
                  <a:moveTo>
                    <a:pt x="33" y="25"/>
                  </a:moveTo>
                  <a:lnTo>
                    <a:pt x="33" y="25"/>
                  </a:lnTo>
                  <a:lnTo>
                    <a:pt x="25" y="36"/>
                  </a:lnTo>
                  <a:lnTo>
                    <a:pt x="17" y="50"/>
                  </a:lnTo>
                  <a:lnTo>
                    <a:pt x="12" y="63"/>
                  </a:lnTo>
                  <a:lnTo>
                    <a:pt x="8" y="76"/>
                  </a:lnTo>
                  <a:lnTo>
                    <a:pt x="4" y="105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2" y="238"/>
                  </a:lnTo>
                  <a:lnTo>
                    <a:pt x="8" y="273"/>
                  </a:lnTo>
                  <a:lnTo>
                    <a:pt x="8" y="273"/>
                  </a:lnTo>
                  <a:lnTo>
                    <a:pt x="12" y="292"/>
                  </a:lnTo>
                  <a:lnTo>
                    <a:pt x="16" y="307"/>
                  </a:lnTo>
                  <a:lnTo>
                    <a:pt x="23" y="324"/>
                  </a:lnTo>
                  <a:lnTo>
                    <a:pt x="29" y="339"/>
                  </a:lnTo>
                  <a:lnTo>
                    <a:pt x="46" y="370"/>
                  </a:lnTo>
                  <a:lnTo>
                    <a:pt x="67" y="399"/>
                  </a:lnTo>
                  <a:lnTo>
                    <a:pt x="92" y="425"/>
                  </a:lnTo>
                  <a:lnTo>
                    <a:pt x="117" y="450"/>
                  </a:lnTo>
                  <a:lnTo>
                    <a:pt x="145" y="471"/>
                  </a:lnTo>
                  <a:lnTo>
                    <a:pt x="174" y="490"/>
                  </a:lnTo>
                  <a:lnTo>
                    <a:pt x="174" y="490"/>
                  </a:lnTo>
                  <a:lnTo>
                    <a:pt x="204" y="507"/>
                  </a:lnTo>
                  <a:lnTo>
                    <a:pt x="237" y="522"/>
                  </a:lnTo>
                  <a:lnTo>
                    <a:pt x="269" y="536"/>
                  </a:lnTo>
                  <a:lnTo>
                    <a:pt x="303" y="547"/>
                  </a:lnTo>
                  <a:lnTo>
                    <a:pt x="338" y="555"/>
                  </a:lnTo>
                  <a:lnTo>
                    <a:pt x="372" y="563"/>
                  </a:lnTo>
                  <a:lnTo>
                    <a:pt x="408" y="566"/>
                  </a:lnTo>
                  <a:lnTo>
                    <a:pt x="444" y="570"/>
                  </a:lnTo>
                  <a:lnTo>
                    <a:pt x="481" y="572"/>
                  </a:lnTo>
                  <a:lnTo>
                    <a:pt x="517" y="574"/>
                  </a:lnTo>
                  <a:lnTo>
                    <a:pt x="589" y="574"/>
                  </a:lnTo>
                  <a:lnTo>
                    <a:pt x="660" y="570"/>
                  </a:lnTo>
                  <a:lnTo>
                    <a:pt x="728" y="564"/>
                  </a:lnTo>
                  <a:lnTo>
                    <a:pt x="728" y="564"/>
                  </a:lnTo>
                  <a:lnTo>
                    <a:pt x="816" y="555"/>
                  </a:lnTo>
                  <a:lnTo>
                    <a:pt x="904" y="542"/>
                  </a:lnTo>
                  <a:lnTo>
                    <a:pt x="989" y="524"/>
                  </a:lnTo>
                  <a:lnTo>
                    <a:pt x="1075" y="507"/>
                  </a:lnTo>
                  <a:lnTo>
                    <a:pt x="1075" y="507"/>
                  </a:lnTo>
                  <a:lnTo>
                    <a:pt x="1155" y="488"/>
                  </a:lnTo>
                  <a:lnTo>
                    <a:pt x="1193" y="477"/>
                  </a:lnTo>
                  <a:lnTo>
                    <a:pt x="1233" y="465"/>
                  </a:lnTo>
                  <a:lnTo>
                    <a:pt x="1272" y="452"/>
                  </a:lnTo>
                  <a:lnTo>
                    <a:pt x="1310" y="437"/>
                  </a:lnTo>
                  <a:lnTo>
                    <a:pt x="1348" y="421"/>
                  </a:lnTo>
                  <a:lnTo>
                    <a:pt x="1384" y="402"/>
                  </a:lnTo>
                  <a:lnTo>
                    <a:pt x="1384" y="402"/>
                  </a:lnTo>
                  <a:lnTo>
                    <a:pt x="1411" y="385"/>
                  </a:lnTo>
                  <a:lnTo>
                    <a:pt x="1435" y="368"/>
                  </a:lnTo>
                  <a:lnTo>
                    <a:pt x="1456" y="347"/>
                  </a:lnTo>
                  <a:lnTo>
                    <a:pt x="1475" y="326"/>
                  </a:lnTo>
                  <a:lnTo>
                    <a:pt x="1489" y="301"/>
                  </a:lnTo>
                  <a:lnTo>
                    <a:pt x="1496" y="288"/>
                  </a:lnTo>
                  <a:lnTo>
                    <a:pt x="1500" y="275"/>
                  </a:lnTo>
                  <a:lnTo>
                    <a:pt x="1504" y="261"/>
                  </a:lnTo>
                  <a:lnTo>
                    <a:pt x="1508" y="246"/>
                  </a:lnTo>
                  <a:lnTo>
                    <a:pt x="1510" y="231"/>
                  </a:lnTo>
                  <a:lnTo>
                    <a:pt x="1510" y="214"/>
                  </a:lnTo>
                  <a:lnTo>
                    <a:pt x="1510" y="214"/>
                  </a:lnTo>
                  <a:lnTo>
                    <a:pt x="1508" y="198"/>
                  </a:lnTo>
                  <a:lnTo>
                    <a:pt x="1506" y="183"/>
                  </a:lnTo>
                  <a:lnTo>
                    <a:pt x="1504" y="168"/>
                  </a:lnTo>
                  <a:lnTo>
                    <a:pt x="1498" y="155"/>
                  </a:lnTo>
                  <a:lnTo>
                    <a:pt x="1493" y="141"/>
                  </a:lnTo>
                  <a:lnTo>
                    <a:pt x="1487" y="128"/>
                  </a:lnTo>
                  <a:lnTo>
                    <a:pt x="1479" y="116"/>
                  </a:lnTo>
                  <a:lnTo>
                    <a:pt x="1470" y="105"/>
                  </a:lnTo>
                  <a:lnTo>
                    <a:pt x="1451" y="84"/>
                  </a:lnTo>
                  <a:lnTo>
                    <a:pt x="1428" y="65"/>
                  </a:lnTo>
                  <a:lnTo>
                    <a:pt x="1403" y="50"/>
                  </a:lnTo>
                  <a:lnTo>
                    <a:pt x="1374" y="38"/>
                  </a:lnTo>
                  <a:lnTo>
                    <a:pt x="1374" y="38"/>
                  </a:lnTo>
                  <a:lnTo>
                    <a:pt x="1344" y="29"/>
                  </a:lnTo>
                  <a:lnTo>
                    <a:pt x="1313" y="19"/>
                  </a:lnTo>
                  <a:lnTo>
                    <a:pt x="1283" y="12"/>
                  </a:lnTo>
                  <a:lnTo>
                    <a:pt x="1252" y="2"/>
                  </a:lnTo>
                  <a:lnTo>
                    <a:pt x="1252" y="2"/>
                  </a:lnTo>
                  <a:lnTo>
                    <a:pt x="1247" y="0"/>
                  </a:lnTo>
                  <a:lnTo>
                    <a:pt x="1241" y="0"/>
                  </a:lnTo>
                  <a:lnTo>
                    <a:pt x="1235" y="0"/>
                  </a:lnTo>
                  <a:lnTo>
                    <a:pt x="1232" y="2"/>
                  </a:lnTo>
                  <a:lnTo>
                    <a:pt x="1226" y="10"/>
                  </a:lnTo>
                  <a:lnTo>
                    <a:pt x="1220" y="19"/>
                  </a:lnTo>
                  <a:lnTo>
                    <a:pt x="1220" y="29"/>
                  </a:lnTo>
                  <a:lnTo>
                    <a:pt x="1222" y="38"/>
                  </a:lnTo>
                  <a:lnTo>
                    <a:pt x="1228" y="48"/>
                  </a:lnTo>
                  <a:lnTo>
                    <a:pt x="1232" y="50"/>
                  </a:lnTo>
                  <a:lnTo>
                    <a:pt x="1237" y="53"/>
                  </a:lnTo>
                  <a:lnTo>
                    <a:pt x="1237" y="53"/>
                  </a:lnTo>
                  <a:lnTo>
                    <a:pt x="1268" y="63"/>
                  </a:lnTo>
                  <a:lnTo>
                    <a:pt x="1298" y="71"/>
                  </a:lnTo>
                  <a:lnTo>
                    <a:pt x="1329" y="80"/>
                  </a:lnTo>
                  <a:lnTo>
                    <a:pt x="1359" y="90"/>
                  </a:lnTo>
                  <a:lnTo>
                    <a:pt x="1388" y="103"/>
                  </a:lnTo>
                  <a:lnTo>
                    <a:pt x="1401" y="111"/>
                  </a:lnTo>
                  <a:lnTo>
                    <a:pt x="1413" y="120"/>
                  </a:lnTo>
                  <a:lnTo>
                    <a:pt x="1424" y="130"/>
                  </a:lnTo>
                  <a:lnTo>
                    <a:pt x="1434" y="141"/>
                  </a:lnTo>
                  <a:lnTo>
                    <a:pt x="1441" y="156"/>
                  </a:lnTo>
                  <a:lnTo>
                    <a:pt x="1449" y="172"/>
                  </a:lnTo>
                  <a:lnTo>
                    <a:pt x="1449" y="172"/>
                  </a:lnTo>
                  <a:lnTo>
                    <a:pt x="1454" y="189"/>
                  </a:lnTo>
                  <a:lnTo>
                    <a:pt x="1456" y="204"/>
                  </a:lnTo>
                  <a:lnTo>
                    <a:pt x="1458" y="219"/>
                  </a:lnTo>
                  <a:lnTo>
                    <a:pt x="1456" y="233"/>
                  </a:lnTo>
                  <a:lnTo>
                    <a:pt x="1454" y="248"/>
                  </a:lnTo>
                  <a:lnTo>
                    <a:pt x="1451" y="259"/>
                  </a:lnTo>
                  <a:lnTo>
                    <a:pt x="1445" y="273"/>
                  </a:lnTo>
                  <a:lnTo>
                    <a:pt x="1437" y="284"/>
                  </a:lnTo>
                  <a:lnTo>
                    <a:pt x="1430" y="296"/>
                  </a:lnTo>
                  <a:lnTo>
                    <a:pt x="1420" y="307"/>
                  </a:lnTo>
                  <a:lnTo>
                    <a:pt x="1399" y="326"/>
                  </a:lnTo>
                  <a:lnTo>
                    <a:pt x="1374" y="345"/>
                  </a:lnTo>
                  <a:lnTo>
                    <a:pt x="1348" y="360"/>
                  </a:lnTo>
                  <a:lnTo>
                    <a:pt x="1348" y="360"/>
                  </a:lnTo>
                  <a:lnTo>
                    <a:pt x="1315" y="378"/>
                  </a:lnTo>
                  <a:lnTo>
                    <a:pt x="1283" y="391"/>
                  </a:lnTo>
                  <a:lnTo>
                    <a:pt x="1249" y="404"/>
                  </a:lnTo>
                  <a:lnTo>
                    <a:pt x="1214" y="416"/>
                  </a:lnTo>
                  <a:lnTo>
                    <a:pt x="1146" y="435"/>
                  </a:lnTo>
                  <a:lnTo>
                    <a:pt x="1075" y="452"/>
                  </a:lnTo>
                  <a:lnTo>
                    <a:pt x="1075" y="452"/>
                  </a:lnTo>
                  <a:lnTo>
                    <a:pt x="997" y="469"/>
                  </a:lnTo>
                  <a:lnTo>
                    <a:pt x="917" y="486"/>
                  </a:lnTo>
                  <a:lnTo>
                    <a:pt x="837" y="498"/>
                  </a:lnTo>
                  <a:lnTo>
                    <a:pt x="757" y="507"/>
                  </a:lnTo>
                  <a:lnTo>
                    <a:pt x="757" y="507"/>
                  </a:lnTo>
                  <a:lnTo>
                    <a:pt x="694" y="515"/>
                  </a:lnTo>
                  <a:lnTo>
                    <a:pt x="629" y="519"/>
                  </a:lnTo>
                  <a:lnTo>
                    <a:pt x="564" y="521"/>
                  </a:lnTo>
                  <a:lnTo>
                    <a:pt x="500" y="521"/>
                  </a:lnTo>
                  <a:lnTo>
                    <a:pt x="467" y="519"/>
                  </a:lnTo>
                  <a:lnTo>
                    <a:pt x="435" y="517"/>
                  </a:lnTo>
                  <a:lnTo>
                    <a:pt x="402" y="511"/>
                  </a:lnTo>
                  <a:lnTo>
                    <a:pt x="372" y="507"/>
                  </a:lnTo>
                  <a:lnTo>
                    <a:pt x="340" y="500"/>
                  </a:lnTo>
                  <a:lnTo>
                    <a:pt x="309" y="492"/>
                  </a:lnTo>
                  <a:lnTo>
                    <a:pt x="279" y="481"/>
                  </a:lnTo>
                  <a:lnTo>
                    <a:pt x="250" y="469"/>
                  </a:lnTo>
                  <a:lnTo>
                    <a:pt x="250" y="469"/>
                  </a:lnTo>
                  <a:lnTo>
                    <a:pt x="219" y="456"/>
                  </a:lnTo>
                  <a:lnTo>
                    <a:pt x="193" y="439"/>
                  </a:lnTo>
                  <a:lnTo>
                    <a:pt x="166" y="421"/>
                  </a:lnTo>
                  <a:lnTo>
                    <a:pt x="141" y="400"/>
                  </a:lnTo>
                  <a:lnTo>
                    <a:pt x="118" y="378"/>
                  </a:lnTo>
                  <a:lnTo>
                    <a:pt x="99" y="351"/>
                  </a:lnTo>
                  <a:lnTo>
                    <a:pt x="82" y="324"/>
                  </a:lnTo>
                  <a:lnTo>
                    <a:pt x="69" y="296"/>
                  </a:lnTo>
                  <a:lnTo>
                    <a:pt x="69" y="296"/>
                  </a:lnTo>
                  <a:lnTo>
                    <a:pt x="63" y="278"/>
                  </a:lnTo>
                  <a:lnTo>
                    <a:pt x="59" y="263"/>
                  </a:lnTo>
                  <a:lnTo>
                    <a:pt x="56" y="231"/>
                  </a:lnTo>
                  <a:lnTo>
                    <a:pt x="56" y="198"/>
                  </a:lnTo>
                  <a:lnTo>
                    <a:pt x="56" y="166"/>
                  </a:lnTo>
                  <a:lnTo>
                    <a:pt x="56" y="166"/>
                  </a:lnTo>
                  <a:lnTo>
                    <a:pt x="56" y="135"/>
                  </a:lnTo>
                  <a:lnTo>
                    <a:pt x="58" y="107"/>
                  </a:lnTo>
                  <a:lnTo>
                    <a:pt x="59" y="92"/>
                  </a:lnTo>
                  <a:lnTo>
                    <a:pt x="63" y="78"/>
                  </a:lnTo>
                  <a:lnTo>
                    <a:pt x="71" y="63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82" y="46"/>
                  </a:lnTo>
                  <a:lnTo>
                    <a:pt x="84" y="40"/>
                  </a:lnTo>
                  <a:lnTo>
                    <a:pt x="84" y="36"/>
                  </a:lnTo>
                  <a:lnTo>
                    <a:pt x="82" y="33"/>
                  </a:lnTo>
                  <a:lnTo>
                    <a:pt x="78" y="23"/>
                  </a:lnTo>
                  <a:lnTo>
                    <a:pt x="71" y="17"/>
                  </a:lnTo>
                  <a:lnTo>
                    <a:pt x="61" y="13"/>
                  </a:lnTo>
                  <a:lnTo>
                    <a:pt x="52" y="13"/>
                  </a:lnTo>
                  <a:lnTo>
                    <a:pt x="42" y="17"/>
                  </a:lnTo>
                  <a:lnTo>
                    <a:pt x="37" y="19"/>
                  </a:lnTo>
                  <a:lnTo>
                    <a:pt x="33" y="25"/>
                  </a:lnTo>
                  <a:lnTo>
                    <a:pt x="3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3CF2657-A6C0-2C99-2660-A6FF3DF8EA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8775" y="2393713"/>
              <a:ext cx="368305" cy="156488"/>
            </a:xfrm>
            <a:custGeom>
              <a:avLst/>
              <a:gdLst>
                <a:gd name="T0" fmla="*/ 19 w 1319"/>
                <a:gd name="T1" fmla="*/ 96 h 561"/>
                <a:gd name="T2" fmla="*/ 0 w 1319"/>
                <a:gd name="T3" fmla="*/ 172 h 561"/>
                <a:gd name="T4" fmla="*/ 13 w 1319"/>
                <a:gd name="T5" fmla="*/ 260 h 561"/>
                <a:gd name="T6" fmla="*/ 57 w 1319"/>
                <a:gd name="T7" fmla="*/ 338 h 561"/>
                <a:gd name="T8" fmla="*/ 120 w 1319"/>
                <a:gd name="T9" fmla="*/ 406 h 561"/>
                <a:gd name="T10" fmla="*/ 196 w 1319"/>
                <a:gd name="T11" fmla="*/ 464 h 561"/>
                <a:gd name="T12" fmla="*/ 254 w 1319"/>
                <a:gd name="T13" fmla="*/ 496 h 561"/>
                <a:gd name="T14" fmla="*/ 351 w 1319"/>
                <a:gd name="T15" fmla="*/ 530 h 561"/>
                <a:gd name="T16" fmla="*/ 488 w 1319"/>
                <a:gd name="T17" fmla="*/ 557 h 561"/>
                <a:gd name="T18" fmla="*/ 566 w 1319"/>
                <a:gd name="T19" fmla="*/ 561 h 561"/>
                <a:gd name="T20" fmla="*/ 721 w 1319"/>
                <a:gd name="T21" fmla="*/ 549 h 561"/>
                <a:gd name="T22" fmla="*/ 877 w 1319"/>
                <a:gd name="T23" fmla="*/ 528 h 561"/>
                <a:gd name="T24" fmla="*/ 991 w 1319"/>
                <a:gd name="T25" fmla="*/ 502 h 561"/>
                <a:gd name="T26" fmla="*/ 1102 w 1319"/>
                <a:gd name="T27" fmla="*/ 466 h 561"/>
                <a:gd name="T28" fmla="*/ 1178 w 1319"/>
                <a:gd name="T29" fmla="*/ 427 h 561"/>
                <a:gd name="T30" fmla="*/ 1248 w 1319"/>
                <a:gd name="T31" fmla="*/ 378 h 561"/>
                <a:gd name="T32" fmla="*/ 1287 w 1319"/>
                <a:gd name="T33" fmla="*/ 336 h 561"/>
                <a:gd name="T34" fmla="*/ 1317 w 1319"/>
                <a:gd name="T35" fmla="*/ 265 h 561"/>
                <a:gd name="T36" fmla="*/ 1311 w 1319"/>
                <a:gd name="T37" fmla="*/ 189 h 561"/>
                <a:gd name="T38" fmla="*/ 1288 w 1319"/>
                <a:gd name="T39" fmla="*/ 143 h 561"/>
                <a:gd name="T40" fmla="*/ 1227 w 1319"/>
                <a:gd name="T41" fmla="*/ 84 h 561"/>
                <a:gd name="T42" fmla="*/ 1155 w 1319"/>
                <a:gd name="T43" fmla="*/ 40 h 561"/>
                <a:gd name="T44" fmla="*/ 1081 w 1319"/>
                <a:gd name="T45" fmla="*/ 4 h 561"/>
                <a:gd name="T46" fmla="*/ 1071 w 1319"/>
                <a:gd name="T47" fmla="*/ 0 h 561"/>
                <a:gd name="T48" fmla="*/ 1045 w 1319"/>
                <a:gd name="T49" fmla="*/ 16 h 561"/>
                <a:gd name="T50" fmla="*/ 1043 w 1319"/>
                <a:gd name="T51" fmla="*/ 38 h 561"/>
                <a:gd name="T52" fmla="*/ 1054 w 1319"/>
                <a:gd name="T53" fmla="*/ 50 h 561"/>
                <a:gd name="T54" fmla="*/ 1136 w 1319"/>
                <a:gd name="T55" fmla="*/ 92 h 561"/>
                <a:gd name="T56" fmla="*/ 1220 w 1319"/>
                <a:gd name="T57" fmla="*/ 149 h 561"/>
                <a:gd name="T58" fmla="*/ 1260 w 1319"/>
                <a:gd name="T59" fmla="*/ 202 h 561"/>
                <a:gd name="T60" fmla="*/ 1269 w 1319"/>
                <a:gd name="T61" fmla="*/ 233 h 561"/>
                <a:gd name="T62" fmla="*/ 1266 w 1319"/>
                <a:gd name="T63" fmla="*/ 265 h 561"/>
                <a:gd name="T64" fmla="*/ 1248 w 1319"/>
                <a:gd name="T65" fmla="*/ 300 h 561"/>
                <a:gd name="T66" fmla="*/ 1224 w 1319"/>
                <a:gd name="T67" fmla="*/ 330 h 561"/>
                <a:gd name="T68" fmla="*/ 1163 w 1319"/>
                <a:gd name="T69" fmla="*/ 376 h 561"/>
                <a:gd name="T70" fmla="*/ 1073 w 1319"/>
                <a:gd name="T71" fmla="*/ 420 h 561"/>
                <a:gd name="T72" fmla="*/ 1010 w 1319"/>
                <a:gd name="T73" fmla="*/ 443 h 561"/>
                <a:gd name="T74" fmla="*/ 879 w 1319"/>
                <a:gd name="T75" fmla="*/ 473 h 561"/>
                <a:gd name="T76" fmla="*/ 745 w 1319"/>
                <a:gd name="T77" fmla="*/ 494 h 561"/>
                <a:gd name="T78" fmla="*/ 545 w 1319"/>
                <a:gd name="T79" fmla="*/ 506 h 561"/>
                <a:gd name="T80" fmla="*/ 446 w 1319"/>
                <a:gd name="T81" fmla="*/ 498 h 561"/>
                <a:gd name="T82" fmla="*/ 347 w 1319"/>
                <a:gd name="T83" fmla="*/ 475 h 561"/>
                <a:gd name="T84" fmla="*/ 282 w 1319"/>
                <a:gd name="T85" fmla="*/ 450 h 561"/>
                <a:gd name="T86" fmla="*/ 212 w 1319"/>
                <a:gd name="T87" fmla="*/ 410 h 561"/>
                <a:gd name="T88" fmla="*/ 143 w 1319"/>
                <a:gd name="T89" fmla="*/ 357 h 561"/>
                <a:gd name="T90" fmla="*/ 88 w 1319"/>
                <a:gd name="T91" fmla="*/ 290 h 561"/>
                <a:gd name="T92" fmla="*/ 55 w 1319"/>
                <a:gd name="T93" fmla="*/ 216 h 561"/>
                <a:gd name="T94" fmla="*/ 55 w 1319"/>
                <a:gd name="T95" fmla="*/ 162 h 561"/>
                <a:gd name="T96" fmla="*/ 65 w 1319"/>
                <a:gd name="T97" fmla="*/ 120 h 561"/>
                <a:gd name="T98" fmla="*/ 74 w 1319"/>
                <a:gd name="T99" fmla="*/ 101 h 561"/>
                <a:gd name="T100" fmla="*/ 69 w 1319"/>
                <a:gd name="T101" fmla="*/ 77 h 561"/>
                <a:gd name="T102" fmla="*/ 42 w 1319"/>
                <a:gd name="T103" fmla="*/ 67 h 561"/>
                <a:gd name="T104" fmla="*/ 29 w 1319"/>
                <a:gd name="T105" fmla="*/ 75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9" h="561">
                  <a:moveTo>
                    <a:pt x="27" y="80"/>
                  </a:moveTo>
                  <a:lnTo>
                    <a:pt x="27" y="80"/>
                  </a:lnTo>
                  <a:lnTo>
                    <a:pt x="19" y="96"/>
                  </a:lnTo>
                  <a:lnTo>
                    <a:pt x="13" y="111"/>
                  </a:lnTo>
                  <a:lnTo>
                    <a:pt x="4" y="141"/>
                  </a:lnTo>
                  <a:lnTo>
                    <a:pt x="0" y="172"/>
                  </a:lnTo>
                  <a:lnTo>
                    <a:pt x="2" y="202"/>
                  </a:lnTo>
                  <a:lnTo>
                    <a:pt x="6" y="231"/>
                  </a:lnTo>
                  <a:lnTo>
                    <a:pt x="13" y="260"/>
                  </a:lnTo>
                  <a:lnTo>
                    <a:pt x="25" y="286"/>
                  </a:lnTo>
                  <a:lnTo>
                    <a:pt x="40" y="313"/>
                  </a:lnTo>
                  <a:lnTo>
                    <a:pt x="57" y="338"/>
                  </a:lnTo>
                  <a:lnTo>
                    <a:pt x="76" y="363"/>
                  </a:lnTo>
                  <a:lnTo>
                    <a:pt x="97" y="385"/>
                  </a:lnTo>
                  <a:lnTo>
                    <a:pt x="120" y="406"/>
                  </a:lnTo>
                  <a:lnTo>
                    <a:pt x="145" y="427"/>
                  </a:lnTo>
                  <a:lnTo>
                    <a:pt x="170" y="446"/>
                  </a:lnTo>
                  <a:lnTo>
                    <a:pt x="196" y="464"/>
                  </a:lnTo>
                  <a:lnTo>
                    <a:pt x="221" y="479"/>
                  </a:lnTo>
                  <a:lnTo>
                    <a:pt x="221" y="479"/>
                  </a:lnTo>
                  <a:lnTo>
                    <a:pt x="254" y="496"/>
                  </a:lnTo>
                  <a:lnTo>
                    <a:pt x="284" y="509"/>
                  </a:lnTo>
                  <a:lnTo>
                    <a:pt x="318" y="521"/>
                  </a:lnTo>
                  <a:lnTo>
                    <a:pt x="351" y="530"/>
                  </a:lnTo>
                  <a:lnTo>
                    <a:pt x="385" y="540"/>
                  </a:lnTo>
                  <a:lnTo>
                    <a:pt x="419" y="546"/>
                  </a:lnTo>
                  <a:lnTo>
                    <a:pt x="488" y="557"/>
                  </a:lnTo>
                  <a:lnTo>
                    <a:pt x="488" y="557"/>
                  </a:lnTo>
                  <a:lnTo>
                    <a:pt x="528" y="561"/>
                  </a:lnTo>
                  <a:lnTo>
                    <a:pt x="566" y="561"/>
                  </a:lnTo>
                  <a:lnTo>
                    <a:pt x="606" y="561"/>
                  </a:lnTo>
                  <a:lnTo>
                    <a:pt x="644" y="559"/>
                  </a:lnTo>
                  <a:lnTo>
                    <a:pt x="721" y="549"/>
                  </a:lnTo>
                  <a:lnTo>
                    <a:pt x="799" y="540"/>
                  </a:lnTo>
                  <a:lnTo>
                    <a:pt x="799" y="540"/>
                  </a:lnTo>
                  <a:lnTo>
                    <a:pt x="877" y="528"/>
                  </a:lnTo>
                  <a:lnTo>
                    <a:pt x="915" y="521"/>
                  </a:lnTo>
                  <a:lnTo>
                    <a:pt x="953" y="511"/>
                  </a:lnTo>
                  <a:lnTo>
                    <a:pt x="991" y="502"/>
                  </a:lnTo>
                  <a:lnTo>
                    <a:pt x="1027" y="492"/>
                  </a:lnTo>
                  <a:lnTo>
                    <a:pt x="1065" y="479"/>
                  </a:lnTo>
                  <a:lnTo>
                    <a:pt x="1102" y="466"/>
                  </a:lnTo>
                  <a:lnTo>
                    <a:pt x="1102" y="466"/>
                  </a:lnTo>
                  <a:lnTo>
                    <a:pt x="1153" y="441"/>
                  </a:lnTo>
                  <a:lnTo>
                    <a:pt x="1178" y="427"/>
                  </a:lnTo>
                  <a:lnTo>
                    <a:pt x="1203" y="412"/>
                  </a:lnTo>
                  <a:lnTo>
                    <a:pt x="1226" y="397"/>
                  </a:lnTo>
                  <a:lnTo>
                    <a:pt x="1248" y="378"/>
                  </a:lnTo>
                  <a:lnTo>
                    <a:pt x="1269" y="359"/>
                  </a:lnTo>
                  <a:lnTo>
                    <a:pt x="1287" y="336"/>
                  </a:lnTo>
                  <a:lnTo>
                    <a:pt x="1287" y="336"/>
                  </a:lnTo>
                  <a:lnTo>
                    <a:pt x="1302" y="313"/>
                  </a:lnTo>
                  <a:lnTo>
                    <a:pt x="1311" y="290"/>
                  </a:lnTo>
                  <a:lnTo>
                    <a:pt x="1317" y="265"/>
                  </a:lnTo>
                  <a:lnTo>
                    <a:pt x="1319" y="241"/>
                  </a:lnTo>
                  <a:lnTo>
                    <a:pt x="1317" y="214"/>
                  </a:lnTo>
                  <a:lnTo>
                    <a:pt x="1311" y="189"/>
                  </a:lnTo>
                  <a:lnTo>
                    <a:pt x="1302" y="166"/>
                  </a:lnTo>
                  <a:lnTo>
                    <a:pt x="1288" y="143"/>
                  </a:lnTo>
                  <a:lnTo>
                    <a:pt x="1288" y="143"/>
                  </a:lnTo>
                  <a:lnTo>
                    <a:pt x="1269" y="120"/>
                  </a:lnTo>
                  <a:lnTo>
                    <a:pt x="1250" y="101"/>
                  </a:lnTo>
                  <a:lnTo>
                    <a:pt x="1227" y="84"/>
                  </a:lnTo>
                  <a:lnTo>
                    <a:pt x="1205" y="69"/>
                  </a:lnTo>
                  <a:lnTo>
                    <a:pt x="1180" y="54"/>
                  </a:lnTo>
                  <a:lnTo>
                    <a:pt x="1155" y="40"/>
                  </a:lnTo>
                  <a:lnTo>
                    <a:pt x="1104" y="16"/>
                  </a:lnTo>
                  <a:lnTo>
                    <a:pt x="1104" y="16"/>
                  </a:lnTo>
                  <a:lnTo>
                    <a:pt x="1081" y="4"/>
                  </a:lnTo>
                  <a:lnTo>
                    <a:pt x="1081" y="4"/>
                  </a:lnTo>
                  <a:lnTo>
                    <a:pt x="1075" y="2"/>
                  </a:lnTo>
                  <a:lnTo>
                    <a:pt x="1071" y="0"/>
                  </a:lnTo>
                  <a:lnTo>
                    <a:pt x="1060" y="2"/>
                  </a:lnTo>
                  <a:lnTo>
                    <a:pt x="1052" y="8"/>
                  </a:lnTo>
                  <a:lnTo>
                    <a:pt x="1045" y="16"/>
                  </a:lnTo>
                  <a:lnTo>
                    <a:pt x="1041" y="25"/>
                  </a:lnTo>
                  <a:lnTo>
                    <a:pt x="1041" y="35"/>
                  </a:lnTo>
                  <a:lnTo>
                    <a:pt x="1043" y="38"/>
                  </a:lnTo>
                  <a:lnTo>
                    <a:pt x="1046" y="42"/>
                  </a:lnTo>
                  <a:lnTo>
                    <a:pt x="1050" y="46"/>
                  </a:lnTo>
                  <a:lnTo>
                    <a:pt x="1054" y="50"/>
                  </a:lnTo>
                  <a:lnTo>
                    <a:pt x="1054" y="50"/>
                  </a:lnTo>
                  <a:lnTo>
                    <a:pt x="1092" y="69"/>
                  </a:lnTo>
                  <a:lnTo>
                    <a:pt x="1136" y="92"/>
                  </a:lnTo>
                  <a:lnTo>
                    <a:pt x="1180" y="119"/>
                  </a:lnTo>
                  <a:lnTo>
                    <a:pt x="1201" y="134"/>
                  </a:lnTo>
                  <a:lnTo>
                    <a:pt x="1220" y="149"/>
                  </a:lnTo>
                  <a:lnTo>
                    <a:pt x="1237" y="166"/>
                  </a:lnTo>
                  <a:lnTo>
                    <a:pt x="1250" y="183"/>
                  </a:lnTo>
                  <a:lnTo>
                    <a:pt x="1260" y="202"/>
                  </a:lnTo>
                  <a:lnTo>
                    <a:pt x="1264" y="212"/>
                  </a:lnTo>
                  <a:lnTo>
                    <a:pt x="1267" y="222"/>
                  </a:lnTo>
                  <a:lnTo>
                    <a:pt x="1269" y="233"/>
                  </a:lnTo>
                  <a:lnTo>
                    <a:pt x="1269" y="242"/>
                  </a:lnTo>
                  <a:lnTo>
                    <a:pt x="1267" y="254"/>
                  </a:lnTo>
                  <a:lnTo>
                    <a:pt x="1266" y="265"/>
                  </a:lnTo>
                  <a:lnTo>
                    <a:pt x="1262" y="275"/>
                  </a:lnTo>
                  <a:lnTo>
                    <a:pt x="1256" y="288"/>
                  </a:lnTo>
                  <a:lnTo>
                    <a:pt x="1248" y="300"/>
                  </a:lnTo>
                  <a:lnTo>
                    <a:pt x="1239" y="311"/>
                  </a:lnTo>
                  <a:lnTo>
                    <a:pt x="1239" y="311"/>
                  </a:lnTo>
                  <a:lnTo>
                    <a:pt x="1224" y="330"/>
                  </a:lnTo>
                  <a:lnTo>
                    <a:pt x="1205" y="345"/>
                  </a:lnTo>
                  <a:lnTo>
                    <a:pt x="1184" y="361"/>
                  </a:lnTo>
                  <a:lnTo>
                    <a:pt x="1163" y="376"/>
                  </a:lnTo>
                  <a:lnTo>
                    <a:pt x="1140" y="387"/>
                  </a:lnTo>
                  <a:lnTo>
                    <a:pt x="1119" y="399"/>
                  </a:lnTo>
                  <a:lnTo>
                    <a:pt x="1073" y="420"/>
                  </a:lnTo>
                  <a:lnTo>
                    <a:pt x="1073" y="420"/>
                  </a:lnTo>
                  <a:lnTo>
                    <a:pt x="1041" y="431"/>
                  </a:lnTo>
                  <a:lnTo>
                    <a:pt x="1010" y="443"/>
                  </a:lnTo>
                  <a:lnTo>
                    <a:pt x="978" y="452"/>
                  </a:lnTo>
                  <a:lnTo>
                    <a:pt x="945" y="460"/>
                  </a:lnTo>
                  <a:lnTo>
                    <a:pt x="879" y="473"/>
                  </a:lnTo>
                  <a:lnTo>
                    <a:pt x="812" y="485"/>
                  </a:lnTo>
                  <a:lnTo>
                    <a:pt x="812" y="485"/>
                  </a:lnTo>
                  <a:lnTo>
                    <a:pt x="745" y="494"/>
                  </a:lnTo>
                  <a:lnTo>
                    <a:pt x="679" y="500"/>
                  </a:lnTo>
                  <a:lnTo>
                    <a:pt x="612" y="506"/>
                  </a:lnTo>
                  <a:lnTo>
                    <a:pt x="545" y="506"/>
                  </a:lnTo>
                  <a:lnTo>
                    <a:pt x="511" y="504"/>
                  </a:lnTo>
                  <a:lnTo>
                    <a:pt x="478" y="502"/>
                  </a:lnTo>
                  <a:lnTo>
                    <a:pt x="446" y="498"/>
                  </a:lnTo>
                  <a:lnTo>
                    <a:pt x="412" y="492"/>
                  </a:lnTo>
                  <a:lnTo>
                    <a:pt x="379" y="485"/>
                  </a:lnTo>
                  <a:lnTo>
                    <a:pt x="347" y="475"/>
                  </a:lnTo>
                  <a:lnTo>
                    <a:pt x="315" y="464"/>
                  </a:lnTo>
                  <a:lnTo>
                    <a:pt x="282" y="450"/>
                  </a:lnTo>
                  <a:lnTo>
                    <a:pt x="282" y="450"/>
                  </a:lnTo>
                  <a:lnTo>
                    <a:pt x="259" y="439"/>
                  </a:lnTo>
                  <a:lnTo>
                    <a:pt x="236" y="426"/>
                  </a:lnTo>
                  <a:lnTo>
                    <a:pt x="212" y="410"/>
                  </a:lnTo>
                  <a:lnTo>
                    <a:pt x="187" y="395"/>
                  </a:lnTo>
                  <a:lnTo>
                    <a:pt x="164" y="376"/>
                  </a:lnTo>
                  <a:lnTo>
                    <a:pt x="143" y="357"/>
                  </a:lnTo>
                  <a:lnTo>
                    <a:pt x="122" y="336"/>
                  </a:lnTo>
                  <a:lnTo>
                    <a:pt x="103" y="313"/>
                  </a:lnTo>
                  <a:lnTo>
                    <a:pt x="88" y="290"/>
                  </a:lnTo>
                  <a:lnTo>
                    <a:pt x="74" y="265"/>
                  </a:lnTo>
                  <a:lnTo>
                    <a:pt x="63" y="241"/>
                  </a:lnTo>
                  <a:lnTo>
                    <a:pt x="55" y="216"/>
                  </a:lnTo>
                  <a:lnTo>
                    <a:pt x="53" y="189"/>
                  </a:lnTo>
                  <a:lnTo>
                    <a:pt x="53" y="176"/>
                  </a:lnTo>
                  <a:lnTo>
                    <a:pt x="55" y="162"/>
                  </a:lnTo>
                  <a:lnTo>
                    <a:pt x="57" y="149"/>
                  </a:lnTo>
                  <a:lnTo>
                    <a:pt x="61" y="134"/>
                  </a:lnTo>
                  <a:lnTo>
                    <a:pt x="65" y="120"/>
                  </a:lnTo>
                  <a:lnTo>
                    <a:pt x="73" y="107"/>
                  </a:lnTo>
                  <a:lnTo>
                    <a:pt x="73" y="107"/>
                  </a:lnTo>
                  <a:lnTo>
                    <a:pt x="74" y="101"/>
                  </a:lnTo>
                  <a:lnTo>
                    <a:pt x="74" y="96"/>
                  </a:lnTo>
                  <a:lnTo>
                    <a:pt x="74" y="84"/>
                  </a:lnTo>
                  <a:lnTo>
                    <a:pt x="69" y="77"/>
                  </a:lnTo>
                  <a:lnTo>
                    <a:pt x="61" y="71"/>
                  </a:lnTo>
                  <a:lnTo>
                    <a:pt x="52" y="67"/>
                  </a:lnTo>
                  <a:lnTo>
                    <a:pt x="42" y="67"/>
                  </a:lnTo>
                  <a:lnTo>
                    <a:pt x="38" y="69"/>
                  </a:lnTo>
                  <a:lnTo>
                    <a:pt x="32" y="71"/>
                  </a:lnTo>
                  <a:lnTo>
                    <a:pt x="29" y="75"/>
                  </a:lnTo>
                  <a:lnTo>
                    <a:pt x="27" y="80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C32DBC89-0474-BE5B-FC96-B423B464ED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13545" y="2508844"/>
              <a:ext cx="297326" cy="57565"/>
            </a:xfrm>
            <a:custGeom>
              <a:avLst/>
              <a:gdLst>
                <a:gd name="T0" fmla="*/ 13 w 1063"/>
                <a:gd name="T1" fmla="*/ 50 h 206"/>
                <a:gd name="T2" fmla="*/ 124 w 1063"/>
                <a:gd name="T3" fmla="*/ 105 h 206"/>
                <a:gd name="T4" fmla="*/ 238 w 1063"/>
                <a:gd name="T5" fmla="*/ 149 h 206"/>
                <a:gd name="T6" fmla="*/ 356 w 1063"/>
                <a:gd name="T7" fmla="*/ 181 h 206"/>
                <a:gd name="T8" fmla="*/ 478 w 1063"/>
                <a:gd name="T9" fmla="*/ 202 h 206"/>
                <a:gd name="T10" fmla="*/ 512 w 1063"/>
                <a:gd name="T11" fmla="*/ 204 h 206"/>
                <a:gd name="T12" fmla="*/ 619 w 1063"/>
                <a:gd name="T13" fmla="*/ 206 h 206"/>
                <a:gd name="T14" fmla="*/ 762 w 1063"/>
                <a:gd name="T15" fmla="*/ 200 h 206"/>
                <a:gd name="T16" fmla="*/ 833 w 1063"/>
                <a:gd name="T17" fmla="*/ 195 h 206"/>
                <a:gd name="T18" fmla="*/ 974 w 1063"/>
                <a:gd name="T19" fmla="*/ 177 h 206"/>
                <a:gd name="T20" fmla="*/ 1044 w 1063"/>
                <a:gd name="T21" fmla="*/ 164 h 206"/>
                <a:gd name="T22" fmla="*/ 1056 w 1063"/>
                <a:gd name="T23" fmla="*/ 160 h 206"/>
                <a:gd name="T24" fmla="*/ 1061 w 1063"/>
                <a:gd name="T25" fmla="*/ 153 h 206"/>
                <a:gd name="T26" fmla="*/ 1063 w 1063"/>
                <a:gd name="T27" fmla="*/ 134 h 206"/>
                <a:gd name="T28" fmla="*/ 1052 w 1063"/>
                <a:gd name="T29" fmla="*/ 118 h 206"/>
                <a:gd name="T30" fmla="*/ 1037 w 1063"/>
                <a:gd name="T31" fmla="*/ 113 h 206"/>
                <a:gd name="T32" fmla="*/ 1031 w 1063"/>
                <a:gd name="T33" fmla="*/ 113 h 206"/>
                <a:gd name="T34" fmla="*/ 899 w 1063"/>
                <a:gd name="T35" fmla="*/ 134 h 206"/>
                <a:gd name="T36" fmla="*/ 768 w 1063"/>
                <a:gd name="T37" fmla="*/ 147 h 206"/>
                <a:gd name="T38" fmla="*/ 634 w 1063"/>
                <a:gd name="T39" fmla="*/ 155 h 206"/>
                <a:gd name="T40" fmla="*/ 503 w 1063"/>
                <a:gd name="T41" fmla="*/ 151 h 206"/>
                <a:gd name="T42" fmla="*/ 442 w 1063"/>
                <a:gd name="T43" fmla="*/ 145 h 206"/>
                <a:gd name="T44" fmla="*/ 322 w 1063"/>
                <a:gd name="T45" fmla="*/ 120 h 206"/>
                <a:gd name="T46" fmla="*/ 206 w 1063"/>
                <a:gd name="T47" fmla="*/ 82 h 206"/>
                <a:gd name="T48" fmla="*/ 93 w 1063"/>
                <a:gd name="T49" fmla="*/ 33 h 206"/>
                <a:gd name="T50" fmla="*/ 40 w 1063"/>
                <a:gd name="T51" fmla="*/ 4 h 206"/>
                <a:gd name="T52" fmla="*/ 28 w 1063"/>
                <a:gd name="T53" fmla="*/ 0 h 206"/>
                <a:gd name="T54" fmla="*/ 9 w 1063"/>
                <a:gd name="T55" fmla="*/ 6 h 206"/>
                <a:gd name="T56" fmla="*/ 0 w 1063"/>
                <a:gd name="T57" fmla="*/ 23 h 206"/>
                <a:gd name="T58" fmla="*/ 2 w 1063"/>
                <a:gd name="T59" fmla="*/ 38 h 206"/>
                <a:gd name="T60" fmla="*/ 7 w 1063"/>
                <a:gd name="T61" fmla="*/ 46 h 206"/>
                <a:gd name="T62" fmla="*/ 13 w 1063"/>
                <a:gd name="T63" fmla="*/ 5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3" h="206">
                  <a:moveTo>
                    <a:pt x="13" y="50"/>
                  </a:moveTo>
                  <a:lnTo>
                    <a:pt x="13" y="50"/>
                  </a:lnTo>
                  <a:lnTo>
                    <a:pt x="66" y="78"/>
                  </a:lnTo>
                  <a:lnTo>
                    <a:pt x="124" y="105"/>
                  </a:lnTo>
                  <a:lnTo>
                    <a:pt x="179" y="128"/>
                  </a:lnTo>
                  <a:lnTo>
                    <a:pt x="238" y="149"/>
                  </a:lnTo>
                  <a:lnTo>
                    <a:pt x="295" y="168"/>
                  </a:lnTo>
                  <a:lnTo>
                    <a:pt x="356" y="181"/>
                  </a:lnTo>
                  <a:lnTo>
                    <a:pt x="415" y="195"/>
                  </a:lnTo>
                  <a:lnTo>
                    <a:pt x="478" y="202"/>
                  </a:lnTo>
                  <a:lnTo>
                    <a:pt x="478" y="202"/>
                  </a:lnTo>
                  <a:lnTo>
                    <a:pt x="512" y="204"/>
                  </a:lnTo>
                  <a:lnTo>
                    <a:pt x="549" y="206"/>
                  </a:lnTo>
                  <a:lnTo>
                    <a:pt x="619" y="206"/>
                  </a:lnTo>
                  <a:lnTo>
                    <a:pt x="690" y="204"/>
                  </a:lnTo>
                  <a:lnTo>
                    <a:pt x="762" y="200"/>
                  </a:lnTo>
                  <a:lnTo>
                    <a:pt x="762" y="200"/>
                  </a:lnTo>
                  <a:lnTo>
                    <a:pt x="833" y="195"/>
                  </a:lnTo>
                  <a:lnTo>
                    <a:pt x="903" y="187"/>
                  </a:lnTo>
                  <a:lnTo>
                    <a:pt x="974" y="177"/>
                  </a:lnTo>
                  <a:lnTo>
                    <a:pt x="1044" y="164"/>
                  </a:lnTo>
                  <a:lnTo>
                    <a:pt x="1044" y="164"/>
                  </a:lnTo>
                  <a:lnTo>
                    <a:pt x="1050" y="162"/>
                  </a:lnTo>
                  <a:lnTo>
                    <a:pt x="1056" y="160"/>
                  </a:lnTo>
                  <a:lnTo>
                    <a:pt x="1058" y="156"/>
                  </a:lnTo>
                  <a:lnTo>
                    <a:pt x="1061" y="153"/>
                  </a:lnTo>
                  <a:lnTo>
                    <a:pt x="1063" y="143"/>
                  </a:lnTo>
                  <a:lnTo>
                    <a:pt x="1063" y="134"/>
                  </a:lnTo>
                  <a:lnTo>
                    <a:pt x="1058" y="124"/>
                  </a:lnTo>
                  <a:lnTo>
                    <a:pt x="1052" y="118"/>
                  </a:lnTo>
                  <a:lnTo>
                    <a:pt x="1042" y="113"/>
                  </a:lnTo>
                  <a:lnTo>
                    <a:pt x="1037" y="113"/>
                  </a:lnTo>
                  <a:lnTo>
                    <a:pt x="1031" y="113"/>
                  </a:lnTo>
                  <a:lnTo>
                    <a:pt x="1031" y="113"/>
                  </a:lnTo>
                  <a:lnTo>
                    <a:pt x="966" y="124"/>
                  </a:lnTo>
                  <a:lnTo>
                    <a:pt x="899" y="134"/>
                  </a:lnTo>
                  <a:lnTo>
                    <a:pt x="835" y="141"/>
                  </a:lnTo>
                  <a:lnTo>
                    <a:pt x="768" y="147"/>
                  </a:lnTo>
                  <a:lnTo>
                    <a:pt x="701" y="153"/>
                  </a:lnTo>
                  <a:lnTo>
                    <a:pt x="634" y="155"/>
                  </a:lnTo>
                  <a:lnTo>
                    <a:pt x="570" y="153"/>
                  </a:lnTo>
                  <a:lnTo>
                    <a:pt x="503" y="151"/>
                  </a:lnTo>
                  <a:lnTo>
                    <a:pt x="503" y="151"/>
                  </a:lnTo>
                  <a:lnTo>
                    <a:pt x="442" y="145"/>
                  </a:lnTo>
                  <a:lnTo>
                    <a:pt x="381" y="134"/>
                  </a:lnTo>
                  <a:lnTo>
                    <a:pt x="322" y="120"/>
                  </a:lnTo>
                  <a:lnTo>
                    <a:pt x="263" y="103"/>
                  </a:lnTo>
                  <a:lnTo>
                    <a:pt x="206" y="82"/>
                  </a:lnTo>
                  <a:lnTo>
                    <a:pt x="148" y="59"/>
                  </a:lnTo>
                  <a:lnTo>
                    <a:pt x="93" y="3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19" y="2"/>
                  </a:lnTo>
                  <a:lnTo>
                    <a:pt x="9" y="6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CB943A74-D42E-9CCC-02C0-28C3D99AC8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21409" y="1989640"/>
              <a:ext cx="144192" cy="278883"/>
            </a:xfrm>
            <a:custGeom>
              <a:avLst/>
              <a:gdLst>
                <a:gd name="T0" fmla="*/ 0 w 516"/>
                <a:gd name="T1" fmla="*/ 27 h 997"/>
                <a:gd name="T2" fmla="*/ 4 w 516"/>
                <a:gd name="T3" fmla="*/ 98 h 997"/>
                <a:gd name="T4" fmla="*/ 13 w 516"/>
                <a:gd name="T5" fmla="*/ 166 h 997"/>
                <a:gd name="T6" fmla="*/ 28 w 516"/>
                <a:gd name="T7" fmla="*/ 235 h 997"/>
                <a:gd name="T8" fmla="*/ 70 w 516"/>
                <a:gd name="T9" fmla="*/ 368 h 997"/>
                <a:gd name="T10" fmla="*/ 122 w 516"/>
                <a:gd name="T11" fmla="*/ 500 h 997"/>
                <a:gd name="T12" fmla="*/ 150 w 516"/>
                <a:gd name="T13" fmla="*/ 563 h 997"/>
                <a:gd name="T14" fmla="*/ 211 w 516"/>
                <a:gd name="T15" fmla="*/ 683 h 997"/>
                <a:gd name="T16" fmla="*/ 284 w 516"/>
                <a:gd name="T17" fmla="*/ 797 h 997"/>
                <a:gd name="T18" fmla="*/ 347 w 516"/>
                <a:gd name="T19" fmla="*/ 875 h 997"/>
                <a:gd name="T20" fmla="*/ 392 w 516"/>
                <a:gd name="T21" fmla="*/ 925 h 997"/>
                <a:gd name="T22" fmla="*/ 442 w 516"/>
                <a:gd name="T23" fmla="*/ 971 h 997"/>
                <a:gd name="T24" fmla="*/ 469 w 516"/>
                <a:gd name="T25" fmla="*/ 992 h 997"/>
                <a:gd name="T26" fmla="*/ 480 w 516"/>
                <a:gd name="T27" fmla="*/ 997 h 997"/>
                <a:gd name="T28" fmla="*/ 499 w 516"/>
                <a:gd name="T29" fmla="*/ 994 h 997"/>
                <a:gd name="T30" fmla="*/ 514 w 516"/>
                <a:gd name="T31" fmla="*/ 980 h 997"/>
                <a:gd name="T32" fmla="*/ 516 w 516"/>
                <a:gd name="T33" fmla="*/ 967 h 997"/>
                <a:gd name="T34" fmla="*/ 511 w 516"/>
                <a:gd name="T35" fmla="*/ 957 h 997"/>
                <a:gd name="T36" fmla="*/ 507 w 516"/>
                <a:gd name="T37" fmla="*/ 954 h 997"/>
                <a:gd name="T38" fmla="*/ 457 w 516"/>
                <a:gd name="T39" fmla="*/ 912 h 997"/>
                <a:gd name="T40" fmla="*/ 411 w 516"/>
                <a:gd name="T41" fmla="*/ 868 h 997"/>
                <a:gd name="T42" fmla="*/ 329 w 516"/>
                <a:gd name="T43" fmla="*/ 769 h 997"/>
                <a:gd name="T44" fmla="*/ 261 w 516"/>
                <a:gd name="T45" fmla="*/ 662 h 997"/>
                <a:gd name="T46" fmla="*/ 202 w 516"/>
                <a:gd name="T47" fmla="*/ 547 h 997"/>
                <a:gd name="T48" fmla="*/ 175 w 516"/>
                <a:gd name="T49" fmla="*/ 488 h 997"/>
                <a:gd name="T50" fmla="*/ 106 w 516"/>
                <a:gd name="T51" fmla="*/ 303 h 997"/>
                <a:gd name="T52" fmla="*/ 95 w 516"/>
                <a:gd name="T53" fmla="*/ 269 h 997"/>
                <a:gd name="T54" fmla="*/ 76 w 516"/>
                <a:gd name="T55" fmla="*/ 202 h 997"/>
                <a:gd name="T56" fmla="*/ 63 w 516"/>
                <a:gd name="T57" fmla="*/ 134 h 997"/>
                <a:gd name="T58" fmla="*/ 55 w 516"/>
                <a:gd name="T59" fmla="*/ 63 h 997"/>
                <a:gd name="T60" fmla="*/ 53 w 516"/>
                <a:gd name="T61" fmla="*/ 27 h 997"/>
                <a:gd name="T62" fmla="*/ 51 w 516"/>
                <a:gd name="T63" fmla="*/ 16 h 997"/>
                <a:gd name="T64" fmla="*/ 45 w 516"/>
                <a:gd name="T65" fmla="*/ 8 h 997"/>
                <a:gd name="T66" fmla="*/ 26 w 516"/>
                <a:gd name="T67" fmla="*/ 0 h 997"/>
                <a:gd name="T68" fmla="*/ 7 w 516"/>
                <a:gd name="T69" fmla="*/ 8 h 997"/>
                <a:gd name="T70" fmla="*/ 2 w 516"/>
                <a:gd name="T71" fmla="*/ 16 h 997"/>
                <a:gd name="T72" fmla="*/ 0 w 516"/>
                <a:gd name="T73" fmla="*/ 2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6" h="997">
                  <a:moveTo>
                    <a:pt x="0" y="27"/>
                  </a:moveTo>
                  <a:lnTo>
                    <a:pt x="0" y="27"/>
                  </a:lnTo>
                  <a:lnTo>
                    <a:pt x="2" y="61"/>
                  </a:lnTo>
                  <a:lnTo>
                    <a:pt x="4" y="98"/>
                  </a:lnTo>
                  <a:lnTo>
                    <a:pt x="7" y="132"/>
                  </a:lnTo>
                  <a:lnTo>
                    <a:pt x="13" y="166"/>
                  </a:lnTo>
                  <a:lnTo>
                    <a:pt x="21" y="200"/>
                  </a:lnTo>
                  <a:lnTo>
                    <a:pt x="28" y="235"/>
                  </a:lnTo>
                  <a:lnTo>
                    <a:pt x="47" y="301"/>
                  </a:lnTo>
                  <a:lnTo>
                    <a:pt x="70" y="368"/>
                  </a:lnTo>
                  <a:lnTo>
                    <a:pt x="95" y="435"/>
                  </a:lnTo>
                  <a:lnTo>
                    <a:pt x="122" y="500"/>
                  </a:lnTo>
                  <a:lnTo>
                    <a:pt x="150" y="563"/>
                  </a:lnTo>
                  <a:lnTo>
                    <a:pt x="150" y="563"/>
                  </a:lnTo>
                  <a:lnTo>
                    <a:pt x="179" y="624"/>
                  </a:lnTo>
                  <a:lnTo>
                    <a:pt x="211" y="683"/>
                  </a:lnTo>
                  <a:lnTo>
                    <a:pt x="246" y="742"/>
                  </a:lnTo>
                  <a:lnTo>
                    <a:pt x="284" y="797"/>
                  </a:lnTo>
                  <a:lnTo>
                    <a:pt x="326" y="851"/>
                  </a:lnTo>
                  <a:lnTo>
                    <a:pt x="347" y="875"/>
                  </a:lnTo>
                  <a:lnTo>
                    <a:pt x="369" y="900"/>
                  </a:lnTo>
                  <a:lnTo>
                    <a:pt x="392" y="925"/>
                  </a:lnTo>
                  <a:lnTo>
                    <a:pt x="417" y="948"/>
                  </a:lnTo>
                  <a:lnTo>
                    <a:pt x="442" y="971"/>
                  </a:lnTo>
                  <a:lnTo>
                    <a:pt x="469" y="992"/>
                  </a:lnTo>
                  <a:lnTo>
                    <a:pt x="469" y="992"/>
                  </a:lnTo>
                  <a:lnTo>
                    <a:pt x="474" y="995"/>
                  </a:lnTo>
                  <a:lnTo>
                    <a:pt x="480" y="997"/>
                  </a:lnTo>
                  <a:lnTo>
                    <a:pt x="490" y="997"/>
                  </a:lnTo>
                  <a:lnTo>
                    <a:pt x="499" y="994"/>
                  </a:lnTo>
                  <a:lnTo>
                    <a:pt x="509" y="988"/>
                  </a:lnTo>
                  <a:lnTo>
                    <a:pt x="514" y="980"/>
                  </a:lnTo>
                  <a:lnTo>
                    <a:pt x="516" y="971"/>
                  </a:lnTo>
                  <a:lnTo>
                    <a:pt x="516" y="967"/>
                  </a:lnTo>
                  <a:lnTo>
                    <a:pt x="514" y="963"/>
                  </a:lnTo>
                  <a:lnTo>
                    <a:pt x="511" y="957"/>
                  </a:lnTo>
                  <a:lnTo>
                    <a:pt x="507" y="954"/>
                  </a:lnTo>
                  <a:lnTo>
                    <a:pt x="507" y="954"/>
                  </a:lnTo>
                  <a:lnTo>
                    <a:pt x="482" y="933"/>
                  </a:lnTo>
                  <a:lnTo>
                    <a:pt x="457" y="912"/>
                  </a:lnTo>
                  <a:lnTo>
                    <a:pt x="434" y="891"/>
                  </a:lnTo>
                  <a:lnTo>
                    <a:pt x="411" y="868"/>
                  </a:lnTo>
                  <a:lnTo>
                    <a:pt x="369" y="820"/>
                  </a:lnTo>
                  <a:lnTo>
                    <a:pt x="329" y="769"/>
                  </a:lnTo>
                  <a:lnTo>
                    <a:pt x="293" y="717"/>
                  </a:lnTo>
                  <a:lnTo>
                    <a:pt x="261" y="662"/>
                  </a:lnTo>
                  <a:lnTo>
                    <a:pt x="230" y="605"/>
                  </a:lnTo>
                  <a:lnTo>
                    <a:pt x="202" y="547"/>
                  </a:lnTo>
                  <a:lnTo>
                    <a:pt x="202" y="547"/>
                  </a:lnTo>
                  <a:lnTo>
                    <a:pt x="175" y="488"/>
                  </a:lnTo>
                  <a:lnTo>
                    <a:pt x="150" y="427"/>
                  </a:lnTo>
                  <a:lnTo>
                    <a:pt x="106" y="303"/>
                  </a:lnTo>
                  <a:lnTo>
                    <a:pt x="106" y="303"/>
                  </a:lnTo>
                  <a:lnTo>
                    <a:pt x="95" y="269"/>
                  </a:lnTo>
                  <a:lnTo>
                    <a:pt x="84" y="237"/>
                  </a:lnTo>
                  <a:lnTo>
                    <a:pt x="76" y="202"/>
                  </a:lnTo>
                  <a:lnTo>
                    <a:pt x="68" y="168"/>
                  </a:lnTo>
                  <a:lnTo>
                    <a:pt x="63" y="134"/>
                  </a:lnTo>
                  <a:lnTo>
                    <a:pt x="57" y="98"/>
                  </a:lnTo>
                  <a:lnTo>
                    <a:pt x="55" y="63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1" y="16"/>
                  </a:lnTo>
                  <a:lnTo>
                    <a:pt x="47" y="12"/>
                  </a:lnTo>
                  <a:lnTo>
                    <a:pt x="45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7" y="2"/>
                  </a:lnTo>
                  <a:lnTo>
                    <a:pt x="7" y="8"/>
                  </a:lnTo>
                  <a:lnTo>
                    <a:pt x="5" y="12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FAD074A3-D723-2414-1E0C-33A3338F98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51025" y="2148922"/>
              <a:ext cx="1290464" cy="1049585"/>
            </a:xfrm>
            <a:custGeom>
              <a:avLst/>
              <a:gdLst>
                <a:gd name="T0" fmla="*/ 1060 w 4618"/>
                <a:gd name="T1" fmla="*/ 2784 h 3756"/>
                <a:gd name="T2" fmla="*/ 484 w 4618"/>
                <a:gd name="T3" fmla="*/ 2078 h 3756"/>
                <a:gd name="T4" fmla="*/ 307 w 4618"/>
                <a:gd name="T5" fmla="*/ 1901 h 3756"/>
                <a:gd name="T6" fmla="*/ 126 w 4618"/>
                <a:gd name="T7" fmla="*/ 1762 h 3756"/>
                <a:gd name="T8" fmla="*/ 74 w 4618"/>
                <a:gd name="T9" fmla="*/ 1710 h 3756"/>
                <a:gd name="T10" fmla="*/ 53 w 4618"/>
                <a:gd name="T11" fmla="*/ 1606 h 3756"/>
                <a:gd name="T12" fmla="*/ 76 w 4618"/>
                <a:gd name="T13" fmla="*/ 1459 h 3756"/>
                <a:gd name="T14" fmla="*/ 162 w 4618"/>
                <a:gd name="T15" fmla="*/ 1199 h 3756"/>
                <a:gd name="T16" fmla="*/ 250 w 4618"/>
                <a:gd name="T17" fmla="*/ 1020 h 3756"/>
                <a:gd name="T18" fmla="*/ 473 w 4618"/>
                <a:gd name="T19" fmla="*/ 669 h 3756"/>
                <a:gd name="T20" fmla="*/ 799 w 4618"/>
                <a:gd name="T21" fmla="*/ 246 h 3756"/>
                <a:gd name="T22" fmla="*/ 945 w 4618"/>
                <a:gd name="T23" fmla="*/ 98 h 3756"/>
                <a:gd name="T24" fmla="*/ 1016 w 4618"/>
                <a:gd name="T25" fmla="*/ 56 h 3756"/>
                <a:gd name="T26" fmla="*/ 1081 w 4618"/>
                <a:gd name="T27" fmla="*/ 77 h 3756"/>
                <a:gd name="T28" fmla="*/ 1170 w 4618"/>
                <a:gd name="T29" fmla="*/ 149 h 3756"/>
                <a:gd name="T30" fmla="*/ 1317 w 4618"/>
                <a:gd name="T31" fmla="*/ 334 h 3756"/>
                <a:gd name="T32" fmla="*/ 1649 w 4618"/>
                <a:gd name="T33" fmla="*/ 654 h 3756"/>
                <a:gd name="T34" fmla="*/ 2232 w 4618"/>
                <a:gd name="T35" fmla="*/ 1188 h 3756"/>
                <a:gd name="T36" fmla="*/ 2682 w 4618"/>
                <a:gd name="T37" fmla="*/ 1567 h 3756"/>
                <a:gd name="T38" fmla="*/ 3061 w 4618"/>
                <a:gd name="T39" fmla="*/ 1893 h 3756"/>
                <a:gd name="T40" fmla="*/ 3503 w 4618"/>
                <a:gd name="T41" fmla="*/ 2351 h 3756"/>
                <a:gd name="T42" fmla="*/ 3911 w 4618"/>
                <a:gd name="T43" fmla="*/ 2839 h 3756"/>
                <a:gd name="T44" fmla="*/ 4433 w 4618"/>
                <a:gd name="T45" fmla="*/ 3542 h 3756"/>
                <a:gd name="T46" fmla="*/ 4576 w 4618"/>
                <a:gd name="T47" fmla="*/ 3748 h 3756"/>
                <a:gd name="T48" fmla="*/ 4618 w 4618"/>
                <a:gd name="T49" fmla="*/ 3735 h 3756"/>
                <a:gd name="T50" fmla="*/ 4614 w 4618"/>
                <a:gd name="T51" fmla="*/ 3714 h 3756"/>
                <a:gd name="T52" fmla="*/ 4157 w 4618"/>
                <a:gd name="T53" fmla="*/ 3072 h 3756"/>
                <a:gd name="T54" fmla="*/ 3778 w 4618"/>
                <a:gd name="T55" fmla="*/ 2593 h 3756"/>
                <a:gd name="T56" fmla="*/ 3328 w 4618"/>
                <a:gd name="T57" fmla="*/ 2086 h 3756"/>
                <a:gd name="T58" fmla="*/ 2947 w 4618"/>
                <a:gd name="T59" fmla="*/ 1718 h 3756"/>
                <a:gd name="T60" fmla="*/ 2577 w 4618"/>
                <a:gd name="T61" fmla="*/ 1419 h 3756"/>
                <a:gd name="T62" fmla="*/ 2058 w 4618"/>
                <a:gd name="T63" fmla="*/ 959 h 3756"/>
                <a:gd name="T64" fmla="*/ 1397 w 4618"/>
                <a:gd name="T65" fmla="*/ 338 h 3756"/>
                <a:gd name="T66" fmla="*/ 1273 w 4618"/>
                <a:gd name="T67" fmla="*/ 191 h 3756"/>
                <a:gd name="T68" fmla="*/ 1168 w 4618"/>
                <a:gd name="T69" fmla="*/ 75 h 3756"/>
                <a:gd name="T70" fmla="*/ 1033 w 4618"/>
                <a:gd name="T71" fmla="*/ 2 h 3756"/>
                <a:gd name="T72" fmla="*/ 991 w 4618"/>
                <a:gd name="T73" fmla="*/ 6 h 3756"/>
                <a:gd name="T74" fmla="*/ 890 w 4618"/>
                <a:gd name="T75" fmla="*/ 73 h 3756"/>
                <a:gd name="T76" fmla="*/ 728 w 4618"/>
                <a:gd name="T77" fmla="*/ 248 h 3756"/>
                <a:gd name="T78" fmla="*/ 459 w 4618"/>
                <a:gd name="T79" fmla="*/ 597 h 3756"/>
                <a:gd name="T80" fmla="*/ 215 w 4618"/>
                <a:gd name="T81" fmla="*/ 976 h 3756"/>
                <a:gd name="T82" fmla="*/ 94 w 4618"/>
                <a:gd name="T83" fmla="*/ 1232 h 3756"/>
                <a:gd name="T84" fmla="*/ 27 w 4618"/>
                <a:gd name="T85" fmla="*/ 1440 h 3756"/>
                <a:gd name="T86" fmla="*/ 0 w 4618"/>
                <a:gd name="T87" fmla="*/ 1627 h 3756"/>
                <a:gd name="T88" fmla="*/ 36 w 4618"/>
                <a:gd name="T89" fmla="*/ 1747 h 3756"/>
                <a:gd name="T90" fmla="*/ 227 w 4618"/>
                <a:gd name="T91" fmla="*/ 1907 h 3756"/>
                <a:gd name="T92" fmla="*/ 376 w 4618"/>
                <a:gd name="T93" fmla="*/ 2040 h 3756"/>
                <a:gd name="T94" fmla="*/ 709 w 4618"/>
                <a:gd name="T95" fmla="*/ 2429 h 3756"/>
                <a:gd name="T96" fmla="*/ 1330 w 4618"/>
                <a:gd name="T97" fmla="*/ 3207 h 3756"/>
                <a:gd name="T98" fmla="*/ 1773 w 4618"/>
                <a:gd name="T99" fmla="*/ 3756 h 3756"/>
                <a:gd name="T100" fmla="*/ 1803 w 4618"/>
                <a:gd name="T101" fmla="*/ 3729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18" h="3756">
                  <a:moveTo>
                    <a:pt x="1797" y="3708"/>
                  </a:moveTo>
                  <a:lnTo>
                    <a:pt x="1797" y="3708"/>
                  </a:lnTo>
                  <a:lnTo>
                    <a:pt x="1430" y="3245"/>
                  </a:lnTo>
                  <a:lnTo>
                    <a:pt x="1060" y="2784"/>
                  </a:lnTo>
                  <a:lnTo>
                    <a:pt x="1060" y="2784"/>
                  </a:lnTo>
                  <a:lnTo>
                    <a:pt x="839" y="2505"/>
                  </a:lnTo>
                  <a:lnTo>
                    <a:pt x="616" y="2231"/>
                  </a:lnTo>
                  <a:lnTo>
                    <a:pt x="616" y="2231"/>
                  </a:lnTo>
                  <a:lnTo>
                    <a:pt x="551" y="2155"/>
                  </a:lnTo>
                  <a:lnTo>
                    <a:pt x="484" y="2078"/>
                  </a:lnTo>
                  <a:lnTo>
                    <a:pt x="416" y="2006"/>
                  </a:lnTo>
                  <a:lnTo>
                    <a:pt x="381" y="1970"/>
                  </a:lnTo>
                  <a:lnTo>
                    <a:pt x="345" y="1935"/>
                  </a:lnTo>
                  <a:lnTo>
                    <a:pt x="345" y="1935"/>
                  </a:lnTo>
                  <a:lnTo>
                    <a:pt x="307" y="1901"/>
                  </a:lnTo>
                  <a:lnTo>
                    <a:pt x="267" y="1869"/>
                  </a:lnTo>
                  <a:lnTo>
                    <a:pt x="189" y="1806"/>
                  </a:lnTo>
                  <a:lnTo>
                    <a:pt x="189" y="1806"/>
                  </a:lnTo>
                  <a:lnTo>
                    <a:pt x="158" y="1785"/>
                  </a:lnTo>
                  <a:lnTo>
                    <a:pt x="126" y="1762"/>
                  </a:lnTo>
                  <a:lnTo>
                    <a:pt x="111" y="1750"/>
                  </a:lnTo>
                  <a:lnTo>
                    <a:pt x="97" y="1739"/>
                  </a:lnTo>
                  <a:lnTo>
                    <a:pt x="84" y="1726"/>
                  </a:lnTo>
                  <a:lnTo>
                    <a:pt x="74" y="1710"/>
                  </a:lnTo>
                  <a:lnTo>
                    <a:pt x="74" y="1710"/>
                  </a:lnTo>
                  <a:lnTo>
                    <a:pt x="69" y="1699"/>
                  </a:lnTo>
                  <a:lnTo>
                    <a:pt x="63" y="1688"/>
                  </a:lnTo>
                  <a:lnTo>
                    <a:pt x="57" y="1661"/>
                  </a:lnTo>
                  <a:lnTo>
                    <a:pt x="53" y="1634"/>
                  </a:lnTo>
                  <a:lnTo>
                    <a:pt x="53" y="1606"/>
                  </a:lnTo>
                  <a:lnTo>
                    <a:pt x="55" y="1577"/>
                  </a:lnTo>
                  <a:lnTo>
                    <a:pt x="59" y="1548"/>
                  </a:lnTo>
                  <a:lnTo>
                    <a:pt x="69" y="1497"/>
                  </a:lnTo>
                  <a:lnTo>
                    <a:pt x="69" y="1497"/>
                  </a:lnTo>
                  <a:lnTo>
                    <a:pt x="76" y="1459"/>
                  </a:lnTo>
                  <a:lnTo>
                    <a:pt x="86" y="1421"/>
                  </a:lnTo>
                  <a:lnTo>
                    <a:pt x="97" y="1384"/>
                  </a:lnTo>
                  <a:lnTo>
                    <a:pt x="109" y="1346"/>
                  </a:lnTo>
                  <a:lnTo>
                    <a:pt x="134" y="1272"/>
                  </a:lnTo>
                  <a:lnTo>
                    <a:pt x="162" y="1199"/>
                  </a:lnTo>
                  <a:lnTo>
                    <a:pt x="162" y="1199"/>
                  </a:lnTo>
                  <a:lnTo>
                    <a:pt x="183" y="1154"/>
                  </a:lnTo>
                  <a:lnTo>
                    <a:pt x="204" y="1108"/>
                  </a:lnTo>
                  <a:lnTo>
                    <a:pt x="227" y="1064"/>
                  </a:lnTo>
                  <a:lnTo>
                    <a:pt x="250" y="1020"/>
                  </a:lnTo>
                  <a:lnTo>
                    <a:pt x="301" y="933"/>
                  </a:lnTo>
                  <a:lnTo>
                    <a:pt x="355" y="847"/>
                  </a:lnTo>
                  <a:lnTo>
                    <a:pt x="355" y="847"/>
                  </a:lnTo>
                  <a:lnTo>
                    <a:pt x="412" y="759"/>
                  </a:lnTo>
                  <a:lnTo>
                    <a:pt x="473" y="669"/>
                  </a:lnTo>
                  <a:lnTo>
                    <a:pt x="534" y="582"/>
                  </a:lnTo>
                  <a:lnTo>
                    <a:pt x="597" y="496"/>
                  </a:lnTo>
                  <a:lnTo>
                    <a:pt x="661" y="410"/>
                  </a:lnTo>
                  <a:lnTo>
                    <a:pt x="730" y="328"/>
                  </a:lnTo>
                  <a:lnTo>
                    <a:pt x="799" y="246"/>
                  </a:lnTo>
                  <a:lnTo>
                    <a:pt x="871" y="168"/>
                  </a:lnTo>
                  <a:lnTo>
                    <a:pt x="871" y="168"/>
                  </a:lnTo>
                  <a:lnTo>
                    <a:pt x="896" y="145"/>
                  </a:lnTo>
                  <a:lnTo>
                    <a:pt x="921" y="120"/>
                  </a:lnTo>
                  <a:lnTo>
                    <a:pt x="945" y="98"/>
                  </a:lnTo>
                  <a:lnTo>
                    <a:pt x="972" y="77"/>
                  </a:lnTo>
                  <a:lnTo>
                    <a:pt x="972" y="77"/>
                  </a:lnTo>
                  <a:lnTo>
                    <a:pt x="997" y="61"/>
                  </a:lnTo>
                  <a:lnTo>
                    <a:pt x="1006" y="58"/>
                  </a:lnTo>
                  <a:lnTo>
                    <a:pt x="1016" y="56"/>
                  </a:lnTo>
                  <a:lnTo>
                    <a:pt x="1024" y="56"/>
                  </a:lnTo>
                  <a:lnTo>
                    <a:pt x="1035" y="58"/>
                  </a:lnTo>
                  <a:lnTo>
                    <a:pt x="1060" y="65"/>
                  </a:lnTo>
                  <a:lnTo>
                    <a:pt x="1060" y="65"/>
                  </a:lnTo>
                  <a:lnTo>
                    <a:pt x="1081" y="77"/>
                  </a:lnTo>
                  <a:lnTo>
                    <a:pt x="1100" y="88"/>
                  </a:lnTo>
                  <a:lnTo>
                    <a:pt x="1119" y="101"/>
                  </a:lnTo>
                  <a:lnTo>
                    <a:pt x="1138" y="117"/>
                  </a:lnTo>
                  <a:lnTo>
                    <a:pt x="1155" y="132"/>
                  </a:lnTo>
                  <a:lnTo>
                    <a:pt x="1170" y="149"/>
                  </a:lnTo>
                  <a:lnTo>
                    <a:pt x="1201" y="185"/>
                  </a:lnTo>
                  <a:lnTo>
                    <a:pt x="1229" y="223"/>
                  </a:lnTo>
                  <a:lnTo>
                    <a:pt x="1258" y="261"/>
                  </a:lnTo>
                  <a:lnTo>
                    <a:pt x="1287" y="300"/>
                  </a:lnTo>
                  <a:lnTo>
                    <a:pt x="1317" y="334"/>
                  </a:lnTo>
                  <a:lnTo>
                    <a:pt x="1317" y="334"/>
                  </a:lnTo>
                  <a:lnTo>
                    <a:pt x="1370" y="389"/>
                  </a:lnTo>
                  <a:lnTo>
                    <a:pt x="1426" y="443"/>
                  </a:lnTo>
                  <a:lnTo>
                    <a:pt x="1536" y="549"/>
                  </a:lnTo>
                  <a:lnTo>
                    <a:pt x="1649" y="654"/>
                  </a:lnTo>
                  <a:lnTo>
                    <a:pt x="1761" y="757"/>
                  </a:lnTo>
                  <a:lnTo>
                    <a:pt x="1761" y="757"/>
                  </a:lnTo>
                  <a:lnTo>
                    <a:pt x="1917" y="902"/>
                  </a:lnTo>
                  <a:lnTo>
                    <a:pt x="2074" y="1047"/>
                  </a:lnTo>
                  <a:lnTo>
                    <a:pt x="2232" y="1188"/>
                  </a:lnTo>
                  <a:lnTo>
                    <a:pt x="2392" y="1329"/>
                  </a:lnTo>
                  <a:lnTo>
                    <a:pt x="2392" y="1329"/>
                  </a:lnTo>
                  <a:lnTo>
                    <a:pt x="2464" y="1390"/>
                  </a:lnTo>
                  <a:lnTo>
                    <a:pt x="2535" y="1451"/>
                  </a:lnTo>
                  <a:lnTo>
                    <a:pt x="2682" y="1567"/>
                  </a:lnTo>
                  <a:lnTo>
                    <a:pt x="2826" y="1686"/>
                  </a:lnTo>
                  <a:lnTo>
                    <a:pt x="2897" y="1747"/>
                  </a:lnTo>
                  <a:lnTo>
                    <a:pt x="2968" y="1808"/>
                  </a:lnTo>
                  <a:lnTo>
                    <a:pt x="2968" y="1808"/>
                  </a:lnTo>
                  <a:lnTo>
                    <a:pt x="3061" y="1893"/>
                  </a:lnTo>
                  <a:lnTo>
                    <a:pt x="3152" y="1983"/>
                  </a:lnTo>
                  <a:lnTo>
                    <a:pt x="3242" y="2073"/>
                  </a:lnTo>
                  <a:lnTo>
                    <a:pt x="3330" y="2164"/>
                  </a:lnTo>
                  <a:lnTo>
                    <a:pt x="3417" y="2256"/>
                  </a:lnTo>
                  <a:lnTo>
                    <a:pt x="3503" y="2351"/>
                  </a:lnTo>
                  <a:lnTo>
                    <a:pt x="3587" y="2446"/>
                  </a:lnTo>
                  <a:lnTo>
                    <a:pt x="3669" y="2544"/>
                  </a:lnTo>
                  <a:lnTo>
                    <a:pt x="3751" y="2641"/>
                  </a:lnTo>
                  <a:lnTo>
                    <a:pt x="3831" y="2740"/>
                  </a:lnTo>
                  <a:lnTo>
                    <a:pt x="3911" y="2839"/>
                  </a:lnTo>
                  <a:lnTo>
                    <a:pt x="3989" y="2940"/>
                  </a:lnTo>
                  <a:lnTo>
                    <a:pt x="4142" y="3142"/>
                  </a:lnTo>
                  <a:lnTo>
                    <a:pt x="4292" y="3346"/>
                  </a:lnTo>
                  <a:lnTo>
                    <a:pt x="4292" y="3346"/>
                  </a:lnTo>
                  <a:lnTo>
                    <a:pt x="4433" y="3542"/>
                  </a:lnTo>
                  <a:lnTo>
                    <a:pt x="4502" y="3642"/>
                  </a:lnTo>
                  <a:lnTo>
                    <a:pt x="4568" y="3741"/>
                  </a:lnTo>
                  <a:lnTo>
                    <a:pt x="4568" y="3741"/>
                  </a:lnTo>
                  <a:lnTo>
                    <a:pt x="4572" y="3746"/>
                  </a:lnTo>
                  <a:lnTo>
                    <a:pt x="4576" y="3748"/>
                  </a:lnTo>
                  <a:lnTo>
                    <a:pt x="4586" y="3752"/>
                  </a:lnTo>
                  <a:lnTo>
                    <a:pt x="4597" y="3752"/>
                  </a:lnTo>
                  <a:lnTo>
                    <a:pt x="4605" y="3748"/>
                  </a:lnTo>
                  <a:lnTo>
                    <a:pt x="4612" y="3743"/>
                  </a:lnTo>
                  <a:lnTo>
                    <a:pt x="4618" y="3735"/>
                  </a:lnTo>
                  <a:lnTo>
                    <a:pt x="4618" y="3729"/>
                  </a:lnTo>
                  <a:lnTo>
                    <a:pt x="4618" y="3725"/>
                  </a:lnTo>
                  <a:lnTo>
                    <a:pt x="4618" y="3720"/>
                  </a:lnTo>
                  <a:lnTo>
                    <a:pt x="4614" y="3714"/>
                  </a:lnTo>
                  <a:lnTo>
                    <a:pt x="4614" y="3714"/>
                  </a:lnTo>
                  <a:lnTo>
                    <a:pt x="4527" y="3583"/>
                  </a:lnTo>
                  <a:lnTo>
                    <a:pt x="4437" y="3453"/>
                  </a:lnTo>
                  <a:lnTo>
                    <a:pt x="4345" y="3325"/>
                  </a:lnTo>
                  <a:lnTo>
                    <a:pt x="4252" y="3197"/>
                  </a:lnTo>
                  <a:lnTo>
                    <a:pt x="4157" y="3072"/>
                  </a:lnTo>
                  <a:lnTo>
                    <a:pt x="4060" y="2946"/>
                  </a:lnTo>
                  <a:lnTo>
                    <a:pt x="3962" y="2822"/>
                  </a:lnTo>
                  <a:lnTo>
                    <a:pt x="3863" y="2698"/>
                  </a:lnTo>
                  <a:lnTo>
                    <a:pt x="3863" y="2698"/>
                  </a:lnTo>
                  <a:lnTo>
                    <a:pt x="3778" y="2593"/>
                  </a:lnTo>
                  <a:lnTo>
                    <a:pt x="3690" y="2490"/>
                  </a:lnTo>
                  <a:lnTo>
                    <a:pt x="3602" y="2387"/>
                  </a:lnTo>
                  <a:lnTo>
                    <a:pt x="3513" y="2286"/>
                  </a:lnTo>
                  <a:lnTo>
                    <a:pt x="3421" y="2185"/>
                  </a:lnTo>
                  <a:lnTo>
                    <a:pt x="3328" y="2086"/>
                  </a:lnTo>
                  <a:lnTo>
                    <a:pt x="3234" y="1989"/>
                  </a:lnTo>
                  <a:lnTo>
                    <a:pt x="3137" y="1893"/>
                  </a:lnTo>
                  <a:lnTo>
                    <a:pt x="3137" y="1893"/>
                  </a:lnTo>
                  <a:lnTo>
                    <a:pt x="3044" y="1806"/>
                  </a:lnTo>
                  <a:lnTo>
                    <a:pt x="2947" y="1718"/>
                  </a:lnTo>
                  <a:lnTo>
                    <a:pt x="2849" y="1634"/>
                  </a:lnTo>
                  <a:lnTo>
                    <a:pt x="2748" y="1554"/>
                  </a:lnTo>
                  <a:lnTo>
                    <a:pt x="2748" y="1554"/>
                  </a:lnTo>
                  <a:lnTo>
                    <a:pt x="2634" y="1464"/>
                  </a:lnTo>
                  <a:lnTo>
                    <a:pt x="2577" y="1419"/>
                  </a:lnTo>
                  <a:lnTo>
                    <a:pt x="2522" y="1371"/>
                  </a:lnTo>
                  <a:lnTo>
                    <a:pt x="2522" y="1371"/>
                  </a:lnTo>
                  <a:lnTo>
                    <a:pt x="2365" y="1236"/>
                  </a:lnTo>
                  <a:lnTo>
                    <a:pt x="2211" y="1098"/>
                  </a:lnTo>
                  <a:lnTo>
                    <a:pt x="2058" y="959"/>
                  </a:lnTo>
                  <a:lnTo>
                    <a:pt x="1906" y="820"/>
                  </a:lnTo>
                  <a:lnTo>
                    <a:pt x="1906" y="820"/>
                  </a:lnTo>
                  <a:lnTo>
                    <a:pt x="1649" y="582"/>
                  </a:lnTo>
                  <a:lnTo>
                    <a:pt x="1521" y="462"/>
                  </a:lnTo>
                  <a:lnTo>
                    <a:pt x="1397" y="338"/>
                  </a:lnTo>
                  <a:lnTo>
                    <a:pt x="1397" y="338"/>
                  </a:lnTo>
                  <a:lnTo>
                    <a:pt x="1374" y="315"/>
                  </a:lnTo>
                  <a:lnTo>
                    <a:pt x="1353" y="292"/>
                  </a:lnTo>
                  <a:lnTo>
                    <a:pt x="1313" y="242"/>
                  </a:lnTo>
                  <a:lnTo>
                    <a:pt x="1273" y="191"/>
                  </a:lnTo>
                  <a:lnTo>
                    <a:pt x="1233" y="141"/>
                  </a:lnTo>
                  <a:lnTo>
                    <a:pt x="1233" y="141"/>
                  </a:lnTo>
                  <a:lnTo>
                    <a:pt x="1214" y="119"/>
                  </a:lnTo>
                  <a:lnTo>
                    <a:pt x="1191" y="96"/>
                  </a:lnTo>
                  <a:lnTo>
                    <a:pt x="1168" y="75"/>
                  </a:lnTo>
                  <a:lnTo>
                    <a:pt x="1144" y="56"/>
                  </a:lnTo>
                  <a:lnTo>
                    <a:pt x="1119" y="38"/>
                  </a:lnTo>
                  <a:lnTo>
                    <a:pt x="1092" y="23"/>
                  </a:lnTo>
                  <a:lnTo>
                    <a:pt x="1064" y="10"/>
                  </a:lnTo>
                  <a:lnTo>
                    <a:pt x="1033" y="2"/>
                  </a:lnTo>
                  <a:lnTo>
                    <a:pt x="1033" y="2"/>
                  </a:lnTo>
                  <a:lnTo>
                    <a:pt x="1022" y="0"/>
                  </a:lnTo>
                  <a:lnTo>
                    <a:pt x="1012" y="0"/>
                  </a:lnTo>
                  <a:lnTo>
                    <a:pt x="1001" y="2"/>
                  </a:lnTo>
                  <a:lnTo>
                    <a:pt x="991" y="6"/>
                  </a:lnTo>
                  <a:lnTo>
                    <a:pt x="970" y="16"/>
                  </a:lnTo>
                  <a:lnTo>
                    <a:pt x="953" y="25"/>
                  </a:lnTo>
                  <a:lnTo>
                    <a:pt x="953" y="25"/>
                  </a:lnTo>
                  <a:lnTo>
                    <a:pt x="921" y="48"/>
                  </a:lnTo>
                  <a:lnTo>
                    <a:pt x="890" y="73"/>
                  </a:lnTo>
                  <a:lnTo>
                    <a:pt x="862" y="99"/>
                  </a:lnTo>
                  <a:lnTo>
                    <a:pt x="833" y="128"/>
                  </a:lnTo>
                  <a:lnTo>
                    <a:pt x="780" y="187"/>
                  </a:lnTo>
                  <a:lnTo>
                    <a:pt x="728" y="248"/>
                  </a:lnTo>
                  <a:lnTo>
                    <a:pt x="728" y="248"/>
                  </a:lnTo>
                  <a:lnTo>
                    <a:pt x="660" y="332"/>
                  </a:lnTo>
                  <a:lnTo>
                    <a:pt x="591" y="420"/>
                  </a:lnTo>
                  <a:lnTo>
                    <a:pt x="524" y="507"/>
                  </a:lnTo>
                  <a:lnTo>
                    <a:pt x="459" y="597"/>
                  </a:lnTo>
                  <a:lnTo>
                    <a:pt x="459" y="597"/>
                  </a:lnTo>
                  <a:lnTo>
                    <a:pt x="395" y="690"/>
                  </a:lnTo>
                  <a:lnTo>
                    <a:pt x="332" y="784"/>
                  </a:lnTo>
                  <a:lnTo>
                    <a:pt x="271" y="879"/>
                  </a:lnTo>
                  <a:lnTo>
                    <a:pt x="242" y="929"/>
                  </a:lnTo>
                  <a:lnTo>
                    <a:pt x="215" y="976"/>
                  </a:lnTo>
                  <a:lnTo>
                    <a:pt x="187" y="1026"/>
                  </a:lnTo>
                  <a:lnTo>
                    <a:pt x="162" y="1077"/>
                  </a:lnTo>
                  <a:lnTo>
                    <a:pt x="137" y="1127"/>
                  </a:lnTo>
                  <a:lnTo>
                    <a:pt x="114" y="1178"/>
                  </a:lnTo>
                  <a:lnTo>
                    <a:pt x="94" y="1232"/>
                  </a:lnTo>
                  <a:lnTo>
                    <a:pt x="74" y="1283"/>
                  </a:lnTo>
                  <a:lnTo>
                    <a:pt x="55" y="1339"/>
                  </a:lnTo>
                  <a:lnTo>
                    <a:pt x="38" y="1392"/>
                  </a:lnTo>
                  <a:lnTo>
                    <a:pt x="38" y="1392"/>
                  </a:lnTo>
                  <a:lnTo>
                    <a:pt x="27" y="1440"/>
                  </a:lnTo>
                  <a:lnTo>
                    <a:pt x="13" y="1491"/>
                  </a:lnTo>
                  <a:lnTo>
                    <a:pt x="4" y="1545"/>
                  </a:lnTo>
                  <a:lnTo>
                    <a:pt x="2" y="1573"/>
                  </a:lnTo>
                  <a:lnTo>
                    <a:pt x="0" y="1600"/>
                  </a:lnTo>
                  <a:lnTo>
                    <a:pt x="0" y="1627"/>
                  </a:lnTo>
                  <a:lnTo>
                    <a:pt x="2" y="1651"/>
                  </a:lnTo>
                  <a:lnTo>
                    <a:pt x="8" y="1678"/>
                  </a:lnTo>
                  <a:lnTo>
                    <a:pt x="13" y="1703"/>
                  </a:lnTo>
                  <a:lnTo>
                    <a:pt x="23" y="1726"/>
                  </a:lnTo>
                  <a:lnTo>
                    <a:pt x="36" y="1747"/>
                  </a:lnTo>
                  <a:lnTo>
                    <a:pt x="52" y="1766"/>
                  </a:lnTo>
                  <a:lnTo>
                    <a:pt x="73" y="1785"/>
                  </a:lnTo>
                  <a:lnTo>
                    <a:pt x="73" y="1785"/>
                  </a:lnTo>
                  <a:lnTo>
                    <a:pt x="151" y="1846"/>
                  </a:lnTo>
                  <a:lnTo>
                    <a:pt x="227" y="1907"/>
                  </a:lnTo>
                  <a:lnTo>
                    <a:pt x="265" y="1939"/>
                  </a:lnTo>
                  <a:lnTo>
                    <a:pt x="303" y="1972"/>
                  </a:lnTo>
                  <a:lnTo>
                    <a:pt x="339" y="2004"/>
                  </a:lnTo>
                  <a:lnTo>
                    <a:pt x="376" y="2040"/>
                  </a:lnTo>
                  <a:lnTo>
                    <a:pt x="376" y="2040"/>
                  </a:lnTo>
                  <a:lnTo>
                    <a:pt x="435" y="2101"/>
                  </a:lnTo>
                  <a:lnTo>
                    <a:pt x="492" y="2164"/>
                  </a:lnTo>
                  <a:lnTo>
                    <a:pt x="547" y="2229"/>
                  </a:lnTo>
                  <a:lnTo>
                    <a:pt x="602" y="2296"/>
                  </a:lnTo>
                  <a:lnTo>
                    <a:pt x="709" y="2429"/>
                  </a:lnTo>
                  <a:lnTo>
                    <a:pt x="816" y="2563"/>
                  </a:lnTo>
                  <a:lnTo>
                    <a:pt x="816" y="2563"/>
                  </a:lnTo>
                  <a:lnTo>
                    <a:pt x="1073" y="2885"/>
                  </a:lnTo>
                  <a:lnTo>
                    <a:pt x="1330" y="3207"/>
                  </a:lnTo>
                  <a:lnTo>
                    <a:pt x="1330" y="3207"/>
                  </a:lnTo>
                  <a:lnTo>
                    <a:pt x="1759" y="3746"/>
                  </a:lnTo>
                  <a:lnTo>
                    <a:pt x="1759" y="3746"/>
                  </a:lnTo>
                  <a:lnTo>
                    <a:pt x="1763" y="3750"/>
                  </a:lnTo>
                  <a:lnTo>
                    <a:pt x="1769" y="3754"/>
                  </a:lnTo>
                  <a:lnTo>
                    <a:pt x="1773" y="3756"/>
                  </a:lnTo>
                  <a:lnTo>
                    <a:pt x="1776" y="3756"/>
                  </a:lnTo>
                  <a:lnTo>
                    <a:pt x="1786" y="3754"/>
                  </a:lnTo>
                  <a:lnTo>
                    <a:pt x="1794" y="3748"/>
                  </a:lnTo>
                  <a:lnTo>
                    <a:pt x="1799" y="3739"/>
                  </a:lnTo>
                  <a:lnTo>
                    <a:pt x="1803" y="3729"/>
                  </a:lnTo>
                  <a:lnTo>
                    <a:pt x="1803" y="3720"/>
                  </a:lnTo>
                  <a:lnTo>
                    <a:pt x="1801" y="3714"/>
                  </a:lnTo>
                  <a:lnTo>
                    <a:pt x="1797" y="3708"/>
                  </a:lnTo>
                  <a:lnTo>
                    <a:pt x="1797" y="37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id="{3AD5FAE4-5FE3-5A0E-46B1-B3754F200E7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1735" y="813862"/>
            <a:ext cx="5802915" cy="5011719"/>
            <a:chOff x="1339" y="0"/>
            <a:chExt cx="5002" cy="4320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40AF58B-09D4-313A-EFCB-C4C7D55E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1597"/>
              <a:ext cx="1900" cy="1670"/>
            </a:xfrm>
            <a:custGeom>
              <a:avLst/>
              <a:gdLst>
                <a:gd name="T0" fmla="*/ 2683 w 5700"/>
                <a:gd name="T1" fmla="*/ 1098 h 5010"/>
                <a:gd name="T2" fmla="*/ 2730 w 5700"/>
                <a:gd name="T3" fmla="*/ 911 h 5010"/>
                <a:gd name="T4" fmla="*/ 2845 w 5700"/>
                <a:gd name="T5" fmla="*/ 744 h 5010"/>
                <a:gd name="T6" fmla="*/ 3061 w 5700"/>
                <a:gd name="T7" fmla="*/ 647 h 5010"/>
                <a:gd name="T8" fmla="*/ 3187 w 5700"/>
                <a:gd name="T9" fmla="*/ 743 h 5010"/>
                <a:gd name="T10" fmla="*/ 3299 w 5700"/>
                <a:gd name="T11" fmla="*/ 826 h 5010"/>
                <a:gd name="T12" fmla="*/ 3588 w 5700"/>
                <a:gd name="T13" fmla="*/ 919 h 5010"/>
                <a:gd name="T14" fmla="*/ 3748 w 5700"/>
                <a:gd name="T15" fmla="*/ 989 h 5010"/>
                <a:gd name="T16" fmla="*/ 3981 w 5700"/>
                <a:gd name="T17" fmla="*/ 1206 h 5010"/>
                <a:gd name="T18" fmla="*/ 4336 w 5700"/>
                <a:gd name="T19" fmla="*/ 1640 h 5010"/>
                <a:gd name="T20" fmla="*/ 4460 w 5700"/>
                <a:gd name="T21" fmla="*/ 1852 h 5010"/>
                <a:gd name="T22" fmla="*/ 4544 w 5700"/>
                <a:gd name="T23" fmla="*/ 2097 h 5010"/>
                <a:gd name="T24" fmla="*/ 4629 w 5700"/>
                <a:gd name="T25" fmla="*/ 2214 h 5010"/>
                <a:gd name="T26" fmla="*/ 4775 w 5700"/>
                <a:gd name="T27" fmla="*/ 2350 h 5010"/>
                <a:gd name="T28" fmla="*/ 5096 w 5700"/>
                <a:gd name="T29" fmla="*/ 2645 h 5010"/>
                <a:gd name="T30" fmla="*/ 5342 w 5700"/>
                <a:gd name="T31" fmla="*/ 2864 h 5010"/>
                <a:gd name="T32" fmla="*/ 5507 w 5700"/>
                <a:gd name="T33" fmla="*/ 3181 h 5010"/>
                <a:gd name="T34" fmla="*/ 5633 w 5700"/>
                <a:gd name="T35" fmla="*/ 3588 h 5010"/>
                <a:gd name="T36" fmla="*/ 5674 w 5700"/>
                <a:gd name="T37" fmla="*/ 3886 h 5010"/>
                <a:gd name="T38" fmla="*/ 5698 w 5700"/>
                <a:gd name="T39" fmla="*/ 4304 h 5010"/>
                <a:gd name="T40" fmla="*/ 5660 w 5700"/>
                <a:gd name="T41" fmla="*/ 4523 h 5010"/>
                <a:gd name="T42" fmla="*/ 5579 w 5700"/>
                <a:gd name="T43" fmla="*/ 4685 h 5010"/>
                <a:gd name="T44" fmla="*/ 5420 w 5700"/>
                <a:gd name="T45" fmla="*/ 4832 h 5010"/>
                <a:gd name="T46" fmla="*/ 5219 w 5700"/>
                <a:gd name="T47" fmla="*/ 4934 h 5010"/>
                <a:gd name="T48" fmla="*/ 5001 w 5700"/>
                <a:gd name="T49" fmla="*/ 4994 h 5010"/>
                <a:gd name="T50" fmla="*/ 4795 w 5700"/>
                <a:gd name="T51" fmla="*/ 5010 h 5010"/>
                <a:gd name="T52" fmla="*/ 4600 w 5700"/>
                <a:gd name="T53" fmla="*/ 4971 h 5010"/>
                <a:gd name="T54" fmla="*/ 4205 w 5700"/>
                <a:gd name="T55" fmla="*/ 4797 h 5010"/>
                <a:gd name="T56" fmla="*/ 3768 w 5700"/>
                <a:gd name="T57" fmla="*/ 4532 h 5010"/>
                <a:gd name="T58" fmla="*/ 3259 w 5700"/>
                <a:gd name="T59" fmla="*/ 4054 h 5010"/>
                <a:gd name="T60" fmla="*/ 2603 w 5700"/>
                <a:gd name="T61" fmla="*/ 3407 h 5010"/>
                <a:gd name="T62" fmla="*/ 2149 w 5700"/>
                <a:gd name="T63" fmla="*/ 2900 h 5010"/>
                <a:gd name="T64" fmla="*/ 1807 w 5700"/>
                <a:gd name="T65" fmla="*/ 2651 h 5010"/>
                <a:gd name="T66" fmla="*/ 1515 w 5700"/>
                <a:gd name="T67" fmla="*/ 2426 h 5010"/>
                <a:gd name="T68" fmla="*/ 1289 w 5700"/>
                <a:gd name="T69" fmla="*/ 2191 h 5010"/>
                <a:gd name="T70" fmla="*/ 1232 w 5700"/>
                <a:gd name="T71" fmla="*/ 2102 h 5010"/>
                <a:gd name="T72" fmla="*/ 1087 w 5700"/>
                <a:gd name="T73" fmla="*/ 2019 h 5010"/>
                <a:gd name="T74" fmla="*/ 811 w 5700"/>
                <a:gd name="T75" fmla="*/ 1867 h 5010"/>
                <a:gd name="T76" fmla="*/ 581 w 5700"/>
                <a:gd name="T77" fmla="*/ 1687 h 5010"/>
                <a:gd name="T78" fmla="*/ 313 w 5700"/>
                <a:gd name="T79" fmla="*/ 1523 h 5010"/>
                <a:gd name="T80" fmla="*/ 140 w 5700"/>
                <a:gd name="T81" fmla="*/ 1401 h 5010"/>
                <a:gd name="T82" fmla="*/ 70 w 5700"/>
                <a:gd name="T83" fmla="*/ 1325 h 5010"/>
                <a:gd name="T84" fmla="*/ 23 w 5700"/>
                <a:gd name="T85" fmla="*/ 1219 h 5010"/>
                <a:gd name="T86" fmla="*/ 134 w 5700"/>
                <a:gd name="T87" fmla="*/ 1114 h 5010"/>
                <a:gd name="T88" fmla="*/ 300 w 5700"/>
                <a:gd name="T89" fmla="*/ 965 h 5010"/>
                <a:gd name="T90" fmla="*/ 478 w 5700"/>
                <a:gd name="T91" fmla="*/ 705 h 5010"/>
                <a:gd name="T92" fmla="*/ 549 w 5700"/>
                <a:gd name="T93" fmla="*/ 540 h 5010"/>
                <a:gd name="T94" fmla="*/ 696 w 5700"/>
                <a:gd name="T95" fmla="*/ 304 h 5010"/>
                <a:gd name="T96" fmla="*/ 899 w 5700"/>
                <a:gd name="T97" fmla="*/ 76 h 5010"/>
                <a:gd name="T98" fmla="*/ 1007 w 5700"/>
                <a:gd name="T99" fmla="*/ 7 h 5010"/>
                <a:gd name="T100" fmla="*/ 1329 w 5700"/>
                <a:gd name="T101" fmla="*/ 248 h 5010"/>
                <a:gd name="T102" fmla="*/ 1600 w 5700"/>
                <a:gd name="T103" fmla="*/ 467 h 5010"/>
                <a:gd name="T104" fmla="*/ 1698 w 5700"/>
                <a:gd name="T105" fmla="*/ 559 h 5010"/>
                <a:gd name="T106" fmla="*/ 1915 w 5700"/>
                <a:gd name="T107" fmla="*/ 762 h 5010"/>
                <a:gd name="T108" fmla="*/ 2293 w 5700"/>
                <a:gd name="T109" fmla="*/ 1018 h 5010"/>
                <a:gd name="T110" fmla="*/ 2572 w 5700"/>
                <a:gd name="T111" fmla="*/ 1208 h 5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700" h="5010">
                  <a:moveTo>
                    <a:pt x="2667" y="1308"/>
                  </a:moveTo>
                  <a:lnTo>
                    <a:pt x="2667" y="1308"/>
                  </a:lnTo>
                  <a:lnTo>
                    <a:pt x="2670" y="1276"/>
                  </a:lnTo>
                  <a:lnTo>
                    <a:pt x="2671" y="1240"/>
                  </a:lnTo>
                  <a:lnTo>
                    <a:pt x="2674" y="1197"/>
                  </a:lnTo>
                  <a:lnTo>
                    <a:pt x="2678" y="1149"/>
                  </a:lnTo>
                  <a:lnTo>
                    <a:pt x="2683" y="1098"/>
                  </a:lnTo>
                  <a:lnTo>
                    <a:pt x="2686" y="1072"/>
                  </a:lnTo>
                  <a:lnTo>
                    <a:pt x="2691" y="1045"/>
                  </a:lnTo>
                  <a:lnTo>
                    <a:pt x="2698" y="1018"/>
                  </a:lnTo>
                  <a:lnTo>
                    <a:pt x="2704" y="991"/>
                  </a:lnTo>
                  <a:lnTo>
                    <a:pt x="2712" y="964"/>
                  </a:lnTo>
                  <a:lnTo>
                    <a:pt x="2720" y="937"/>
                  </a:lnTo>
                  <a:lnTo>
                    <a:pt x="2730" y="911"/>
                  </a:lnTo>
                  <a:lnTo>
                    <a:pt x="2742" y="884"/>
                  </a:lnTo>
                  <a:lnTo>
                    <a:pt x="2754" y="859"/>
                  </a:lnTo>
                  <a:lnTo>
                    <a:pt x="2770" y="834"/>
                  </a:lnTo>
                  <a:lnTo>
                    <a:pt x="2786" y="810"/>
                  </a:lnTo>
                  <a:lnTo>
                    <a:pt x="2804" y="787"/>
                  </a:lnTo>
                  <a:lnTo>
                    <a:pt x="2824" y="764"/>
                  </a:lnTo>
                  <a:lnTo>
                    <a:pt x="2845" y="744"/>
                  </a:lnTo>
                  <a:lnTo>
                    <a:pt x="2869" y="725"/>
                  </a:lnTo>
                  <a:lnTo>
                    <a:pt x="2896" y="708"/>
                  </a:lnTo>
                  <a:lnTo>
                    <a:pt x="2923" y="691"/>
                  </a:lnTo>
                  <a:lnTo>
                    <a:pt x="2954" y="677"/>
                  </a:lnTo>
                  <a:lnTo>
                    <a:pt x="2988" y="665"/>
                  </a:lnTo>
                  <a:lnTo>
                    <a:pt x="3023" y="655"/>
                  </a:lnTo>
                  <a:lnTo>
                    <a:pt x="3061" y="647"/>
                  </a:lnTo>
                  <a:lnTo>
                    <a:pt x="3102" y="641"/>
                  </a:lnTo>
                  <a:lnTo>
                    <a:pt x="3102" y="641"/>
                  </a:lnTo>
                  <a:lnTo>
                    <a:pt x="3114" y="652"/>
                  </a:lnTo>
                  <a:lnTo>
                    <a:pt x="3124" y="665"/>
                  </a:lnTo>
                  <a:lnTo>
                    <a:pt x="3146" y="694"/>
                  </a:lnTo>
                  <a:lnTo>
                    <a:pt x="3172" y="725"/>
                  </a:lnTo>
                  <a:lnTo>
                    <a:pt x="3187" y="743"/>
                  </a:lnTo>
                  <a:lnTo>
                    <a:pt x="3204" y="762"/>
                  </a:lnTo>
                  <a:lnTo>
                    <a:pt x="3204" y="762"/>
                  </a:lnTo>
                  <a:lnTo>
                    <a:pt x="3215" y="772"/>
                  </a:lnTo>
                  <a:lnTo>
                    <a:pt x="3225" y="781"/>
                  </a:lnTo>
                  <a:lnTo>
                    <a:pt x="3249" y="797"/>
                  </a:lnTo>
                  <a:lnTo>
                    <a:pt x="3272" y="812"/>
                  </a:lnTo>
                  <a:lnTo>
                    <a:pt x="3299" y="826"/>
                  </a:lnTo>
                  <a:lnTo>
                    <a:pt x="3327" y="839"/>
                  </a:lnTo>
                  <a:lnTo>
                    <a:pt x="3357" y="850"/>
                  </a:lnTo>
                  <a:lnTo>
                    <a:pt x="3387" y="860"/>
                  </a:lnTo>
                  <a:lnTo>
                    <a:pt x="3419" y="870"/>
                  </a:lnTo>
                  <a:lnTo>
                    <a:pt x="3484" y="889"/>
                  </a:lnTo>
                  <a:lnTo>
                    <a:pt x="3554" y="909"/>
                  </a:lnTo>
                  <a:lnTo>
                    <a:pt x="3588" y="919"/>
                  </a:lnTo>
                  <a:lnTo>
                    <a:pt x="3623" y="931"/>
                  </a:lnTo>
                  <a:lnTo>
                    <a:pt x="3658" y="943"/>
                  </a:lnTo>
                  <a:lnTo>
                    <a:pt x="3692" y="957"/>
                  </a:lnTo>
                  <a:lnTo>
                    <a:pt x="3692" y="957"/>
                  </a:lnTo>
                  <a:lnTo>
                    <a:pt x="3710" y="966"/>
                  </a:lnTo>
                  <a:lnTo>
                    <a:pt x="3729" y="976"/>
                  </a:lnTo>
                  <a:lnTo>
                    <a:pt x="3748" y="989"/>
                  </a:lnTo>
                  <a:lnTo>
                    <a:pt x="3768" y="1003"/>
                  </a:lnTo>
                  <a:lnTo>
                    <a:pt x="3787" y="1018"/>
                  </a:lnTo>
                  <a:lnTo>
                    <a:pt x="3808" y="1034"/>
                  </a:lnTo>
                  <a:lnTo>
                    <a:pt x="3850" y="1071"/>
                  </a:lnTo>
                  <a:lnTo>
                    <a:pt x="3893" y="1112"/>
                  </a:lnTo>
                  <a:lnTo>
                    <a:pt x="3937" y="1158"/>
                  </a:lnTo>
                  <a:lnTo>
                    <a:pt x="3981" y="1206"/>
                  </a:lnTo>
                  <a:lnTo>
                    <a:pt x="4025" y="1255"/>
                  </a:lnTo>
                  <a:lnTo>
                    <a:pt x="4068" y="1305"/>
                  </a:lnTo>
                  <a:lnTo>
                    <a:pt x="4111" y="1356"/>
                  </a:lnTo>
                  <a:lnTo>
                    <a:pt x="4189" y="1454"/>
                  </a:lnTo>
                  <a:lnTo>
                    <a:pt x="4314" y="1611"/>
                  </a:lnTo>
                  <a:lnTo>
                    <a:pt x="4314" y="1611"/>
                  </a:lnTo>
                  <a:lnTo>
                    <a:pt x="4336" y="1640"/>
                  </a:lnTo>
                  <a:lnTo>
                    <a:pt x="4358" y="1671"/>
                  </a:lnTo>
                  <a:lnTo>
                    <a:pt x="4378" y="1701"/>
                  </a:lnTo>
                  <a:lnTo>
                    <a:pt x="4397" y="1731"/>
                  </a:lnTo>
                  <a:lnTo>
                    <a:pt x="4414" y="1761"/>
                  </a:lnTo>
                  <a:lnTo>
                    <a:pt x="4431" y="1792"/>
                  </a:lnTo>
                  <a:lnTo>
                    <a:pt x="4446" y="1822"/>
                  </a:lnTo>
                  <a:lnTo>
                    <a:pt x="4460" y="1852"/>
                  </a:lnTo>
                  <a:lnTo>
                    <a:pt x="4472" y="1881"/>
                  </a:lnTo>
                  <a:lnTo>
                    <a:pt x="4485" y="1910"/>
                  </a:lnTo>
                  <a:lnTo>
                    <a:pt x="4507" y="1968"/>
                  </a:lnTo>
                  <a:lnTo>
                    <a:pt x="4523" y="2022"/>
                  </a:lnTo>
                  <a:lnTo>
                    <a:pt x="4538" y="2073"/>
                  </a:lnTo>
                  <a:lnTo>
                    <a:pt x="4538" y="2073"/>
                  </a:lnTo>
                  <a:lnTo>
                    <a:pt x="4544" y="2097"/>
                  </a:lnTo>
                  <a:lnTo>
                    <a:pt x="4553" y="2118"/>
                  </a:lnTo>
                  <a:lnTo>
                    <a:pt x="4562" y="2137"/>
                  </a:lnTo>
                  <a:lnTo>
                    <a:pt x="4573" y="2155"/>
                  </a:lnTo>
                  <a:lnTo>
                    <a:pt x="4586" y="2171"/>
                  </a:lnTo>
                  <a:lnTo>
                    <a:pt x="4600" y="2186"/>
                  </a:lnTo>
                  <a:lnTo>
                    <a:pt x="4614" y="2200"/>
                  </a:lnTo>
                  <a:lnTo>
                    <a:pt x="4629" y="2214"/>
                  </a:lnTo>
                  <a:lnTo>
                    <a:pt x="4662" y="2243"/>
                  </a:lnTo>
                  <a:lnTo>
                    <a:pt x="4698" y="2273"/>
                  </a:lnTo>
                  <a:lnTo>
                    <a:pt x="4717" y="2290"/>
                  </a:lnTo>
                  <a:lnTo>
                    <a:pt x="4736" y="2309"/>
                  </a:lnTo>
                  <a:lnTo>
                    <a:pt x="4755" y="2329"/>
                  </a:lnTo>
                  <a:lnTo>
                    <a:pt x="4775" y="2350"/>
                  </a:lnTo>
                  <a:lnTo>
                    <a:pt x="4775" y="2350"/>
                  </a:lnTo>
                  <a:lnTo>
                    <a:pt x="4796" y="2375"/>
                  </a:lnTo>
                  <a:lnTo>
                    <a:pt x="4822" y="2402"/>
                  </a:lnTo>
                  <a:lnTo>
                    <a:pt x="4851" y="2430"/>
                  </a:lnTo>
                  <a:lnTo>
                    <a:pt x="4881" y="2459"/>
                  </a:lnTo>
                  <a:lnTo>
                    <a:pt x="4949" y="2520"/>
                  </a:lnTo>
                  <a:lnTo>
                    <a:pt x="5022" y="2583"/>
                  </a:lnTo>
                  <a:lnTo>
                    <a:pt x="5096" y="2645"/>
                  </a:lnTo>
                  <a:lnTo>
                    <a:pt x="5168" y="2704"/>
                  </a:lnTo>
                  <a:lnTo>
                    <a:pt x="5289" y="2807"/>
                  </a:lnTo>
                  <a:lnTo>
                    <a:pt x="5289" y="2807"/>
                  </a:lnTo>
                  <a:lnTo>
                    <a:pt x="5302" y="2818"/>
                  </a:lnTo>
                  <a:lnTo>
                    <a:pt x="5316" y="2832"/>
                  </a:lnTo>
                  <a:lnTo>
                    <a:pt x="5328" y="2847"/>
                  </a:lnTo>
                  <a:lnTo>
                    <a:pt x="5342" y="2864"/>
                  </a:lnTo>
                  <a:lnTo>
                    <a:pt x="5356" y="2885"/>
                  </a:lnTo>
                  <a:lnTo>
                    <a:pt x="5370" y="2906"/>
                  </a:lnTo>
                  <a:lnTo>
                    <a:pt x="5398" y="2953"/>
                  </a:lnTo>
                  <a:lnTo>
                    <a:pt x="5425" y="3004"/>
                  </a:lnTo>
                  <a:lnTo>
                    <a:pt x="5453" y="3061"/>
                  </a:lnTo>
                  <a:lnTo>
                    <a:pt x="5481" y="3120"/>
                  </a:lnTo>
                  <a:lnTo>
                    <a:pt x="5507" y="3181"/>
                  </a:lnTo>
                  <a:lnTo>
                    <a:pt x="5531" y="3244"/>
                  </a:lnTo>
                  <a:lnTo>
                    <a:pt x="5555" y="3307"/>
                  </a:lnTo>
                  <a:lnTo>
                    <a:pt x="5577" y="3369"/>
                  </a:lnTo>
                  <a:lnTo>
                    <a:pt x="5596" y="3429"/>
                  </a:lnTo>
                  <a:lnTo>
                    <a:pt x="5611" y="3486"/>
                  </a:lnTo>
                  <a:lnTo>
                    <a:pt x="5625" y="3539"/>
                  </a:lnTo>
                  <a:lnTo>
                    <a:pt x="5633" y="3588"/>
                  </a:lnTo>
                  <a:lnTo>
                    <a:pt x="5637" y="3611"/>
                  </a:lnTo>
                  <a:lnTo>
                    <a:pt x="5640" y="3631"/>
                  </a:lnTo>
                  <a:lnTo>
                    <a:pt x="5640" y="3631"/>
                  </a:lnTo>
                  <a:lnTo>
                    <a:pt x="5645" y="3673"/>
                  </a:lnTo>
                  <a:lnTo>
                    <a:pt x="5651" y="3720"/>
                  </a:lnTo>
                  <a:lnTo>
                    <a:pt x="5666" y="3826"/>
                  </a:lnTo>
                  <a:lnTo>
                    <a:pt x="5674" y="3886"/>
                  </a:lnTo>
                  <a:lnTo>
                    <a:pt x="5681" y="3946"/>
                  </a:lnTo>
                  <a:lnTo>
                    <a:pt x="5689" y="4009"/>
                  </a:lnTo>
                  <a:lnTo>
                    <a:pt x="5694" y="4073"/>
                  </a:lnTo>
                  <a:lnTo>
                    <a:pt x="5698" y="4140"/>
                  </a:lnTo>
                  <a:lnTo>
                    <a:pt x="5700" y="4206"/>
                  </a:lnTo>
                  <a:lnTo>
                    <a:pt x="5699" y="4271"/>
                  </a:lnTo>
                  <a:lnTo>
                    <a:pt x="5698" y="4304"/>
                  </a:lnTo>
                  <a:lnTo>
                    <a:pt x="5695" y="4337"/>
                  </a:lnTo>
                  <a:lnTo>
                    <a:pt x="5693" y="4370"/>
                  </a:lnTo>
                  <a:lnTo>
                    <a:pt x="5688" y="4401"/>
                  </a:lnTo>
                  <a:lnTo>
                    <a:pt x="5683" y="4433"/>
                  </a:lnTo>
                  <a:lnTo>
                    <a:pt x="5676" y="4464"/>
                  </a:lnTo>
                  <a:lnTo>
                    <a:pt x="5669" y="4494"/>
                  </a:lnTo>
                  <a:lnTo>
                    <a:pt x="5660" y="4523"/>
                  </a:lnTo>
                  <a:lnTo>
                    <a:pt x="5651" y="4554"/>
                  </a:lnTo>
                  <a:lnTo>
                    <a:pt x="5640" y="4581"/>
                  </a:lnTo>
                  <a:lnTo>
                    <a:pt x="5640" y="4581"/>
                  </a:lnTo>
                  <a:lnTo>
                    <a:pt x="5627" y="4609"/>
                  </a:lnTo>
                  <a:lnTo>
                    <a:pt x="5613" y="4636"/>
                  </a:lnTo>
                  <a:lnTo>
                    <a:pt x="5597" y="4661"/>
                  </a:lnTo>
                  <a:lnTo>
                    <a:pt x="5579" y="4685"/>
                  </a:lnTo>
                  <a:lnTo>
                    <a:pt x="5560" y="4709"/>
                  </a:lnTo>
                  <a:lnTo>
                    <a:pt x="5540" y="4731"/>
                  </a:lnTo>
                  <a:lnTo>
                    <a:pt x="5519" y="4754"/>
                  </a:lnTo>
                  <a:lnTo>
                    <a:pt x="5496" y="4774"/>
                  </a:lnTo>
                  <a:lnTo>
                    <a:pt x="5472" y="4794"/>
                  </a:lnTo>
                  <a:lnTo>
                    <a:pt x="5447" y="4813"/>
                  </a:lnTo>
                  <a:lnTo>
                    <a:pt x="5420" y="4832"/>
                  </a:lnTo>
                  <a:lnTo>
                    <a:pt x="5394" y="4850"/>
                  </a:lnTo>
                  <a:lnTo>
                    <a:pt x="5366" y="4866"/>
                  </a:lnTo>
                  <a:lnTo>
                    <a:pt x="5337" y="4881"/>
                  </a:lnTo>
                  <a:lnTo>
                    <a:pt x="5308" y="4897"/>
                  </a:lnTo>
                  <a:lnTo>
                    <a:pt x="5279" y="4909"/>
                  </a:lnTo>
                  <a:lnTo>
                    <a:pt x="5249" y="4923"/>
                  </a:lnTo>
                  <a:lnTo>
                    <a:pt x="5219" y="4934"/>
                  </a:lnTo>
                  <a:lnTo>
                    <a:pt x="5187" y="4946"/>
                  </a:lnTo>
                  <a:lnTo>
                    <a:pt x="5157" y="4956"/>
                  </a:lnTo>
                  <a:lnTo>
                    <a:pt x="5125" y="4965"/>
                  </a:lnTo>
                  <a:lnTo>
                    <a:pt x="5094" y="4973"/>
                  </a:lnTo>
                  <a:lnTo>
                    <a:pt x="5062" y="4981"/>
                  </a:lnTo>
                  <a:lnTo>
                    <a:pt x="5032" y="4987"/>
                  </a:lnTo>
                  <a:lnTo>
                    <a:pt x="5001" y="4994"/>
                  </a:lnTo>
                  <a:lnTo>
                    <a:pt x="4970" y="4999"/>
                  </a:lnTo>
                  <a:lnTo>
                    <a:pt x="4939" y="5002"/>
                  </a:lnTo>
                  <a:lnTo>
                    <a:pt x="4910" y="5006"/>
                  </a:lnTo>
                  <a:lnTo>
                    <a:pt x="4880" y="5009"/>
                  </a:lnTo>
                  <a:lnTo>
                    <a:pt x="4851" y="5010"/>
                  </a:lnTo>
                  <a:lnTo>
                    <a:pt x="4823" y="5010"/>
                  </a:lnTo>
                  <a:lnTo>
                    <a:pt x="4795" y="5010"/>
                  </a:lnTo>
                  <a:lnTo>
                    <a:pt x="4795" y="5010"/>
                  </a:lnTo>
                  <a:lnTo>
                    <a:pt x="4766" y="5009"/>
                  </a:lnTo>
                  <a:lnTo>
                    <a:pt x="4736" y="5005"/>
                  </a:lnTo>
                  <a:lnTo>
                    <a:pt x="4704" y="4999"/>
                  </a:lnTo>
                  <a:lnTo>
                    <a:pt x="4672" y="4991"/>
                  </a:lnTo>
                  <a:lnTo>
                    <a:pt x="4636" y="4982"/>
                  </a:lnTo>
                  <a:lnTo>
                    <a:pt x="4600" y="4971"/>
                  </a:lnTo>
                  <a:lnTo>
                    <a:pt x="4563" y="4958"/>
                  </a:lnTo>
                  <a:lnTo>
                    <a:pt x="4525" y="4944"/>
                  </a:lnTo>
                  <a:lnTo>
                    <a:pt x="4486" y="4929"/>
                  </a:lnTo>
                  <a:lnTo>
                    <a:pt x="4446" y="4913"/>
                  </a:lnTo>
                  <a:lnTo>
                    <a:pt x="4367" y="4876"/>
                  </a:lnTo>
                  <a:lnTo>
                    <a:pt x="4285" y="4837"/>
                  </a:lnTo>
                  <a:lnTo>
                    <a:pt x="4205" y="4797"/>
                  </a:lnTo>
                  <a:lnTo>
                    <a:pt x="4127" y="4754"/>
                  </a:lnTo>
                  <a:lnTo>
                    <a:pt x="4051" y="4712"/>
                  </a:lnTo>
                  <a:lnTo>
                    <a:pt x="3981" y="4671"/>
                  </a:lnTo>
                  <a:lnTo>
                    <a:pt x="3915" y="4631"/>
                  </a:lnTo>
                  <a:lnTo>
                    <a:pt x="3859" y="4594"/>
                  </a:lnTo>
                  <a:lnTo>
                    <a:pt x="3808" y="4560"/>
                  </a:lnTo>
                  <a:lnTo>
                    <a:pt x="3768" y="4532"/>
                  </a:lnTo>
                  <a:lnTo>
                    <a:pt x="3739" y="4508"/>
                  </a:lnTo>
                  <a:lnTo>
                    <a:pt x="3739" y="4508"/>
                  </a:lnTo>
                  <a:lnTo>
                    <a:pt x="3697" y="4472"/>
                  </a:lnTo>
                  <a:lnTo>
                    <a:pt x="3630" y="4410"/>
                  </a:lnTo>
                  <a:lnTo>
                    <a:pt x="3445" y="4235"/>
                  </a:lnTo>
                  <a:lnTo>
                    <a:pt x="3445" y="4235"/>
                  </a:lnTo>
                  <a:lnTo>
                    <a:pt x="3259" y="4054"/>
                  </a:lnTo>
                  <a:lnTo>
                    <a:pt x="3063" y="3865"/>
                  </a:lnTo>
                  <a:lnTo>
                    <a:pt x="2879" y="3685"/>
                  </a:lnTo>
                  <a:lnTo>
                    <a:pt x="2728" y="3534"/>
                  </a:lnTo>
                  <a:lnTo>
                    <a:pt x="2728" y="3534"/>
                  </a:lnTo>
                  <a:lnTo>
                    <a:pt x="2649" y="3454"/>
                  </a:lnTo>
                  <a:lnTo>
                    <a:pt x="2603" y="3407"/>
                  </a:lnTo>
                  <a:lnTo>
                    <a:pt x="2603" y="3407"/>
                  </a:lnTo>
                  <a:lnTo>
                    <a:pt x="2504" y="3289"/>
                  </a:lnTo>
                  <a:lnTo>
                    <a:pt x="2436" y="3211"/>
                  </a:lnTo>
                  <a:lnTo>
                    <a:pt x="2362" y="3127"/>
                  </a:lnTo>
                  <a:lnTo>
                    <a:pt x="2287" y="3043"/>
                  </a:lnTo>
                  <a:lnTo>
                    <a:pt x="2215" y="2965"/>
                  </a:lnTo>
                  <a:lnTo>
                    <a:pt x="2181" y="2931"/>
                  </a:lnTo>
                  <a:lnTo>
                    <a:pt x="2149" y="2900"/>
                  </a:lnTo>
                  <a:lnTo>
                    <a:pt x="2120" y="2873"/>
                  </a:lnTo>
                  <a:lnTo>
                    <a:pt x="2095" y="2852"/>
                  </a:lnTo>
                  <a:lnTo>
                    <a:pt x="2095" y="2852"/>
                  </a:lnTo>
                  <a:lnTo>
                    <a:pt x="2070" y="2833"/>
                  </a:lnTo>
                  <a:lnTo>
                    <a:pt x="2040" y="2810"/>
                  </a:lnTo>
                  <a:lnTo>
                    <a:pt x="1970" y="2762"/>
                  </a:lnTo>
                  <a:lnTo>
                    <a:pt x="1807" y="2651"/>
                  </a:lnTo>
                  <a:lnTo>
                    <a:pt x="1722" y="2592"/>
                  </a:lnTo>
                  <a:lnTo>
                    <a:pt x="1681" y="2563"/>
                  </a:lnTo>
                  <a:lnTo>
                    <a:pt x="1641" y="2534"/>
                  </a:lnTo>
                  <a:lnTo>
                    <a:pt x="1605" y="2505"/>
                  </a:lnTo>
                  <a:lnTo>
                    <a:pt x="1571" y="2477"/>
                  </a:lnTo>
                  <a:lnTo>
                    <a:pt x="1541" y="2451"/>
                  </a:lnTo>
                  <a:lnTo>
                    <a:pt x="1515" y="2426"/>
                  </a:lnTo>
                  <a:lnTo>
                    <a:pt x="1515" y="2426"/>
                  </a:lnTo>
                  <a:lnTo>
                    <a:pt x="1469" y="2379"/>
                  </a:lnTo>
                  <a:lnTo>
                    <a:pt x="1427" y="2338"/>
                  </a:lnTo>
                  <a:lnTo>
                    <a:pt x="1355" y="2268"/>
                  </a:lnTo>
                  <a:lnTo>
                    <a:pt x="1326" y="2237"/>
                  </a:lnTo>
                  <a:lnTo>
                    <a:pt x="1300" y="2206"/>
                  </a:lnTo>
                  <a:lnTo>
                    <a:pt x="1289" y="2191"/>
                  </a:lnTo>
                  <a:lnTo>
                    <a:pt x="1278" y="2176"/>
                  </a:lnTo>
                  <a:lnTo>
                    <a:pt x="1268" y="2160"/>
                  </a:lnTo>
                  <a:lnTo>
                    <a:pt x="1260" y="2143"/>
                  </a:lnTo>
                  <a:lnTo>
                    <a:pt x="1260" y="2143"/>
                  </a:lnTo>
                  <a:lnTo>
                    <a:pt x="1251" y="2128"/>
                  </a:lnTo>
                  <a:lnTo>
                    <a:pt x="1242" y="2114"/>
                  </a:lnTo>
                  <a:lnTo>
                    <a:pt x="1232" y="2102"/>
                  </a:lnTo>
                  <a:lnTo>
                    <a:pt x="1222" y="2090"/>
                  </a:lnTo>
                  <a:lnTo>
                    <a:pt x="1209" y="2080"/>
                  </a:lnTo>
                  <a:lnTo>
                    <a:pt x="1196" y="2072"/>
                  </a:lnTo>
                  <a:lnTo>
                    <a:pt x="1181" y="2063"/>
                  </a:lnTo>
                  <a:lnTo>
                    <a:pt x="1166" y="2054"/>
                  </a:lnTo>
                  <a:lnTo>
                    <a:pt x="1130" y="2036"/>
                  </a:lnTo>
                  <a:lnTo>
                    <a:pt x="1087" y="2019"/>
                  </a:lnTo>
                  <a:lnTo>
                    <a:pt x="1035" y="1996"/>
                  </a:lnTo>
                  <a:lnTo>
                    <a:pt x="973" y="1968"/>
                  </a:lnTo>
                  <a:lnTo>
                    <a:pt x="973" y="1968"/>
                  </a:lnTo>
                  <a:lnTo>
                    <a:pt x="932" y="1947"/>
                  </a:lnTo>
                  <a:lnTo>
                    <a:pt x="891" y="1922"/>
                  </a:lnTo>
                  <a:lnTo>
                    <a:pt x="851" y="1896"/>
                  </a:lnTo>
                  <a:lnTo>
                    <a:pt x="811" y="1867"/>
                  </a:lnTo>
                  <a:lnTo>
                    <a:pt x="772" y="1838"/>
                  </a:lnTo>
                  <a:lnTo>
                    <a:pt x="734" y="1808"/>
                  </a:lnTo>
                  <a:lnTo>
                    <a:pt x="661" y="1750"/>
                  </a:lnTo>
                  <a:lnTo>
                    <a:pt x="661" y="1750"/>
                  </a:lnTo>
                  <a:lnTo>
                    <a:pt x="661" y="1750"/>
                  </a:lnTo>
                  <a:lnTo>
                    <a:pt x="619" y="1717"/>
                  </a:lnTo>
                  <a:lnTo>
                    <a:pt x="581" y="1687"/>
                  </a:lnTo>
                  <a:lnTo>
                    <a:pt x="545" y="1659"/>
                  </a:lnTo>
                  <a:lnTo>
                    <a:pt x="511" y="1638"/>
                  </a:lnTo>
                  <a:lnTo>
                    <a:pt x="511" y="1638"/>
                  </a:lnTo>
                  <a:lnTo>
                    <a:pt x="457" y="1605"/>
                  </a:lnTo>
                  <a:lnTo>
                    <a:pt x="394" y="1570"/>
                  </a:lnTo>
                  <a:lnTo>
                    <a:pt x="394" y="1570"/>
                  </a:lnTo>
                  <a:lnTo>
                    <a:pt x="313" y="1523"/>
                  </a:lnTo>
                  <a:lnTo>
                    <a:pt x="273" y="1501"/>
                  </a:lnTo>
                  <a:lnTo>
                    <a:pt x="236" y="1477"/>
                  </a:lnTo>
                  <a:lnTo>
                    <a:pt x="202" y="1454"/>
                  </a:lnTo>
                  <a:lnTo>
                    <a:pt x="173" y="1431"/>
                  </a:lnTo>
                  <a:lnTo>
                    <a:pt x="160" y="1421"/>
                  </a:lnTo>
                  <a:lnTo>
                    <a:pt x="150" y="1411"/>
                  </a:lnTo>
                  <a:lnTo>
                    <a:pt x="140" y="1401"/>
                  </a:lnTo>
                  <a:lnTo>
                    <a:pt x="133" y="1391"/>
                  </a:lnTo>
                  <a:lnTo>
                    <a:pt x="133" y="1391"/>
                  </a:lnTo>
                  <a:lnTo>
                    <a:pt x="124" y="1378"/>
                  </a:lnTo>
                  <a:lnTo>
                    <a:pt x="114" y="1367"/>
                  </a:lnTo>
                  <a:lnTo>
                    <a:pt x="102" y="1356"/>
                  </a:lnTo>
                  <a:lnTo>
                    <a:pt x="92" y="1344"/>
                  </a:lnTo>
                  <a:lnTo>
                    <a:pt x="70" y="1325"/>
                  </a:lnTo>
                  <a:lnTo>
                    <a:pt x="48" y="1310"/>
                  </a:lnTo>
                  <a:lnTo>
                    <a:pt x="29" y="1298"/>
                  </a:lnTo>
                  <a:lnTo>
                    <a:pt x="14" y="1289"/>
                  </a:lnTo>
                  <a:lnTo>
                    <a:pt x="0" y="1281"/>
                  </a:lnTo>
                  <a:lnTo>
                    <a:pt x="0" y="1281"/>
                  </a:lnTo>
                  <a:lnTo>
                    <a:pt x="23" y="1219"/>
                  </a:lnTo>
                  <a:lnTo>
                    <a:pt x="23" y="1219"/>
                  </a:lnTo>
                  <a:lnTo>
                    <a:pt x="29" y="1208"/>
                  </a:lnTo>
                  <a:lnTo>
                    <a:pt x="38" y="1195"/>
                  </a:lnTo>
                  <a:lnTo>
                    <a:pt x="49" y="1183"/>
                  </a:lnTo>
                  <a:lnTo>
                    <a:pt x="63" y="1170"/>
                  </a:lnTo>
                  <a:lnTo>
                    <a:pt x="78" y="1158"/>
                  </a:lnTo>
                  <a:lnTo>
                    <a:pt x="96" y="1143"/>
                  </a:lnTo>
                  <a:lnTo>
                    <a:pt x="134" y="1114"/>
                  </a:lnTo>
                  <a:lnTo>
                    <a:pt x="177" y="1081"/>
                  </a:lnTo>
                  <a:lnTo>
                    <a:pt x="220" y="1045"/>
                  </a:lnTo>
                  <a:lnTo>
                    <a:pt x="241" y="1027"/>
                  </a:lnTo>
                  <a:lnTo>
                    <a:pt x="261" y="1006"/>
                  </a:lnTo>
                  <a:lnTo>
                    <a:pt x="281" y="986"/>
                  </a:lnTo>
                  <a:lnTo>
                    <a:pt x="300" y="965"/>
                  </a:lnTo>
                  <a:lnTo>
                    <a:pt x="300" y="965"/>
                  </a:lnTo>
                  <a:lnTo>
                    <a:pt x="336" y="919"/>
                  </a:lnTo>
                  <a:lnTo>
                    <a:pt x="371" y="875"/>
                  </a:lnTo>
                  <a:lnTo>
                    <a:pt x="404" y="829"/>
                  </a:lnTo>
                  <a:lnTo>
                    <a:pt x="435" y="782"/>
                  </a:lnTo>
                  <a:lnTo>
                    <a:pt x="450" y="757"/>
                  </a:lnTo>
                  <a:lnTo>
                    <a:pt x="464" y="732"/>
                  </a:lnTo>
                  <a:lnTo>
                    <a:pt x="478" y="705"/>
                  </a:lnTo>
                  <a:lnTo>
                    <a:pt x="492" y="677"/>
                  </a:lnTo>
                  <a:lnTo>
                    <a:pt x="506" y="648"/>
                  </a:lnTo>
                  <a:lnTo>
                    <a:pt x="518" y="619"/>
                  </a:lnTo>
                  <a:lnTo>
                    <a:pt x="531" y="589"/>
                  </a:lnTo>
                  <a:lnTo>
                    <a:pt x="542" y="556"/>
                  </a:lnTo>
                  <a:lnTo>
                    <a:pt x="542" y="556"/>
                  </a:lnTo>
                  <a:lnTo>
                    <a:pt x="549" y="540"/>
                  </a:lnTo>
                  <a:lnTo>
                    <a:pt x="556" y="524"/>
                  </a:lnTo>
                  <a:lnTo>
                    <a:pt x="574" y="488"/>
                  </a:lnTo>
                  <a:lnTo>
                    <a:pt x="594" y="452"/>
                  </a:lnTo>
                  <a:lnTo>
                    <a:pt x="617" y="415"/>
                  </a:lnTo>
                  <a:lnTo>
                    <a:pt x="642" y="377"/>
                  </a:lnTo>
                  <a:lnTo>
                    <a:pt x="668" y="341"/>
                  </a:lnTo>
                  <a:lnTo>
                    <a:pt x="696" y="304"/>
                  </a:lnTo>
                  <a:lnTo>
                    <a:pt x="724" y="269"/>
                  </a:lnTo>
                  <a:lnTo>
                    <a:pt x="752" y="235"/>
                  </a:lnTo>
                  <a:lnTo>
                    <a:pt x="779" y="203"/>
                  </a:lnTo>
                  <a:lnTo>
                    <a:pt x="830" y="147"/>
                  </a:lnTo>
                  <a:lnTo>
                    <a:pt x="871" y="103"/>
                  </a:lnTo>
                  <a:lnTo>
                    <a:pt x="899" y="76"/>
                  </a:lnTo>
                  <a:lnTo>
                    <a:pt x="899" y="76"/>
                  </a:lnTo>
                  <a:lnTo>
                    <a:pt x="917" y="61"/>
                  </a:lnTo>
                  <a:lnTo>
                    <a:pt x="934" y="47"/>
                  </a:lnTo>
                  <a:lnTo>
                    <a:pt x="953" y="36"/>
                  </a:lnTo>
                  <a:lnTo>
                    <a:pt x="970" y="26"/>
                  </a:lnTo>
                  <a:lnTo>
                    <a:pt x="970" y="26"/>
                  </a:lnTo>
                  <a:lnTo>
                    <a:pt x="991" y="14"/>
                  </a:lnTo>
                  <a:lnTo>
                    <a:pt x="1007" y="7"/>
                  </a:lnTo>
                  <a:lnTo>
                    <a:pt x="1023" y="0"/>
                  </a:lnTo>
                  <a:lnTo>
                    <a:pt x="1023" y="0"/>
                  </a:lnTo>
                  <a:lnTo>
                    <a:pt x="1150" y="120"/>
                  </a:lnTo>
                  <a:lnTo>
                    <a:pt x="1150" y="120"/>
                  </a:lnTo>
                  <a:lnTo>
                    <a:pt x="1171" y="137"/>
                  </a:lnTo>
                  <a:lnTo>
                    <a:pt x="1213" y="166"/>
                  </a:lnTo>
                  <a:lnTo>
                    <a:pt x="1329" y="248"/>
                  </a:lnTo>
                  <a:lnTo>
                    <a:pt x="1525" y="384"/>
                  </a:lnTo>
                  <a:lnTo>
                    <a:pt x="1525" y="384"/>
                  </a:lnTo>
                  <a:lnTo>
                    <a:pt x="1543" y="396"/>
                  </a:lnTo>
                  <a:lnTo>
                    <a:pt x="1557" y="410"/>
                  </a:lnTo>
                  <a:lnTo>
                    <a:pt x="1570" y="425"/>
                  </a:lnTo>
                  <a:lnTo>
                    <a:pt x="1581" y="439"/>
                  </a:lnTo>
                  <a:lnTo>
                    <a:pt x="1600" y="467"/>
                  </a:lnTo>
                  <a:lnTo>
                    <a:pt x="1607" y="479"/>
                  </a:lnTo>
                  <a:lnTo>
                    <a:pt x="1616" y="491"/>
                  </a:lnTo>
                  <a:lnTo>
                    <a:pt x="1616" y="491"/>
                  </a:lnTo>
                  <a:lnTo>
                    <a:pt x="1624" y="501"/>
                  </a:lnTo>
                  <a:lnTo>
                    <a:pt x="1635" y="511"/>
                  </a:lnTo>
                  <a:lnTo>
                    <a:pt x="1664" y="535"/>
                  </a:lnTo>
                  <a:lnTo>
                    <a:pt x="1698" y="559"/>
                  </a:lnTo>
                  <a:lnTo>
                    <a:pt x="1732" y="580"/>
                  </a:lnTo>
                  <a:lnTo>
                    <a:pt x="1732" y="580"/>
                  </a:lnTo>
                  <a:lnTo>
                    <a:pt x="1814" y="665"/>
                  </a:lnTo>
                  <a:lnTo>
                    <a:pt x="1876" y="725"/>
                  </a:lnTo>
                  <a:lnTo>
                    <a:pt x="1900" y="749"/>
                  </a:lnTo>
                  <a:lnTo>
                    <a:pt x="1915" y="762"/>
                  </a:lnTo>
                  <a:lnTo>
                    <a:pt x="1915" y="762"/>
                  </a:lnTo>
                  <a:lnTo>
                    <a:pt x="1967" y="798"/>
                  </a:lnTo>
                  <a:lnTo>
                    <a:pt x="2064" y="869"/>
                  </a:lnTo>
                  <a:lnTo>
                    <a:pt x="2120" y="909"/>
                  </a:lnTo>
                  <a:lnTo>
                    <a:pt x="2181" y="950"/>
                  </a:lnTo>
                  <a:lnTo>
                    <a:pt x="2239" y="986"/>
                  </a:lnTo>
                  <a:lnTo>
                    <a:pt x="2267" y="1003"/>
                  </a:lnTo>
                  <a:lnTo>
                    <a:pt x="2293" y="1018"/>
                  </a:lnTo>
                  <a:lnTo>
                    <a:pt x="2293" y="1018"/>
                  </a:lnTo>
                  <a:lnTo>
                    <a:pt x="2345" y="1048"/>
                  </a:lnTo>
                  <a:lnTo>
                    <a:pt x="2398" y="1080"/>
                  </a:lnTo>
                  <a:lnTo>
                    <a:pt x="2449" y="1115"/>
                  </a:lnTo>
                  <a:lnTo>
                    <a:pt x="2500" y="1151"/>
                  </a:lnTo>
                  <a:lnTo>
                    <a:pt x="2549" y="1189"/>
                  </a:lnTo>
                  <a:lnTo>
                    <a:pt x="2572" y="1208"/>
                  </a:lnTo>
                  <a:lnTo>
                    <a:pt x="2593" y="1228"/>
                  </a:lnTo>
                  <a:lnTo>
                    <a:pt x="2613" y="1248"/>
                  </a:lnTo>
                  <a:lnTo>
                    <a:pt x="2633" y="1267"/>
                  </a:lnTo>
                  <a:lnTo>
                    <a:pt x="2651" y="1288"/>
                  </a:lnTo>
                  <a:lnTo>
                    <a:pt x="2667" y="1308"/>
                  </a:lnTo>
                  <a:close/>
                </a:path>
              </a:pathLst>
            </a:custGeom>
            <a:solidFill>
              <a:srgbClr val="022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2F9CCAAD-F2C8-0A69-BB4F-55640DFCA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1597"/>
              <a:ext cx="1900" cy="1670"/>
            </a:xfrm>
            <a:custGeom>
              <a:avLst/>
              <a:gdLst>
                <a:gd name="T0" fmla="*/ 2683 w 5700"/>
                <a:gd name="T1" fmla="*/ 1098 h 5010"/>
                <a:gd name="T2" fmla="*/ 2730 w 5700"/>
                <a:gd name="T3" fmla="*/ 911 h 5010"/>
                <a:gd name="T4" fmla="*/ 2845 w 5700"/>
                <a:gd name="T5" fmla="*/ 744 h 5010"/>
                <a:gd name="T6" fmla="*/ 3061 w 5700"/>
                <a:gd name="T7" fmla="*/ 647 h 5010"/>
                <a:gd name="T8" fmla="*/ 3187 w 5700"/>
                <a:gd name="T9" fmla="*/ 743 h 5010"/>
                <a:gd name="T10" fmla="*/ 3299 w 5700"/>
                <a:gd name="T11" fmla="*/ 826 h 5010"/>
                <a:gd name="T12" fmla="*/ 3588 w 5700"/>
                <a:gd name="T13" fmla="*/ 919 h 5010"/>
                <a:gd name="T14" fmla="*/ 3748 w 5700"/>
                <a:gd name="T15" fmla="*/ 989 h 5010"/>
                <a:gd name="T16" fmla="*/ 3981 w 5700"/>
                <a:gd name="T17" fmla="*/ 1206 h 5010"/>
                <a:gd name="T18" fmla="*/ 4336 w 5700"/>
                <a:gd name="T19" fmla="*/ 1640 h 5010"/>
                <a:gd name="T20" fmla="*/ 4460 w 5700"/>
                <a:gd name="T21" fmla="*/ 1852 h 5010"/>
                <a:gd name="T22" fmla="*/ 4544 w 5700"/>
                <a:gd name="T23" fmla="*/ 2097 h 5010"/>
                <a:gd name="T24" fmla="*/ 4629 w 5700"/>
                <a:gd name="T25" fmla="*/ 2214 h 5010"/>
                <a:gd name="T26" fmla="*/ 4775 w 5700"/>
                <a:gd name="T27" fmla="*/ 2350 h 5010"/>
                <a:gd name="T28" fmla="*/ 5096 w 5700"/>
                <a:gd name="T29" fmla="*/ 2645 h 5010"/>
                <a:gd name="T30" fmla="*/ 5342 w 5700"/>
                <a:gd name="T31" fmla="*/ 2864 h 5010"/>
                <a:gd name="T32" fmla="*/ 5507 w 5700"/>
                <a:gd name="T33" fmla="*/ 3181 h 5010"/>
                <a:gd name="T34" fmla="*/ 5633 w 5700"/>
                <a:gd name="T35" fmla="*/ 3588 h 5010"/>
                <a:gd name="T36" fmla="*/ 5674 w 5700"/>
                <a:gd name="T37" fmla="*/ 3886 h 5010"/>
                <a:gd name="T38" fmla="*/ 5698 w 5700"/>
                <a:gd name="T39" fmla="*/ 4304 h 5010"/>
                <a:gd name="T40" fmla="*/ 5660 w 5700"/>
                <a:gd name="T41" fmla="*/ 4523 h 5010"/>
                <a:gd name="T42" fmla="*/ 5579 w 5700"/>
                <a:gd name="T43" fmla="*/ 4685 h 5010"/>
                <a:gd name="T44" fmla="*/ 5420 w 5700"/>
                <a:gd name="T45" fmla="*/ 4832 h 5010"/>
                <a:gd name="T46" fmla="*/ 5219 w 5700"/>
                <a:gd name="T47" fmla="*/ 4934 h 5010"/>
                <a:gd name="T48" fmla="*/ 5001 w 5700"/>
                <a:gd name="T49" fmla="*/ 4994 h 5010"/>
                <a:gd name="T50" fmla="*/ 4795 w 5700"/>
                <a:gd name="T51" fmla="*/ 5010 h 5010"/>
                <a:gd name="T52" fmla="*/ 4600 w 5700"/>
                <a:gd name="T53" fmla="*/ 4971 h 5010"/>
                <a:gd name="T54" fmla="*/ 4205 w 5700"/>
                <a:gd name="T55" fmla="*/ 4797 h 5010"/>
                <a:gd name="T56" fmla="*/ 3768 w 5700"/>
                <a:gd name="T57" fmla="*/ 4532 h 5010"/>
                <a:gd name="T58" fmla="*/ 3259 w 5700"/>
                <a:gd name="T59" fmla="*/ 4054 h 5010"/>
                <a:gd name="T60" fmla="*/ 2603 w 5700"/>
                <a:gd name="T61" fmla="*/ 3407 h 5010"/>
                <a:gd name="T62" fmla="*/ 2149 w 5700"/>
                <a:gd name="T63" fmla="*/ 2900 h 5010"/>
                <a:gd name="T64" fmla="*/ 1807 w 5700"/>
                <a:gd name="T65" fmla="*/ 2651 h 5010"/>
                <a:gd name="T66" fmla="*/ 1515 w 5700"/>
                <a:gd name="T67" fmla="*/ 2426 h 5010"/>
                <a:gd name="T68" fmla="*/ 1289 w 5700"/>
                <a:gd name="T69" fmla="*/ 2191 h 5010"/>
                <a:gd name="T70" fmla="*/ 1232 w 5700"/>
                <a:gd name="T71" fmla="*/ 2102 h 5010"/>
                <a:gd name="T72" fmla="*/ 1087 w 5700"/>
                <a:gd name="T73" fmla="*/ 2019 h 5010"/>
                <a:gd name="T74" fmla="*/ 811 w 5700"/>
                <a:gd name="T75" fmla="*/ 1867 h 5010"/>
                <a:gd name="T76" fmla="*/ 581 w 5700"/>
                <a:gd name="T77" fmla="*/ 1687 h 5010"/>
                <a:gd name="T78" fmla="*/ 313 w 5700"/>
                <a:gd name="T79" fmla="*/ 1523 h 5010"/>
                <a:gd name="T80" fmla="*/ 140 w 5700"/>
                <a:gd name="T81" fmla="*/ 1401 h 5010"/>
                <a:gd name="T82" fmla="*/ 70 w 5700"/>
                <a:gd name="T83" fmla="*/ 1325 h 5010"/>
                <a:gd name="T84" fmla="*/ 23 w 5700"/>
                <a:gd name="T85" fmla="*/ 1219 h 5010"/>
                <a:gd name="T86" fmla="*/ 134 w 5700"/>
                <a:gd name="T87" fmla="*/ 1114 h 5010"/>
                <a:gd name="T88" fmla="*/ 300 w 5700"/>
                <a:gd name="T89" fmla="*/ 965 h 5010"/>
                <a:gd name="T90" fmla="*/ 478 w 5700"/>
                <a:gd name="T91" fmla="*/ 705 h 5010"/>
                <a:gd name="T92" fmla="*/ 549 w 5700"/>
                <a:gd name="T93" fmla="*/ 540 h 5010"/>
                <a:gd name="T94" fmla="*/ 696 w 5700"/>
                <a:gd name="T95" fmla="*/ 304 h 5010"/>
                <a:gd name="T96" fmla="*/ 899 w 5700"/>
                <a:gd name="T97" fmla="*/ 76 h 5010"/>
                <a:gd name="T98" fmla="*/ 1007 w 5700"/>
                <a:gd name="T99" fmla="*/ 7 h 5010"/>
                <a:gd name="T100" fmla="*/ 1329 w 5700"/>
                <a:gd name="T101" fmla="*/ 248 h 5010"/>
                <a:gd name="T102" fmla="*/ 1600 w 5700"/>
                <a:gd name="T103" fmla="*/ 467 h 5010"/>
                <a:gd name="T104" fmla="*/ 1698 w 5700"/>
                <a:gd name="T105" fmla="*/ 559 h 5010"/>
                <a:gd name="T106" fmla="*/ 1915 w 5700"/>
                <a:gd name="T107" fmla="*/ 762 h 5010"/>
                <a:gd name="T108" fmla="*/ 2293 w 5700"/>
                <a:gd name="T109" fmla="*/ 1018 h 5010"/>
                <a:gd name="T110" fmla="*/ 2572 w 5700"/>
                <a:gd name="T111" fmla="*/ 1208 h 5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700" h="5010">
                  <a:moveTo>
                    <a:pt x="2667" y="1308"/>
                  </a:moveTo>
                  <a:lnTo>
                    <a:pt x="2667" y="1308"/>
                  </a:lnTo>
                  <a:lnTo>
                    <a:pt x="2670" y="1276"/>
                  </a:lnTo>
                  <a:lnTo>
                    <a:pt x="2671" y="1240"/>
                  </a:lnTo>
                  <a:lnTo>
                    <a:pt x="2674" y="1197"/>
                  </a:lnTo>
                  <a:lnTo>
                    <a:pt x="2678" y="1149"/>
                  </a:lnTo>
                  <a:lnTo>
                    <a:pt x="2683" y="1098"/>
                  </a:lnTo>
                  <a:lnTo>
                    <a:pt x="2686" y="1072"/>
                  </a:lnTo>
                  <a:lnTo>
                    <a:pt x="2691" y="1045"/>
                  </a:lnTo>
                  <a:lnTo>
                    <a:pt x="2698" y="1018"/>
                  </a:lnTo>
                  <a:lnTo>
                    <a:pt x="2704" y="991"/>
                  </a:lnTo>
                  <a:lnTo>
                    <a:pt x="2712" y="964"/>
                  </a:lnTo>
                  <a:lnTo>
                    <a:pt x="2720" y="937"/>
                  </a:lnTo>
                  <a:lnTo>
                    <a:pt x="2730" y="911"/>
                  </a:lnTo>
                  <a:lnTo>
                    <a:pt x="2742" y="884"/>
                  </a:lnTo>
                  <a:lnTo>
                    <a:pt x="2754" y="859"/>
                  </a:lnTo>
                  <a:lnTo>
                    <a:pt x="2770" y="834"/>
                  </a:lnTo>
                  <a:lnTo>
                    <a:pt x="2786" y="810"/>
                  </a:lnTo>
                  <a:lnTo>
                    <a:pt x="2804" y="787"/>
                  </a:lnTo>
                  <a:lnTo>
                    <a:pt x="2824" y="764"/>
                  </a:lnTo>
                  <a:lnTo>
                    <a:pt x="2845" y="744"/>
                  </a:lnTo>
                  <a:lnTo>
                    <a:pt x="2869" y="725"/>
                  </a:lnTo>
                  <a:lnTo>
                    <a:pt x="2896" y="708"/>
                  </a:lnTo>
                  <a:lnTo>
                    <a:pt x="2923" y="691"/>
                  </a:lnTo>
                  <a:lnTo>
                    <a:pt x="2954" y="677"/>
                  </a:lnTo>
                  <a:lnTo>
                    <a:pt x="2988" y="665"/>
                  </a:lnTo>
                  <a:lnTo>
                    <a:pt x="3023" y="655"/>
                  </a:lnTo>
                  <a:lnTo>
                    <a:pt x="3061" y="647"/>
                  </a:lnTo>
                  <a:lnTo>
                    <a:pt x="3102" y="641"/>
                  </a:lnTo>
                  <a:lnTo>
                    <a:pt x="3102" y="641"/>
                  </a:lnTo>
                  <a:lnTo>
                    <a:pt x="3114" y="652"/>
                  </a:lnTo>
                  <a:lnTo>
                    <a:pt x="3124" y="665"/>
                  </a:lnTo>
                  <a:lnTo>
                    <a:pt x="3146" y="694"/>
                  </a:lnTo>
                  <a:lnTo>
                    <a:pt x="3172" y="725"/>
                  </a:lnTo>
                  <a:lnTo>
                    <a:pt x="3187" y="743"/>
                  </a:lnTo>
                  <a:lnTo>
                    <a:pt x="3204" y="762"/>
                  </a:lnTo>
                  <a:lnTo>
                    <a:pt x="3204" y="762"/>
                  </a:lnTo>
                  <a:lnTo>
                    <a:pt x="3215" y="772"/>
                  </a:lnTo>
                  <a:lnTo>
                    <a:pt x="3225" y="781"/>
                  </a:lnTo>
                  <a:lnTo>
                    <a:pt x="3249" y="797"/>
                  </a:lnTo>
                  <a:lnTo>
                    <a:pt x="3272" y="812"/>
                  </a:lnTo>
                  <a:lnTo>
                    <a:pt x="3299" y="826"/>
                  </a:lnTo>
                  <a:lnTo>
                    <a:pt x="3327" y="839"/>
                  </a:lnTo>
                  <a:lnTo>
                    <a:pt x="3357" y="850"/>
                  </a:lnTo>
                  <a:lnTo>
                    <a:pt x="3387" y="860"/>
                  </a:lnTo>
                  <a:lnTo>
                    <a:pt x="3419" y="870"/>
                  </a:lnTo>
                  <a:lnTo>
                    <a:pt x="3484" y="889"/>
                  </a:lnTo>
                  <a:lnTo>
                    <a:pt x="3554" y="909"/>
                  </a:lnTo>
                  <a:lnTo>
                    <a:pt x="3588" y="919"/>
                  </a:lnTo>
                  <a:lnTo>
                    <a:pt x="3623" y="931"/>
                  </a:lnTo>
                  <a:lnTo>
                    <a:pt x="3658" y="943"/>
                  </a:lnTo>
                  <a:lnTo>
                    <a:pt x="3692" y="957"/>
                  </a:lnTo>
                  <a:lnTo>
                    <a:pt x="3692" y="957"/>
                  </a:lnTo>
                  <a:lnTo>
                    <a:pt x="3710" y="966"/>
                  </a:lnTo>
                  <a:lnTo>
                    <a:pt x="3729" y="976"/>
                  </a:lnTo>
                  <a:lnTo>
                    <a:pt x="3748" y="989"/>
                  </a:lnTo>
                  <a:lnTo>
                    <a:pt x="3768" y="1003"/>
                  </a:lnTo>
                  <a:lnTo>
                    <a:pt x="3787" y="1018"/>
                  </a:lnTo>
                  <a:lnTo>
                    <a:pt x="3808" y="1034"/>
                  </a:lnTo>
                  <a:lnTo>
                    <a:pt x="3850" y="1071"/>
                  </a:lnTo>
                  <a:lnTo>
                    <a:pt x="3893" y="1112"/>
                  </a:lnTo>
                  <a:lnTo>
                    <a:pt x="3937" y="1158"/>
                  </a:lnTo>
                  <a:lnTo>
                    <a:pt x="3981" y="1206"/>
                  </a:lnTo>
                  <a:lnTo>
                    <a:pt x="4025" y="1255"/>
                  </a:lnTo>
                  <a:lnTo>
                    <a:pt x="4068" y="1305"/>
                  </a:lnTo>
                  <a:lnTo>
                    <a:pt x="4111" y="1356"/>
                  </a:lnTo>
                  <a:lnTo>
                    <a:pt x="4189" y="1454"/>
                  </a:lnTo>
                  <a:lnTo>
                    <a:pt x="4314" y="1611"/>
                  </a:lnTo>
                  <a:lnTo>
                    <a:pt x="4314" y="1611"/>
                  </a:lnTo>
                  <a:lnTo>
                    <a:pt x="4336" y="1640"/>
                  </a:lnTo>
                  <a:lnTo>
                    <a:pt x="4358" y="1671"/>
                  </a:lnTo>
                  <a:lnTo>
                    <a:pt x="4378" y="1701"/>
                  </a:lnTo>
                  <a:lnTo>
                    <a:pt x="4397" y="1731"/>
                  </a:lnTo>
                  <a:lnTo>
                    <a:pt x="4414" y="1761"/>
                  </a:lnTo>
                  <a:lnTo>
                    <a:pt x="4431" y="1792"/>
                  </a:lnTo>
                  <a:lnTo>
                    <a:pt x="4446" y="1822"/>
                  </a:lnTo>
                  <a:lnTo>
                    <a:pt x="4460" y="1852"/>
                  </a:lnTo>
                  <a:lnTo>
                    <a:pt x="4472" y="1881"/>
                  </a:lnTo>
                  <a:lnTo>
                    <a:pt x="4485" y="1910"/>
                  </a:lnTo>
                  <a:lnTo>
                    <a:pt x="4507" y="1968"/>
                  </a:lnTo>
                  <a:lnTo>
                    <a:pt x="4523" y="2022"/>
                  </a:lnTo>
                  <a:lnTo>
                    <a:pt x="4538" y="2073"/>
                  </a:lnTo>
                  <a:lnTo>
                    <a:pt x="4538" y="2073"/>
                  </a:lnTo>
                  <a:lnTo>
                    <a:pt x="4544" y="2097"/>
                  </a:lnTo>
                  <a:lnTo>
                    <a:pt x="4553" y="2118"/>
                  </a:lnTo>
                  <a:lnTo>
                    <a:pt x="4562" y="2137"/>
                  </a:lnTo>
                  <a:lnTo>
                    <a:pt x="4573" y="2155"/>
                  </a:lnTo>
                  <a:lnTo>
                    <a:pt x="4586" y="2171"/>
                  </a:lnTo>
                  <a:lnTo>
                    <a:pt x="4600" y="2186"/>
                  </a:lnTo>
                  <a:lnTo>
                    <a:pt x="4614" y="2200"/>
                  </a:lnTo>
                  <a:lnTo>
                    <a:pt x="4629" y="2214"/>
                  </a:lnTo>
                  <a:lnTo>
                    <a:pt x="4662" y="2243"/>
                  </a:lnTo>
                  <a:lnTo>
                    <a:pt x="4698" y="2273"/>
                  </a:lnTo>
                  <a:lnTo>
                    <a:pt x="4717" y="2290"/>
                  </a:lnTo>
                  <a:lnTo>
                    <a:pt x="4736" y="2309"/>
                  </a:lnTo>
                  <a:lnTo>
                    <a:pt x="4755" y="2329"/>
                  </a:lnTo>
                  <a:lnTo>
                    <a:pt x="4775" y="2350"/>
                  </a:lnTo>
                  <a:lnTo>
                    <a:pt x="4775" y="2350"/>
                  </a:lnTo>
                  <a:lnTo>
                    <a:pt x="4796" y="2375"/>
                  </a:lnTo>
                  <a:lnTo>
                    <a:pt x="4822" y="2402"/>
                  </a:lnTo>
                  <a:lnTo>
                    <a:pt x="4851" y="2430"/>
                  </a:lnTo>
                  <a:lnTo>
                    <a:pt x="4881" y="2459"/>
                  </a:lnTo>
                  <a:lnTo>
                    <a:pt x="4949" y="2520"/>
                  </a:lnTo>
                  <a:lnTo>
                    <a:pt x="5022" y="2583"/>
                  </a:lnTo>
                  <a:lnTo>
                    <a:pt x="5096" y="2645"/>
                  </a:lnTo>
                  <a:lnTo>
                    <a:pt x="5168" y="2704"/>
                  </a:lnTo>
                  <a:lnTo>
                    <a:pt x="5289" y="2807"/>
                  </a:lnTo>
                  <a:lnTo>
                    <a:pt x="5289" y="2807"/>
                  </a:lnTo>
                  <a:lnTo>
                    <a:pt x="5302" y="2818"/>
                  </a:lnTo>
                  <a:lnTo>
                    <a:pt x="5316" y="2832"/>
                  </a:lnTo>
                  <a:lnTo>
                    <a:pt x="5328" y="2847"/>
                  </a:lnTo>
                  <a:lnTo>
                    <a:pt x="5342" y="2864"/>
                  </a:lnTo>
                  <a:lnTo>
                    <a:pt x="5356" y="2885"/>
                  </a:lnTo>
                  <a:lnTo>
                    <a:pt x="5370" y="2906"/>
                  </a:lnTo>
                  <a:lnTo>
                    <a:pt x="5398" y="2953"/>
                  </a:lnTo>
                  <a:lnTo>
                    <a:pt x="5425" y="3004"/>
                  </a:lnTo>
                  <a:lnTo>
                    <a:pt x="5453" y="3061"/>
                  </a:lnTo>
                  <a:lnTo>
                    <a:pt x="5481" y="3120"/>
                  </a:lnTo>
                  <a:lnTo>
                    <a:pt x="5507" y="3181"/>
                  </a:lnTo>
                  <a:lnTo>
                    <a:pt x="5531" y="3244"/>
                  </a:lnTo>
                  <a:lnTo>
                    <a:pt x="5555" y="3307"/>
                  </a:lnTo>
                  <a:lnTo>
                    <a:pt x="5577" y="3369"/>
                  </a:lnTo>
                  <a:lnTo>
                    <a:pt x="5596" y="3429"/>
                  </a:lnTo>
                  <a:lnTo>
                    <a:pt x="5611" y="3486"/>
                  </a:lnTo>
                  <a:lnTo>
                    <a:pt x="5625" y="3539"/>
                  </a:lnTo>
                  <a:lnTo>
                    <a:pt x="5633" y="3588"/>
                  </a:lnTo>
                  <a:lnTo>
                    <a:pt x="5637" y="3611"/>
                  </a:lnTo>
                  <a:lnTo>
                    <a:pt x="5640" y="3631"/>
                  </a:lnTo>
                  <a:lnTo>
                    <a:pt x="5640" y="3631"/>
                  </a:lnTo>
                  <a:lnTo>
                    <a:pt x="5645" y="3673"/>
                  </a:lnTo>
                  <a:lnTo>
                    <a:pt x="5651" y="3720"/>
                  </a:lnTo>
                  <a:lnTo>
                    <a:pt x="5666" y="3826"/>
                  </a:lnTo>
                  <a:lnTo>
                    <a:pt x="5674" y="3886"/>
                  </a:lnTo>
                  <a:lnTo>
                    <a:pt x="5681" y="3946"/>
                  </a:lnTo>
                  <a:lnTo>
                    <a:pt x="5689" y="4009"/>
                  </a:lnTo>
                  <a:lnTo>
                    <a:pt x="5694" y="4073"/>
                  </a:lnTo>
                  <a:lnTo>
                    <a:pt x="5698" y="4140"/>
                  </a:lnTo>
                  <a:lnTo>
                    <a:pt x="5700" y="4206"/>
                  </a:lnTo>
                  <a:lnTo>
                    <a:pt x="5699" y="4271"/>
                  </a:lnTo>
                  <a:lnTo>
                    <a:pt x="5698" y="4304"/>
                  </a:lnTo>
                  <a:lnTo>
                    <a:pt x="5695" y="4337"/>
                  </a:lnTo>
                  <a:lnTo>
                    <a:pt x="5693" y="4370"/>
                  </a:lnTo>
                  <a:lnTo>
                    <a:pt x="5688" y="4401"/>
                  </a:lnTo>
                  <a:lnTo>
                    <a:pt x="5683" y="4433"/>
                  </a:lnTo>
                  <a:lnTo>
                    <a:pt x="5676" y="4464"/>
                  </a:lnTo>
                  <a:lnTo>
                    <a:pt x="5669" y="4494"/>
                  </a:lnTo>
                  <a:lnTo>
                    <a:pt x="5660" y="4523"/>
                  </a:lnTo>
                  <a:lnTo>
                    <a:pt x="5651" y="4554"/>
                  </a:lnTo>
                  <a:lnTo>
                    <a:pt x="5640" y="4581"/>
                  </a:lnTo>
                  <a:lnTo>
                    <a:pt x="5640" y="4581"/>
                  </a:lnTo>
                  <a:lnTo>
                    <a:pt x="5627" y="4609"/>
                  </a:lnTo>
                  <a:lnTo>
                    <a:pt x="5613" y="4636"/>
                  </a:lnTo>
                  <a:lnTo>
                    <a:pt x="5597" y="4661"/>
                  </a:lnTo>
                  <a:lnTo>
                    <a:pt x="5579" y="4685"/>
                  </a:lnTo>
                  <a:lnTo>
                    <a:pt x="5560" y="4709"/>
                  </a:lnTo>
                  <a:lnTo>
                    <a:pt x="5540" y="4731"/>
                  </a:lnTo>
                  <a:lnTo>
                    <a:pt x="5519" y="4754"/>
                  </a:lnTo>
                  <a:lnTo>
                    <a:pt x="5496" y="4774"/>
                  </a:lnTo>
                  <a:lnTo>
                    <a:pt x="5472" y="4794"/>
                  </a:lnTo>
                  <a:lnTo>
                    <a:pt x="5447" y="4813"/>
                  </a:lnTo>
                  <a:lnTo>
                    <a:pt x="5420" y="4832"/>
                  </a:lnTo>
                  <a:lnTo>
                    <a:pt x="5394" y="4850"/>
                  </a:lnTo>
                  <a:lnTo>
                    <a:pt x="5366" y="4866"/>
                  </a:lnTo>
                  <a:lnTo>
                    <a:pt x="5337" y="4881"/>
                  </a:lnTo>
                  <a:lnTo>
                    <a:pt x="5308" y="4897"/>
                  </a:lnTo>
                  <a:lnTo>
                    <a:pt x="5279" y="4909"/>
                  </a:lnTo>
                  <a:lnTo>
                    <a:pt x="5249" y="4923"/>
                  </a:lnTo>
                  <a:lnTo>
                    <a:pt x="5219" y="4934"/>
                  </a:lnTo>
                  <a:lnTo>
                    <a:pt x="5187" y="4946"/>
                  </a:lnTo>
                  <a:lnTo>
                    <a:pt x="5157" y="4956"/>
                  </a:lnTo>
                  <a:lnTo>
                    <a:pt x="5125" y="4965"/>
                  </a:lnTo>
                  <a:lnTo>
                    <a:pt x="5094" y="4973"/>
                  </a:lnTo>
                  <a:lnTo>
                    <a:pt x="5062" y="4981"/>
                  </a:lnTo>
                  <a:lnTo>
                    <a:pt x="5032" y="4987"/>
                  </a:lnTo>
                  <a:lnTo>
                    <a:pt x="5001" y="4994"/>
                  </a:lnTo>
                  <a:lnTo>
                    <a:pt x="4970" y="4999"/>
                  </a:lnTo>
                  <a:lnTo>
                    <a:pt x="4939" y="5002"/>
                  </a:lnTo>
                  <a:lnTo>
                    <a:pt x="4910" y="5006"/>
                  </a:lnTo>
                  <a:lnTo>
                    <a:pt x="4880" y="5009"/>
                  </a:lnTo>
                  <a:lnTo>
                    <a:pt x="4851" y="5010"/>
                  </a:lnTo>
                  <a:lnTo>
                    <a:pt x="4823" y="5010"/>
                  </a:lnTo>
                  <a:lnTo>
                    <a:pt x="4795" y="5010"/>
                  </a:lnTo>
                  <a:lnTo>
                    <a:pt x="4795" y="5010"/>
                  </a:lnTo>
                  <a:lnTo>
                    <a:pt x="4766" y="5009"/>
                  </a:lnTo>
                  <a:lnTo>
                    <a:pt x="4736" y="5005"/>
                  </a:lnTo>
                  <a:lnTo>
                    <a:pt x="4704" y="4999"/>
                  </a:lnTo>
                  <a:lnTo>
                    <a:pt x="4672" y="4991"/>
                  </a:lnTo>
                  <a:lnTo>
                    <a:pt x="4636" y="4982"/>
                  </a:lnTo>
                  <a:lnTo>
                    <a:pt x="4600" y="4971"/>
                  </a:lnTo>
                  <a:lnTo>
                    <a:pt x="4563" y="4958"/>
                  </a:lnTo>
                  <a:lnTo>
                    <a:pt x="4525" y="4944"/>
                  </a:lnTo>
                  <a:lnTo>
                    <a:pt x="4486" y="4929"/>
                  </a:lnTo>
                  <a:lnTo>
                    <a:pt x="4446" y="4913"/>
                  </a:lnTo>
                  <a:lnTo>
                    <a:pt x="4367" y="4876"/>
                  </a:lnTo>
                  <a:lnTo>
                    <a:pt x="4285" y="4837"/>
                  </a:lnTo>
                  <a:lnTo>
                    <a:pt x="4205" y="4797"/>
                  </a:lnTo>
                  <a:lnTo>
                    <a:pt x="4127" y="4754"/>
                  </a:lnTo>
                  <a:lnTo>
                    <a:pt x="4051" y="4712"/>
                  </a:lnTo>
                  <a:lnTo>
                    <a:pt x="3981" y="4671"/>
                  </a:lnTo>
                  <a:lnTo>
                    <a:pt x="3915" y="4631"/>
                  </a:lnTo>
                  <a:lnTo>
                    <a:pt x="3859" y="4594"/>
                  </a:lnTo>
                  <a:lnTo>
                    <a:pt x="3808" y="4560"/>
                  </a:lnTo>
                  <a:lnTo>
                    <a:pt x="3768" y="4532"/>
                  </a:lnTo>
                  <a:lnTo>
                    <a:pt x="3739" y="4508"/>
                  </a:lnTo>
                  <a:lnTo>
                    <a:pt x="3739" y="4508"/>
                  </a:lnTo>
                  <a:lnTo>
                    <a:pt x="3697" y="4472"/>
                  </a:lnTo>
                  <a:lnTo>
                    <a:pt x="3630" y="4410"/>
                  </a:lnTo>
                  <a:lnTo>
                    <a:pt x="3445" y="4235"/>
                  </a:lnTo>
                  <a:lnTo>
                    <a:pt x="3445" y="4235"/>
                  </a:lnTo>
                  <a:lnTo>
                    <a:pt x="3259" y="4054"/>
                  </a:lnTo>
                  <a:lnTo>
                    <a:pt x="3063" y="3865"/>
                  </a:lnTo>
                  <a:lnTo>
                    <a:pt x="2879" y="3685"/>
                  </a:lnTo>
                  <a:lnTo>
                    <a:pt x="2728" y="3534"/>
                  </a:lnTo>
                  <a:lnTo>
                    <a:pt x="2728" y="3534"/>
                  </a:lnTo>
                  <a:lnTo>
                    <a:pt x="2649" y="3454"/>
                  </a:lnTo>
                  <a:lnTo>
                    <a:pt x="2603" y="3407"/>
                  </a:lnTo>
                  <a:lnTo>
                    <a:pt x="2603" y="3407"/>
                  </a:lnTo>
                  <a:lnTo>
                    <a:pt x="2504" y="3289"/>
                  </a:lnTo>
                  <a:lnTo>
                    <a:pt x="2436" y="3211"/>
                  </a:lnTo>
                  <a:lnTo>
                    <a:pt x="2362" y="3127"/>
                  </a:lnTo>
                  <a:lnTo>
                    <a:pt x="2287" y="3043"/>
                  </a:lnTo>
                  <a:lnTo>
                    <a:pt x="2215" y="2965"/>
                  </a:lnTo>
                  <a:lnTo>
                    <a:pt x="2181" y="2931"/>
                  </a:lnTo>
                  <a:lnTo>
                    <a:pt x="2149" y="2900"/>
                  </a:lnTo>
                  <a:lnTo>
                    <a:pt x="2120" y="2873"/>
                  </a:lnTo>
                  <a:lnTo>
                    <a:pt x="2095" y="2852"/>
                  </a:lnTo>
                  <a:lnTo>
                    <a:pt x="2095" y="2852"/>
                  </a:lnTo>
                  <a:lnTo>
                    <a:pt x="2070" y="2833"/>
                  </a:lnTo>
                  <a:lnTo>
                    <a:pt x="2040" y="2810"/>
                  </a:lnTo>
                  <a:lnTo>
                    <a:pt x="1970" y="2762"/>
                  </a:lnTo>
                  <a:lnTo>
                    <a:pt x="1807" y="2651"/>
                  </a:lnTo>
                  <a:lnTo>
                    <a:pt x="1722" y="2592"/>
                  </a:lnTo>
                  <a:lnTo>
                    <a:pt x="1681" y="2563"/>
                  </a:lnTo>
                  <a:lnTo>
                    <a:pt x="1641" y="2534"/>
                  </a:lnTo>
                  <a:lnTo>
                    <a:pt x="1605" y="2505"/>
                  </a:lnTo>
                  <a:lnTo>
                    <a:pt x="1571" y="2477"/>
                  </a:lnTo>
                  <a:lnTo>
                    <a:pt x="1541" y="2451"/>
                  </a:lnTo>
                  <a:lnTo>
                    <a:pt x="1515" y="2426"/>
                  </a:lnTo>
                  <a:lnTo>
                    <a:pt x="1515" y="2426"/>
                  </a:lnTo>
                  <a:lnTo>
                    <a:pt x="1469" y="2379"/>
                  </a:lnTo>
                  <a:lnTo>
                    <a:pt x="1427" y="2338"/>
                  </a:lnTo>
                  <a:lnTo>
                    <a:pt x="1355" y="2268"/>
                  </a:lnTo>
                  <a:lnTo>
                    <a:pt x="1326" y="2237"/>
                  </a:lnTo>
                  <a:lnTo>
                    <a:pt x="1300" y="2206"/>
                  </a:lnTo>
                  <a:lnTo>
                    <a:pt x="1289" y="2191"/>
                  </a:lnTo>
                  <a:lnTo>
                    <a:pt x="1278" y="2176"/>
                  </a:lnTo>
                  <a:lnTo>
                    <a:pt x="1268" y="2160"/>
                  </a:lnTo>
                  <a:lnTo>
                    <a:pt x="1260" y="2143"/>
                  </a:lnTo>
                  <a:lnTo>
                    <a:pt x="1260" y="2143"/>
                  </a:lnTo>
                  <a:lnTo>
                    <a:pt x="1251" y="2128"/>
                  </a:lnTo>
                  <a:lnTo>
                    <a:pt x="1242" y="2114"/>
                  </a:lnTo>
                  <a:lnTo>
                    <a:pt x="1232" y="2102"/>
                  </a:lnTo>
                  <a:lnTo>
                    <a:pt x="1222" y="2090"/>
                  </a:lnTo>
                  <a:lnTo>
                    <a:pt x="1209" y="2080"/>
                  </a:lnTo>
                  <a:lnTo>
                    <a:pt x="1196" y="2072"/>
                  </a:lnTo>
                  <a:lnTo>
                    <a:pt x="1181" y="2063"/>
                  </a:lnTo>
                  <a:lnTo>
                    <a:pt x="1166" y="2054"/>
                  </a:lnTo>
                  <a:lnTo>
                    <a:pt x="1130" y="2036"/>
                  </a:lnTo>
                  <a:lnTo>
                    <a:pt x="1087" y="2019"/>
                  </a:lnTo>
                  <a:lnTo>
                    <a:pt x="1035" y="1996"/>
                  </a:lnTo>
                  <a:lnTo>
                    <a:pt x="973" y="1968"/>
                  </a:lnTo>
                  <a:lnTo>
                    <a:pt x="973" y="1968"/>
                  </a:lnTo>
                  <a:lnTo>
                    <a:pt x="932" y="1947"/>
                  </a:lnTo>
                  <a:lnTo>
                    <a:pt x="891" y="1922"/>
                  </a:lnTo>
                  <a:lnTo>
                    <a:pt x="851" y="1896"/>
                  </a:lnTo>
                  <a:lnTo>
                    <a:pt x="811" y="1867"/>
                  </a:lnTo>
                  <a:lnTo>
                    <a:pt x="772" y="1838"/>
                  </a:lnTo>
                  <a:lnTo>
                    <a:pt x="734" y="1808"/>
                  </a:lnTo>
                  <a:lnTo>
                    <a:pt x="661" y="1750"/>
                  </a:lnTo>
                  <a:lnTo>
                    <a:pt x="661" y="1750"/>
                  </a:lnTo>
                  <a:lnTo>
                    <a:pt x="661" y="1750"/>
                  </a:lnTo>
                  <a:lnTo>
                    <a:pt x="619" y="1717"/>
                  </a:lnTo>
                  <a:lnTo>
                    <a:pt x="581" y="1687"/>
                  </a:lnTo>
                  <a:lnTo>
                    <a:pt x="545" y="1659"/>
                  </a:lnTo>
                  <a:lnTo>
                    <a:pt x="511" y="1638"/>
                  </a:lnTo>
                  <a:lnTo>
                    <a:pt x="511" y="1638"/>
                  </a:lnTo>
                  <a:lnTo>
                    <a:pt x="457" y="1605"/>
                  </a:lnTo>
                  <a:lnTo>
                    <a:pt x="394" y="1570"/>
                  </a:lnTo>
                  <a:lnTo>
                    <a:pt x="394" y="1570"/>
                  </a:lnTo>
                  <a:lnTo>
                    <a:pt x="313" y="1523"/>
                  </a:lnTo>
                  <a:lnTo>
                    <a:pt x="273" y="1501"/>
                  </a:lnTo>
                  <a:lnTo>
                    <a:pt x="236" y="1477"/>
                  </a:lnTo>
                  <a:lnTo>
                    <a:pt x="202" y="1454"/>
                  </a:lnTo>
                  <a:lnTo>
                    <a:pt x="173" y="1431"/>
                  </a:lnTo>
                  <a:lnTo>
                    <a:pt x="160" y="1421"/>
                  </a:lnTo>
                  <a:lnTo>
                    <a:pt x="150" y="1411"/>
                  </a:lnTo>
                  <a:lnTo>
                    <a:pt x="140" y="1401"/>
                  </a:lnTo>
                  <a:lnTo>
                    <a:pt x="133" y="1391"/>
                  </a:lnTo>
                  <a:lnTo>
                    <a:pt x="133" y="1391"/>
                  </a:lnTo>
                  <a:lnTo>
                    <a:pt x="124" y="1378"/>
                  </a:lnTo>
                  <a:lnTo>
                    <a:pt x="114" y="1367"/>
                  </a:lnTo>
                  <a:lnTo>
                    <a:pt x="102" y="1356"/>
                  </a:lnTo>
                  <a:lnTo>
                    <a:pt x="92" y="1344"/>
                  </a:lnTo>
                  <a:lnTo>
                    <a:pt x="70" y="1325"/>
                  </a:lnTo>
                  <a:lnTo>
                    <a:pt x="48" y="1310"/>
                  </a:lnTo>
                  <a:lnTo>
                    <a:pt x="29" y="1298"/>
                  </a:lnTo>
                  <a:lnTo>
                    <a:pt x="14" y="1289"/>
                  </a:lnTo>
                  <a:lnTo>
                    <a:pt x="0" y="1281"/>
                  </a:lnTo>
                  <a:lnTo>
                    <a:pt x="0" y="1281"/>
                  </a:lnTo>
                  <a:lnTo>
                    <a:pt x="23" y="1219"/>
                  </a:lnTo>
                  <a:lnTo>
                    <a:pt x="23" y="1219"/>
                  </a:lnTo>
                  <a:lnTo>
                    <a:pt x="29" y="1208"/>
                  </a:lnTo>
                  <a:lnTo>
                    <a:pt x="38" y="1195"/>
                  </a:lnTo>
                  <a:lnTo>
                    <a:pt x="49" y="1183"/>
                  </a:lnTo>
                  <a:lnTo>
                    <a:pt x="63" y="1170"/>
                  </a:lnTo>
                  <a:lnTo>
                    <a:pt x="78" y="1158"/>
                  </a:lnTo>
                  <a:lnTo>
                    <a:pt x="96" y="1143"/>
                  </a:lnTo>
                  <a:lnTo>
                    <a:pt x="134" y="1114"/>
                  </a:lnTo>
                  <a:lnTo>
                    <a:pt x="177" y="1081"/>
                  </a:lnTo>
                  <a:lnTo>
                    <a:pt x="220" y="1045"/>
                  </a:lnTo>
                  <a:lnTo>
                    <a:pt x="241" y="1027"/>
                  </a:lnTo>
                  <a:lnTo>
                    <a:pt x="261" y="1006"/>
                  </a:lnTo>
                  <a:lnTo>
                    <a:pt x="281" y="986"/>
                  </a:lnTo>
                  <a:lnTo>
                    <a:pt x="300" y="965"/>
                  </a:lnTo>
                  <a:lnTo>
                    <a:pt x="300" y="965"/>
                  </a:lnTo>
                  <a:lnTo>
                    <a:pt x="336" y="919"/>
                  </a:lnTo>
                  <a:lnTo>
                    <a:pt x="371" y="875"/>
                  </a:lnTo>
                  <a:lnTo>
                    <a:pt x="404" y="829"/>
                  </a:lnTo>
                  <a:lnTo>
                    <a:pt x="435" y="782"/>
                  </a:lnTo>
                  <a:lnTo>
                    <a:pt x="450" y="757"/>
                  </a:lnTo>
                  <a:lnTo>
                    <a:pt x="464" y="732"/>
                  </a:lnTo>
                  <a:lnTo>
                    <a:pt x="478" y="705"/>
                  </a:lnTo>
                  <a:lnTo>
                    <a:pt x="492" y="677"/>
                  </a:lnTo>
                  <a:lnTo>
                    <a:pt x="506" y="648"/>
                  </a:lnTo>
                  <a:lnTo>
                    <a:pt x="518" y="619"/>
                  </a:lnTo>
                  <a:lnTo>
                    <a:pt x="531" y="589"/>
                  </a:lnTo>
                  <a:lnTo>
                    <a:pt x="542" y="556"/>
                  </a:lnTo>
                  <a:lnTo>
                    <a:pt x="542" y="556"/>
                  </a:lnTo>
                  <a:lnTo>
                    <a:pt x="549" y="540"/>
                  </a:lnTo>
                  <a:lnTo>
                    <a:pt x="556" y="524"/>
                  </a:lnTo>
                  <a:lnTo>
                    <a:pt x="574" y="488"/>
                  </a:lnTo>
                  <a:lnTo>
                    <a:pt x="594" y="452"/>
                  </a:lnTo>
                  <a:lnTo>
                    <a:pt x="617" y="415"/>
                  </a:lnTo>
                  <a:lnTo>
                    <a:pt x="642" y="377"/>
                  </a:lnTo>
                  <a:lnTo>
                    <a:pt x="668" y="341"/>
                  </a:lnTo>
                  <a:lnTo>
                    <a:pt x="696" y="304"/>
                  </a:lnTo>
                  <a:lnTo>
                    <a:pt x="724" y="269"/>
                  </a:lnTo>
                  <a:lnTo>
                    <a:pt x="752" y="235"/>
                  </a:lnTo>
                  <a:lnTo>
                    <a:pt x="779" y="203"/>
                  </a:lnTo>
                  <a:lnTo>
                    <a:pt x="830" y="147"/>
                  </a:lnTo>
                  <a:lnTo>
                    <a:pt x="871" y="103"/>
                  </a:lnTo>
                  <a:lnTo>
                    <a:pt x="899" y="76"/>
                  </a:lnTo>
                  <a:lnTo>
                    <a:pt x="899" y="76"/>
                  </a:lnTo>
                  <a:lnTo>
                    <a:pt x="917" y="61"/>
                  </a:lnTo>
                  <a:lnTo>
                    <a:pt x="934" y="47"/>
                  </a:lnTo>
                  <a:lnTo>
                    <a:pt x="953" y="36"/>
                  </a:lnTo>
                  <a:lnTo>
                    <a:pt x="970" y="26"/>
                  </a:lnTo>
                  <a:lnTo>
                    <a:pt x="970" y="26"/>
                  </a:lnTo>
                  <a:lnTo>
                    <a:pt x="991" y="14"/>
                  </a:lnTo>
                  <a:lnTo>
                    <a:pt x="1007" y="7"/>
                  </a:lnTo>
                  <a:lnTo>
                    <a:pt x="1023" y="0"/>
                  </a:lnTo>
                  <a:lnTo>
                    <a:pt x="1023" y="0"/>
                  </a:lnTo>
                  <a:lnTo>
                    <a:pt x="1150" y="120"/>
                  </a:lnTo>
                  <a:lnTo>
                    <a:pt x="1150" y="120"/>
                  </a:lnTo>
                  <a:lnTo>
                    <a:pt x="1171" y="137"/>
                  </a:lnTo>
                  <a:lnTo>
                    <a:pt x="1213" y="166"/>
                  </a:lnTo>
                  <a:lnTo>
                    <a:pt x="1329" y="248"/>
                  </a:lnTo>
                  <a:lnTo>
                    <a:pt x="1525" y="384"/>
                  </a:lnTo>
                  <a:lnTo>
                    <a:pt x="1525" y="384"/>
                  </a:lnTo>
                  <a:lnTo>
                    <a:pt x="1543" y="396"/>
                  </a:lnTo>
                  <a:lnTo>
                    <a:pt x="1557" y="410"/>
                  </a:lnTo>
                  <a:lnTo>
                    <a:pt x="1570" y="425"/>
                  </a:lnTo>
                  <a:lnTo>
                    <a:pt x="1581" y="439"/>
                  </a:lnTo>
                  <a:lnTo>
                    <a:pt x="1600" y="467"/>
                  </a:lnTo>
                  <a:lnTo>
                    <a:pt x="1607" y="479"/>
                  </a:lnTo>
                  <a:lnTo>
                    <a:pt x="1616" y="491"/>
                  </a:lnTo>
                  <a:lnTo>
                    <a:pt x="1616" y="491"/>
                  </a:lnTo>
                  <a:lnTo>
                    <a:pt x="1624" y="501"/>
                  </a:lnTo>
                  <a:lnTo>
                    <a:pt x="1635" y="511"/>
                  </a:lnTo>
                  <a:lnTo>
                    <a:pt x="1664" y="535"/>
                  </a:lnTo>
                  <a:lnTo>
                    <a:pt x="1698" y="559"/>
                  </a:lnTo>
                  <a:lnTo>
                    <a:pt x="1732" y="580"/>
                  </a:lnTo>
                  <a:lnTo>
                    <a:pt x="1732" y="580"/>
                  </a:lnTo>
                  <a:lnTo>
                    <a:pt x="1814" y="665"/>
                  </a:lnTo>
                  <a:lnTo>
                    <a:pt x="1876" y="725"/>
                  </a:lnTo>
                  <a:lnTo>
                    <a:pt x="1900" y="749"/>
                  </a:lnTo>
                  <a:lnTo>
                    <a:pt x="1915" y="762"/>
                  </a:lnTo>
                  <a:lnTo>
                    <a:pt x="1915" y="762"/>
                  </a:lnTo>
                  <a:lnTo>
                    <a:pt x="1967" y="798"/>
                  </a:lnTo>
                  <a:lnTo>
                    <a:pt x="2064" y="869"/>
                  </a:lnTo>
                  <a:lnTo>
                    <a:pt x="2120" y="909"/>
                  </a:lnTo>
                  <a:lnTo>
                    <a:pt x="2181" y="950"/>
                  </a:lnTo>
                  <a:lnTo>
                    <a:pt x="2239" y="986"/>
                  </a:lnTo>
                  <a:lnTo>
                    <a:pt x="2267" y="1003"/>
                  </a:lnTo>
                  <a:lnTo>
                    <a:pt x="2293" y="1018"/>
                  </a:lnTo>
                  <a:lnTo>
                    <a:pt x="2293" y="1018"/>
                  </a:lnTo>
                  <a:lnTo>
                    <a:pt x="2345" y="1048"/>
                  </a:lnTo>
                  <a:lnTo>
                    <a:pt x="2398" y="1080"/>
                  </a:lnTo>
                  <a:lnTo>
                    <a:pt x="2449" y="1115"/>
                  </a:lnTo>
                  <a:lnTo>
                    <a:pt x="2500" y="1151"/>
                  </a:lnTo>
                  <a:lnTo>
                    <a:pt x="2549" y="1189"/>
                  </a:lnTo>
                  <a:lnTo>
                    <a:pt x="2572" y="1208"/>
                  </a:lnTo>
                  <a:lnTo>
                    <a:pt x="2593" y="1228"/>
                  </a:lnTo>
                  <a:lnTo>
                    <a:pt x="2613" y="1248"/>
                  </a:lnTo>
                  <a:lnTo>
                    <a:pt x="2633" y="1267"/>
                  </a:lnTo>
                  <a:lnTo>
                    <a:pt x="2651" y="1288"/>
                  </a:lnTo>
                  <a:lnTo>
                    <a:pt x="2667" y="130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1BF89CB2-0B6D-42F4-F208-DDC0043D4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8" y="2775"/>
              <a:ext cx="288" cy="1542"/>
            </a:xfrm>
            <a:custGeom>
              <a:avLst/>
              <a:gdLst>
                <a:gd name="T0" fmla="*/ 825 w 865"/>
                <a:gd name="T1" fmla="*/ 822 h 4627"/>
                <a:gd name="T2" fmla="*/ 686 w 865"/>
                <a:gd name="T3" fmla="*/ 1260 h 4627"/>
                <a:gd name="T4" fmla="*/ 623 w 865"/>
                <a:gd name="T5" fmla="*/ 1490 h 4627"/>
                <a:gd name="T6" fmla="*/ 594 w 865"/>
                <a:gd name="T7" fmla="*/ 1639 h 4627"/>
                <a:gd name="T8" fmla="*/ 564 w 865"/>
                <a:gd name="T9" fmla="*/ 1987 h 4627"/>
                <a:gd name="T10" fmla="*/ 505 w 865"/>
                <a:gd name="T11" fmla="*/ 2638 h 4627"/>
                <a:gd name="T12" fmla="*/ 461 w 865"/>
                <a:gd name="T13" fmla="*/ 3015 h 4627"/>
                <a:gd name="T14" fmla="*/ 423 w 865"/>
                <a:gd name="T15" fmla="*/ 3251 h 4627"/>
                <a:gd name="T16" fmla="*/ 400 w 865"/>
                <a:gd name="T17" fmla="*/ 3338 h 4627"/>
                <a:gd name="T18" fmla="*/ 374 w 865"/>
                <a:gd name="T19" fmla="*/ 3416 h 4627"/>
                <a:gd name="T20" fmla="*/ 342 w 865"/>
                <a:gd name="T21" fmla="*/ 3527 h 4627"/>
                <a:gd name="T22" fmla="*/ 306 w 865"/>
                <a:gd name="T23" fmla="*/ 3707 h 4627"/>
                <a:gd name="T24" fmla="*/ 270 w 865"/>
                <a:gd name="T25" fmla="*/ 3964 h 4627"/>
                <a:gd name="T26" fmla="*/ 235 w 865"/>
                <a:gd name="T27" fmla="*/ 4291 h 4627"/>
                <a:gd name="T28" fmla="*/ 208 w 865"/>
                <a:gd name="T29" fmla="*/ 4627 h 4627"/>
                <a:gd name="T30" fmla="*/ 0 w 865"/>
                <a:gd name="T31" fmla="*/ 4493 h 4627"/>
                <a:gd name="T32" fmla="*/ 9 w 865"/>
                <a:gd name="T33" fmla="*/ 4399 h 4627"/>
                <a:gd name="T34" fmla="*/ 45 w 865"/>
                <a:gd name="T35" fmla="*/ 4135 h 4627"/>
                <a:gd name="T36" fmla="*/ 86 w 865"/>
                <a:gd name="T37" fmla="*/ 3904 h 4627"/>
                <a:gd name="T38" fmla="*/ 104 w 865"/>
                <a:gd name="T39" fmla="*/ 3824 h 4627"/>
                <a:gd name="T40" fmla="*/ 135 w 865"/>
                <a:gd name="T41" fmla="*/ 3642 h 4627"/>
                <a:gd name="T42" fmla="*/ 168 w 865"/>
                <a:gd name="T43" fmla="*/ 3400 h 4627"/>
                <a:gd name="T44" fmla="*/ 196 w 865"/>
                <a:gd name="T45" fmla="*/ 3134 h 4627"/>
                <a:gd name="T46" fmla="*/ 212 w 865"/>
                <a:gd name="T47" fmla="*/ 2876 h 4627"/>
                <a:gd name="T48" fmla="*/ 211 w 865"/>
                <a:gd name="T49" fmla="*/ 2695 h 4627"/>
                <a:gd name="T50" fmla="*/ 206 w 865"/>
                <a:gd name="T51" fmla="*/ 2634 h 4627"/>
                <a:gd name="T52" fmla="*/ 207 w 865"/>
                <a:gd name="T53" fmla="*/ 2542 h 4627"/>
                <a:gd name="T54" fmla="*/ 220 w 865"/>
                <a:gd name="T55" fmla="*/ 2418 h 4627"/>
                <a:gd name="T56" fmla="*/ 256 w 865"/>
                <a:gd name="T57" fmla="*/ 2231 h 4627"/>
                <a:gd name="T58" fmla="*/ 304 w 865"/>
                <a:gd name="T59" fmla="*/ 2058 h 4627"/>
                <a:gd name="T60" fmla="*/ 372 w 865"/>
                <a:gd name="T61" fmla="*/ 1826 h 4627"/>
                <a:gd name="T62" fmla="*/ 393 w 865"/>
                <a:gd name="T63" fmla="*/ 1721 h 4627"/>
                <a:gd name="T64" fmla="*/ 432 w 865"/>
                <a:gd name="T65" fmla="*/ 1421 h 4627"/>
                <a:gd name="T66" fmla="*/ 444 w 865"/>
                <a:gd name="T67" fmla="*/ 1257 h 4627"/>
                <a:gd name="T68" fmla="*/ 445 w 865"/>
                <a:gd name="T69" fmla="*/ 1109 h 4627"/>
                <a:gd name="T70" fmla="*/ 439 w 865"/>
                <a:gd name="T71" fmla="*/ 1028 h 4627"/>
                <a:gd name="T72" fmla="*/ 405 w 865"/>
                <a:gd name="T73" fmla="*/ 831 h 4627"/>
                <a:gd name="T74" fmla="*/ 377 w 865"/>
                <a:gd name="T75" fmla="*/ 723 h 4627"/>
                <a:gd name="T76" fmla="*/ 351 w 865"/>
                <a:gd name="T77" fmla="*/ 658 h 4627"/>
                <a:gd name="T78" fmla="*/ 319 w 865"/>
                <a:gd name="T79" fmla="*/ 606 h 4627"/>
                <a:gd name="T80" fmla="*/ 308 w 865"/>
                <a:gd name="T81" fmla="*/ 586 h 4627"/>
                <a:gd name="T82" fmla="*/ 268 w 865"/>
                <a:gd name="T83" fmla="*/ 478 h 4627"/>
                <a:gd name="T84" fmla="*/ 211 w 865"/>
                <a:gd name="T85" fmla="*/ 273 h 4627"/>
                <a:gd name="T86" fmla="*/ 145 w 865"/>
                <a:gd name="T87" fmla="*/ 1 h 4627"/>
                <a:gd name="T88" fmla="*/ 299 w 865"/>
                <a:gd name="T89" fmla="*/ 151 h 4627"/>
                <a:gd name="T90" fmla="*/ 865 w 865"/>
                <a:gd name="T91" fmla="*/ 701 h 4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5" h="4627">
                  <a:moveTo>
                    <a:pt x="865" y="701"/>
                  </a:moveTo>
                  <a:lnTo>
                    <a:pt x="865" y="701"/>
                  </a:lnTo>
                  <a:lnTo>
                    <a:pt x="825" y="822"/>
                  </a:lnTo>
                  <a:lnTo>
                    <a:pt x="783" y="948"/>
                  </a:lnTo>
                  <a:lnTo>
                    <a:pt x="735" y="1099"/>
                  </a:lnTo>
                  <a:lnTo>
                    <a:pt x="686" y="1260"/>
                  </a:lnTo>
                  <a:lnTo>
                    <a:pt x="664" y="1340"/>
                  </a:lnTo>
                  <a:lnTo>
                    <a:pt x="642" y="1418"/>
                  </a:lnTo>
                  <a:lnTo>
                    <a:pt x="623" y="1490"/>
                  </a:lnTo>
                  <a:lnTo>
                    <a:pt x="609" y="1555"/>
                  </a:lnTo>
                  <a:lnTo>
                    <a:pt x="598" y="1613"/>
                  </a:lnTo>
                  <a:lnTo>
                    <a:pt x="594" y="1639"/>
                  </a:lnTo>
                  <a:lnTo>
                    <a:pt x="592" y="1661"/>
                  </a:lnTo>
                  <a:lnTo>
                    <a:pt x="592" y="1661"/>
                  </a:lnTo>
                  <a:lnTo>
                    <a:pt x="564" y="1987"/>
                  </a:lnTo>
                  <a:lnTo>
                    <a:pt x="542" y="2232"/>
                  </a:lnTo>
                  <a:lnTo>
                    <a:pt x="517" y="2502"/>
                  </a:lnTo>
                  <a:lnTo>
                    <a:pt x="505" y="2638"/>
                  </a:lnTo>
                  <a:lnTo>
                    <a:pt x="490" y="2771"/>
                  </a:lnTo>
                  <a:lnTo>
                    <a:pt x="476" y="2898"/>
                  </a:lnTo>
                  <a:lnTo>
                    <a:pt x="461" y="3015"/>
                  </a:lnTo>
                  <a:lnTo>
                    <a:pt x="445" y="3121"/>
                  </a:lnTo>
                  <a:lnTo>
                    <a:pt x="430" y="3212"/>
                  </a:lnTo>
                  <a:lnTo>
                    <a:pt x="423" y="3251"/>
                  </a:lnTo>
                  <a:lnTo>
                    <a:pt x="415" y="3285"/>
                  </a:lnTo>
                  <a:lnTo>
                    <a:pt x="408" y="3314"/>
                  </a:lnTo>
                  <a:lnTo>
                    <a:pt x="400" y="3338"/>
                  </a:lnTo>
                  <a:lnTo>
                    <a:pt x="400" y="3338"/>
                  </a:lnTo>
                  <a:lnTo>
                    <a:pt x="386" y="3378"/>
                  </a:lnTo>
                  <a:lnTo>
                    <a:pt x="374" y="3416"/>
                  </a:lnTo>
                  <a:lnTo>
                    <a:pt x="361" y="3454"/>
                  </a:lnTo>
                  <a:lnTo>
                    <a:pt x="351" y="3490"/>
                  </a:lnTo>
                  <a:lnTo>
                    <a:pt x="342" y="3527"/>
                  </a:lnTo>
                  <a:lnTo>
                    <a:pt x="333" y="3562"/>
                  </a:lnTo>
                  <a:lnTo>
                    <a:pt x="318" y="3634"/>
                  </a:lnTo>
                  <a:lnTo>
                    <a:pt x="306" y="3707"/>
                  </a:lnTo>
                  <a:lnTo>
                    <a:pt x="294" y="3785"/>
                  </a:lnTo>
                  <a:lnTo>
                    <a:pt x="270" y="3964"/>
                  </a:lnTo>
                  <a:lnTo>
                    <a:pt x="270" y="3964"/>
                  </a:lnTo>
                  <a:lnTo>
                    <a:pt x="258" y="4069"/>
                  </a:lnTo>
                  <a:lnTo>
                    <a:pt x="245" y="4180"/>
                  </a:lnTo>
                  <a:lnTo>
                    <a:pt x="235" y="4291"/>
                  </a:lnTo>
                  <a:lnTo>
                    <a:pt x="226" y="4395"/>
                  </a:lnTo>
                  <a:lnTo>
                    <a:pt x="214" y="4562"/>
                  </a:lnTo>
                  <a:lnTo>
                    <a:pt x="208" y="4627"/>
                  </a:lnTo>
                  <a:lnTo>
                    <a:pt x="0" y="4627"/>
                  </a:lnTo>
                  <a:lnTo>
                    <a:pt x="0" y="4627"/>
                  </a:lnTo>
                  <a:lnTo>
                    <a:pt x="0" y="4493"/>
                  </a:lnTo>
                  <a:lnTo>
                    <a:pt x="0" y="4493"/>
                  </a:lnTo>
                  <a:lnTo>
                    <a:pt x="3" y="4459"/>
                  </a:lnTo>
                  <a:lnTo>
                    <a:pt x="9" y="4399"/>
                  </a:lnTo>
                  <a:lnTo>
                    <a:pt x="18" y="4321"/>
                  </a:lnTo>
                  <a:lnTo>
                    <a:pt x="31" y="4232"/>
                  </a:lnTo>
                  <a:lnTo>
                    <a:pt x="45" y="4135"/>
                  </a:lnTo>
                  <a:lnTo>
                    <a:pt x="61" y="4037"/>
                  </a:lnTo>
                  <a:lnTo>
                    <a:pt x="77" y="3945"/>
                  </a:lnTo>
                  <a:lnTo>
                    <a:pt x="86" y="3904"/>
                  </a:lnTo>
                  <a:lnTo>
                    <a:pt x="95" y="3866"/>
                  </a:lnTo>
                  <a:lnTo>
                    <a:pt x="95" y="3866"/>
                  </a:lnTo>
                  <a:lnTo>
                    <a:pt x="104" y="3824"/>
                  </a:lnTo>
                  <a:lnTo>
                    <a:pt x="114" y="3772"/>
                  </a:lnTo>
                  <a:lnTo>
                    <a:pt x="124" y="3711"/>
                  </a:lnTo>
                  <a:lnTo>
                    <a:pt x="135" y="3642"/>
                  </a:lnTo>
                  <a:lnTo>
                    <a:pt x="147" y="3566"/>
                  </a:lnTo>
                  <a:lnTo>
                    <a:pt x="158" y="3485"/>
                  </a:lnTo>
                  <a:lnTo>
                    <a:pt x="168" y="3400"/>
                  </a:lnTo>
                  <a:lnTo>
                    <a:pt x="178" y="3313"/>
                  </a:lnTo>
                  <a:lnTo>
                    <a:pt x="188" y="3223"/>
                  </a:lnTo>
                  <a:lnTo>
                    <a:pt x="196" y="3134"/>
                  </a:lnTo>
                  <a:lnTo>
                    <a:pt x="203" y="3045"/>
                  </a:lnTo>
                  <a:lnTo>
                    <a:pt x="208" y="2958"/>
                  </a:lnTo>
                  <a:lnTo>
                    <a:pt x="212" y="2876"/>
                  </a:lnTo>
                  <a:lnTo>
                    <a:pt x="214" y="2800"/>
                  </a:lnTo>
                  <a:lnTo>
                    <a:pt x="212" y="2728"/>
                  </a:lnTo>
                  <a:lnTo>
                    <a:pt x="211" y="2695"/>
                  </a:lnTo>
                  <a:lnTo>
                    <a:pt x="208" y="2665"/>
                  </a:lnTo>
                  <a:lnTo>
                    <a:pt x="208" y="2665"/>
                  </a:lnTo>
                  <a:lnTo>
                    <a:pt x="206" y="2634"/>
                  </a:lnTo>
                  <a:lnTo>
                    <a:pt x="206" y="2604"/>
                  </a:lnTo>
                  <a:lnTo>
                    <a:pt x="206" y="2574"/>
                  </a:lnTo>
                  <a:lnTo>
                    <a:pt x="207" y="2542"/>
                  </a:lnTo>
                  <a:lnTo>
                    <a:pt x="208" y="2511"/>
                  </a:lnTo>
                  <a:lnTo>
                    <a:pt x="211" y="2481"/>
                  </a:lnTo>
                  <a:lnTo>
                    <a:pt x="220" y="2418"/>
                  </a:lnTo>
                  <a:lnTo>
                    <a:pt x="230" y="2355"/>
                  </a:lnTo>
                  <a:lnTo>
                    <a:pt x="243" y="2293"/>
                  </a:lnTo>
                  <a:lnTo>
                    <a:pt x="256" y="2231"/>
                  </a:lnTo>
                  <a:lnTo>
                    <a:pt x="271" y="2172"/>
                  </a:lnTo>
                  <a:lnTo>
                    <a:pt x="288" y="2114"/>
                  </a:lnTo>
                  <a:lnTo>
                    <a:pt x="304" y="2058"/>
                  </a:lnTo>
                  <a:lnTo>
                    <a:pt x="336" y="1955"/>
                  </a:lnTo>
                  <a:lnTo>
                    <a:pt x="362" y="1866"/>
                  </a:lnTo>
                  <a:lnTo>
                    <a:pt x="372" y="1826"/>
                  </a:lnTo>
                  <a:lnTo>
                    <a:pt x="380" y="1794"/>
                  </a:lnTo>
                  <a:lnTo>
                    <a:pt x="380" y="1794"/>
                  </a:lnTo>
                  <a:lnTo>
                    <a:pt x="393" y="1721"/>
                  </a:lnTo>
                  <a:lnTo>
                    <a:pt x="406" y="1631"/>
                  </a:lnTo>
                  <a:lnTo>
                    <a:pt x="420" y="1529"/>
                  </a:lnTo>
                  <a:lnTo>
                    <a:pt x="432" y="1421"/>
                  </a:lnTo>
                  <a:lnTo>
                    <a:pt x="437" y="1365"/>
                  </a:lnTo>
                  <a:lnTo>
                    <a:pt x="440" y="1311"/>
                  </a:lnTo>
                  <a:lnTo>
                    <a:pt x="444" y="1257"/>
                  </a:lnTo>
                  <a:lnTo>
                    <a:pt x="445" y="1205"/>
                  </a:lnTo>
                  <a:lnTo>
                    <a:pt x="447" y="1156"/>
                  </a:lnTo>
                  <a:lnTo>
                    <a:pt x="445" y="1109"/>
                  </a:lnTo>
                  <a:lnTo>
                    <a:pt x="443" y="1066"/>
                  </a:lnTo>
                  <a:lnTo>
                    <a:pt x="439" y="1028"/>
                  </a:lnTo>
                  <a:lnTo>
                    <a:pt x="439" y="1028"/>
                  </a:lnTo>
                  <a:lnTo>
                    <a:pt x="429" y="958"/>
                  </a:lnTo>
                  <a:lnTo>
                    <a:pt x="418" y="892"/>
                  </a:lnTo>
                  <a:lnTo>
                    <a:pt x="405" y="831"/>
                  </a:lnTo>
                  <a:lnTo>
                    <a:pt x="393" y="775"/>
                  </a:lnTo>
                  <a:lnTo>
                    <a:pt x="385" y="749"/>
                  </a:lnTo>
                  <a:lnTo>
                    <a:pt x="377" y="723"/>
                  </a:lnTo>
                  <a:lnTo>
                    <a:pt x="369" y="701"/>
                  </a:lnTo>
                  <a:lnTo>
                    <a:pt x="360" y="678"/>
                  </a:lnTo>
                  <a:lnTo>
                    <a:pt x="351" y="658"/>
                  </a:lnTo>
                  <a:lnTo>
                    <a:pt x="341" y="639"/>
                  </a:lnTo>
                  <a:lnTo>
                    <a:pt x="331" y="621"/>
                  </a:lnTo>
                  <a:lnTo>
                    <a:pt x="319" y="606"/>
                  </a:lnTo>
                  <a:lnTo>
                    <a:pt x="319" y="606"/>
                  </a:lnTo>
                  <a:lnTo>
                    <a:pt x="314" y="597"/>
                  </a:lnTo>
                  <a:lnTo>
                    <a:pt x="308" y="586"/>
                  </a:lnTo>
                  <a:lnTo>
                    <a:pt x="295" y="557"/>
                  </a:lnTo>
                  <a:lnTo>
                    <a:pt x="282" y="520"/>
                  </a:lnTo>
                  <a:lnTo>
                    <a:pt x="268" y="478"/>
                  </a:lnTo>
                  <a:lnTo>
                    <a:pt x="253" y="431"/>
                  </a:lnTo>
                  <a:lnTo>
                    <a:pt x="239" y="379"/>
                  </a:lnTo>
                  <a:lnTo>
                    <a:pt x="211" y="273"/>
                  </a:lnTo>
                  <a:lnTo>
                    <a:pt x="186" y="171"/>
                  </a:lnTo>
                  <a:lnTo>
                    <a:pt x="164" y="84"/>
                  </a:lnTo>
                  <a:lnTo>
                    <a:pt x="145" y="1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299" y="151"/>
                  </a:lnTo>
                  <a:lnTo>
                    <a:pt x="483" y="331"/>
                  </a:lnTo>
                  <a:lnTo>
                    <a:pt x="679" y="520"/>
                  </a:lnTo>
                  <a:lnTo>
                    <a:pt x="865" y="70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B64A24A2-D8CA-08CF-A878-12A5AB1FD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8" y="2775"/>
              <a:ext cx="288" cy="1542"/>
            </a:xfrm>
            <a:custGeom>
              <a:avLst/>
              <a:gdLst>
                <a:gd name="T0" fmla="*/ 825 w 865"/>
                <a:gd name="T1" fmla="*/ 822 h 4627"/>
                <a:gd name="T2" fmla="*/ 686 w 865"/>
                <a:gd name="T3" fmla="*/ 1260 h 4627"/>
                <a:gd name="T4" fmla="*/ 623 w 865"/>
                <a:gd name="T5" fmla="*/ 1490 h 4627"/>
                <a:gd name="T6" fmla="*/ 594 w 865"/>
                <a:gd name="T7" fmla="*/ 1639 h 4627"/>
                <a:gd name="T8" fmla="*/ 564 w 865"/>
                <a:gd name="T9" fmla="*/ 1987 h 4627"/>
                <a:gd name="T10" fmla="*/ 505 w 865"/>
                <a:gd name="T11" fmla="*/ 2638 h 4627"/>
                <a:gd name="T12" fmla="*/ 461 w 865"/>
                <a:gd name="T13" fmla="*/ 3015 h 4627"/>
                <a:gd name="T14" fmla="*/ 423 w 865"/>
                <a:gd name="T15" fmla="*/ 3251 h 4627"/>
                <a:gd name="T16" fmla="*/ 400 w 865"/>
                <a:gd name="T17" fmla="*/ 3338 h 4627"/>
                <a:gd name="T18" fmla="*/ 374 w 865"/>
                <a:gd name="T19" fmla="*/ 3416 h 4627"/>
                <a:gd name="T20" fmla="*/ 342 w 865"/>
                <a:gd name="T21" fmla="*/ 3527 h 4627"/>
                <a:gd name="T22" fmla="*/ 306 w 865"/>
                <a:gd name="T23" fmla="*/ 3707 h 4627"/>
                <a:gd name="T24" fmla="*/ 270 w 865"/>
                <a:gd name="T25" fmla="*/ 3964 h 4627"/>
                <a:gd name="T26" fmla="*/ 235 w 865"/>
                <a:gd name="T27" fmla="*/ 4291 h 4627"/>
                <a:gd name="T28" fmla="*/ 208 w 865"/>
                <a:gd name="T29" fmla="*/ 4627 h 4627"/>
                <a:gd name="T30" fmla="*/ 0 w 865"/>
                <a:gd name="T31" fmla="*/ 4493 h 4627"/>
                <a:gd name="T32" fmla="*/ 9 w 865"/>
                <a:gd name="T33" fmla="*/ 4399 h 4627"/>
                <a:gd name="T34" fmla="*/ 45 w 865"/>
                <a:gd name="T35" fmla="*/ 4135 h 4627"/>
                <a:gd name="T36" fmla="*/ 86 w 865"/>
                <a:gd name="T37" fmla="*/ 3904 h 4627"/>
                <a:gd name="T38" fmla="*/ 104 w 865"/>
                <a:gd name="T39" fmla="*/ 3824 h 4627"/>
                <a:gd name="T40" fmla="*/ 135 w 865"/>
                <a:gd name="T41" fmla="*/ 3642 h 4627"/>
                <a:gd name="T42" fmla="*/ 168 w 865"/>
                <a:gd name="T43" fmla="*/ 3400 h 4627"/>
                <a:gd name="T44" fmla="*/ 196 w 865"/>
                <a:gd name="T45" fmla="*/ 3134 h 4627"/>
                <a:gd name="T46" fmla="*/ 212 w 865"/>
                <a:gd name="T47" fmla="*/ 2876 h 4627"/>
                <a:gd name="T48" fmla="*/ 211 w 865"/>
                <a:gd name="T49" fmla="*/ 2695 h 4627"/>
                <a:gd name="T50" fmla="*/ 206 w 865"/>
                <a:gd name="T51" fmla="*/ 2634 h 4627"/>
                <a:gd name="T52" fmla="*/ 207 w 865"/>
                <a:gd name="T53" fmla="*/ 2542 h 4627"/>
                <a:gd name="T54" fmla="*/ 220 w 865"/>
                <a:gd name="T55" fmla="*/ 2418 h 4627"/>
                <a:gd name="T56" fmla="*/ 256 w 865"/>
                <a:gd name="T57" fmla="*/ 2231 h 4627"/>
                <a:gd name="T58" fmla="*/ 304 w 865"/>
                <a:gd name="T59" fmla="*/ 2058 h 4627"/>
                <a:gd name="T60" fmla="*/ 372 w 865"/>
                <a:gd name="T61" fmla="*/ 1826 h 4627"/>
                <a:gd name="T62" fmla="*/ 393 w 865"/>
                <a:gd name="T63" fmla="*/ 1721 h 4627"/>
                <a:gd name="T64" fmla="*/ 432 w 865"/>
                <a:gd name="T65" fmla="*/ 1421 h 4627"/>
                <a:gd name="T66" fmla="*/ 444 w 865"/>
                <a:gd name="T67" fmla="*/ 1257 h 4627"/>
                <a:gd name="T68" fmla="*/ 445 w 865"/>
                <a:gd name="T69" fmla="*/ 1109 h 4627"/>
                <a:gd name="T70" fmla="*/ 439 w 865"/>
                <a:gd name="T71" fmla="*/ 1028 h 4627"/>
                <a:gd name="T72" fmla="*/ 405 w 865"/>
                <a:gd name="T73" fmla="*/ 831 h 4627"/>
                <a:gd name="T74" fmla="*/ 377 w 865"/>
                <a:gd name="T75" fmla="*/ 723 h 4627"/>
                <a:gd name="T76" fmla="*/ 351 w 865"/>
                <a:gd name="T77" fmla="*/ 658 h 4627"/>
                <a:gd name="T78" fmla="*/ 319 w 865"/>
                <a:gd name="T79" fmla="*/ 606 h 4627"/>
                <a:gd name="T80" fmla="*/ 308 w 865"/>
                <a:gd name="T81" fmla="*/ 586 h 4627"/>
                <a:gd name="T82" fmla="*/ 268 w 865"/>
                <a:gd name="T83" fmla="*/ 478 h 4627"/>
                <a:gd name="T84" fmla="*/ 211 w 865"/>
                <a:gd name="T85" fmla="*/ 273 h 4627"/>
                <a:gd name="T86" fmla="*/ 145 w 865"/>
                <a:gd name="T87" fmla="*/ 1 h 4627"/>
                <a:gd name="T88" fmla="*/ 299 w 865"/>
                <a:gd name="T89" fmla="*/ 151 h 4627"/>
                <a:gd name="T90" fmla="*/ 865 w 865"/>
                <a:gd name="T91" fmla="*/ 701 h 4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5" h="4627">
                  <a:moveTo>
                    <a:pt x="865" y="701"/>
                  </a:moveTo>
                  <a:lnTo>
                    <a:pt x="865" y="701"/>
                  </a:lnTo>
                  <a:lnTo>
                    <a:pt x="825" y="822"/>
                  </a:lnTo>
                  <a:lnTo>
                    <a:pt x="783" y="948"/>
                  </a:lnTo>
                  <a:lnTo>
                    <a:pt x="735" y="1099"/>
                  </a:lnTo>
                  <a:lnTo>
                    <a:pt x="686" y="1260"/>
                  </a:lnTo>
                  <a:lnTo>
                    <a:pt x="664" y="1340"/>
                  </a:lnTo>
                  <a:lnTo>
                    <a:pt x="642" y="1418"/>
                  </a:lnTo>
                  <a:lnTo>
                    <a:pt x="623" y="1490"/>
                  </a:lnTo>
                  <a:lnTo>
                    <a:pt x="609" y="1555"/>
                  </a:lnTo>
                  <a:lnTo>
                    <a:pt x="598" y="1613"/>
                  </a:lnTo>
                  <a:lnTo>
                    <a:pt x="594" y="1639"/>
                  </a:lnTo>
                  <a:lnTo>
                    <a:pt x="592" y="1661"/>
                  </a:lnTo>
                  <a:lnTo>
                    <a:pt x="592" y="1661"/>
                  </a:lnTo>
                  <a:lnTo>
                    <a:pt x="564" y="1987"/>
                  </a:lnTo>
                  <a:lnTo>
                    <a:pt x="542" y="2232"/>
                  </a:lnTo>
                  <a:lnTo>
                    <a:pt x="517" y="2502"/>
                  </a:lnTo>
                  <a:lnTo>
                    <a:pt x="505" y="2638"/>
                  </a:lnTo>
                  <a:lnTo>
                    <a:pt x="490" y="2771"/>
                  </a:lnTo>
                  <a:lnTo>
                    <a:pt x="476" y="2898"/>
                  </a:lnTo>
                  <a:lnTo>
                    <a:pt x="461" y="3015"/>
                  </a:lnTo>
                  <a:lnTo>
                    <a:pt x="445" y="3121"/>
                  </a:lnTo>
                  <a:lnTo>
                    <a:pt x="430" y="3212"/>
                  </a:lnTo>
                  <a:lnTo>
                    <a:pt x="423" y="3251"/>
                  </a:lnTo>
                  <a:lnTo>
                    <a:pt x="415" y="3285"/>
                  </a:lnTo>
                  <a:lnTo>
                    <a:pt x="408" y="3314"/>
                  </a:lnTo>
                  <a:lnTo>
                    <a:pt x="400" y="3338"/>
                  </a:lnTo>
                  <a:lnTo>
                    <a:pt x="400" y="3338"/>
                  </a:lnTo>
                  <a:lnTo>
                    <a:pt x="386" y="3378"/>
                  </a:lnTo>
                  <a:lnTo>
                    <a:pt x="374" y="3416"/>
                  </a:lnTo>
                  <a:lnTo>
                    <a:pt x="361" y="3454"/>
                  </a:lnTo>
                  <a:lnTo>
                    <a:pt x="351" y="3490"/>
                  </a:lnTo>
                  <a:lnTo>
                    <a:pt x="342" y="3527"/>
                  </a:lnTo>
                  <a:lnTo>
                    <a:pt x="333" y="3562"/>
                  </a:lnTo>
                  <a:lnTo>
                    <a:pt x="318" y="3634"/>
                  </a:lnTo>
                  <a:lnTo>
                    <a:pt x="306" y="3707"/>
                  </a:lnTo>
                  <a:lnTo>
                    <a:pt x="294" y="3785"/>
                  </a:lnTo>
                  <a:lnTo>
                    <a:pt x="270" y="3964"/>
                  </a:lnTo>
                  <a:lnTo>
                    <a:pt x="270" y="3964"/>
                  </a:lnTo>
                  <a:lnTo>
                    <a:pt x="258" y="4069"/>
                  </a:lnTo>
                  <a:lnTo>
                    <a:pt x="245" y="4180"/>
                  </a:lnTo>
                  <a:lnTo>
                    <a:pt x="235" y="4291"/>
                  </a:lnTo>
                  <a:lnTo>
                    <a:pt x="226" y="4395"/>
                  </a:lnTo>
                  <a:lnTo>
                    <a:pt x="214" y="4562"/>
                  </a:lnTo>
                  <a:lnTo>
                    <a:pt x="208" y="4627"/>
                  </a:lnTo>
                  <a:lnTo>
                    <a:pt x="0" y="4627"/>
                  </a:lnTo>
                  <a:lnTo>
                    <a:pt x="0" y="4627"/>
                  </a:lnTo>
                  <a:lnTo>
                    <a:pt x="0" y="4493"/>
                  </a:lnTo>
                  <a:lnTo>
                    <a:pt x="0" y="4493"/>
                  </a:lnTo>
                  <a:lnTo>
                    <a:pt x="3" y="4459"/>
                  </a:lnTo>
                  <a:lnTo>
                    <a:pt x="9" y="4399"/>
                  </a:lnTo>
                  <a:lnTo>
                    <a:pt x="18" y="4321"/>
                  </a:lnTo>
                  <a:lnTo>
                    <a:pt x="31" y="4232"/>
                  </a:lnTo>
                  <a:lnTo>
                    <a:pt x="45" y="4135"/>
                  </a:lnTo>
                  <a:lnTo>
                    <a:pt x="61" y="4037"/>
                  </a:lnTo>
                  <a:lnTo>
                    <a:pt x="77" y="3945"/>
                  </a:lnTo>
                  <a:lnTo>
                    <a:pt x="86" y="3904"/>
                  </a:lnTo>
                  <a:lnTo>
                    <a:pt x="95" y="3866"/>
                  </a:lnTo>
                  <a:lnTo>
                    <a:pt x="95" y="3866"/>
                  </a:lnTo>
                  <a:lnTo>
                    <a:pt x="104" y="3824"/>
                  </a:lnTo>
                  <a:lnTo>
                    <a:pt x="114" y="3772"/>
                  </a:lnTo>
                  <a:lnTo>
                    <a:pt x="124" y="3711"/>
                  </a:lnTo>
                  <a:lnTo>
                    <a:pt x="135" y="3642"/>
                  </a:lnTo>
                  <a:lnTo>
                    <a:pt x="147" y="3566"/>
                  </a:lnTo>
                  <a:lnTo>
                    <a:pt x="158" y="3485"/>
                  </a:lnTo>
                  <a:lnTo>
                    <a:pt x="168" y="3400"/>
                  </a:lnTo>
                  <a:lnTo>
                    <a:pt x="178" y="3313"/>
                  </a:lnTo>
                  <a:lnTo>
                    <a:pt x="188" y="3223"/>
                  </a:lnTo>
                  <a:lnTo>
                    <a:pt x="196" y="3134"/>
                  </a:lnTo>
                  <a:lnTo>
                    <a:pt x="203" y="3045"/>
                  </a:lnTo>
                  <a:lnTo>
                    <a:pt x="208" y="2958"/>
                  </a:lnTo>
                  <a:lnTo>
                    <a:pt x="212" y="2876"/>
                  </a:lnTo>
                  <a:lnTo>
                    <a:pt x="214" y="2800"/>
                  </a:lnTo>
                  <a:lnTo>
                    <a:pt x="212" y="2728"/>
                  </a:lnTo>
                  <a:lnTo>
                    <a:pt x="211" y="2695"/>
                  </a:lnTo>
                  <a:lnTo>
                    <a:pt x="208" y="2665"/>
                  </a:lnTo>
                  <a:lnTo>
                    <a:pt x="208" y="2665"/>
                  </a:lnTo>
                  <a:lnTo>
                    <a:pt x="206" y="2634"/>
                  </a:lnTo>
                  <a:lnTo>
                    <a:pt x="206" y="2604"/>
                  </a:lnTo>
                  <a:lnTo>
                    <a:pt x="206" y="2574"/>
                  </a:lnTo>
                  <a:lnTo>
                    <a:pt x="207" y="2542"/>
                  </a:lnTo>
                  <a:lnTo>
                    <a:pt x="208" y="2511"/>
                  </a:lnTo>
                  <a:lnTo>
                    <a:pt x="211" y="2481"/>
                  </a:lnTo>
                  <a:lnTo>
                    <a:pt x="220" y="2418"/>
                  </a:lnTo>
                  <a:lnTo>
                    <a:pt x="230" y="2355"/>
                  </a:lnTo>
                  <a:lnTo>
                    <a:pt x="243" y="2293"/>
                  </a:lnTo>
                  <a:lnTo>
                    <a:pt x="256" y="2231"/>
                  </a:lnTo>
                  <a:lnTo>
                    <a:pt x="271" y="2172"/>
                  </a:lnTo>
                  <a:lnTo>
                    <a:pt x="288" y="2114"/>
                  </a:lnTo>
                  <a:lnTo>
                    <a:pt x="304" y="2058"/>
                  </a:lnTo>
                  <a:lnTo>
                    <a:pt x="336" y="1955"/>
                  </a:lnTo>
                  <a:lnTo>
                    <a:pt x="362" y="1866"/>
                  </a:lnTo>
                  <a:lnTo>
                    <a:pt x="372" y="1826"/>
                  </a:lnTo>
                  <a:lnTo>
                    <a:pt x="380" y="1794"/>
                  </a:lnTo>
                  <a:lnTo>
                    <a:pt x="380" y="1794"/>
                  </a:lnTo>
                  <a:lnTo>
                    <a:pt x="393" y="1721"/>
                  </a:lnTo>
                  <a:lnTo>
                    <a:pt x="406" y="1631"/>
                  </a:lnTo>
                  <a:lnTo>
                    <a:pt x="420" y="1529"/>
                  </a:lnTo>
                  <a:lnTo>
                    <a:pt x="432" y="1421"/>
                  </a:lnTo>
                  <a:lnTo>
                    <a:pt x="437" y="1365"/>
                  </a:lnTo>
                  <a:lnTo>
                    <a:pt x="440" y="1311"/>
                  </a:lnTo>
                  <a:lnTo>
                    <a:pt x="444" y="1257"/>
                  </a:lnTo>
                  <a:lnTo>
                    <a:pt x="445" y="1205"/>
                  </a:lnTo>
                  <a:lnTo>
                    <a:pt x="447" y="1156"/>
                  </a:lnTo>
                  <a:lnTo>
                    <a:pt x="445" y="1109"/>
                  </a:lnTo>
                  <a:lnTo>
                    <a:pt x="443" y="1066"/>
                  </a:lnTo>
                  <a:lnTo>
                    <a:pt x="439" y="1028"/>
                  </a:lnTo>
                  <a:lnTo>
                    <a:pt x="439" y="1028"/>
                  </a:lnTo>
                  <a:lnTo>
                    <a:pt x="429" y="958"/>
                  </a:lnTo>
                  <a:lnTo>
                    <a:pt x="418" y="892"/>
                  </a:lnTo>
                  <a:lnTo>
                    <a:pt x="405" y="831"/>
                  </a:lnTo>
                  <a:lnTo>
                    <a:pt x="393" y="775"/>
                  </a:lnTo>
                  <a:lnTo>
                    <a:pt x="385" y="749"/>
                  </a:lnTo>
                  <a:lnTo>
                    <a:pt x="377" y="723"/>
                  </a:lnTo>
                  <a:lnTo>
                    <a:pt x="369" y="701"/>
                  </a:lnTo>
                  <a:lnTo>
                    <a:pt x="360" y="678"/>
                  </a:lnTo>
                  <a:lnTo>
                    <a:pt x="351" y="658"/>
                  </a:lnTo>
                  <a:lnTo>
                    <a:pt x="341" y="639"/>
                  </a:lnTo>
                  <a:lnTo>
                    <a:pt x="331" y="621"/>
                  </a:lnTo>
                  <a:lnTo>
                    <a:pt x="319" y="606"/>
                  </a:lnTo>
                  <a:lnTo>
                    <a:pt x="319" y="606"/>
                  </a:lnTo>
                  <a:lnTo>
                    <a:pt x="314" y="597"/>
                  </a:lnTo>
                  <a:lnTo>
                    <a:pt x="308" y="586"/>
                  </a:lnTo>
                  <a:lnTo>
                    <a:pt x="295" y="557"/>
                  </a:lnTo>
                  <a:lnTo>
                    <a:pt x="282" y="520"/>
                  </a:lnTo>
                  <a:lnTo>
                    <a:pt x="268" y="478"/>
                  </a:lnTo>
                  <a:lnTo>
                    <a:pt x="253" y="431"/>
                  </a:lnTo>
                  <a:lnTo>
                    <a:pt x="239" y="379"/>
                  </a:lnTo>
                  <a:lnTo>
                    <a:pt x="211" y="273"/>
                  </a:lnTo>
                  <a:lnTo>
                    <a:pt x="186" y="171"/>
                  </a:lnTo>
                  <a:lnTo>
                    <a:pt x="164" y="84"/>
                  </a:lnTo>
                  <a:lnTo>
                    <a:pt x="145" y="1"/>
                  </a:lnTo>
                  <a:lnTo>
                    <a:pt x="148" y="0"/>
                  </a:lnTo>
                  <a:lnTo>
                    <a:pt x="148" y="0"/>
                  </a:lnTo>
                  <a:lnTo>
                    <a:pt x="299" y="151"/>
                  </a:lnTo>
                  <a:lnTo>
                    <a:pt x="483" y="331"/>
                  </a:lnTo>
                  <a:lnTo>
                    <a:pt x="679" y="520"/>
                  </a:lnTo>
                  <a:lnTo>
                    <a:pt x="865" y="7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C4634CE4-BAF2-B708-C960-F267DCEF0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" y="1787"/>
              <a:ext cx="457" cy="246"/>
            </a:xfrm>
            <a:custGeom>
              <a:avLst/>
              <a:gdLst>
                <a:gd name="T0" fmla="*/ 1175 w 1370"/>
                <a:gd name="T1" fmla="*/ 24 h 738"/>
                <a:gd name="T2" fmla="*/ 1248 w 1370"/>
                <a:gd name="T3" fmla="*/ 25 h 738"/>
                <a:gd name="T4" fmla="*/ 1301 w 1370"/>
                <a:gd name="T5" fmla="*/ 34 h 738"/>
                <a:gd name="T6" fmla="*/ 1340 w 1370"/>
                <a:gd name="T7" fmla="*/ 49 h 738"/>
                <a:gd name="T8" fmla="*/ 1370 w 1370"/>
                <a:gd name="T9" fmla="*/ 71 h 738"/>
                <a:gd name="T10" fmla="*/ 1329 w 1370"/>
                <a:gd name="T11" fmla="*/ 77 h 738"/>
                <a:gd name="T12" fmla="*/ 1256 w 1370"/>
                <a:gd name="T13" fmla="*/ 95 h 738"/>
                <a:gd name="T14" fmla="*/ 1191 w 1370"/>
                <a:gd name="T15" fmla="*/ 121 h 738"/>
                <a:gd name="T16" fmla="*/ 1137 w 1370"/>
                <a:gd name="T17" fmla="*/ 155 h 738"/>
                <a:gd name="T18" fmla="*/ 1092 w 1370"/>
                <a:gd name="T19" fmla="*/ 194 h 738"/>
                <a:gd name="T20" fmla="*/ 1054 w 1370"/>
                <a:gd name="T21" fmla="*/ 240 h 738"/>
                <a:gd name="T22" fmla="*/ 1022 w 1370"/>
                <a:gd name="T23" fmla="*/ 289 h 738"/>
                <a:gd name="T24" fmla="*/ 998 w 1370"/>
                <a:gd name="T25" fmla="*/ 341 h 738"/>
                <a:gd name="T26" fmla="*/ 980 w 1370"/>
                <a:gd name="T27" fmla="*/ 394 h 738"/>
                <a:gd name="T28" fmla="*/ 966 w 1370"/>
                <a:gd name="T29" fmla="*/ 448 h 738"/>
                <a:gd name="T30" fmla="*/ 954 w 1370"/>
                <a:gd name="T31" fmla="*/ 502 h 738"/>
                <a:gd name="T32" fmla="*/ 946 w 1370"/>
                <a:gd name="T33" fmla="*/ 579 h 738"/>
                <a:gd name="T34" fmla="*/ 939 w 1370"/>
                <a:gd name="T35" fmla="*/ 670 h 738"/>
                <a:gd name="T36" fmla="*/ 935 w 1370"/>
                <a:gd name="T37" fmla="*/ 738 h 738"/>
                <a:gd name="T38" fmla="*/ 919 w 1370"/>
                <a:gd name="T39" fmla="*/ 718 h 738"/>
                <a:gd name="T40" fmla="*/ 881 w 1370"/>
                <a:gd name="T41" fmla="*/ 678 h 738"/>
                <a:gd name="T42" fmla="*/ 840 w 1370"/>
                <a:gd name="T43" fmla="*/ 638 h 738"/>
                <a:gd name="T44" fmla="*/ 768 w 1370"/>
                <a:gd name="T45" fmla="*/ 581 h 738"/>
                <a:gd name="T46" fmla="*/ 666 w 1370"/>
                <a:gd name="T47" fmla="*/ 510 h 738"/>
                <a:gd name="T48" fmla="*/ 561 w 1370"/>
                <a:gd name="T49" fmla="*/ 448 h 738"/>
                <a:gd name="T50" fmla="*/ 535 w 1370"/>
                <a:gd name="T51" fmla="*/ 433 h 738"/>
                <a:gd name="T52" fmla="*/ 449 w 1370"/>
                <a:gd name="T53" fmla="*/ 380 h 738"/>
                <a:gd name="T54" fmla="*/ 332 w 1370"/>
                <a:gd name="T55" fmla="*/ 299 h 738"/>
                <a:gd name="T56" fmla="*/ 183 w 1370"/>
                <a:gd name="T57" fmla="*/ 192 h 738"/>
                <a:gd name="T58" fmla="*/ 168 w 1370"/>
                <a:gd name="T59" fmla="*/ 179 h 738"/>
                <a:gd name="T60" fmla="*/ 82 w 1370"/>
                <a:gd name="T61" fmla="*/ 95 h 738"/>
                <a:gd name="T62" fmla="*/ 0 w 1370"/>
                <a:gd name="T63" fmla="*/ 10 h 738"/>
                <a:gd name="T64" fmla="*/ 32 w 1370"/>
                <a:gd name="T65" fmla="*/ 29 h 738"/>
                <a:gd name="T66" fmla="*/ 51 w 1370"/>
                <a:gd name="T67" fmla="*/ 37 h 738"/>
                <a:gd name="T68" fmla="*/ 99 w 1370"/>
                <a:gd name="T69" fmla="*/ 47 h 738"/>
                <a:gd name="T70" fmla="*/ 182 w 1370"/>
                <a:gd name="T71" fmla="*/ 53 h 738"/>
                <a:gd name="T72" fmla="*/ 230 w 1370"/>
                <a:gd name="T73" fmla="*/ 58 h 738"/>
                <a:gd name="T74" fmla="*/ 251 w 1370"/>
                <a:gd name="T75" fmla="*/ 59 h 738"/>
                <a:gd name="T76" fmla="*/ 300 w 1370"/>
                <a:gd name="T77" fmla="*/ 58 h 738"/>
                <a:gd name="T78" fmla="*/ 357 w 1370"/>
                <a:gd name="T79" fmla="*/ 47 h 738"/>
                <a:gd name="T80" fmla="*/ 422 w 1370"/>
                <a:gd name="T81" fmla="*/ 27 h 738"/>
                <a:gd name="T82" fmla="*/ 458 w 1370"/>
                <a:gd name="T83" fmla="*/ 14 h 738"/>
                <a:gd name="T84" fmla="*/ 480 w 1370"/>
                <a:gd name="T85" fmla="*/ 8 h 738"/>
                <a:gd name="T86" fmla="*/ 543 w 1370"/>
                <a:gd name="T87" fmla="*/ 1 h 738"/>
                <a:gd name="T88" fmla="*/ 625 w 1370"/>
                <a:gd name="T89" fmla="*/ 1 h 738"/>
                <a:gd name="T90" fmla="*/ 774 w 1370"/>
                <a:gd name="T91" fmla="*/ 8 h 738"/>
                <a:gd name="T92" fmla="*/ 988 w 1370"/>
                <a:gd name="T93" fmla="*/ 20 h 738"/>
                <a:gd name="T94" fmla="*/ 1133 w 1370"/>
                <a:gd name="T95" fmla="*/ 25 h 738"/>
                <a:gd name="T96" fmla="*/ 1175 w 1370"/>
                <a:gd name="T97" fmla="*/ 24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70" h="738">
                  <a:moveTo>
                    <a:pt x="1175" y="24"/>
                  </a:moveTo>
                  <a:lnTo>
                    <a:pt x="1175" y="24"/>
                  </a:lnTo>
                  <a:lnTo>
                    <a:pt x="1214" y="24"/>
                  </a:lnTo>
                  <a:lnTo>
                    <a:pt x="1248" y="25"/>
                  </a:lnTo>
                  <a:lnTo>
                    <a:pt x="1277" y="29"/>
                  </a:lnTo>
                  <a:lnTo>
                    <a:pt x="1301" y="34"/>
                  </a:lnTo>
                  <a:lnTo>
                    <a:pt x="1322" y="41"/>
                  </a:lnTo>
                  <a:lnTo>
                    <a:pt x="1340" y="49"/>
                  </a:lnTo>
                  <a:lnTo>
                    <a:pt x="1356" y="59"/>
                  </a:lnTo>
                  <a:lnTo>
                    <a:pt x="1370" y="71"/>
                  </a:lnTo>
                  <a:lnTo>
                    <a:pt x="1370" y="71"/>
                  </a:lnTo>
                  <a:lnTo>
                    <a:pt x="1329" y="77"/>
                  </a:lnTo>
                  <a:lnTo>
                    <a:pt x="1291" y="85"/>
                  </a:lnTo>
                  <a:lnTo>
                    <a:pt x="1256" y="95"/>
                  </a:lnTo>
                  <a:lnTo>
                    <a:pt x="1222" y="107"/>
                  </a:lnTo>
                  <a:lnTo>
                    <a:pt x="1191" y="121"/>
                  </a:lnTo>
                  <a:lnTo>
                    <a:pt x="1164" y="138"/>
                  </a:lnTo>
                  <a:lnTo>
                    <a:pt x="1137" y="155"/>
                  </a:lnTo>
                  <a:lnTo>
                    <a:pt x="1113" y="174"/>
                  </a:lnTo>
                  <a:lnTo>
                    <a:pt x="1092" y="194"/>
                  </a:lnTo>
                  <a:lnTo>
                    <a:pt x="1072" y="217"/>
                  </a:lnTo>
                  <a:lnTo>
                    <a:pt x="1054" y="240"/>
                  </a:lnTo>
                  <a:lnTo>
                    <a:pt x="1038" y="264"/>
                  </a:lnTo>
                  <a:lnTo>
                    <a:pt x="1022" y="289"/>
                  </a:lnTo>
                  <a:lnTo>
                    <a:pt x="1010" y="314"/>
                  </a:lnTo>
                  <a:lnTo>
                    <a:pt x="998" y="341"/>
                  </a:lnTo>
                  <a:lnTo>
                    <a:pt x="988" y="367"/>
                  </a:lnTo>
                  <a:lnTo>
                    <a:pt x="980" y="394"/>
                  </a:lnTo>
                  <a:lnTo>
                    <a:pt x="972" y="421"/>
                  </a:lnTo>
                  <a:lnTo>
                    <a:pt x="966" y="448"/>
                  </a:lnTo>
                  <a:lnTo>
                    <a:pt x="959" y="475"/>
                  </a:lnTo>
                  <a:lnTo>
                    <a:pt x="954" y="502"/>
                  </a:lnTo>
                  <a:lnTo>
                    <a:pt x="951" y="528"/>
                  </a:lnTo>
                  <a:lnTo>
                    <a:pt x="946" y="579"/>
                  </a:lnTo>
                  <a:lnTo>
                    <a:pt x="942" y="627"/>
                  </a:lnTo>
                  <a:lnTo>
                    <a:pt x="939" y="670"/>
                  </a:lnTo>
                  <a:lnTo>
                    <a:pt x="938" y="706"/>
                  </a:lnTo>
                  <a:lnTo>
                    <a:pt x="935" y="738"/>
                  </a:lnTo>
                  <a:lnTo>
                    <a:pt x="935" y="738"/>
                  </a:lnTo>
                  <a:lnTo>
                    <a:pt x="919" y="718"/>
                  </a:lnTo>
                  <a:lnTo>
                    <a:pt x="901" y="697"/>
                  </a:lnTo>
                  <a:lnTo>
                    <a:pt x="881" y="678"/>
                  </a:lnTo>
                  <a:lnTo>
                    <a:pt x="861" y="658"/>
                  </a:lnTo>
                  <a:lnTo>
                    <a:pt x="840" y="638"/>
                  </a:lnTo>
                  <a:lnTo>
                    <a:pt x="817" y="619"/>
                  </a:lnTo>
                  <a:lnTo>
                    <a:pt x="768" y="581"/>
                  </a:lnTo>
                  <a:lnTo>
                    <a:pt x="717" y="545"/>
                  </a:lnTo>
                  <a:lnTo>
                    <a:pt x="666" y="510"/>
                  </a:lnTo>
                  <a:lnTo>
                    <a:pt x="613" y="478"/>
                  </a:lnTo>
                  <a:lnTo>
                    <a:pt x="561" y="448"/>
                  </a:lnTo>
                  <a:lnTo>
                    <a:pt x="561" y="448"/>
                  </a:lnTo>
                  <a:lnTo>
                    <a:pt x="535" y="433"/>
                  </a:lnTo>
                  <a:lnTo>
                    <a:pt x="507" y="416"/>
                  </a:lnTo>
                  <a:lnTo>
                    <a:pt x="449" y="380"/>
                  </a:lnTo>
                  <a:lnTo>
                    <a:pt x="388" y="339"/>
                  </a:lnTo>
                  <a:lnTo>
                    <a:pt x="332" y="299"/>
                  </a:lnTo>
                  <a:lnTo>
                    <a:pt x="235" y="228"/>
                  </a:lnTo>
                  <a:lnTo>
                    <a:pt x="183" y="192"/>
                  </a:lnTo>
                  <a:lnTo>
                    <a:pt x="183" y="192"/>
                  </a:lnTo>
                  <a:lnTo>
                    <a:pt x="168" y="179"/>
                  </a:lnTo>
                  <a:lnTo>
                    <a:pt x="144" y="155"/>
                  </a:lnTo>
                  <a:lnTo>
                    <a:pt x="82" y="95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2" y="29"/>
                  </a:lnTo>
                  <a:lnTo>
                    <a:pt x="32" y="29"/>
                  </a:lnTo>
                  <a:lnTo>
                    <a:pt x="41" y="33"/>
                  </a:lnTo>
                  <a:lnTo>
                    <a:pt x="51" y="37"/>
                  </a:lnTo>
                  <a:lnTo>
                    <a:pt x="73" y="43"/>
                  </a:lnTo>
                  <a:lnTo>
                    <a:pt x="99" y="47"/>
                  </a:lnTo>
                  <a:lnTo>
                    <a:pt x="126" y="49"/>
                  </a:lnTo>
                  <a:lnTo>
                    <a:pt x="182" y="53"/>
                  </a:lnTo>
                  <a:lnTo>
                    <a:pt x="207" y="54"/>
                  </a:lnTo>
                  <a:lnTo>
                    <a:pt x="230" y="58"/>
                  </a:lnTo>
                  <a:lnTo>
                    <a:pt x="230" y="58"/>
                  </a:lnTo>
                  <a:lnTo>
                    <a:pt x="251" y="59"/>
                  </a:lnTo>
                  <a:lnTo>
                    <a:pt x="275" y="59"/>
                  </a:lnTo>
                  <a:lnTo>
                    <a:pt x="300" y="58"/>
                  </a:lnTo>
                  <a:lnTo>
                    <a:pt x="327" y="53"/>
                  </a:lnTo>
                  <a:lnTo>
                    <a:pt x="357" y="47"/>
                  </a:lnTo>
                  <a:lnTo>
                    <a:pt x="388" y="38"/>
                  </a:lnTo>
                  <a:lnTo>
                    <a:pt x="422" y="27"/>
                  </a:lnTo>
                  <a:lnTo>
                    <a:pt x="458" y="14"/>
                  </a:lnTo>
                  <a:lnTo>
                    <a:pt x="458" y="14"/>
                  </a:lnTo>
                  <a:lnTo>
                    <a:pt x="468" y="10"/>
                  </a:lnTo>
                  <a:lnTo>
                    <a:pt x="480" y="8"/>
                  </a:lnTo>
                  <a:lnTo>
                    <a:pt x="508" y="4"/>
                  </a:lnTo>
                  <a:lnTo>
                    <a:pt x="543" y="1"/>
                  </a:lnTo>
                  <a:lnTo>
                    <a:pt x="583" y="0"/>
                  </a:lnTo>
                  <a:lnTo>
                    <a:pt x="625" y="1"/>
                  </a:lnTo>
                  <a:lnTo>
                    <a:pt x="673" y="3"/>
                  </a:lnTo>
                  <a:lnTo>
                    <a:pt x="774" y="8"/>
                  </a:lnTo>
                  <a:lnTo>
                    <a:pt x="881" y="14"/>
                  </a:lnTo>
                  <a:lnTo>
                    <a:pt x="988" y="20"/>
                  </a:lnTo>
                  <a:lnTo>
                    <a:pt x="1088" y="24"/>
                  </a:lnTo>
                  <a:lnTo>
                    <a:pt x="1133" y="25"/>
                  </a:lnTo>
                  <a:lnTo>
                    <a:pt x="1175" y="24"/>
                  </a:lnTo>
                  <a:lnTo>
                    <a:pt x="1175" y="2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B8097A82-2E69-00C8-4390-C448B9D94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625"/>
              <a:ext cx="1026" cy="886"/>
            </a:xfrm>
            <a:custGeom>
              <a:avLst/>
              <a:gdLst>
                <a:gd name="T0" fmla="*/ 2855 w 3078"/>
                <a:gd name="T1" fmla="*/ 666 h 2659"/>
                <a:gd name="T2" fmla="*/ 2938 w 3078"/>
                <a:gd name="T3" fmla="*/ 676 h 2659"/>
                <a:gd name="T4" fmla="*/ 3010 w 3078"/>
                <a:gd name="T5" fmla="*/ 744 h 2659"/>
                <a:gd name="T6" fmla="*/ 3066 w 3078"/>
                <a:gd name="T7" fmla="*/ 901 h 2659"/>
                <a:gd name="T8" fmla="*/ 3074 w 3078"/>
                <a:gd name="T9" fmla="*/ 1154 h 2659"/>
                <a:gd name="T10" fmla="*/ 3016 w 3078"/>
                <a:gd name="T11" fmla="*/ 1521 h 2659"/>
                <a:gd name="T12" fmla="*/ 2946 w 3078"/>
                <a:gd name="T13" fmla="*/ 1717 h 2659"/>
                <a:gd name="T14" fmla="*/ 2827 w 3078"/>
                <a:gd name="T15" fmla="*/ 1889 h 2659"/>
                <a:gd name="T16" fmla="*/ 2681 w 3078"/>
                <a:gd name="T17" fmla="*/ 2005 h 2659"/>
                <a:gd name="T18" fmla="*/ 2611 w 3078"/>
                <a:gd name="T19" fmla="*/ 2016 h 2659"/>
                <a:gd name="T20" fmla="*/ 2539 w 3078"/>
                <a:gd name="T21" fmla="*/ 1975 h 2659"/>
                <a:gd name="T22" fmla="*/ 2485 w 3078"/>
                <a:gd name="T23" fmla="*/ 2247 h 2659"/>
                <a:gd name="T24" fmla="*/ 2359 w 3078"/>
                <a:gd name="T25" fmla="*/ 2659 h 2659"/>
                <a:gd name="T26" fmla="*/ 2191 w 3078"/>
                <a:gd name="T27" fmla="*/ 2383 h 2659"/>
                <a:gd name="T28" fmla="*/ 2090 w 3078"/>
                <a:gd name="T29" fmla="*/ 2126 h 2659"/>
                <a:gd name="T30" fmla="*/ 1907 w 3078"/>
                <a:gd name="T31" fmla="*/ 1620 h 2659"/>
                <a:gd name="T32" fmla="*/ 1863 w 3078"/>
                <a:gd name="T33" fmla="*/ 1305 h 2659"/>
                <a:gd name="T34" fmla="*/ 1859 w 3078"/>
                <a:gd name="T35" fmla="*/ 873 h 2659"/>
                <a:gd name="T36" fmla="*/ 1854 w 3078"/>
                <a:gd name="T37" fmla="*/ 777 h 2659"/>
                <a:gd name="T38" fmla="*/ 1818 w 3078"/>
                <a:gd name="T39" fmla="*/ 699 h 2659"/>
                <a:gd name="T40" fmla="*/ 1719 w 3078"/>
                <a:gd name="T41" fmla="*/ 641 h 2659"/>
                <a:gd name="T42" fmla="*/ 1464 w 3078"/>
                <a:gd name="T43" fmla="*/ 638 h 2659"/>
                <a:gd name="T44" fmla="*/ 1087 w 3078"/>
                <a:gd name="T45" fmla="*/ 633 h 2659"/>
                <a:gd name="T46" fmla="*/ 439 w 3078"/>
                <a:gd name="T47" fmla="*/ 549 h 2659"/>
                <a:gd name="T48" fmla="*/ 193 w 3078"/>
                <a:gd name="T49" fmla="*/ 461 h 2659"/>
                <a:gd name="T50" fmla="*/ 86 w 3078"/>
                <a:gd name="T51" fmla="*/ 351 h 2659"/>
                <a:gd name="T52" fmla="*/ 6 w 3078"/>
                <a:gd name="T53" fmla="*/ 187 h 2659"/>
                <a:gd name="T54" fmla="*/ 42 w 3078"/>
                <a:gd name="T55" fmla="*/ 87 h 2659"/>
                <a:gd name="T56" fmla="*/ 169 w 3078"/>
                <a:gd name="T57" fmla="*/ 14 h 2659"/>
                <a:gd name="T58" fmla="*/ 343 w 3078"/>
                <a:gd name="T59" fmla="*/ 2 h 2659"/>
                <a:gd name="T60" fmla="*/ 657 w 3078"/>
                <a:gd name="T61" fmla="*/ 48 h 2659"/>
                <a:gd name="T62" fmla="*/ 977 w 3078"/>
                <a:gd name="T63" fmla="*/ 113 h 2659"/>
                <a:gd name="T64" fmla="*/ 1167 w 3078"/>
                <a:gd name="T65" fmla="*/ 111 h 2659"/>
                <a:gd name="T66" fmla="*/ 1290 w 3078"/>
                <a:gd name="T67" fmla="*/ 57 h 2659"/>
                <a:gd name="T68" fmla="*/ 1300 w 3078"/>
                <a:gd name="T69" fmla="*/ 232 h 2659"/>
                <a:gd name="T70" fmla="*/ 1223 w 3078"/>
                <a:gd name="T71" fmla="*/ 415 h 2659"/>
                <a:gd name="T72" fmla="*/ 1210 w 3078"/>
                <a:gd name="T73" fmla="*/ 437 h 2659"/>
                <a:gd name="T74" fmla="*/ 1336 w 3078"/>
                <a:gd name="T75" fmla="*/ 280 h 2659"/>
                <a:gd name="T76" fmla="*/ 1406 w 3078"/>
                <a:gd name="T77" fmla="*/ 270 h 2659"/>
                <a:gd name="T78" fmla="*/ 1413 w 3078"/>
                <a:gd name="T79" fmla="*/ 520 h 2659"/>
                <a:gd name="T80" fmla="*/ 1508 w 3078"/>
                <a:gd name="T81" fmla="*/ 309 h 2659"/>
                <a:gd name="T82" fmla="*/ 1551 w 3078"/>
                <a:gd name="T83" fmla="*/ 108 h 2659"/>
                <a:gd name="T84" fmla="*/ 1590 w 3078"/>
                <a:gd name="T85" fmla="*/ 18 h 2659"/>
                <a:gd name="T86" fmla="*/ 1632 w 3078"/>
                <a:gd name="T87" fmla="*/ 154 h 2659"/>
                <a:gd name="T88" fmla="*/ 1670 w 3078"/>
                <a:gd name="T89" fmla="*/ 472 h 2659"/>
                <a:gd name="T90" fmla="*/ 1687 w 3078"/>
                <a:gd name="T91" fmla="*/ 448 h 2659"/>
                <a:gd name="T92" fmla="*/ 1738 w 3078"/>
                <a:gd name="T93" fmla="*/ 266 h 2659"/>
                <a:gd name="T94" fmla="*/ 1770 w 3078"/>
                <a:gd name="T95" fmla="*/ 128 h 2659"/>
                <a:gd name="T96" fmla="*/ 1818 w 3078"/>
                <a:gd name="T97" fmla="*/ 294 h 2659"/>
                <a:gd name="T98" fmla="*/ 1827 w 3078"/>
                <a:gd name="T99" fmla="*/ 608 h 2659"/>
                <a:gd name="T100" fmla="*/ 1959 w 3078"/>
                <a:gd name="T101" fmla="*/ 317 h 2659"/>
                <a:gd name="T102" fmla="*/ 2028 w 3078"/>
                <a:gd name="T103" fmla="*/ 103 h 2659"/>
                <a:gd name="T104" fmla="*/ 2072 w 3078"/>
                <a:gd name="T105" fmla="*/ 191 h 2659"/>
                <a:gd name="T106" fmla="*/ 2109 w 3078"/>
                <a:gd name="T107" fmla="*/ 347 h 2659"/>
                <a:gd name="T108" fmla="*/ 2195 w 3078"/>
                <a:gd name="T109" fmla="*/ 81 h 2659"/>
                <a:gd name="T110" fmla="*/ 2245 w 3078"/>
                <a:gd name="T111" fmla="*/ 80 h 2659"/>
                <a:gd name="T112" fmla="*/ 2289 w 3078"/>
                <a:gd name="T113" fmla="*/ 396 h 2659"/>
                <a:gd name="T114" fmla="*/ 2398 w 3078"/>
                <a:gd name="T115" fmla="*/ 761 h 2659"/>
                <a:gd name="T116" fmla="*/ 2497 w 3078"/>
                <a:gd name="T117" fmla="*/ 955 h 2659"/>
                <a:gd name="T118" fmla="*/ 2546 w 3078"/>
                <a:gd name="T119" fmla="*/ 1124 h 2659"/>
                <a:gd name="T120" fmla="*/ 2564 w 3078"/>
                <a:gd name="T121" fmla="*/ 1349 h 2659"/>
                <a:gd name="T122" fmla="*/ 2650 w 3078"/>
                <a:gd name="T123" fmla="*/ 962 h 2659"/>
                <a:gd name="T124" fmla="*/ 2727 w 3078"/>
                <a:gd name="T125" fmla="*/ 735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78" h="2659">
                  <a:moveTo>
                    <a:pt x="2793" y="690"/>
                  </a:moveTo>
                  <a:lnTo>
                    <a:pt x="2793" y="690"/>
                  </a:lnTo>
                  <a:lnTo>
                    <a:pt x="2812" y="681"/>
                  </a:lnTo>
                  <a:lnTo>
                    <a:pt x="2831" y="672"/>
                  </a:lnTo>
                  <a:lnTo>
                    <a:pt x="2831" y="672"/>
                  </a:lnTo>
                  <a:lnTo>
                    <a:pt x="2843" y="669"/>
                  </a:lnTo>
                  <a:lnTo>
                    <a:pt x="2855" y="666"/>
                  </a:lnTo>
                  <a:lnTo>
                    <a:pt x="2868" y="664"/>
                  </a:lnTo>
                  <a:lnTo>
                    <a:pt x="2879" y="664"/>
                  </a:lnTo>
                  <a:lnTo>
                    <a:pt x="2892" y="664"/>
                  </a:lnTo>
                  <a:lnTo>
                    <a:pt x="2903" y="665"/>
                  </a:lnTo>
                  <a:lnTo>
                    <a:pt x="2916" y="667"/>
                  </a:lnTo>
                  <a:lnTo>
                    <a:pt x="2927" y="671"/>
                  </a:lnTo>
                  <a:lnTo>
                    <a:pt x="2938" y="676"/>
                  </a:lnTo>
                  <a:lnTo>
                    <a:pt x="2950" y="681"/>
                  </a:lnTo>
                  <a:lnTo>
                    <a:pt x="2961" y="689"/>
                  </a:lnTo>
                  <a:lnTo>
                    <a:pt x="2971" y="698"/>
                  </a:lnTo>
                  <a:lnTo>
                    <a:pt x="2982" y="706"/>
                  </a:lnTo>
                  <a:lnTo>
                    <a:pt x="2991" y="718"/>
                  </a:lnTo>
                  <a:lnTo>
                    <a:pt x="3001" y="730"/>
                  </a:lnTo>
                  <a:lnTo>
                    <a:pt x="3010" y="744"/>
                  </a:lnTo>
                  <a:lnTo>
                    <a:pt x="3010" y="744"/>
                  </a:lnTo>
                  <a:lnTo>
                    <a:pt x="3018" y="758"/>
                  </a:lnTo>
                  <a:lnTo>
                    <a:pt x="3025" y="772"/>
                  </a:lnTo>
                  <a:lnTo>
                    <a:pt x="3039" y="801"/>
                  </a:lnTo>
                  <a:lnTo>
                    <a:pt x="3049" y="832"/>
                  </a:lnTo>
                  <a:lnTo>
                    <a:pt x="3058" y="865"/>
                  </a:lnTo>
                  <a:lnTo>
                    <a:pt x="3066" y="901"/>
                  </a:lnTo>
                  <a:lnTo>
                    <a:pt x="3071" y="936"/>
                  </a:lnTo>
                  <a:lnTo>
                    <a:pt x="3074" y="971"/>
                  </a:lnTo>
                  <a:lnTo>
                    <a:pt x="3077" y="1008"/>
                  </a:lnTo>
                  <a:lnTo>
                    <a:pt x="3078" y="1045"/>
                  </a:lnTo>
                  <a:lnTo>
                    <a:pt x="3078" y="1082"/>
                  </a:lnTo>
                  <a:lnTo>
                    <a:pt x="3077" y="1119"/>
                  </a:lnTo>
                  <a:lnTo>
                    <a:pt x="3074" y="1154"/>
                  </a:lnTo>
                  <a:lnTo>
                    <a:pt x="3072" y="1189"/>
                  </a:lnTo>
                  <a:lnTo>
                    <a:pt x="3068" y="1222"/>
                  </a:lnTo>
                  <a:lnTo>
                    <a:pt x="3058" y="1285"/>
                  </a:lnTo>
                  <a:lnTo>
                    <a:pt x="3058" y="1285"/>
                  </a:lnTo>
                  <a:lnTo>
                    <a:pt x="3039" y="1402"/>
                  </a:lnTo>
                  <a:lnTo>
                    <a:pt x="3029" y="1461"/>
                  </a:lnTo>
                  <a:lnTo>
                    <a:pt x="3016" y="1521"/>
                  </a:lnTo>
                  <a:lnTo>
                    <a:pt x="3009" y="1550"/>
                  </a:lnTo>
                  <a:lnTo>
                    <a:pt x="3001" y="1579"/>
                  </a:lnTo>
                  <a:lnTo>
                    <a:pt x="2993" y="1608"/>
                  </a:lnTo>
                  <a:lnTo>
                    <a:pt x="2982" y="1635"/>
                  </a:lnTo>
                  <a:lnTo>
                    <a:pt x="2971" y="1663"/>
                  </a:lnTo>
                  <a:lnTo>
                    <a:pt x="2960" y="1691"/>
                  </a:lnTo>
                  <a:lnTo>
                    <a:pt x="2946" y="1717"/>
                  </a:lnTo>
                  <a:lnTo>
                    <a:pt x="2931" y="1743"/>
                  </a:lnTo>
                  <a:lnTo>
                    <a:pt x="2931" y="1743"/>
                  </a:lnTo>
                  <a:lnTo>
                    <a:pt x="2908" y="1780"/>
                  </a:lnTo>
                  <a:lnTo>
                    <a:pt x="2879" y="1823"/>
                  </a:lnTo>
                  <a:lnTo>
                    <a:pt x="2863" y="1846"/>
                  </a:lnTo>
                  <a:lnTo>
                    <a:pt x="2846" y="1867"/>
                  </a:lnTo>
                  <a:lnTo>
                    <a:pt x="2827" y="1889"/>
                  </a:lnTo>
                  <a:lnTo>
                    <a:pt x="2808" y="1910"/>
                  </a:lnTo>
                  <a:lnTo>
                    <a:pt x="2788" y="1930"/>
                  </a:lnTo>
                  <a:lnTo>
                    <a:pt x="2768" y="1949"/>
                  </a:lnTo>
                  <a:lnTo>
                    <a:pt x="2747" y="1967"/>
                  </a:lnTo>
                  <a:lnTo>
                    <a:pt x="2725" y="1982"/>
                  </a:lnTo>
                  <a:lnTo>
                    <a:pt x="2703" y="1995"/>
                  </a:lnTo>
                  <a:lnTo>
                    <a:pt x="2681" y="2005"/>
                  </a:lnTo>
                  <a:lnTo>
                    <a:pt x="2670" y="2009"/>
                  </a:lnTo>
                  <a:lnTo>
                    <a:pt x="2658" y="2012"/>
                  </a:lnTo>
                  <a:lnTo>
                    <a:pt x="2647" y="2015"/>
                  </a:lnTo>
                  <a:lnTo>
                    <a:pt x="2636" y="2016"/>
                  </a:lnTo>
                  <a:lnTo>
                    <a:pt x="2636" y="2016"/>
                  </a:lnTo>
                  <a:lnTo>
                    <a:pt x="2622" y="2016"/>
                  </a:lnTo>
                  <a:lnTo>
                    <a:pt x="2611" y="2016"/>
                  </a:lnTo>
                  <a:lnTo>
                    <a:pt x="2599" y="2015"/>
                  </a:lnTo>
                  <a:lnTo>
                    <a:pt x="2589" y="2011"/>
                  </a:lnTo>
                  <a:lnTo>
                    <a:pt x="2580" y="2005"/>
                  </a:lnTo>
                  <a:lnTo>
                    <a:pt x="2572" y="1997"/>
                  </a:lnTo>
                  <a:lnTo>
                    <a:pt x="2563" y="1988"/>
                  </a:lnTo>
                  <a:lnTo>
                    <a:pt x="2553" y="1976"/>
                  </a:lnTo>
                  <a:lnTo>
                    <a:pt x="2539" y="1975"/>
                  </a:lnTo>
                  <a:lnTo>
                    <a:pt x="2539" y="1975"/>
                  </a:lnTo>
                  <a:lnTo>
                    <a:pt x="2530" y="2041"/>
                  </a:lnTo>
                  <a:lnTo>
                    <a:pt x="2524" y="2074"/>
                  </a:lnTo>
                  <a:lnTo>
                    <a:pt x="2517" y="2106"/>
                  </a:lnTo>
                  <a:lnTo>
                    <a:pt x="2517" y="2106"/>
                  </a:lnTo>
                  <a:lnTo>
                    <a:pt x="2502" y="2177"/>
                  </a:lnTo>
                  <a:lnTo>
                    <a:pt x="2485" y="2247"/>
                  </a:lnTo>
                  <a:lnTo>
                    <a:pt x="2467" y="2316"/>
                  </a:lnTo>
                  <a:lnTo>
                    <a:pt x="2447" y="2384"/>
                  </a:lnTo>
                  <a:lnTo>
                    <a:pt x="2427" y="2452"/>
                  </a:lnTo>
                  <a:lnTo>
                    <a:pt x="2406" y="2520"/>
                  </a:lnTo>
                  <a:lnTo>
                    <a:pt x="2362" y="2657"/>
                  </a:lnTo>
                  <a:lnTo>
                    <a:pt x="2359" y="2659"/>
                  </a:lnTo>
                  <a:lnTo>
                    <a:pt x="2359" y="2659"/>
                  </a:lnTo>
                  <a:lnTo>
                    <a:pt x="2346" y="2634"/>
                  </a:lnTo>
                  <a:lnTo>
                    <a:pt x="2346" y="2634"/>
                  </a:lnTo>
                  <a:lnTo>
                    <a:pt x="2321" y="2591"/>
                  </a:lnTo>
                  <a:lnTo>
                    <a:pt x="2295" y="2548"/>
                  </a:lnTo>
                  <a:lnTo>
                    <a:pt x="2241" y="2466"/>
                  </a:lnTo>
                  <a:lnTo>
                    <a:pt x="2215" y="2426"/>
                  </a:lnTo>
                  <a:lnTo>
                    <a:pt x="2191" y="2383"/>
                  </a:lnTo>
                  <a:lnTo>
                    <a:pt x="2180" y="2362"/>
                  </a:lnTo>
                  <a:lnTo>
                    <a:pt x="2169" y="2340"/>
                  </a:lnTo>
                  <a:lnTo>
                    <a:pt x="2159" y="2317"/>
                  </a:lnTo>
                  <a:lnTo>
                    <a:pt x="2151" y="2293"/>
                  </a:lnTo>
                  <a:lnTo>
                    <a:pt x="2151" y="2293"/>
                  </a:lnTo>
                  <a:lnTo>
                    <a:pt x="2122" y="2209"/>
                  </a:lnTo>
                  <a:lnTo>
                    <a:pt x="2090" y="2126"/>
                  </a:lnTo>
                  <a:lnTo>
                    <a:pt x="2026" y="1958"/>
                  </a:lnTo>
                  <a:lnTo>
                    <a:pt x="1993" y="1875"/>
                  </a:lnTo>
                  <a:lnTo>
                    <a:pt x="1963" y="1792"/>
                  </a:lnTo>
                  <a:lnTo>
                    <a:pt x="1934" y="1707"/>
                  </a:lnTo>
                  <a:lnTo>
                    <a:pt x="1920" y="1664"/>
                  </a:lnTo>
                  <a:lnTo>
                    <a:pt x="1907" y="1620"/>
                  </a:lnTo>
                  <a:lnTo>
                    <a:pt x="1907" y="1620"/>
                  </a:lnTo>
                  <a:lnTo>
                    <a:pt x="1896" y="1576"/>
                  </a:lnTo>
                  <a:lnTo>
                    <a:pt x="1886" y="1531"/>
                  </a:lnTo>
                  <a:lnTo>
                    <a:pt x="1878" y="1485"/>
                  </a:lnTo>
                  <a:lnTo>
                    <a:pt x="1873" y="1440"/>
                  </a:lnTo>
                  <a:lnTo>
                    <a:pt x="1868" y="1396"/>
                  </a:lnTo>
                  <a:lnTo>
                    <a:pt x="1866" y="1351"/>
                  </a:lnTo>
                  <a:lnTo>
                    <a:pt x="1863" y="1305"/>
                  </a:lnTo>
                  <a:lnTo>
                    <a:pt x="1862" y="1260"/>
                  </a:lnTo>
                  <a:lnTo>
                    <a:pt x="1861" y="1170"/>
                  </a:lnTo>
                  <a:lnTo>
                    <a:pt x="1862" y="1078"/>
                  </a:lnTo>
                  <a:lnTo>
                    <a:pt x="1862" y="988"/>
                  </a:lnTo>
                  <a:lnTo>
                    <a:pt x="1861" y="894"/>
                  </a:lnTo>
                  <a:lnTo>
                    <a:pt x="1861" y="894"/>
                  </a:lnTo>
                  <a:lnTo>
                    <a:pt x="1859" y="873"/>
                  </a:lnTo>
                  <a:lnTo>
                    <a:pt x="1857" y="853"/>
                  </a:lnTo>
                  <a:lnTo>
                    <a:pt x="1854" y="834"/>
                  </a:lnTo>
                  <a:lnTo>
                    <a:pt x="1849" y="819"/>
                  </a:lnTo>
                  <a:lnTo>
                    <a:pt x="1849" y="819"/>
                  </a:lnTo>
                  <a:lnTo>
                    <a:pt x="1851" y="807"/>
                  </a:lnTo>
                  <a:lnTo>
                    <a:pt x="1852" y="796"/>
                  </a:lnTo>
                  <a:lnTo>
                    <a:pt x="1854" y="777"/>
                  </a:lnTo>
                  <a:lnTo>
                    <a:pt x="1853" y="767"/>
                  </a:lnTo>
                  <a:lnTo>
                    <a:pt x="1852" y="757"/>
                  </a:lnTo>
                  <a:lnTo>
                    <a:pt x="1848" y="745"/>
                  </a:lnTo>
                  <a:lnTo>
                    <a:pt x="1840" y="733"/>
                  </a:lnTo>
                  <a:lnTo>
                    <a:pt x="1840" y="733"/>
                  </a:lnTo>
                  <a:lnTo>
                    <a:pt x="1829" y="715"/>
                  </a:lnTo>
                  <a:lnTo>
                    <a:pt x="1818" y="699"/>
                  </a:lnTo>
                  <a:lnTo>
                    <a:pt x="1804" y="685"/>
                  </a:lnTo>
                  <a:lnTo>
                    <a:pt x="1790" y="672"/>
                  </a:lnTo>
                  <a:lnTo>
                    <a:pt x="1775" y="661"/>
                  </a:lnTo>
                  <a:lnTo>
                    <a:pt x="1757" y="652"/>
                  </a:lnTo>
                  <a:lnTo>
                    <a:pt x="1738" y="646"/>
                  </a:lnTo>
                  <a:lnTo>
                    <a:pt x="1719" y="641"/>
                  </a:lnTo>
                  <a:lnTo>
                    <a:pt x="1719" y="641"/>
                  </a:lnTo>
                  <a:lnTo>
                    <a:pt x="1689" y="636"/>
                  </a:lnTo>
                  <a:lnTo>
                    <a:pt x="1658" y="633"/>
                  </a:lnTo>
                  <a:lnTo>
                    <a:pt x="1626" y="632"/>
                  </a:lnTo>
                  <a:lnTo>
                    <a:pt x="1595" y="632"/>
                  </a:lnTo>
                  <a:lnTo>
                    <a:pt x="1562" y="632"/>
                  </a:lnTo>
                  <a:lnTo>
                    <a:pt x="1529" y="635"/>
                  </a:lnTo>
                  <a:lnTo>
                    <a:pt x="1464" y="638"/>
                  </a:lnTo>
                  <a:lnTo>
                    <a:pt x="1464" y="638"/>
                  </a:lnTo>
                  <a:lnTo>
                    <a:pt x="1383" y="643"/>
                  </a:lnTo>
                  <a:lnTo>
                    <a:pt x="1344" y="645"/>
                  </a:lnTo>
                  <a:lnTo>
                    <a:pt x="1306" y="645"/>
                  </a:lnTo>
                  <a:lnTo>
                    <a:pt x="1306" y="645"/>
                  </a:lnTo>
                  <a:lnTo>
                    <a:pt x="1196" y="640"/>
                  </a:lnTo>
                  <a:lnTo>
                    <a:pt x="1087" y="633"/>
                  </a:lnTo>
                  <a:lnTo>
                    <a:pt x="978" y="624"/>
                  </a:lnTo>
                  <a:lnTo>
                    <a:pt x="870" y="612"/>
                  </a:lnTo>
                  <a:lnTo>
                    <a:pt x="761" y="598"/>
                  </a:lnTo>
                  <a:lnTo>
                    <a:pt x="654" y="583"/>
                  </a:lnTo>
                  <a:lnTo>
                    <a:pt x="546" y="566"/>
                  </a:lnTo>
                  <a:lnTo>
                    <a:pt x="439" y="549"/>
                  </a:lnTo>
                  <a:lnTo>
                    <a:pt x="439" y="549"/>
                  </a:lnTo>
                  <a:lnTo>
                    <a:pt x="419" y="545"/>
                  </a:lnTo>
                  <a:lnTo>
                    <a:pt x="400" y="540"/>
                  </a:lnTo>
                  <a:lnTo>
                    <a:pt x="358" y="529"/>
                  </a:lnTo>
                  <a:lnTo>
                    <a:pt x="317" y="515"/>
                  </a:lnTo>
                  <a:lnTo>
                    <a:pt x="275" y="498"/>
                  </a:lnTo>
                  <a:lnTo>
                    <a:pt x="233" y="479"/>
                  </a:lnTo>
                  <a:lnTo>
                    <a:pt x="193" y="461"/>
                  </a:lnTo>
                  <a:lnTo>
                    <a:pt x="154" y="442"/>
                  </a:lnTo>
                  <a:lnTo>
                    <a:pt x="119" y="423"/>
                  </a:lnTo>
                  <a:lnTo>
                    <a:pt x="112" y="424"/>
                  </a:lnTo>
                  <a:lnTo>
                    <a:pt x="112" y="424"/>
                  </a:lnTo>
                  <a:lnTo>
                    <a:pt x="105" y="400"/>
                  </a:lnTo>
                  <a:lnTo>
                    <a:pt x="96" y="375"/>
                  </a:lnTo>
                  <a:lnTo>
                    <a:pt x="86" y="351"/>
                  </a:lnTo>
                  <a:lnTo>
                    <a:pt x="75" y="327"/>
                  </a:lnTo>
                  <a:lnTo>
                    <a:pt x="52" y="280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0" y="222"/>
                  </a:lnTo>
                  <a:lnTo>
                    <a:pt x="13" y="205"/>
                  </a:lnTo>
                  <a:lnTo>
                    <a:pt x="6" y="187"/>
                  </a:lnTo>
                  <a:lnTo>
                    <a:pt x="0" y="169"/>
                  </a:lnTo>
                  <a:lnTo>
                    <a:pt x="5" y="168"/>
                  </a:lnTo>
                  <a:lnTo>
                    <a:pt x="5" y="168"/>
                  </a:lnTo>
                  <a:lnTo>
                    <a:pt x="11" y="144"/>
                  </a:lnTo>
                  <a:lnTo>
                    <a:pt x="19" y="124"/>
                  </a:lnTo>
                  <a:lnTo>
                    <a:pt x="29" y="105"/>
                  </a:lnTo>
                  <a:lnTo>
                    <a:pt x="42" y="87"/>
                  </a:lnTo>
                  <a:lnTo>
                    <a:pt x="56" y="72"/>
                  </a:lnTo>
                  <a:lnTo>
                    <a:pt x="71" y="60"/>
                  </a:lnTo>
                  <a:lnTo>
                    <a:pt x="88" y="47"/>
                  </a:lnTo>
                  <a:lnTo>
                    <a:pt x="107" y="37"/>
                  </a:lnTo>
                  <a:lnTo>
                    <a:pt x="126" y="28"/>
                  </a:lnTo>
                  <a:lnTo>
                    <a:pt x="148" y="21"/>
                  </a:lnTo>
                  <a:lnTo>
                    <a:pt x="169" y="14"/>
                  </a:lnTo>
                  <a:lnTo>
                    <a:pt x="193" y="9"/>
                  </a:lnTo>
                  <a:lnTo>
                    <a:pt x="217" y="6"/>
                  </a:lnTo>
                  <a:lnTo>
                    <a:pt x="241" y="3"/>
                  </a:lnTo>
                  <a:lnTo>
                    <a:pt x="266" y="2"/>
                  </a:lnTo>
                  <a:lnTo>
                    <a:pt x="291" y="0"/>
                  </a:lnTo>
                  <a:lnTo>
                    <a:pt x="317" y="2"/>
                  </a:lnTo>
                  <a:lnTo>
                    <a:pt x="343" y="2"/>
                  </a:lnTo>
                  <a:lnTo>
                    <a:pt x="395" y="6"/>
                  </a:lnTo>
                  <a:lnTo>
                    <a:pt x="445" y="12"/>
                  </a:lnTo>
                  <a:lnTo>
                    <a:pt x="496" y="18"/>
                  </a:lnTo>
                  <a:lnTo>
                    <a:pt x="542" y="27"/>
                  </a:lnTo>
                  <a:lnTo>
                    <a:pt x="585" y="35"/>
                  </a:lnTo>
                  <a:lnTo>
                    <a:pt x="657" y="48"/>
                  </a:lnTo>
                  <a:lnTo>
                    <a:pt x="657" y="48"/>
                  </a:lnTo>
                  <a:lnTo>
                    <a:pt x="690" y="56"/>
                  </a:lnTo>
                  <a:lnTo>
                    <a:pt x="725" y="64"/>
                  </a:lnTo>
                  <a:lnTo>
                    <a:pt x="804" y="81"/>
                  </a:lnTo>
                  <a:lnTo>
                    <a:pt x="846" y="90"/>
                  </a:lnTo>
                  <a:lnTo>
                    <a:pt x="889" y="99"/>
                  </a:lnTo>
                  <a:lnTo>
                    <a:pt x="933" y="106"/>
                  </a:lnTo>
                  <a:lnTo>
                    <a:pt x="977" y="113"/>
                  </a:lnTo>
                  <a:lnTo>
                    <a:pt x="1021" y="116"/>
                  </a:lnTo>
                  <a:lnTo>
                    <a:pt x="1064" y="119"/>
                  </a:lnTo>
                  <a:lnTo>
                    <a:pt x="1085" y="119"/>
                  </a:lnTo>
                  <a:lnTo>
                    <a:pt x="1107" y="118"/>
                  </a:lnTo>
                  <a:lnTo>
                    <a:pt x="1127" y="116"/>
                  </a:lnTo>
                  <a:lnTo>
                    <a:pt x="1147" y="114"/>
                  </a:lnTo>
                  <a:lnTo>
                    <a:pt x="1167" y="111"/>
                  </a:lnTo>
                  <a:lnTo>
                    <a:pt x="1188" y="106"/>
                  </a:lnTo>
                  <a:lnTo>
                    <a:pt x="1205" y="101"/>
                  </a:lnTo>
                  <a:lnTo>
                    <a:pt x="1224" y="95"/>
                  </a:lnTo>
                  <a:lnTo>
                    <a:pt x="1242" y="87"/>
                  </a:lnTo>
                  <a:lnTo>
                    <a:pt x="1258" y="79"/>
                  </a:lnTo>
                  <a:lnTo>
                    <a:pt x="1274" y="69"/>
                  </a:lnTo>
                  <a:lnTo>
                    <a:pt x="1290" y="57"/>
                  </a:lnTo>
                  <a:lnTo>
                    <a:pt x="1290" y="57"/>
                  </a:lnTo>
                  <a:lnTo>
                    <a:pt x="1296" y="86"/>
                  </a:lnTo>
                  <a:lnTo>
                    <a:pt x="1300" y="116"/>
                  </a:lnTo>
                  <a:lnTo>
                    <a:pt x="1302" y="145"/>
                  </a:lnTo>
                  <a:lnTo>
                    <a:pt x="1303" y="174"/>
                  </a:lnTo>
                  <a:lnTo>
                    <a:pt x="1302" y="203"/>
                  </a:lnTo>
                  <a:lnTo>
                    <a:pt x="1300" y="232"/>
                  </a:lnTo>
                  <a:lnTo>
                    <a:pt x="1296" y="260"/>
                  </a:lnTo>
                  <a:lnTo>
                    <a:pt x="1288" y="288"/>
                  </a:lnTo>
                  <a:lnTo>
                    <a:pt x="1280" y="314"/>
                  </a:lnTo>
                  <a:lnTo>
                    <a:pt x="1269" y="341"/>
                  </a:lnTo>
                  <a:lnTo>
                    <a:pt x="1256" y="367"/>
                  </a:lnTo>
                  <a:lnTo>
                    <a:pt x="1240" y="391"/>
                  </a:lnTo>
                  <a:lnTo>
                    <a:pt x="1223" y="415"/>
                  </a:lnTo>
                  <a:lnTo>
                    <a:pt x="1201" y="438"/>
                  </a:lnTo>
                  <a:lnTo>
                    <a:pt x="1179" y="459"/>
                  </a:lnTo>
                  <a:lnTo>
                    <a:pt x="1153" y="481"/>
                  </a:lnTo>
                  <a:lnTo>
                    <a:pt x="1153" y="481"/>
                  </a:lnTo>
                  <a:lnTo>
                    <a:pt x="1174" y="466"/>
                  </a:lnTo>
                  <a:lnTo>
                    <a:pt x="1193" y="452"/>
                  </a:lnTo>
                  <a:lnTo>
                    <a:pt x="1210" y="437"/>
                  </a:lnTo>
                  <a:lnTo>
                    <a:pt x="1227" y="420"/>
                  </a:lnTo>
                  <a:lnTo>
                    <a:pt x="1243" y="405"/>
                  </a:lnTo>
                  <a:lnTo>
                    <a:pt x="1258" y="389"/>
                  </a:lnTo>
                  <a:lnTo>
                    <a:pt x="1272" y="371"/>
                  </a:lnTo>
                  <a:lnTo>
                    <a:pt x="1286" y="355"/>
                  </a:lnTo>
                  <a:lnTo>
                    <a:pt x="1312" y="318"/>
                  </a:lnTo>
                  <a:lnTo>
                    <a:pt x="1336" y="280"/>
                  </a:lnTo>
                  <a:lnTo>
                    <a:pt x="1359" y="240"/>
                  </a:lnTo>
                  <a:lnTo>
                    <a:pt x="1382" y="198"/>
                  </a:lnTo>
                  <a:lnTo>
                    <a:pt x="1382" y="198"/>
                  </a:lnTo>
                  <a:lnTo>
                    <a:pt x="1389" y="215"/>
                  </a:lnTo>
                  <a:lnTo>
                    <a:pt x="1395" y="231"/>
                  </a:lnTo>
                  <a:lnTo>
                    <a:pt x="1401" y="250"/>
                  </a:lnTo>
                  <a:lnTo>
                    <a:pt x="1406" y="270"/>
                  </a:lnTo>
                  <a:lnTo>
                    <a:pt x="1409" y="292"/>
                  </a:lnTo>
                  <a:lnTo>
                    <a:pt x="1413" y="313"/>
                  </a:lnTo>
                  <a:lnTo>
                    <a:pt x="1417" y="357"/>
                  </a:lnTo>
                  <a:lnTo>
                    <a:pt x="1419" y="403"/>
                  </a:lnTo>
                  <a:lnTo>
                    <a:pt x="1419" y="445"/>
                  </a:lnTo>
                  <a:lnTo>
                    <a:pt x="1417" y="486"/>
                  </a:lnTo>
                  <a:lnTo>
                    <a:pt x="1413" y="520"/>
                  </a:lnTo>
                  <a:lnTo>
                    <a:pt x="1413" y="520"/>
                  </a:lnTo>
                  <a:lnTo>
                    <a:pt x="1426" y="488"/>
                  </a:lnTo>
                  <a:lnTo>
                    <a:pt x="1438" y="458"/>
                  </a:lnTo>
                  <a:lnTo>
                    <a:pt x="1467" y="399"/>
                  </a:lnTo>
                  <a:lnTo>
                    <a:pt x="1481" y="369"/>
                  </a:lnTo>
                  <a:lnTo>
                    <a:pt x="1495" y="340"/>
                  </a:lnTo>
                  <a:lnTo>
                    <a:pt x="1508" y="309"/>
                  </a:lnTo>
                  <a:lnTo>
                    <a:pt x="1519" y="278"/>
                  </a:lnTo>
                  <a:lnTo>
                    <a:pt x="1519" y="278"/>
                  </a:lnTo>
                  <a:lnTo>
                    <a:pt x="1523" y="261"/>
                  </a:lnTo>
                  <a:lnTo>
                    <a:pt x="1527" y="245"/>
                  </a:lnTo>
                  <a:lnTo>
                    <a:pt x="1533" y="211"/>
                  </a:lnTo>
                  <a:lnTo>
                    <a:pt x="1544" y="142"/>
                  </a:lnTo>
                  <a:lnTo>
                    <a:pt x="1551" y="108"/>
                  </a:lnTo>
                  <a:lnTo>
                    <a:pt x="1554" y="91"/>
                  </a:lnTo>
                  <a:lnTo>
                    <a:pt x="1559" y="75"/>
                  </a:lnTo>
                  <a:lnTo>
                    <a:pt x="1566" y="60"/>
                  </a:lnTo>
                  <a:lnTo>
                    <a:pt x="1572" y="45"/>
                  </a:lnTo>
                  <a:lnTo>
                    <a:pt x="1580" y="31"/>
                  </a:lnTo>
                  <a:lnTo>
                    <a:pt x="1590" y="18"/>
                  </a:lnTo>
                  <a:lnTo>
                    <a:pt x="1590" y="18"/>
                  </a:lnTo>
                  <a:lnTo>
                    <a:pt x="1597" y="31"/>
                  </a:lnTo>
                  <a:lnTo>
                    <a:pt x="1605" y="45"/>
                  </a:lnTo>
                  <a:lnTo>
                    <a:pt x="1611" y="61"/>
                  </a:lnTo>
                  <a:lnTo>
                    <a:pt x="1617" y="77"/>
                  </a:lnTo>
                  <a:lnTo>
                    <a:pt x="1622" y="96"/>
                  </a:lnTo>
                  <a:lnTo>
                    <a:pt x="1626" y="115"/>
                  </a:lnTo>
                  <a:lnTo>
                    <a:pt x="1632" y="154"/>
                  </a:lnTo>
                  <a:lnTo>
                    <a:pt x="1638" y="195"/>
                  </a:lnTo>
                  <a:lnTo>
                    <a:pt x="1643" y="235"/>
                  </a:lnTo>
                  <a:lnTo>
                    <a:pt x="1646" y="272"/>
                  </a:lnTo>
                  <a:lnTo>
                    <a:pt x="1650" y="304"/>
                  </a:lnTo>
                  <a:lnTo>
                    <a:pt x="1650" y="304"/>
                  </a:lnTo>
                  <a:lnTo>
                    <a:pt x="1665" y="416"/>
                  </a:lnTo>
                  <a:lnTo>
                    <a:pt x="1670" y="472"/>
                  </a:lnTo>
                  <a:lnTo>
                    <a:pt x="1672" y="501"/>
                  </a:lnTo>
                  <a:lnTo>
                    <a:pt x="1673" y="529"/>
                  </a:lnTo>
                  <a:lnTo>
                    <a:pt x="1673" y="529"/>
                  </a:lnTo>
                  <a:lnTo>
                    <a:pt x="1673" y="515"/>
                  </a:lnTo>
                  <a:lnTo>
                    <a:pt x="1674" y="502"/>
                  </a:lnTo>
                  <a:lnTo>
                    <a:pt x="1679" y="474"/>
                  </a:lnTo>
                  <a:lnTo>
                    <a:pt x="1687" y="448"/>
                  </a:lnTo>
                  <a:lnTo>
                    <a:pt x="1694" y="420"/>
                  </a:lnTo>
                  <a:lnTo>
                    <a:pt x="1713" y="366"/>
                  </a:lnTo>
                  <a:lnTo>
                    <a:pt x="1722" y="340"/>
                  </a:lnTo>
                  <a:lnTo>
                    <a:pt x="1730" y="313"/>
                  </a:lnTo>
                  <a:lnTo>
                    <a:pt x="1730" y="313"/>
                  </a:lnTo>
                  <a:lnTo>
                    <a:pt x="1735" y="290"/>
                  </a:lnTo>
                  <a:lnTo>
                    <a:pt x="1738" y="266"/>
                  </a:lnTo>
                  <a:lnTo>
                    <a:pt x="1745" y="217"/>
                  </a:lnTo>
                  <a:lnTo>
                    <a:pt x="1748" y="193"/>
                  </a:lnTo>
                  <a:lnTo>
                    <a:pt x="1753" y="169"/>
                  </a:lnTo>
                  <a:lnTo>
                    <a:pt x="1761" y="148"/>
                  </a:lnTo>
                  <a:lnTo>
                    <a:pt x="1765" y="138"/>
                  </a:lnTo>
                  <a:lnTo>
                    <a:pt x="1770" y="128"/>
                  </a:lnTo>
                  <a:lnTo>
                    <a:pt x="1770" y="128"/>
                  </a:lnTo>
                  <a:lnTo>
                    <a:pt x="1776" y="138"/>
                  </a:lnTo>
                  <a:lnTo>
                    <a:pt x="1781" y="149"/>
                  </a:lnTo>
                  <a:lnTo>
                    <a:pt x="1793" y="174"/>
                  </a:lnTo>
                  <a:lnTo>
                    <a:pt x="1800" y="201"/>
                  </a:lnTo>
                  <a:lnTo>
                    <a:pt x="1808" y="230"/>
                  </a:lnTo>
                  <a:lnTo>
                    <a:pt x="1813" y="261"/>
                  </a:lnTo>
                  <a:lnTo>
                    <a:pt x="1818" y="294"/>
                  </a:lnTo>
                  <a:lnTo>
                    <a:pt x="1820" y="327"/>
                  </a:lnTo>
                  <a:lnTo>
                    <a:pt x="1823" y="361"/>
                  </a:lnTo>
                  <a:lnTo>
                    <a:pt x="1825" y="429"/>
                  </a:lnTo>
                  <a:lnTo>
                    <a:pt x="1825" y="496"/>
                  </a:lnTo>
                  <a:lnTo>
                    <a:pt x="1825" y="556"/>
                  </a:lnTo>
                  <a:lnTo>
                    <a:pt x="1827" y="608"/>
                  </a:lnTo>
                  <a:lnTo>
                    <a:pt x="1827" y="608"/>
                  </a:lnTo>
                  <a:lnTo>
                    <a:pt x="1840" y="570"/>
                  </a:lnTo>
                  <a:lnTo>
                    <a:pt x="1857" y="534"/>
                  </a:lnTo>
                  <a:lnTo>
                    <a:pt x="1874" y="497"/>
                  </a:lnTo>
                  <a:lnTo>
                    <a:pt x="1892" y="461"/>
                  </a:lnTo>
                  <a:lnTo>
                    <a:pt x="1929" y="389"/>
                  </a:lnTo>
                  <a:lnTo>
                    <a:pt x="1944" y="353"/>
                  </a:lnTo>
                  <a:lnTo>
                    <a:pt x="1959" y="317"/>
                  </a:lnTo>
                  <a:lnTo>
                    <a:pt x="1959" y="317"/>
                  </a:lnTo>
                  <a:lnTo>
                    <a:pt x="1969" y="287"/>
                  </a:lnTo>
                  <a:lnTo>
                    <a:pt x="1979" y="256"/>
                  </a:lnTo>
                  <a:lnTo>
                    <a:pt x="1997" y="193"/>
                  </a:lnTo>
                  <a:lnTo>
                    <a:pt x="2007" y="162"/>
                  </a:lnTo>
                  <a:lnTo>
                    <a:pt x="2017" y="132"/>
                  </a:lnTo>
                  <a:lnTo>
                    <a:pt x="2028" y="103"/>
                  </a:lnTo>
                  <a:lnTo>
                    <a:pt x="2042" y="75"/>
                  </a:lnTo>
                  <a:lnTo>
                    <a:pt x="2042" y="75"/>
                  </a:lnTo>
                  <a:lnTo>
                    <a:pt x="2050" y="93"/>
                  </a:lnTo>
                  <a:lnTo>
                    <a:pt x="2055" y="111"/>
                  </a:lnTo>
                  <a:lnTo>
                    <a:pt x="2061" y="130"/>
                  </a:lnTo>
                  <a:lnTo>
                    <a:pt x="2065" y="150"/>
                  </a:lnTo>
                  <a:lnTo>
                    <a:pt x="2072" y="191"/>
                  </a:lnTo>
                  <a:lnTo>
                    <a:pt x="2077" y="232"/>
                  </a:lnTo>
                  <a:lnTo>
                    <a:pt x="2081" y="274"/>
                  </a:lnTo>
                  <a:lnTo>
                    <a:pt x="2082" y="314"/>
                  </a:lnTo>
                  <a:lnTo>
                    <a:pt x="2086" y="393"/>
                  </a:lnTo>
                  <a:lnTo>
                    <a:pt x="2086" y="393"/>
                  </a:lnTo>
                  <a:lnTo>
                    <a:pt x="2098" y="370"/>
                  </a:lnTo>
                  <a:lnTo>
                    <a:pt x="2109" y="347"/>
                  </a:lnTo>
                  <a:lnTo>
                    <a:pt x="2118" y="324"/>
                  </a:lnTo>
                  <a:lnTo>
                    <a:pt x="2127" y="300"/>
                  </a:lnTo>
                  <a:lnTo>
                    <a:pt x="2143" y="253"/>
                  </a:lnTo>
                  <a:lnTo>
                    <a:pt x="2157" y="203"/>
                  </a:lnTo>
                  <a:lnTo>
                    <a:pt x="2171" y="153"/>
                  </a:lnTo>
                  <a:lnTo>
                    <a:pt x="2187" y="105"/>
                  </a:lnTo>
                  <a:lnTo>
                    <a:pt x="2195" y="81"/>
                  </a:lnTo>
                  <a:lnTo>
                    <a:pt x="2205" y="58"/>
                  </a:lnTo>
                  <a:lnTo>
                    <a:pt x="2215" y="36"/>
                  </a:lnTo>
                  <a:lnTo>
                    <a:pt x="2227" y="13"/>
                  </a:lnTo>
                  <a:lnTo>
                    <a:pt x="2227" y="13"/>
                  </a:lnTo>
                  <a:lnTo>
                    <a:pt x="2234" y="35"/>
                  </a:lnTo>
                  <a:lnTo>
                    <a:pt x="2240" y="57"/>
                  </a:lnTo>
                  <a:lnTo>
                    <a:pt x="2245" y="80"/>
                  </a:lnTo>
                  <a:lnTo>
                    <a:pt x="2250" y="104"/>
                  </a:lnTo>
                  <a:lnTo>
                    <a:pt x="2258" y="153"/>
                  </a:lnTo>
                  <a:lnTo>
                    <a:pt x="2264" y="203"/>
                  </a:lnTo>
                  <a:lnTo>
                    <a:pt x="2275" y="304"/>
                  </a:lnTo>
                  <a:lnTo>
                    <a:pt x="2282" y="352"/>
                  </a:lnTo>
                  <a:lnTo>
                    <a:pt x="2289" y="396"/>
                  </a:lnTo>
                  <a:lnTo>
                    <a:pt x="2289" y="396"/>
                  </a:lnTo>
                  <a:lnTo>
                    <a:pt x="2302" y="462"/>
                  </a:lnTo>
                  <a:lnTo>
                    <a:pt x="2317" y="524"/>
                  </a:lnTo>
                  <a:lnTo>
                    <a:pt x="2333" y="585"/>
                  </a:lnTo>
                  <a:lnTo>
                    <a:pt x="2352" y="645"/>
                  </a:lnTo>
                  <a:lnTo>
                    <a:pt x="2374" y="703"/>
                  </a:lnTo>
                  <a:lnTo>
                    <a:pt x="2385" y="732"/>
                  </a:lnTo>
                  <a:lnTo>
                    <a:pt x="2398" y="761"/>
                  </a:lnTo>
                  <a:lnTo>
                    <a:pt x="2410" y="790"/>
                  </a:lnTo>
                  <a:lnTo>
                    <a:pt x="2425" y="819"/>
                  </a:lnTo>
                  <a:lnTo>
                    <a:pt x="2440" y="848"/>
                  </a:lnTo>
                  <a:lnTo>
                    <a:pt x="2456" y="877"/>
                  </a:lnTo>
                  <a:lnTo>
                    <a:pt x="2456" y="877"/>
                  </a:lnTo>
                  <a:lnTo>
                    <a:pt x="2478" y="918"/>
                  </a:lnTo>
                  <a:lnTo>
                    <a:pt x="2497" y="955"/>
                  </a:lnTo>
                  <a:lnTo>
                    <a:pt x="2511" y="986"/>
                  </a:lnTo>
                  <a:lnTo>
                    <a:pt x="2522" y="1014"/>
                  </a:lnTo>
                  <a:lnTo>
                    <a:pt x="2531" y="1039"/>
                  </a:lnTo>
                  <a:lnTo>
                    <a:pt x="2537" y="1062"/>
                  </a:lnTo>
                  <a:lnTo>
                    <a:pt x="2541" y="1082"/>
                  </a:lnTo>
                  <a:lnTo>
                    <a:pt x="2544" y="1102"/>
                  </a:lnTo>
                  <a:lnTo>
                    <a:pt x="2546" y="1124"/>
                  </a:lnTo>
                  <a:lnTo>
                    <a:pt x="2546" y="1145"/>
                  </a:lnTo>
                  <a:lnTo>
                    <a:pt x="2549" y="1196"/>
                  </a:lnTo>
                  <a:lnTo>
                    <a:pt x="2550" y="1227"/>
                  </a:lnTo>
                  <a:lnTo>
                    <a:pt x="2553" y="1261"/>
                  </a:lnTo>
                  <a:lnTo>
                    <a:pt x="2558" y="1303"/>
                  </a:lnTo>
                  <a:lnTo>
                    <a:pt x="2564" y="1349"/>
                  </a:lnTo>
                  <a:lnTo>
                    <a:pt x="2564" y="1349"/>
                  </a:lnTo>
                  <a:lnTo>
                    <a:pt x="2565" y="1329"/>
                  </a:lnTo>
                  <a:lnTo>
                    <a:pt x="2569" y="1303"/>
                  </a:lnTo>
                  <a:lnTo>
                    <a:pt x="2574" y="1271"/>
                  </a:lnTo>
                  <a:lnTo>
                    <a:pt x="2582" y="1233"/>
                  </a:lnTo>
                  <a:lnTo>
                    <a:pt x="2602" y="1148"/>
                  </a:lnTo>
                  <a:lnTo>
                    <a:pt x="2624" y="1054"/>
                  </a:lnTo>
                  <a:lnTo>
                    <a:pt x="2650" y="962"/>
                  </a:lnTo>
                  <a:lnTo>
                    <a:pt x="2674" y="878"/>
                  </a:lnTo>
                  <a:lnTo>
                    <a:pt x="2694" y="810"/>
                  </a:lnTo>
                  <a:lnTo>
                    <a:pt x="2703" y="785"/>
                  </a:lnTo>
                  <a:lnTo>
                    <a:pt x="2709" y="767"/>
                  </a:lnTo>
                  <a:lnTo>
                    <a:pt x="2709" y="767"/>
                  </a:lnTo>
                  <a:lnTo>
                    <a:pt x="2718" y="749"/>
                  </a:lnTo>
                  <a:lnTo>
                    <a:pt x="2727" y="735"/>
                  </a:lnTo>
                  <a:lnTo>
                    <a:pt x="2737" y="723"/>
                  </a:lnTo>
                  <a:lnTo>
                    <a:pt x="2747" y="714"/>
                  </a:lnTo>
                  <a:lnTo>
                    <a:pt x="2758" y="706"/>
                  </a:lnTo>
                  <a:lnTo>
                    <a:pt x="2771" y="700"/>
                  </a:lnTo>
                  <a:lnTo>
                    <a:pt x="2793" y="69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5F7E2C1-828E-0697-6969-99A38EAC6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625"/>
              <a:ext cx="1026" cy="886"/>
            </a:xfrm>
            <a:custGeom>
              <a:avLst/>
              <a:gdLst>
                <a:gd name="T0" fmla="*/ 2855 w 3078"/>
                <a:gd name="T1" fmla="*/ 666 h 2659"/>
                <a:gd name="T2" fmla="*/ 2938 w 3078"/>
                <a:gd name="T3" fmla="*/ 676 h 2659"/>
                <a:gd name="T4" fmla="*/ 3010 w 3078"/>
                <a:gd name="T5" fmla="*/ 744 h 2659"/>
                <a:gd name="T6" fmla="*/ 3066 w 3078"/>
                <a:gd name="T7" fmla="*/ 901 h 2659"/>
                <a:gd name="T8" fmla="*/ 3074 w 3078"/>
                <a:gd name="T9" fmla="*/ 1154 h 2659"/>
                <a:gd name="T10" fmla="*/ 3016 w 3078"/>
                <a:gd name="T11" fmla="*/ 1521 h 2659"/>
                <a:gd name="T12" fmla="*/ 2946 w 3078"/>
                <a:gd name="T13" fmla="*/ 1717 h 2659"/>
                <a:gd name="T14" fmla="*/ 2827 w 3078"/>
                <a:gd name="T15" fmla="*/ 1889 h 2659"/>
                <a:gd name="T16" fmla="*/ 2681 w 3078"/>
                <a:gd name="T17" fmla="*/ 2005 h 2659"/>
                <a:gd name="T18" fmla="*/ 2611 w 3078"/>
                <a:gd name="T19" fmla="*/ 2016 h 2659"/>
                <a:gd name="T20" fmla="*/ 2539 w 3078"/>
                <a:gd name="T21" fmla="*/ 1975 h 2659"/>
                <a:gd name="T22" fmla="*/ 2485 w 3078"/>
                <a:gd name="T23" fmla="*/ 2247 h 2659"/>
                <a:gd name="T24" fmla="*/ 2359 w 3078"/>
                <a:gd name="T25" fmla="*/ 2659 h 2659"/>
                <a:gd name="T26" fmla="*/ 2191 w 3078"/>
                <a:gd name="T27" fmla="*/ 2383 h 2659"/>
                <a:gd name="T28" fmla="*/ 2090 w 3078"/>
                <a:gd name="T29" fmla="*/ 2126 h 2659"/>
                <a:gd name="T30" fmla="*/ 1907 w 3078"/>
                <a:gd name="T31" fmla="*/ 1620 h 2659"/>
                <a:gd name="T32" fmla="*/ 1863 w 3078"/>
                <a:gd name="T33" fmla="*/ 1305 h 2659"/>
                <a:gd name="T34" fmla="*/ 1859 w 3078"/>
                <a:gd name="T35" fmla="*/ 873 h 2659"/>
                <a:gd name="T36" fmla="*/ 1854 w 3078"/>
                <a:gd name="T37" fmla="*/ 777 h 2659"/>
                <a:gd name="T38" fmla="*/ 1818 w 3078"/>
                <a:gd name="T39" fmla="*/ 699 h 2659"/>
                <a:gd name="T40" fmla="*/ 1719 w 3078"/>
                <a:gd name="T41" fmla="*/ 641 h 2659"/>
                <a:gd name="T42" fmla="*/ 1464 w 3078"/>
                <a:gd name="T43" fmla="*/ 638 h 2659"/>
                <a:gd name="T44" fmla="*/ 1087 w 3078"/>
                <a:gd name="T45" fmla="*/ 633 h 2659"/>
                <a:gd name="T46" fmla="*/ 439 w 3078"/>
                <a:gd name="T47" fmla="*/ 549 h 2659"/>
                <a:gd name="T48" fmla="*/ 193 w 3078"/>
                <a:gd name="T49" fmla="*/ 461 h 2659"/>
                <a:gd name="T50" fmla="*/ 86 w 3078"/>
                <a:gd name="T51" fmla="*/ 351 h 2659"/>
                <a:gd name="T52" fmla="*/ 6 w 3078"/>
                <a:gd name="T53" fmla="*/ 187 h 2659"/>
                <a:gd name="T54" fmla="*/ 42 w 3078"/>
                <a:gd name="T55" fmla="*/ 87 h 2659"/>
                <a:gd name="T56" fmla="*/ 169 w 3078"/>
                <a:gd name="T57" fmla="*/ 14 h 2659"/>
                <a:gd name="T58" fmla="*/ 343 w 3078"/>
                <a:gd name="T59" fmla="*/ 2 h 2659"/>
                <a:gd name="T60" fmla="*/ 657 w 3078"/>
                <a:gd name="T61" fmla="*/ 48 h 2659"/>
                <a:gd name="T62" fmla="*/ 977 w 3078"/>
                <a:gd name="T63" fmla="*/ 113 h 2659"/>
                <a:gd name="T64" fmla="*/ 1167 w 3078"/>
                <a:gd name="T65" fmla="*/ 111 h 2659"/>
                <a:gd name="T66" fmla="*/ 1290 w 3078"/>
                <a:gd name="T67" fmla="*/ 57 h 2659"/>
                <a:gd name="T68" fmla="*/ 1300 w 3078"/>
                <a:gd name="T69" fmla="*/ 232 h 2659"/>
                <a:gd name="T70" fmla="*/ 1223 w 3078"/>
                <a:gd name="T71" fmla="*/ 415 h 2659"/>
                <a:gd name="T72" fmla="*/ 1210 w 3078"/>
                <a:gd name="T73" fmla="*/ 437 h 2659"/>
                <a:gd name="T74" fmla="*/ 1336 w 3078"/>
                <a:gd name="T75" fmla="*/ 280 h 2659"/>
                <a:gd name="T76" fmla="*/ 1406 w 3078"/>
                <a:gd name="T77" fmla="*/ 270 h 2659"/>
                <a:gd name="T78" fmla="*/ 1413 w 3078"/>
                <a:gd name="T79" fmla="*/ 520 h 2659"/>
                <a:gd name="T80" fmla="*/ 1508 w 3078"/>
                <a:gd name="T81" fmla="*/ 309 h 2659"/>
                <a:gd name="T82" fmla="*/ 1551 w 3078"/>
                <a:gd name="T83" fmla="*/ 108 h 2659"/>
                <a:gd name="T84" fmla="*/ 1590 w 3078"/>
                <a:gd name="T85" fmla="*/ 18 h 2659"/>
                <a:gd name="T86" fmla="*/ 1632 w 3078"/>
                <a:gd name="T87" fmla="*/ 154 h 2659"/>
                <a:gd name="T88" fmla="*/ 1670 w 3078"/>
                <a:gd name="T89" fmla="*/ 472 h 2659"/>
                <a:gd name="T90" fmla="*/ 1687 w 3078"/>
                <a:gd name="T91" fmla="*/ 448 h 2659"/>
                <a:gd name="T92" fmla="*/ 1738 w 3078"/>
                <a:gd name="T93" fmla="*/ 266 h 2659"/>
                <a:gd name="T94" fmla="*/ 1770 w 3078"/>
                <a:gd name="T95" fmla="*/ 128 h 2659"/>
                <a:gd name="T96" fmla="*/ 1818 w 3078"/>
                <a:gd name="T97" fmla="*/ 294 h 2659"/>
                <a:gd name="T98" fmla="*/ 1827 w 3078"/>
                <a:gd name="T99" fmla="*/ 608 h 2659"/>
                <a:gd name="T100" fmla="*/ 1959 w 3078"/>
                <a:gd name="T101" fmla="*/ 317 h 2659"/>
                <a:gd name="T102" fmla="*/ 2028 w 3078"/>
                <a:gd name="T103" fmla="*/ 103 h 2659"/>
                <a:gd name="T104" fmla="*/ 2072 w 3078"/>
                <a:gd name="T105" fmla="*/ 191 h 2659"/>
                <a:gd name="T106" fmla="*/ 2109 w 3078"/>
                <a:gd name="T107" fmla="*/ 347 h 2659"/>
                <a:gd name="T108" fmla="*/ 2195 w 3078"/>
                <a:gd name="T109" fmla="*/ 81 h 2659"/>
                <a:gd name="T110" fmla="*/ 2245 w 3078"/>
                <a:gd name="T111" fmla="*/ 80 h 2659"/>
                <a:gd name="T112" fmla="*/ 2289 w 3078"/>
                <a:gd name="T113" fmla="*/ 396 h 2659"/>
                <a:gd name="T114" fmla="*/ 2398 w 3078"/>
                <a:gd name="T115" fmla="*/ 761 h 2659"/>
                <a:gd name="T116" fmla="*/ 2497 w 3078"/>
                <a:gd name="T117" fmla="*/ 955 h 2659"/>
                <a:gd name="T118" fmla="*/ 2546 w 3078"/>
                <a:gd name="T119" fmla="*/ 1124 h 2659"/>
                <a:gd name="T120" fmla="*/ 2564 w 3078"/>
                <a:gd name="T121" fmla="*/ 1349 h 2659"/>
                <a:gd name="T122" fmla="*/ 2650 w 3078"/>
                <a:gd name="T123" fmla="*/ 962 h 2659"/>
                <a:gd name="T124" fmla="*/ 2727 w 3078"/>
                <a:gd name="T125" fmla="*/ 735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78" h="2659">
                  <a:moveTo>
                    <a:pt x="2793" y="690"/>
                  </a:moveTo>
                  <a:lnTo>
                    <a:pt x="2793" y="690"/>
                  </a:lnTo>
                  <a:lnTo>
                    <a:pt x="2812" y="681"/>
                  </a:lnTo>
                  <a:lnTo>
                    <a:pt x="2831" y="672"/>
                  </a:lnTo>
                  <a:lnTo>
                    <a:pt x="2831" y="672"/>
                  </a:lnTo>
                  <a:lnTo>
                    <a:pt x="2843" y="669"/>
                  </a:lnTo>
                  <a:lnTo>
                    <a:pt x="2855" y="666"/>
                  </a:lnTo>
                  <a:lnTo>
                    <a:pt x="2868" y="664"/>
                  </a:lnTo>
                  <a:lnTo>
                    <a:pt x="2879" y="664"/>
                  </a:lnTo>
                  <a:lnTo>
                    <a:pt x="2892" y="664"/>
                  </a:lnTo>
                  <a:lnTo>
                    <a:pt x="2903" y="665"/>
                  </a:lnTo>
                  <a:lnTo>
                    <a:pt x="2916" y="667"/>
                  </a:lnTo>
                  <a:lnTo>
                    <a:pt x="2927" y="671"/>
                  </a:lnTo>
                  <a:lnTo>
                    <a:pt x="2938" y="676"/>
                  </a:lnTo>
                  <a:lnTo>
                    <a:pt x="2950" y="681"/>
                  </a:lnTo>
                  <a:lnTo>
                    <a:pt x="2961" y="689"/>
                  </a:lnTo>
                  <a:lnTo>
                    <a:pt x="2971" y="698"/>
                  </a:lnTo>
                  <a:lnTo>
                    <a:pt x="2982" y="706"/>
                  </a:lnTo>
                  <a:lnTo>
                    <a:pt x="2991" y="718"/>
                  </a:lnTo>
                  <a:lnTo>
                    <a:pt x="3001" y="730"/>
                  </a:lnTo>
                  <a:lnTo>
                    <a:pt x="3010" y="744"/>
                  </a:lnTo>
                  <a:lnTo>
                    <a:pt x="3010" y="744"/>
                  </a:lnTo>
                  <a:lnTo>
                    <a:pt x="3018" y="758"/>
                  </a:lnTo>
                  <a:lnTo>
                    <a:pt x="3025" y="772"/>
                  </a:lnTo>
                  <a:lnTo>
                    <a:pt x="3039" y="801"/>
                  </a:lnTo>
                  <a:lnTo>
                    <a:pt x="3049" y="832"/>
                  </a:lnTo>
                  <a:lnTo>
                    <a:pt x="3058" y="865"/>
                  </a:lnTo>
                  <a:lnTo>
                    <a:pt x="3066" y="901"/>
                  </a:lnTo>
                  <a:lnTo>
                    <a:pt x="3071" y="936"/>
                  </a:lnTo>
                  <a:lnTo>
                    <a:pt x="3074" y="971"/>
                  </a:lnTo>
                  <a:lnTo>
                    <a:pt x="3077" y="1008"/>
                  </a:lnTo>
                  <a:lnTo>
                    <a:pt x="3078" y="1045"/>
                  </a:lnTo>
                  <a:lnTo>
                    <a:pt x="3078" y="1082"/>
                  </a:lnTo>
                  <a:lnTo>
                    <a:pt x="3077" y="1119"/>
                  </a:lnTo>
                  <a:lnTo>
                    <a:pt x="3074" y="1154"/>
                  </a:lnTo>
                  <a:lnTo>
                    <a:pt x="3072" y="1189"/>
                  </a:lnTo>
                  <a:lnTo>
                    <a:pt x="3068" y="1222"/>
                  </a:lnTo>
                  <a:lnTo>
                    <a:pt x="3058" y="1285"/>
                  </a:lnTo>
                  <a:lnTo>
                    <a:pt x="3058" y="1285"/>
                  </a:lnTo>
                  <a:lnTo>
                    <a:pt x="3039" y="1402"/>
                  </a:lnTo>
                  <a:lnTo>
                    <a:pt x="3029" y="1461"/>
                  </a:lnTo>
                  <a:lnTo>
                    <a:pt x="3016" y="1521"/>
                  </a:lnTo>
                  <a:lnTo>
                    <a:pt x="3009" y="1550"/>
                  </a:lnTo>
                  <a:lnTo>
                    <a:pt x="3001" y="1579"/>
                  </a:lnTo>
                  <a:lnTo>
                    <a:pt x="2993" y="1608"/>
                  </a:lnTo>
                  <a:lnTo>
                    <a:pt x="2982" y="1635"/>
                  </a:lnTo>
                  <a:lnTo>
                    <a:pt x="2971" y="1663"/>
                  </a:lnTo>
                  <a:lnTo>
                    <a:pt x="2960" y="1691"/>
                  </a:lnTo>
                  <a:lnTo>
                    <a:pt x="2946" y="1717"/>
                  </a:lnTo>
                  <a:lnTo>
                    <a:pt x="2931" y="1743"/>
                  </a:lnTo>
                  <a:lnTo>
                    <a:pt x="2931" y="1743"/>
                  </a:lnTo>
                  <a:lnTo>
                    <a:pt x="2908" y="1780"/>
                  </a:lnTo>
                  <a:lnTo>
                    <a:pt x="2879" y="1823"/>
                  </a:lnTo>
                  <a:lnTo>
                    <a:pt x="2863" y="1846"/>
                  </a:lnTo>
                  <a:lnTo>
                    <a:pt x="2846" y="1867"/>
                  </a:lnTo>
                  <a:lnTo>
                    <a:pt x="2827" y="1889"/>
                  </a:lnTo>
                  <a:lnTo>
                    <a:pt x="2808" y="1910"/>
                  </a:lnTo>
                  <a:lnTo>
                    <a:pt x="2788" y="1930"/>
                  </a:lnTo>
                  <a:lnTo>
                    <a:pt x="2768" y="1949"/>
                  </a:lnTo>
                  <a:lnTo>
                    <a:pt x="2747" y="1967"/>
                  </a:lnTo>
                  <a:lnTo>
                    <a:pt x="2725" y="1982"/>
                  </a:lnTo>
                  <a:lnTo>
                    <a:pt x="2703" y="1995"/>
                  </a:lnTo>
                  <a:lnTo>
                    <a:pt x="2681" y="2005"/>
                  </a:lnTo>
                  <a:lnTo>
                    <a:pt x="2670" y="2009"/>
                  </a:lnTo>
                  <a:lnTo>
                    <a:pt x="2658" y="2012"/>
                  </a:lnTo>
                  <a:lnTo>
                    <a:pt x="2647" y="2015"/>
                  </a:lnTo>
                  <a:lnTo>
                    <a:pt x="2636" y="2016"/>
                  </a:lnTo>
                  <a:lnTo>
                    <a:pt x="2636" y="2016"/>
                  </a:lnTo>
                  <a:lnTo>
                    <a:pt x="2622" y="2016"/>
                  </a:lnTo>
                  <a:lnTo>
                    <a:pt x="2611" y="2016"/>
                  </a:lnTo>
                  <a:lnTo>
                    <a:pt x="2599" y="2015"/>
                  </a:lnTo>
                  <a:lnTo>
                    <a:pt x="2589" y="2011"/>
                  </a:lnTo>
                  <a:lnTo>
                    <a:pt x="2580" y="2005"/>
                  </a:lnTo>
                  <a:lnTo>
                    <a:pt x="2572" y="1997"/>
                  </a:lnTo>
                  <a:lnTo>
                    <a:pt x="2563" y="1988"/>
                  </a:lnTo>
                  <a:lnTo>
                    <a:pt x="2553" y="1976"/>
                  </a:lnTo>
                  <a:lnTo>
                    <a:pt x="2539" y="1975"/>
                  </a:lnTo>
                  <a:lnTo>
                    <a:pt x="2539" y="1975"/>
                  </a:lnTo>
                  <a:lnTo>
                    <a:pt x="2530" y="2041"/>
                  </a:lnTo>
                  <a:lnTo>
                    <a:pt x="2524" y="2074"/>
                  </a:lnTo>
                  <a:lnTo>
                    <a:pt x="2517" y="2106"/>
                  </a:lnTo>
                  <a:lnTo>
                    <a:pt x="2517" y="2106"/>
                  </a:lnTo>
                  <a:lnTo>
                    <a:pt x="2502" y="2177"/>
                  </a:lnTo>
                  <a:lnTo>
                    <a:pt x="2485" y="2247"/>
                  </a:lnTo>
                  <a:lnTo>
                    <a:pt x="2467" y="2316"/>
                  </a:lnTo>
                  <a:lnTo>
                    <a:pt x="2447" y="2384"/>
                  </a:lnTo>
                  <a:lnTo>
                    <a:pt x="2427" y="2452"/>
                  </a:lnTo>
                  <a:lnTo>
                    <a:pt x="2406" y="2520"/>
                  </a:lnTo>
                  <a:lnTo>
                    <a:pt x="2362" y="2657"/>
                  </a:lnTo>
                  <a:lnTo>
                    <a:pt x="2359" y="2659"/>
                  </a:lnTo>
                  <a:lnTo>
                    <a:pt x="2359" y="2659"/>
                  </a:lnTo>
                  <a:lnTo>
                    <a:pt x="2346" y="2634"/>
                  </a:lnTo>
                  <a:lnTo>
                    <a:pt x="2346" y="2634"/>
                  </a:lnTo>
                  <a:lnTo>
                    <a:pt x="2321" y="2591"/>
                  </a:lnTo>
                  <a:lnTo>
                    <a:pt x="2295" y="2548"/>
                  </a:lnTo>
                  <a:lnTo>
                    <a:pt x="2241" y="2466"/>
                  </a:lnTo>
                  <a:lnTo>
                    <a:pt x="2215" y="2426"/>
                  </a:lnTo>
                  <a:lnTo>
                    <a:pt x="2191" y="2383"/>
                  </a:lnTo>
                  <a:lnTo>
                    <a:pt x="2180" y="2362"/>
                  </a:lnTo>
                  <a:lnTo>
                    <a:pt x="2169" y="2340"/>
                  </a:lnTo>
                  <a:lnTo>
                    <a:pt x="2159" y="2317"/>
                  </a:lnTo>
                  <a:lnTo>
                    <a:pt x="2151" y="2293"/>
                  </a:lnTo>
                  <a:lnTo>
                    <a:pt x="2151" y="2293"/>
                  </a:lnTo>
                  <a:lnTo>
                    <a:pt x="2122" y="2209"/>
                  </a:lnTo>
                  <a:lnTo>
                    <a:pt x="2090" y="2126"/>
                  </a:lnTo>
                  <a:lnTo>
                    <a:pt x="2026" y="1958"/>
                  </a:lnTo>
                  <a:lnTo>
                    <a:pt x="1993" y="1875"/>
                  </a:lnTo>
                  <a:lnTo>
                    <a:pt x="1963" y="1792"/>
                  </a:lnTo>
                  <a:lnTo>
                    <a:pt x="1934" y="1707"/>
                  </a:lnTo>
                  <a:lnTo>
                    <a:pt x="1920" y="1664"/>
                  </a:lnTo>
                  <a:lnTo>
                    <a:pt x="1907" y="1620"/>
                  </a:lnTo>
                  <a:lnTo>
                    <a:pt x="1907" y="1620"/>
                  </a:lnTo>
                  <a:lnTo>
                    <a:pt x="1896" y="1576"/>
                  </a:lnTo>
                  <a:lnTo>
                    <a:pt x="1886" y="1531"/>
                  </a:lnTo>
                  <a:lnTo>
                    <a:pt x="1878" y="1485"/>
                  </a:lnTo>
                  <a:lnTo>
                    <a:pt x="1873" y="1440"/>
                  </a:lnTo>
                  <a:lnTo>
                    <a:pt x="1868" y="1396"/>
                  </a:lnTo>
                  <a:lnTo>
                    <a:pt x="1866" y="1351"/>
                  </a:lnTo>
                  <a:lnTo>
                    <a:pt x="1863" y="1305"/>
                  </a:lnTo>
                  <a:lnTo>
                    <a:pt x="1862" y="1260"/>
                  </a:lnTo>
                  <a:lnTo>
                    <a:pt x="1861" y="1170"/>
                  </a:lnTo>
                  <a:lnTo>
                    <a:pt x="1862" y="1078"/>
                  </a:lnTo>
                  <a:lnTo>
                    <a:pt x="1862" y="988"/>
                  </a:lnTo>
                  <a:lnTo>
                    <a:pt x="1861" y="894"/>
                  </a:lnTo>
                  <a:lnTo>
                    <a:pt x="1861" y="894"/>
                  </a:lnTo>
                  <a:lnTo>
                    <a:pt x="1859" y="873"/>
                  </a:lnTo>
                  <a:lnTo>
                    <a:pt x="1857" y="853"/>
                  </a:lnTo>
                  <a:lnTo>
                    <a:pt x="1854" y="834"/>
                  </a:lnTo>
                  <a:lnTo>
                    <a:pt x="1849" y="819"/>
                  </a:lnTo>
                  <a:lnTo>
                    <a:pt x="1849" y="819"/>
                  </a:lnTo>
                  <a:lnTo>
                    <a:pt x="1851" y="807"/>
                  </a:lnTo>
                  <a:lnTo>
                    <a:pt x="1852" y="796"/>
                  </a:lnTo>
                  <a:lnTo>
                    <a:pt x="1854" y="777"/>
                  </a:lnTo>
                  <a:lnTo>
                    <a:pt x="1853" y="767"/>
                  </a:lnTo>
                  <a:lnTo>
                    <a:pt x="1852" y="757"/>
                  </a:lnTo>
                  <a:lnTo>
                    <a:pt x="1848" y="745"/>
                  </a:lnTo>
                  <a:lnTo>
                    <a:pt x="1840" y="733"/>
                  </a:lnTo>
                  <a:lnTo>
                    <a:pt x="1840" y="733"/>
                  </a:lnTo>
                  <a:lnTo>
                    <a:pt x="1829" y="715"/>
                  </a:lnTo>
                  <a:lnTo>
                    <a:pt x="1818" y="699"/>
                  </a:lnTo>
                  <a:lnTo>
                    <a:pt x="1804" y="685"/>
                  </a:lnTo>
                  <a:lnTo>
                    <a:pt x="1790" y="672"/>
                  </a:lnTo>
                  <a:lnTo>
                    <a:pt x="1775" y="661"/>
                  </a:lnTo>
                  <a:lnTo>
                    <a:pt x="1757" y="652"/>
                  </a:lnTo>
                  <a:lnTo>
                    <a:pt x="1738" y="646"/>
                  </a:lnTo>
                  <a:lnTo>
                    <a:pt x="1719" y="641"/>
                  </a:lnTo>
                  <a:lnTo>
                    <a:pt x="1719" y="641"/>
                  </a:lnTo>
                  <a:lnTo>
                    <a:pt x="1689" y="636"/>
                  </a:lnTo>
                  <a:lnTo>
                    <a:pt x="1658" y="633"/>
                  </a:lnTo>
                  <a:lnTo>
                    <a:pt x="1626" y="632"/>
                  </a:lnTo>
                  <a:lnTo>
                    <a:pt x="1595" y="632"/>
                  </a:lnTo>
                  <a:lnTo>
                    <a:pt x="1562" y="632"/>
                  </a:lnTo>
                  <a:lnTo>
                    <a:pt x="1529" y="635"/>
                  </a:lnTo>
                  <a:lnTo>
                    <a:pt x="1464" y="638"/>
                  </a:lnTo>
                  <a:lnTo>
                    <a:pt x="1464" y="638"/>
                  </a:lnTo>
                  <a:lnTo>
                    <a:pt x="1383" y="643"/>
                  </a:lnTo>
                  <a:lnTo>
                    <a:pt x="1344" y="645"/>
                  </a:lnTo>
                  <a:lnTo>
                    <a:pt x="1306" y="645"/>
                  </a:lnTo>
                  <a:lnTo>
                    <a:pt x="1306" y="645"/>
                  </a:lnTo>
                  <a:lnTo>
                    <a:pt x="1196" y="640"/>
                  </a:lnTo>
                  <a:lnTo>
                    <a:pt x="1087" y="633"/>
                  </a:lnTo>
                  <a:lnTo>
                    <a:pt x="978" y="624"/>
                  </a:lnTo>
                  <a:lnTo>
                    <a:pt x="870" y="612"/>
                  </a:lnTo>
                  <a:lnTo>
                    <a:pt x="761" y="598"/>
                  </a:lnTo>
                  <a:lnTo>
                    <a:pt x="654" y="583"/>
                  </a:lnTo>
                  <a:lnTo>
                    <a:pt x="546" y="566"/>
                  </a:lnTo>
                  <a:lnTo>
                    <a:pt x="439" y="549"/>
                  </a:lnTo>
                  <a:lnTo>
                    <a:pt x="439" y="549"/>
                  </a:lnTo>
                  <a:lnTo>
                    <a:pt x="419" y="545"/>
                  </a:lnTo>
                  <a:lnTo>
                    <a:pt x="400" y="540"/>
                  </a:lnTo>
                  <a:lnTo>
                    <a:pt x="358" y="529"/>
                  </a:lnTo>
                  <a:lnTo>
                    <a:pt x="317" y="515"/>
                  </a:lnTo>
                  <a:lnTo>
                    <a:pt x="275" y="498"/>
                  </a:lnTo>
                  <a:lnTo>
                    <a:pt x="233" y="479"/>
                  </a:lnTo>
                  <a:lnTo>
                    <a:pt x="193" y="461"/>
                  </a:lnTo>
                  <a:lnTo>
                    <a:pt x="154" y="442"/>
                  </a:lnTo>
                  <a:lnTo>
                    <a:pt x="119" y="423"/>
                  </a:lnTo>
                  <a:lnTo>
                    <a:pt x="112" y="424"/>
                  </a:lnTo>
                  <a:lnTo>
                    <a:pt x="112" y="424"/>
                  </a:lnTo>
                  <a:lnTo>
                    <a:pt x="105" y="400"/>
                  </a:lnTo>
                  <a:lnTo>
                    <a:pt x="96" y="375"/>
                  </a:lnTo>
                  <a:lnTo>
                    <a:pt x="86" y="351"/>
                  </a:lnTo>
                  <a:lnTo>
                    <a:pt x="75" y="327"/>
                  </a:lnTo>
                  <a:lnTo>
                    <a:pt x="52" y="280"/>
                  </a:lnTo>
                  <a:lnTo>
                    <a:pt x="29" y="239"/>
                  </a:lnTo>
                  <a:lnTo>
                    <a:pt x="29" y="239"/>
                  </a:lnTo>
                  <a:lnTo>
                    <a:pt x="20" y="222"/>
                  </a:lnTo>
                  <a:lnTo>
                    <a:pt x="13" y="205"/>
                  </a:lnTo>
                  <a:lnTo>
                    <a:pt x="6" y="187"/>
                  </a:lnTo>
                  <a:lnTo>
                    <a:pt x="0" y="169"/>
                  </a:lnTo>
                  <a:lnTo>
                    <a:pt x="5" y="168"/>
                  </a:lnTo>
                  <a:lnTo>
                    <a:pt x="5" y="168"/>
                  </a:lnTo>
                  <a:lnTo>
                    <a:pt x="11" y="144"/>
                  </a:lnTo>
                  <a:lnTo>
                    <a:pt x="19" y="124"/>
                  </a:lnTo>
                  <a:lnTo>
                    <a:pt x="29" y="105"/>
                  </a:lnTo>
                  <a:lnTo>
                    <a:pt x="42" y="87"/>
                  </a:lnTo>
                  <a:lnTo>
                    <a:pt x="56" y="72"/>
                  </a:lnTo>
                  <a:lnTo>
                    <a:pt x="71" y="60"/>
                  </a:lnTo>
                  <a:lnTo>
                    <a:pt x="88" y="47"/>
                  </a:lnTo>
                  <a:lnTo>
                    <a:pt x="107" y="37"/>
                  </a:lnTo>
                  <a:lnTo>
                    <a:pt x="126" y="28"/>
                  </a:lnTo>
                  <a:lnTo>
                    <a:pt x="148" y="21"/>
                  </a:lnTo>
                  <a:lnTo>
                    <a:pt x="169" y="14"/>
                  </a:lnTo>
                  <a:lnTo>
                    <a:pt x="193" y="9"/>
                  </a:lnTo>
                  <a:lnTo>
                    <a:pt x="217" y="6"/>
                  </a:lnTo>
                  <a:lnTo>
                    <a:pt x="241" y="3"/>
                  </a:lnTo>
                  <a:lnTo>
                    <a:pt x="266" y="2"/>
                  </a:lnTo>
                  <a:lnTo>
                    <a:pt x="291" y="0"/>
                  </a:lnTo>
                  <a:lnTo>
                    <a:pt x="317" y="2"/>
                  </a:lnTo>
                  <a:lnTo>
                    <a:pt x="343" y="2"/>
                  </a:lnTo>
                  <a:lnTo>
                    <a:pt x="395" y="6"/>
                  </a:lnTo>
                  <a:lnTo>
                    <a:pt x="445" y="12"/>
                  </a:lnTo>
                  <a:lnTo>
                    <a:pt x="496" y="18"/>
                  </a:lnTo>
                  <a:lnTo>
                    <a:pt x="542" y="27"/>
                  </a:lnTo>
                  <a:lnTo>
                    <a:pt x="585" y="35"/>
                  </a:lnTo>
                  <a:lnTo>
                    <a:pt x="657" y="48"/>
                  </a:lnTo>
                  <a:lnTo>
                    <a:pt x="657" y="48"/>
                  </a:lnTo>
                  <a:lnTo>
                    <a:pt x="690" y="56"/>
                  </a:lnTo>
                  <a:lnTo>
                    <a:pt x="725" y="64"/>
                  </a:lnTo>
                  <a:lnTo>
                    <a:pt x="804" y="81"/>
                  </a:lnTo>
                  <a:lnTo>
                    <a:pt x="846" y="90"/>
                  </a:lnTo>
                  <a:lnTo>
                    <a:pt x="889" y="99"/>
                  </a:lnTo>
                  <a:lnTo>
                    <a:pt x="933" y="106"/>
                  </a:lnTo>
                  <a:lnTo>
                    <a:pt x="977" y="113"/>
                  </a:lnTo>
                  <a:lnTo>
                    <a:pt x="1021" y="116"/>
                  </a:lnTo>
                  <a:lnTo>
                    <a:pt x="1064" y="119"/>
                  </a:lnTo>
                  <a:lnTo>
                    <a:pt x="1085" y="119"/>
                  </a:lnTo>
                  <a:lnTo>
                    <a:pt x="1107" y="118"/>
                  </a:lnTo>
                  <a:lnTo>
                    <a:pt x="1127" y="116"/>
                  </a:lnTo>
                  <a:lnTo>
                    <a:pt x="1147" y="114"/>
                  </a:lnTo>
                  <a:lnTo>
                    <a:pt x="1167" y="111"/>
                  </a:lnTo>
                  <a:lnTo>
                    <a:pt x="1188" y="106"/>
                  </a:lnTo>
                  <a:lnTo>
                    <a:pt x="1205" y="101"/>
                  </a:lnTo>
                  <a:lnTo>
                    <a:pt x="1224" y="95"/>
                  </a:lnTo>
                  <a:lnTo>
                    <a:pt x="1242" y="87"/>
                  </a:lnTo>
                  <a:lnTo>
                    <a:pt x="1258" y="79"/>
                  </a:lnTo>
                  <a:lnTo>
                    <a:pt x="1274" y="69"/>
                  </a:lnTo>
                  <a:lnTo>
                    <a:pt x="1290" y="57"/>
                  </a:lnTo>
                  <a:lnTo>
                    <a:pt x="1290" y="57"/>
                  </a:lnTo>
                  <a:lnTo>
                    <a:pt x="1296" y="86"/>
                  </a:lnTo>
                  <a:lnTo>
                    <a:pt x="1300" y="116"/>
                  </a:lnTo>
                  <a:lnTo>
                    <a:pt x="1302" y="145"/>
                  </a:lnTo>
                  <a:lnTo>
                    <a:pt x="1303" y="174"/>
                  </a:lnTo>
                  <a:lnTo>
                    <a:pt x="1302" y="203"/>
                  </a:lnTo>
                  <a:lnTo>
                    <a:pt x="1300" y="232"/>
                  </a:lnTo>
                  <a:lnTo>
                    <a:pt x="1296" y="260"/>
                  </a:lnTo>
                  <a:lnTo>
                    <a:pt x="1288" y="288"/>
                  </a:lnTo>
                  <a:lnTo>
                    <a:pt x="1280" y="314"/>
                  </a:lnTo>
                  <a:lnTo>
                    <a:pt x="1269" y="341"/>
                  </a:lnTo>
                  <a:lnTo>
                    <a:pt x="1256" y="367"/>
                  </a:lnTo>
                  <a:lnTo>
                    <a:pt x="1240" y="391"/>
                  </a:lnTo>
                  <a:lnTo>
                    <a:pt x="1223" y="415"/>
                  </a:lnTo>
                  <a:lnTo>
                    <a:pt x="1201" y="438"/>
                  </a:lnTo>
                  <a:lnTo>
                    <a:pt x="1179" y="459"/>
                  </a:lnTo>
                  <a:lnTo>
                    <a:pt x="1153" y="481"/>
                  </a:lnTo>
                  <a:lnTo>
                    <a:pt x="1153" y="481"/>
                  </a:lnTo>
                  <a:lnTo>
                    <a:pt x="1174" y="466"/>
                  </a:lnTo>
                  <a:lnTo>
                    <a:pt x="1193" y="452"/>
                  </a:lnTo>
                  <a:lnTo>
                    <a:pt x="1210" y="437"/>
                  </a:lnTo>
                  <a:lnTo>
                    <a:pt x="1227" y="420"/>
                  </a:lnTo>
                  <a:lnTo>
                    <a:pt x="1243" y="405"/>
                  </a:lnTo>
                  <a:lnTo>
                    <a:pt x="1258" y="389"/>
                  </a:lnTo>
                  <a:lnTo>
                    <a:pt x="1272" y="371"/>
                  </a:lnTo>
                  <a:lnTo>
                    <a:pt x="1286" y="355"/>
                  </a:lnTo>
                  <a:lnTo>
                    <a:pt x="1312" y="318"/>
                  </a:lnTo>
                  <a:lnTo>
                    <a:pt x="1336" y="280"/>
                  </a:lnTo>
                  <a:lnTo>
                    <a:pt x="1359" y="240"/>
                  </a:lnTo>
                  <a:lnTo>
                    <a:pt x="1382" y="198"/>
                  </a:lnTo>
                  <a:lnTo>
                    <a:pt x="1382" y="198"/>
                  </a:lnTo>
                  <a:lnTo>
                    <a:pt x="1389" y="215"/>
                  </a:lnTo>
                  <a:lnTo>
                    <a:pt x="1395" y="231"/>
                  </a:lnTo>
                  <a:lnTo>
                    <a:pt x="1401" y="250"/>
                  </a:lnTo>
                  <a:lnTo>
                    <a:pt x="1406" y="270"/>
                  </a:lnTo>
                  <a:lnTo>
                    <a:pt x="1409" y="292"/>
                  </a:lnTo>
                  <a:lnTo>
                    <a:pt x="1413" y="313"/>
                  </a:lnTo>
                  <a:lnTo>
                    <a:pt x="1417" y="357"/>
                  </a:lnTo>
                  <a:lnTo>
                    <a:pt x="1419" y="403"/>
                  </a:lnTo>
                  <a:lnTo>
                    <a:pt x="1419" y="445"/>
                  </a:lnTo>
                  <a:lnTo>
                    <a:pt x="1417" y="486"/>
                  </a:lnTo>
                  <a:lnTo>
                    <a:pt x="1413" y="520"/>
                  </a:lnTo>
                  <a:lnTo>
                    <a:pt x="1413" y="520"/>
                  </a:lnTo>
                  <a:lnTo>
                    <a:pt x="1426" y="488"/>
                  </a:lnTo>
                  <a:lnTo>
                    <a:pt x="1438" y="458"/>
                  </a:lnTo>
                  <a:lnTo>
                    <a:pt x="1467" y="399"/>
                  </a:lnTo>
                  <a:lnTo>
                    <a:pt x="1481" y="369"/>
                  </a:lnTo>
                  <a:lnTo>
                    <a:pt x="1495" y="340"/>
                  </a:lnTo>
                  <a:lnTo>
                    <a:pt x="1508" y="309"/>
                  </a:lnTo>
                  <a:lnTo>
                    <a:pt x="1519" y="278"/>
                  </a:lnTo>
                  <a:lnTo>
                    <a:pt x="1519" y="278"/>
                  </a:lnTo>
                  <a:lnTo>
                    <a:pt x="1523" y="261"/>
                  </a:lnTo>
                  <a:lnTo>
                    <a:pt x="1527" y="245"/>
                  </a:lnTo>
                  <a:lnTo>
                    <a:pt x="1533" y="211"/>
                  </a:lnTo>
                  <a:lnTo>
                    <a:pt x="1544" y="142"/>
                  </a:lnTo>
                  <a:lnTo>
                    <a:pt x="1551" y="108"/>
                  </a:lnTo>
                  <a:lnTo>
                    <a:pt x="1554" y="91"/>
                  </a:lnTo>
                  <a:lnTo>
                    <a:pt x="1559" y="75"/>
                  </a:lnTo>
                  <a:lnTo>
                    <a:pt x="1566" y="60"/>
                  </a:lnTo>
                  <a:lnTo>
                    <a:pt x="1572" y="45"/>
                  </a:lnTo>
                  <a:lnTo>
                    <a:pt x="1580" y="31"/>
                  </a:lnTo>
                  <a:lnTo>
                    <a:pt x="1590" y="18"/>
                  </a:lnTo>
                  <a:lnTo>
                    <a:pt x="1590" y="18"/>
                  </a:lnTo>
                  <a:lnTo>
                    <a:pt x="1597" y="31"/>
                  </a:lnTo>
                  <a:lnTo>
                    <a:pt x="1605" y="45"/>
                  </a:lnTo>
                  <a:lnTo>
                    <a:pt x="1611" y="61"/>
                  </a:lnTo>
                  <a:lnTo>
                    <a:pt x="1617" y="77"/>
                  </a:lnTo>
                  <a:lnTo>
                    <a:pt x="1622" y="96"/>
                  </a:lnTo>
                  <a:lnTo>
                    <a:pt x="1626" y="115"/>
                  </a:lnTo>
                  <a:lnTo>
                    <a:pt x="1632" y="154"/>
                  </a:lnTo>
                  <a:lnTo>
                    <a:pt x="1638" y="195"/>
                  </a:lnTo>
                  <a:lnTo>
                    <a:pt x="1643" y="235"/>
                  </a:lnTo>
                  <a:lnTo>
                    <a:pt x="1646" y="272"/>
                  </a:lnTo>
                  <a:lnTo>
                    <a:pt x="1650" y="304"/>
                  </a:lnTo>
                  <a:lnTo>
                    <a:pt x="1650" y="304"/>
                  </a:lnTo>
                  <a:lnTo>
                    <a:pt x="1665" y="416"/>
                  </a:lnTo>
                  <a:lnTo>
                    <a:pt x="1670" y="472"/>
                  </a:lnTo>
                  <a:lnTo>
                    <a:pt x="1672" y="501"/>
                  </a:lnTo>
                  <a:lnTo>
                    <a:pt x="1673" y="529"/>
                  </a:lnTo>
                  <a:lnTo>
                    <a:pt x="1673" y="529"/>
                  </a:lnTo>
                  <a:lnTo>
                    <a:pt x="1673" y="515"/>
                  </a:lnTo>
                  <a:lnTo>
                    <a:pt x="1674" y="502"/>
                  </a:lnTo>
                  <a:lnTo>
                    <a:pt x="1679" y="474"/>
                  </a:lnTo>
                  <a:lnTo>
                    <a:pt x="1687" y="448"/>
                  </a:lnTo>
                  <a:lnTo>
                    <a:pt x="1694" y="420"/>
                  </a:lnTo>
                  <a:lnTo>
                    <a:pt x="1713" y="366"/>
                  </a:lnTo>
                  <a:lnTo>
                    <a:pt x="1722" y="340"/>
                  </a:lnTo>
                  <a:lnTo>
                    <a:pt x="1730" y="313"/>
                  </a:lnTo>
                  <a:lnTo>
                    <a:pt x="1730" y="313"/>
                  </a:lnTo>
                  <a:lnTo>
                    <a:pt x="1735" y="290"/>
                  </a:lnTo>
                  <a:lnTo>
                    <a:pt x="1738" y="266"/>
                  </a:lnTo>
                  <a:lnTo>
                    <a:pt x="1745" y="217"/>
                  </a:lnTo>
                  <a:lnTo>
                    <a:pt x="1748" y="193"/>
                  </a:lnTo>
                  <a:lnTo>
                    <a:pt x="1753" y="169"/>
                  </a:lnTo>
                  <a:lnTo>
                    <a:pt x="1761" y="148"/>
                  </a:lnTo>
                  <a:lnTo>
                    <a:pt x="1765" y="138"/>
                  </a:lnTo>
                  <a:lnTo>
                    <a:pt x="1770" y="128"/>
                  </a:lnTo>
                  <a:lnTo>
                    <a:pt x="1770" y="128"/>
                  </a:lnTo>
                  <a:lnTo>
                    <a:pt x="1776" y="138"/>
                  </a:lnTo>
                  <a:lnTo>
                    <a:pt x="1781" y="149"/>
                  </a:lnTo>
                  <a:lnTo>
                    <a:pt x="1793" y="174"/>
                  </a:lnTo>
                  <a:lnTo>
                    <a:pt x="1800" y="201"/>
                  </a:lnTo>
                  <a:lnTo>
                    <a:pt x="1808" y="230"/>
                  </a:lnTo>
                  <a:lnTo>
                    <a:pt x="1813" y="261"/>
                  </a:lnTo>
                  <a:lnTo>
                    <a:pt x="1818" y="294"/>
                  </a:lnTo>
                  <a:lnTo>
                    <a:pt x="1820" y="327"/>
                  </a:lnTo>
                  <a:lnTo>
                    <a:pt x="1823" y="361"/>
                  </a:lnTo>
                  <a:lnTo>
                    <a:pt x="1825" y="429"/>
                  </a:lnTo>
                  <a:lnTo>
                    <a:pt x="1825" y="496"/>
                  </a:lnTo>
                  <a:lnTo>
                    <a:pt x="1825" y="556"/>
                  </a:lnTo>
                  <a:lnTo>
                    <a:pt x="1827" y="608"/>
                  </a:lnTo>
                  <a:lnTo>
                    <a:pt x="1827" y="608"/>
                  </a:lnTo>
                  <a:lnTo>
                    <a:pt x="1840" y="570"/>
                  </a:lnTo>
                  <a:lnTo>
                    <a:pt x="1857" y="534"/>
                  </a:lnTo>
                  <a:lnTo>
                    <a:pt x="1874" y="497"/>
                  </a:lnTo>
                  <a:lnTo>
                    <a:pt x="1892" y="461"/>
                  </a:lnTo>
                  <a:lnTo>
                    <a:pt x="1929" y="389"/>
                  </a:lnTo>
                  <a:lnTo>
                    <a:pt x="1944" y="353"/>
                  </a:lnTo>
                  <a:lnTo>
                    <a:pt x="1959" y="317"/>
                  </a:lnTo>
                  <a:lnTo>
                    <a:pt x="1959" y="317"/>
                  </a:lnTo>
                  <a:lnTo>
                    <a:pt x="1969" y="287"/>
                  </a:lnTo>
                  <a:lnTo>
                    <a:pt x="1979" y="256"/>
                  </a:lnTo>
                  <a:lnTo>
                    <a:pt x="1997" y="193"/>
                  </a:lnTo>
                  <a:lnTo>
                    <a:pt x="2007" y="162"/>
                  </a:lnTo>
                  <a:lnTo>
                    <a:pt x="2017" y="132"/>
                  </a:lnTo>
                  <a:lnTo>
                    <a:pt x="2028" y="103"/>
                  </a:lnTo>
                  <a:lnTo>
                    <a:pt x="2042" y="75"/>
                  </a:lnTo>
                  <a:lnTo>
                    <a:pt x="2042" y="75"/>
                  </a:lnTo>
                  <a:lnTo>
                    <a:pt x="2050" y="93"/>
                  </a:lnTo>
                  <a:lnTo>
                    <a:pt x="2055" y="111"/>
                  </a:lnTo>
                  <a:lnTo>
                    <a:pt x="2061" y="130"/>
                  </a:lnTo>
                  <a:lnTo>
                    <a:pt x="2065" y="150"/>
                  </a:lnTo>
                  <a:lnTo>
                    <a:pt x="2072" y="191"/>
                  </a:lnTo>
                  <a:lnTo>
                    <a:pt x="2077" y="232"/>
                  </a:lnTo>
                  <a:lnTo>
                    <a:pt x="2081" y="274"/>
                  </a:lnTo>
                  <a:lnTo>
                    <a:pt x="2082" y="314"/>
                  </a:lnTo>
                  <a:lnTo>
                    <a:pt x="2086" y="393"/>
                  </a:lnTo>
                  <a:lnTo>
                    <a:pt x="2086" y="393"/>
                  </a:lnTo>
                  <a:lnTo>
                    <a:pt x="2098" y="370"/>
                  </a:lnTo>
                  <a:lnTo>
                    <a:pt x="2109" y="347"/>
                  </a:lnTo>
                  <a:lnTo>
                    <a:pt x="2118" y="324"/>
                  </a:lnTo>
                  <a:lnTo>
                    <a:pt x="2127" y="300"/>
                  </a:lnTo>
                  <a:lnTo>
                    <a:pt x="2143" y="253"/>
                  </a:lnTo>
                  <a:lnTo>
                    <a:pt x="2157" y="203"/>
                  </a:lnTo>
                  <a:lnTo>
                    <a:pt x="2171" y="153"/>
                  </a:lnTo>
                  <a:lnTo>
                    <a:pt x="2187" y="105"/>
                  </a:lnTo>
                  <a:lnTo>
                    <a:pt x="2195" y="81"/>
                  </a:lnTo>
                  <a:lnTo>
                    <a:pt x="2205" y="58"/>
                  </a:lnTo>
                  <a:lnTo>
                    <a:pt x="2215" y="36"/>
                  </a:lnTo>
                  <a:lnTo>
                    <a:pt x="2227" y="13"/>
                  </a:lnTo>
                  <a:lnTo>
                    <a:pt x="2227" y="13"/>
                  </a:lnTo>
                  <a:lnTo>
                    <a:pt x="2234" y="35"/>
                  </a:lnTo>
                  <a:lnTo>
                    <a:pt x="2240" y="57"/>
                  </a:lnTo>
                  <a:lnTo>
                    <a:pt x="2245" y="80"/>
                  </a:lnTo>
                  <a:lnTo>
                    <a:pt x="2250" y="104"/>
                  </a:lnTo>
                  <a:lnTo>
                    <a:pt x="2258" y="153"/>
                  </a:lnTo>
                  <a:lnTo>
                    <a:pt x="2264" y="203"/>
                  </a:lnTo>
                  <a:lnTo>
                    <a:pt x="2275" y="304"/>
                  </a:lnTo>
                  <a:lnTo>
                    <a:pt x="2282" y="352"/>
                  </a:lnTo>
                  <a:lnTo>
                    <a:pt x="2289" y="396"/>
                  </a:lnTo>
                  <a:lnTo>
                    <a:pt x="2289" y="396"/>
                  </a:lnTo>
                  <a:lnTo>
                    <a:pt x="2302" y="462"/>
                  </a:lnTo>
                  <a:lnTo>
                    <a:pt x="2317" y="524"/>
                  </a:lnTo>
                  <a:lnTo>
                    <a:pt x="2333" y="585"/>
                  </a:lnTo>
                  <a:lnTo>
                    <a:pt x="2352" y="645"/>
                  </a:lnTo>
                  <a:lnTo>
                    <a:pt x="2374" y="703"/>
                  </a:lnTo>
                  <a:lnTo>
                    <a:pt x="2385" y="732"/>
                  </a:lnTo>
                  <a:lnTo>
                    <a:pt x="2398" y="761"/>
                  </a:lnTo>
                  <a:lnTo>
                    <a:pt x="2410" y="790"/>
                  </a:lnTo>
                  <a:lnTo>
                    <a:pt x="2425" y="819"/>
                  </a:lnTo>
                  <a:lnTo>
                    <a:pt x="2440" y="848"/>
                  </a:lnTo>
                  <a:lnTo>
                    <a:pt x="2456" y="877"/>
                  </a:lnTo>
                  <a:lnTo>
                    <a:pt x="2456" y="877"/>
                  </a:lnTo>
                  <a:lnTo>
                    <a:pt x="2478" y="918"/>
                  </a:lnTo>
                  <a:lnTo>
                    <a:pt x="2497" y="955"/>
                  </a:lnTo>
                  <a:lnTo>
                    <a:pt x="2511" y="986"/>
                  </a:lnTo>
                  <a:lnTo>
                    <a:pt x="2522" y="1014"/>
                  </a:lnTo>
                  <a:lnTo>
                    <a:pt x="2531" y="1039"/>
                  </a:lnTo>
                  <a:lnTo>
                    <a:pt x="2537" y="1062"/>
                  </a:lnTo>
                  <a:lnTo>
                    <a:pt x="2541" y="1082"/>
                  </a:lnTo>
                  <a:lnTo>
                    <a:pt x="2544" y="1102"/>
                  </a:lnTo>
                  <a:lnTo>
                    <a:pt x="2546" y="1124"/>
                  </a:lnTo>
                  <a:lnTo>
                    <a:pt x="2546" y="1145"/>
                  </a:lnTo>
                  <a:lnTo>
                    <a:pt x="2549" y="1196"/>
                  </a:lnTo>
                  <a:lnTo>
                    <a:pt x="2550" y="1227"/>
                  </a:lnTo>
                  <a:lnTo>
                    <a:pt x="2553" y="1261"/>
                  </a:lnTo>
                  <a:lnTo>
                    <a:pt x="2558" y="1303"/>
                  </a:lnTo>
                  <a:lnTo>
                    <a:pt x="2564" y="1349"/>
                  </a:lnTo>
                  <a:lnTo>
                    <a:pt x="2564" y="1349"/>
                  </a:lnTo>
                  <a:lnTo>
                    <a:pt x="2565" y="1329"/>
                  </a:lnTo>
                  <a:lnTo>
                    <a:pt x="2569" y="1303"/>
                  </a:lnTo>
                  <a:lnTo>
                    <a:pt x="2574" y="1271"/>
                  </a:lnTo>
                  <a:lnTo>
                    <a:pt x="2582" y="1233"/>
                  </a:lnTo>
                  <a:lnTo>
                    <a:pt x="2602" y="1148"/>
                  </a:lnTo>
                  <a:lnTo>
                    <a:pt x="2624" y="1054"/>
                  </a:lnTo>
                  <a:lnTo>
                    <a:pt x="2650" y="962"/>
                  </a:lnTo>
                  <a:lnTo>
                    <a:pt x="2674" y="878"/>
                  </a:lnTo>
                  <a:lnTo>
                    <a:pt x="2694" y="810"/>
                  </a:lnTo>
                  <a:lnTo>
                    <a:pt x="2703" y="785"/>
                  </a:lnTo>
                  <a:lnTo>
                    <a:pt x="2709" y="767"/>
                  </a:lnTo>
                  <a:lnTo>
                    <a:pt x="2709" y="767"/>
                  </a:lnTo>
                  <a:lnTo>
                    <a:pt x="2718" y="749"/>
                  </a:lnTo>
                  <a:lnTo>
                    <a:pt x="2727" y="735"/>
                  </a:lnTo>
                  <a:lnTo>
                    <a:pt x="2737" y="723"/>
                  </a:lnTo>
                  <a:lnTo>
                    <a:pt x="2747" y="714"/>
                  </a:lnTo>
                  <a:lnTo>
                    <a:pt x="2758" y="706"/>
                  </a:lnTo>
                  <a:lnTo>
                    <a:pt x="2771" y="700"/>
                  </a:lnTo>
                  <a:lnTo>
                    <a:pt x="2793" y="6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4C796541-7567-0830-6BC8-614E15310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" y="3"/>
              <a:ext cx="1259" cy="1071"/>
            </a:xfrm>
            <a:custGeom>
              <a:avLst/>
              <a:gdLst>
                <a:gd name="T0" fmla="*/ 2036 w 3776"/>
                <a:gd name="T1" fmla="*/ 1971 h 3214"/>
                <a:gd name="T2" fmla="*/ 1825 w 3776"/>
                <a:gd name="T3" fmla="*/ 1978 h 3214"/>
                <a:gd name="T4" fmla="*/ 1505 w 3776"/>
                <a:gd name="T5" fmla="*/ 1913 h 3214"/>
                <a:gd name="T6" fmla="*/ 1139 w 3776"/>
                <a:gd name="T7" fmla="*/ 1865 h 3214"/>
                <a:gd name="T8" fmla="*/ 955 w 3776"/>
                <a:gd name="T9" fmla="*/ 1902 h 3214"/>
                <a:gd name="T10" fmla="*/ 853 w 3776"/>
                <a:gd name="T11" fmla="*/ 2033 h 3214"/>
                <a:gd name="T12" fmla="*/ 779 w 3776"/>
                <a:gd name="T13" fmla="*/ 1847 h 3214"/>
                <a:gd name="T14" fmla="*/ 688 w 3776"/>
                <a:gd name="T15" fmla="*/ 1780 h 3214"/>
                <a:gd name="T16" fmla="*/ 541 w 3776"/>
                <a:gd name="T17" fmla="*/ 1700 h 3214"/>
                <a:gd name="T18" fmla="*/ 509 w 3776"/>
                <a:gd name="T19" fmla="*/ 1603 h 3214"/>
                <a:gd name="T20" fmla="*/ 431 w 3776"/>
                <a:gd name="T21" fmla="*/ 1505 h 3214"/>
                <a:gd name="T22" fmla="*/ 309 w 3776"/>
                <a:gd name="T23" fmla="*/ 1415 h 3214"/>
                <a:gd name="T24" fmla="*/ 115 w 3776"/>
                <a:gd name="T25" fmla="*/ 1245 h 3214"/>
                <a:gd name="T26" fmla="*/ 21 w 3776"/>
                <a:gd name="T27" fmla="*/ 1146 h 3214"/>
                <a:gd name="T28" fmla="*/ 234 w 3776"/>
                <a:gd name="T29" fmla="*/ 693 h 3214"/>
                <a:gd name="T30" fmla="*/ 398 w 3776"/>
                <a:gd name="T31" fmla="*/ 505 h 3214"/>
                <a:gd name="T32" fmla="*/ 636 w 3776"/>
                <a:gd name="T33" fmla="*/ 323 h 3214"/>
                <a:gd name="T34" fmla="*/ 963 w 3776"/>
                <a:gd name="T35" fmla="*/ 180 h 3214"/>
                <a:gd name="T36" fmla="*/ 1302 w 3776"/>
                <a:gd name="T37" fmla="*/ 122 h 3214"/>
                <a:gd name="T38" fmla="*/ 1615 w 3776"/>
                <a:gd name="T39" fmla="*/ 128 h 3214"/>
                <a:gd name="T40" fmla="*/ 1787 w 3776"/>
                <a:gd name="T41" fmla="*/ 194 h 3214"/>
                <a:gd name="T42" fmla="*/ 1859 w 3776"/>
                <a:gd name="T43" fmla="*/ 151 h 3214"/>
                <a:gd name="T44" fmla="*/ 2028 w 3776"/>
                <a:gd name="T45" fmla="*/ 53 h 3214"/>
                <a:gd name="T46" fmla="*/ 2300 w 3776"/>
                <a:gd name="T47" fmla="*/ 0 h 3214"/>
                <a:gd name="T48" fmla="*/ 2671 w 3776"/>
                <a:gd name="T49" fmla="*/ 43 h 3214"/>
                <a:gd name="T50" fmla="*/ 3055 w 3776"/>
                <a:gd name="T51" fmla="*/ 220 h 3214"/>
                <a:gd name="T52" fmla="*/ 3285 w 3776"/>
                <a:gd name="T53" fmla="*/ 410 h 3214"/>
                <a:gd name="T54" fmla="*/ 3485 w 3776"/>
                <a:gd name="T55" fmla="*/ 668 h 3214"/>
                <a:gd name="T56" fmla="*/ 3635 w 3776"/>
                <a:gd name="T57" fmla="*/ 963 h 3214"/>
                <a:gd name="T58" fmla="*/ 3733 w 3776"/>
                <a:gd name="T59" fmla="*/ 1270 h 3214"/>
                <a:gd name="T60" fmla="*/ 3776 w 3776"/>
                <a:gd name="T61" fmla="*/ 1610 h 3214"/>
                <a:gd name="T62" fmla="*/ 3736 w 3776"/>
                <a:gd name="T63" fmla="*/ 2250 h 3214"/>
                <a:gd name="T64" fmla="*/ 3711 w 3776"/>
                <a:gd name="T65" fmla="*/ 2506 h 3214"/>
                <a:gd name="T66" fmla="*/ 3619 w 3776"/>
                <a:gd name="T67" fmla="*/ 2565 h 3214"/>
                <a:gd name="T68" fmla="*/ 3551 w 3776"/>
                <a:gd name="T69" fmla="*/ 2650 h 3214"/>
                <a:gd name="T70" fmla="*/ 3417 w 3776"/>
                <a:gd name="T71" fmla="*/ 3168 h 3214"/>
                <a:gd name="T72" fmla="*/ 3394 w 3776"/>
                <a:gd name="T73" fmla="*/ 3010 h 3214"/>
                <a:gd name="T74" fmla="*/ 3345 w 3776"/>
                <a:gd name="T75" fmla="*/ 2820 h 3214"/>
                <a:gd name="T76" fmla="*/ 3233 w 3776"/>
                <a:gd name="T77" fmla="*/ 2597 h 3214"/>
                <a:gd name="T78" fmla="*/ 3130 w 3776"/>
                <a:gd name="T79" fmla="*/ 2217 h 3214"/>
                <a:gd name="T80" fmla="*/ 3075 w 3776"/>
                <a:gd name="T81" fmla="*/ 1878 h 3214"/>
                <a:gd name="T82" fmla="*/ 2991 w 3776"/>
                <a:gd name="T83" fmla="*/ 2118 h 3214"/>
                <a:gd name="T84" fmla="*/ 2929 w 3776"/>
                <a:gd name="T85" fmla="*/ 2139 h 3214"/>
                <a:gd name="T86" fmla="*/ 2890 w 3776"/>
                <a:gd name="T87" fmla="*/ 1940 h 3214"/>
                <a:gd name="T88" fmla="*/ 2807 w 3776"/>
                <a:gd name="T89" fmla="*/ 2182 h 3214"/>
                <a:gd name="T90" fmla="*/ 2675 w 3776"/>
                <a:gd name="T91" fmla="*/ 2473 h 3214"/>
                <a:gd name="T92" fmla="*/ 2656 w 3776"/>
                <a:gd name="T93" fmla="*/ 2095 h 3214"/>
                <a:gd name="T94" fmla="*/ 2609 w 3776"/>
                <a:gd name="T95" fmla="*/ 2013 h 3214"/>
                <a:gd name="T96" fmla="*/ 2570 w 3776"/>
                <a:gd name="T97" fmla="*/ 2205 h 3214"/>
                <a:gd name="T98" fmla="*/ 2521 w 3776"/>
                <a:gd name="T99" fmla="*/ 2394 h 3214"/>
                <a:gd name="T100" fmla="*/ 2486 w 3776"/>
                <a:gd name="T101" fmla="*/ 2060 h 3214"/>
                <a:gd name="T102" fmla="*/ 2438 w 3776"/>
                <a:gd name="T103" fmla="*/ 1883 h 3214"/>
                <a:gd name="T104" fmla="*/ 2392 w 3776"/>
                <a:gd name="T105" fmla="*/ 2007 h 3214"/>
                <a:gd name="T106" fmla="*/ 2329 w 3776"/>
                <a:gd name="T107" fmla="*/ 2234 h 3214"/>
                <a:gd name="T108" fmla="*/ 2267 w 3776"/>
                <a:gd name="T109" fmla="*/ 2268 h 3214"/>
                <a:gd name="T110" fmla="*/ 2230 w 3776"/>
                <a:gd name="T111" fmla="*/ 2063 h 3214"/>
                <a:gd name="T112" fmla="*/ 2091 w 3776"/>
                <a:gd name="T113" fmla="*/ 2270 h 3214"/>
                <a:gd name="T114" fmla="*/ 2049 w 3776"/>
                <a:gd name="T115" fmla="*/ 2303 h 3214"/>
                <a:gd name="T116" fmla="*/ 2148 w 3776"/>
                <a:gd name="T117" fmla="*/ 2097 h 3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76" h="3214">
                  <a:moveTo>
                    <a:pt x="2138" y="1922"/>
                  </a:moveTo>
                  <a:lnTo>
                    <a:pt x="2138" y="1922"/>
                  </a:lnTo>
                  <a:lnTo>
                    <a:pt x="2122" y="1934"/>
                  </a:lnTo>
                  <a:lnTo>
                    <a:pt x="2106" y="1944"/>
                  </a:lnTo>
                  <a:lnTo>
                    <a:pt x="2090" y="1952"/>
                  </a:lnTo>
                  <a:lnTo>
                    <a:pt x="2072" y="1960"/>
                  </a:lnTo>
                  <a:lnTo>
                    <a:pt x="2053" y="1966"/>
                  </a:lnTo>
                  <a:lnTo>
                    <a:pt x="2036" y="1971"/>
                  </a:lnTo>
                  <a:lnTo>
                    <a:pt x="2015" y="1976"/>
                  </a:lnTo>
                  <a:lnTo>
                    <a:pt x="1995" y="1979"/>
                  </a:lnTo>
                  <a:lnTo>
                    <a:pt x="1975" y="1981"/>
                  </a:lnTo>
                  <a:lnTo>
                    <a:pt x="1955" y="1983"/>
                  </a:lnTo>
                  <a:lnTo>
                    <a:pt x="1933" y="1984"/>
                  </a:lnTo>
                  <a:lnTo>
                    <a:pt x="1912" y="1984"/>
                  </a:lnTo>
                  <a:lnTo>
                    <a:pt x="1869" y="1981"/>
                  </a:lnTo>
                  <a:lnTo>
                    <a:pt x="1825" y="1978"/>
                  </a:lnTo>
                  <a:lnTo>
                    <a:pt x="1781" y="1971"/>
                  </a:lnTo>
                  <a:lnTo>
                    <a:pt x="1737" y="1964"/>
                  </a:lnTo>
                  <a:lnTo>
                    <a:pt x="1694" y="1955"/>
                  </a:lnTo>
                  <a:lnTo>
                    <a:pt x="1652" y="1946"/>
                  </a:lnTo>
                  <a:lnTo>
                    <a:pt x="1573" y="1929"/>
                  </a:lnTo>
                  <a:lnTo>
                    <a:pt x="1538" y="1921"/>
                  </a:lnTo>
                  <a:lnTo>
                    <a:pt x="1505" y="1913"/>
                  </a:lnTo>
                  <a:lnTo>
                    <a:pt x="1505" y="1913"/>
                  </a:lnTo>
                  <a:lnTo>
                    <a:pt x="1433" y="1900"/>
                  </a:lnTo>
                  <a:lnTo>
                    <a:pt x="1390" y="1892"/>
                  </a:lnTo>
                  <a:lnTo>
                    <a:pt x="1344" y="1883"/>
                  </a:lnTo>
                  <a:lnTo>
                    <a:pt x="1293" y="1877"/>
                  </a:lnTo>
                  <a:lnTo>
                    <a:pt x="1243" y="1871"/>
                  </a:lnTo>
                  <a:lnTo>
                    <a:pt x="1191" y="1867"/>
                  </a:lnTo>
                  <a:lnTo>
                    <a:pt x="1165" y="1867"/>
                  </a:lnTo>
                  <a:lnTo>
                    <a:pt x="1139" y="1865"/>
                  </a:lnTo>
                  <a:lnTo>
                    <a:pt x="1114" y="1867"/>
                  </a:lnTo>
                  <a:lnTo>
                    <a:pt x="1089" y="1868"/>
                  </a:lnTo>
                  <a:lnTo>
                    <a:pt x="1065" y="1871"/>
                  </a:lnTo>
                  <a:lnTo>
                    <a:pt x="1041" y="1874"/>
                  </a:lnTo>
                  <a:lnTo>
                    <a:pt x="1017" y="1879"/>
                  </a:lnTo>
                  <a:lnTo>
                    <a:pt x="996" y="1886"/>
                  </a:lnTo>
                  <a:lnTo>
                    <a:pt x="974" y="1893"/>
                  </a:lnTo>
                  <a:lnTo>
                    <a:pt x="955" y="1902"/>
                  </a:lnTo>
                  <a:lnTo>
                    <a:pt x="936" y="1912"/>
                  </a:lnTo>
                  <a:lnTo>
                    <a:pt x="919" y="1925"/>
                  </a:lnTo>
                  <a:lnTo>
                    <a:pt x="904" y="1937"/>
                  </a:lnTo>
                  <a:lnTo>
                    <a:pt x="890" y="1952"/>
                  </a:lnTo>
                  <a:lnTo>
                    <a:pt x="877" y="1970"/>
                  </a:lnTo>
                  <a:lnTo>
                    <a:pt x="867" y="1989"/>
                  </a:lnTo>
                  <a:lnTo>
                    <a:pt x="859" y="2009"/>
                  </a:lnTo>
                  <a:lnTo>
                    <a:pt x="853" y="2033"/>
                  </a:lnTo>
                  <a:lnTo>
                    <a:pt x="848" y="2034"/>
                  </a:lnTo>
                  <a:lnTo>
                    <a:pt x="848" y="2034"/>
                  </a:lnTo>
                  <a:lnTo>
                    <a:pt x="833" y="1981"/>
                  </a:lnTo>
                  <a:lnTo>
                    <a:pt x="817" y="1930"/>
                  </a:lnTo>
                  <a:lnTo>
                    <a:pt x="808" y="1905"/>
                  </a:lnTo>
                  <a:lnTo>
                    <a:pt x="798" y="1879"/>
                  </a:lnTo>
                  <a:lnTo>
                    <a:pt x="786" y="1857"/>
                  </a:lnTo>
                  <a:lnTo>
                    <a:pt x="779" y="1847"/>
                  </a:lnTo>
                  <a:lnTo>
                    <a:pt x="771" y="1835"/>
                  </a:lnTo>
                  <a:lnTo>
                    <a:pt x="771" y="1835"/>
                  </a:lnTo>
                  <a:lnTo>
                    <a:pt x="760" y="1823"/>
                  </a:lnTo>
                  <a:lnTo>
                    <a:pt x="747" y="1811"/>
                  </a:lnTo>
                  <a:lnTo>
                    <a:pt x="733" y="1801"/>
                  </a:lnTo>
                  <a:lnTo>
                    <a:pt x="718" y="1794"/>
                  </a:lnTo>
                  <a:lnTo>
                    <a:pt x="703" y="1786"/>
                  </a:lnTo>
                  <a:lnTo>
                    <a:pt x="688" y="1780"/>
                  </a:lnTo>
                  <a:lnTo>
                    <a:pt x="657" y="1768"/>
                  </a:lnTo>
                  <a:lnTo>
                    <a:pt x="624" y="1757"/>
                  </a:lnTo>
                  <a:lnTo>
                    <a:pt x="609" y="1751"/>
                  </a:lnTo>
                  <a:lnTo>
                    <a:pt x="594" y="1743"/>
                  </a:lnTo>
                  <a:lnTo>
                    <a:pt x="578" y="1734"/>
                  </a:lnTo>
                  <a:lnTo>
                    <a:pt x="566" y="1726"/>
                  </a:lnTo>
                  <a:lnTo>
                    <a:pt x="552" y="1714"/>
                  </a:lnTo>
                  <a:lnTo>
                    <a:pt x="541" y="1700"/>
                  </a:lnTo>
                  <a:lnTo>
                    <a:pt x="541" y="1700"/>
                  </a:lnTo>
                  <a:lnTo>
                    <a:pt x="536" y="1694"/>
                  </a:lnTo>
                  <a:lnTo>
                    <a:pt x="531" y="1686"/>
                  </a:lnTo>
                  <a:lnTo>
                    <a:pt x="523" y="1673"/>
                  </a:lnTo>
                  <a:lnTo>
                    <a:pt x="519" y="1660"/>
                  </a:lnTo>
                  <a:lnTo>
                    <a:pt x="517" y="1646"/>
                  </a:lnTo>
                  <a:lnTo>
                    <a:pt x="513" y="1617"/>
                  </a:lnTo>
                  <a:lnTo>
                    <a:pt x="509" y="1603"/>
                  </a:lnTo>
                  <a:lnTo>
                    <a:pt x="504" y="1588"/>
                  </a:lnTo>
                  <a:lnTo>
                    <a:pt x="504" y="1588"/>
                  </a:lnTo>
                  <a:lnTo>
                    <a:pt x="496" y="1571"/>
                  </a:lnTo>
                  <a:lnTo>
                    <a:pt x="485" y="1554"/>
                  </a:lnTo>
                  <a:lnTo>
                    <a:pt x="474" y="1540"/>
                  </a:lnTo>
                  <a:lnTo>
                    <a:pt x="460" y="1528"/>
                  </a:lnTo>
                  <a:lnTo>
                    <a:pt x="446" y="1515"/>
                  </a:lnTo>
                  <a:lnTo>
                    <a:pt x="431" y="1505"/>
                  </a:lnTo>
                  <a:lnTo>
                    <a:pt x="415" y="1495"/>
                  </a:lnTo>
                  <a:lnTo>
                    <a:pt x="399" y="1486"/>
                  </a:lnTo>
                  <a:lnTo>
                    <a:pt x="399" y="1486"/>
                  </a:lnTo>
                  <a:lnTo>
                    <a:pt x="382" y="1475"/>
                  </a:lnTo>
                  <a:lnTo>
                    <a:pt x="365" y="1465"/>
                  </a:lnTo>
                  <a:lnTo>
                    <a:pt x="350" y="1452"/>
                  </a:lnTo>
                  <a:lnTo>
                    <a:pt x="335" y="1441"/>
                  </a:lnTo>
                  <a:lnTo>
                    <a:pt x="309" y="1415"/>
                  </a:lnTo>
                  <a:lnTo>
                    <a:pt x="283" y="1390"/>
                  </a:lnTo>
                  <a:lnTo>
                    <a:pt x="233" y="1337"/>
                  </a:lnTo>
                  <a:lnTo>
                    <a:pt x="207" y="1311"/>
                  </a:lnTo>
                  <a:lnTo>
                    <a:pt x="178" y="1284"/>
                  </a:lnTo>
                  <a:lnTo>
                    <a:pt x="178" y="1284"/>
                  </a:lnTo>
                  <a:lnTo>
                    <a:pt x="157" y="1268"/>
                  </a:lnTo>
                  <a:lnTo>
                    <a:pt x="136" y="1255"/>
                  </a:lnTo>
                  <a:lnTo>
                    <a:pt x="115" y="1245"/>
                  </a:lnTo>
                  <a:lnTo>
                    <a:pt x="93" y="1236"/>
                  </a:lnTo>
                  <a:lnTo>
                    <a:pt x="70" y="1231"/>
                  </a:lnTo>
                  <a:lnTo>
                    <a:pt x="46" y="1228"/>
                  </a:lnTo>
                  <a:lnTo>
                    <a:pt x="24" y="1226"/>
                  </a:lnTo>
                  <a:lnTo>
                    <a:pt x="0" y="1225"/>
                  </a:lnTo>
                  <a:lnTo>
                    <a:pt x="0" y="1212"/>
                  </a:lnTo>
                  <a:lnTo>
                    <a:pt x="0" y="1212"/>
                  </a:lnTo>
                  <a:lnTo>
                    <a:pt x="21" y="1146"/>
                  </a:lnTo>
                  <a:lnTo>
                    <a:pt x="43" y="1081"/>
                  </a:lnTo>
                  <a:lnTo>
                    <a:pt x="65" y="1020"/>
                  </a:lnTo>
                  <a:lnTo>
                    <a:pt x="89" y="960"/>
                  </a:lnTo>
                  <a:lnTo>
                    <a:pt x="115" y="904"/>
                  </a:lnTo>
                  <a:lnTo>
                    <a:pt x="141" y="848"/>
                  </a:lnTo>
                  <a:lnTo>
                    <a:pt x="170" y="795"/>
                  </a:lnTo>
                  <a:lnTo>
                    <a:pt x="200" y="744"/>
                  </a:lnTo>
                  <a:lnTo>
                    <a:pt x="234" y="693"/>
                  </a:lnTo>
                  <a:lnTo>
                    <a:pt x="252" y="669"/>
                  </a:lnTo>
                  <a:lnTo>
                    <a:pt x="271" y="645"/>
                  </a:lnTo>
                  <a:lnTo>
                    <a:pt x="290" y="621"/>
                  </a:lnTo>
                  <a:lnTo>
                    <a:pt x="310" y="597"/>
                  </a:lnTo>
                  <a:lnTo>
                    <a:pt x="330" y="575"/>
                  </a:lnTo>
                  <a:lnTo>
                    <a:pt x="353" y="551"/>
                  </a:lnTo>
                  <a:lnTo>
                    <a:pt x="374" y="528"/>
                  </a:lnTo>
                  <a:lnTo>
                    <a:pt x="398" y="505"/>
                  </a:lnTo>
                  <a:lnTo>
                    <a:pt x="423" y="484"/>
                  </a:lnTo>
                  <a:lnTo>
                    <a:pt x="449" y="461"/>
                  </a:lnTo>
                  <a:lnTo>
                    <a:pt x="475" y="440"/>
                  </a:lnTo>
                  <a:lnTo>
                    <a:pt x="503" y="417"/>
                  </a:lnTo>
                  <a:lnTo>
                    <a:pt x="561" y="374"/>
                  </a:lnTo>
                  <a:lnTo>
                    <a:pt x="561" y="374"/>
                  </a:lnTo>
                  <a:lnTo>
                    <a:pt x="599" y="348"/>
                  </a:lnTo>
                  <a:lnTo>
                    <a:pt x="636" y="323"/>
                  </a:lnTo>
                  <a:lnTo>
                    <a:pt x="674" y="300"/>
                  </a:lnTo>
                  <a:lnTo>
                    <a:pt x="715" y="278"/>
                  </a:lnTo>
                  <a:lnTo>
                    <a:pt x="754" y="258"/>
                  </a:lnTo>
                  <a:lnTo>
                    <a:pt x="794" y="239"/>
                  </a:lnTo>
                  <a:lnTo>
                    <a:pt x="836" y="223"/>
                  </a:lnTo>
                  <a:lnTo>
                    <a:pt x="877" y="208"/>
                  </a:lnTo>
                  <a:lnTo>
                    <a:pt x="920" y="193"/>
                  </a:lnTo>
                  <a:lnTo>
                    <a:pt x="963" y="180"/>
                  </a:lnTo>
                  <a:lnTo>
                    <a:pt x="1006" y="169"/>
                  </a:lnTo>
                  <a:lnTo>
                    <a:pt x="1051" y="159"/>
                  </a:lnTo>
                  <a:lnTo>
                    <a:pt x="1095" y="150"/>
                  </a:lnTo>
                  <a:lnTo>
                    <a:pt x="1141" y="142"/>
                  </a:lnTo>
                  <a:lnTo>
                    <a:pt x="1187" y="135"/>
                  </a:lnTo>
                  <a:lnTo>
                    <a:pt x="1234" y="130"/>
                  </a:lnTo>
                  <a:lnTo>
                    <a:pt x="1234" y="130"/>
                  </a:lnTo>
                  <a:lnTo>
                    <a:pt x="1302" y="122"/>
                  </a:lnTo>
                  <a:lnTo>
                    <a:pt x="1340" y="120"/>
                  </a:lnTo>
                  <a:lnTo>
                    <a:pt x="1378" y="117"/>
                  </a:lnTo>
                  <a:lnTo>
                    <a:pt x="1417" y="116"/>
                  </a:lnTo>
                  <a:lnTo>
                    <a:pt x="1457" y="115"/>
                  </a:lnTo>
                  <a:lnTo>
                    <a:pt x="1496" y="116"/>
                  </a:lnTo>
                  <a:lnTo>
                    <a:pt x="1536" y="118"/>
                  </a:lnTo>
                  <a:lnTo>
                    <a:pt x="1577" y="122"/>
                  </a:lnTo>
                  <a:lnTo>
                    <a:pt x="1615" y="128"/>
                  </a:lnTo>
                  <a:lnTo>
                    <a:pt x="1652" y="136"/>
                  </a:lnTo>
                  <a:lnTo>
                    <a:pt x="1689" y="146"/>
                  </a:lnTo>
                  <a:lnTo>
                    <a:pt x="1707" y="152"/>
                  </a:lnTo>
                  <a:lnTo>
                    <a:pt x="1724" y="159"/>
                  </a:lnTo>
                  <a:lnTo>
                    <a:pt x="1741" y="166"/>
                  </a:lnTo>
                  <a:lnTo>
                    <a:pt x="1757" y="175"/>
                  </a:lnTo>
                  <a:lnTo>
                    <a:pt x="1772" y="184"/>
                  </a:lnTo>
                  <a:lnTo>
                    <a:pt x="1787" y="194"/>
                  </a:lnTo>
                  <a:lnTo>
                    <a:pt x="1801" y="204"/>
                  </a:lnTo>
                  <a:lnTo>
                    <a:pt x="1815" y="215"/>
                  </a:lnTo>
                  <a:lnTo>
                    <a:pt x="1815" y="215"/>
                  </a:lnTo>
                  <a:lnTo>
                    <a:pt x="1821" y="202"/>
                  </a:lnTo>
                  <a:lnTo>
                    <a:pt x="1829" y="189"/>
                  </a:lnTo>
                  <a:lnTo>
                    <a:pt x="1839" y="175"/>
                  </a:lnTo>
                  <a:lnTo>
                    <a:pt x="1849" y="164"/>
                  </a:lnTo>
                  <a:lnTo>
                    <a:pt x="1859" y="151"/>
                  </a:lnTo>
                  <a:lnTo>
                    <a:pt x="1872" y="140"/>
                  </a:lnTo>
                  <a:lnTo>
                    <a:pt x="1884" y="130"/>
                  </a:lnTo>
                  <a:lnTo>
                    <a:pt x="1898" y="120"/>
                  </a:lnTo>
                  <a:lnTo>
                    <a:pt x="1912" y="109"/>
                  </a:lnTo>
                  <a:lnTo>
                    <a:pt x="1927" y="99"/>
                  </a:lnTo>
                  <a:lnTo>
                    <a:pt x="1959" y="83"/>
                  </a:lnTo>
                  <a:lnTo>
                    <a:pt x="1993" y="67"/>
                  </a:lnTo>
                  <a:lnTo>
                    <a:pt x="2028" y="53"/>
                  </a:lnTo>
                  <a:lnTo>
                    <a:pt x="2065" y="41"/>
                  </a:lnTo>
                  <a:lnTo>
                    <a:pt x="2101" y="30"/>
                  </a:lnTo>
                  <a:lnTo>
                    <a:pt x="2136" y="21"/>
                  </a:lnTo>
                  <a:lnTo>
                    <a:pt x="2173" y="15"/>
                  </a:lnTo>
                  <a:lnTo>
                    <a:pt x="2207" y="9"/>
                  </a:lnTo>
                  <a:lnTo>
                    <a:pt x="2241" y="4"/>
                  </a:lnTo>
                  <a:lnTo>
                    <a:pt x="2272" y="1"/>
                  </a:lnTo>
                  <a:lnTo>
                    <a:pt x="2300" y="0"/>
                  </a:lnTo>
                  <a:lnTo>
                    <a:pt x="2300" y="0"/>
                  </a:lnTo>
                  <a:lnTo>
                    <a:pt x="2356" y="0"/>
                  </a:lnTo>
                  <a:lnTo>
                    <a:pt x="2410" y="1"/>
                  </a:lnTo>
                  <a:lnTo>
                    <a:pt x="2463" y="5"/>
                  </a:lnTo>
                  <a:lnTo>
                    <a:pt x="2516" y="11"/>
                  </a:lnTo>
                  <a:lnTo>
                    <a:pt x="2569" y="20"/>
                  </a:lnTo>
                  <a:lnTo>
                    <a:pt x="2620" y="30"/>
                  </a:lnTo>
                  <a:lnTo>
                    <a:pt x="2671" y="43"/>
                  </a:lnTo>
                  <a:lnTo>
                    <a:pt x="2721" y="58"/>
                  </a:lnTo>
                  <a:lnTo>
                    <a:pt x="2770" y="75"/>
                  </a:lnTo>
                  <a:lnTo>
                    <a:pt x="2820" y="94"/>
                  </a:lnTo>
                  <a:lnTo>
                    <a:pt x="2867" y="116"/>
                  </a:lnTo>
                  <a:lnTo>
                    <a:pt x="2915" y="138"/>
                  </a:lnTo>
                  <a:lnTo>
                    <a:pt x="2963" y="164"/>
                  </a:lnTo>
                  <a:lnTo>
                    <a:pt x="3010" y="191"/>
                  </a:lnTo>
                  <a:lnTo>
                    <a:pt x="3055" y="220"/>
                  </a:lnTo>
                  <a:lnTo>
                    <a:pt x="3102" y="252"/>
                  </a:lnTo>
                  <a:lnTo>
                    <a:pt x="3102" y="252"/>
                  </a:lnTo>
                  <a:lnTo>
                    <a:pt x="3133" y="276"/>
                  </a:lnTo>
                  <a:lnTo>
                    <a:pt x="3166" y="300"/>
                  </a:lnTo>
                  <a:lnTo>
                    <a:pt x="3196" y="326"/>
                  </a:lnTo>
                  <a:lnTo>
                    <a:pt x="3227" y="353"/>
                  </a:lnTo>
                  <a:lnTo>
                    <a:pt x="3257" y="381"/>
                  </a:lnTo>
                  <a:lnTo>
                    <a:pt x="3285" y="410"/>
                  </a:lnTo>
                  <a:lnTo>
                    <a:pt x="3312" y="440"/>
                  </a:lnTo>
                  <a:lnTo>
                    <a:pt x="3340" y="470"/>
                  </a:lnTo>
                  <a:lnTo>
                    <a:pt x="3367" y="502"/>
                  </a:lnTo>
                  <a:lnTo>
                    <a:pt x="3392" y="533"/>
                  </a:lnTo>
                  <a:lnTo>
                    <a:pt x="3417" y="566"/>
                  </a:lnTo>
                  <a:lnTo>
                    <a:pt x="3440" y="600"/>
                  </a:lnTo>
                  <a:lnTo>
                    <a:pt x="3464" y="634"/>
                  </a:lnTo>
                  <a:lnTo>
                    <a:pt x="3485" y="668"/>
                  </a:lnTo>
                  <a:lnTo>
                    <a:pt x="3506" y="703"/>
                  </a:lnTo>
                  <a:lnTo>
                    <a:pt x="3528" y="740"/>
                  </a:lnTo>
                  <a:lnTo>
                    <a:pt x="3548" y="776"/>
                  </a:lnTo>
                  <a:lnTo>
                    <a:pt x="3567" y="813"/>
                  </a:lnTo>
                  <a:lnTo>
                    <a:pt x="3585" y="849"/>
                  </a:lnTo>
                  <a:lnTo>
                    <a:pt x="3602" y="887"/>
                  </a:lnTo>
                  <a:lnTo>
                    <a:pt x="3619" y="925"/>
                  </a:lnTo>
                  <a:lnTo>
                    <a:pt x="3635" y="963"/>
                  </a:lnTo>
                  <a:lnTo>
                    <a:pt x="3650" y="1001"/>
                  </a:lnTo>
                  <a:lnTo>
                    <a:pt x="3664" y="1039"/>
                  </a:lnTo>
                  <a:lnTo>
                    <a:pt x="3678" y="1078"/>
                  </a:lnTo>
                  <a:lnTo>
                    <a:pt x="3691" y="1115"/>
                  </a:lnTo>
                  <a:lnTo>
                    <a:pt x="3702" y="1155"/>
                  </a:lnTo>
                  <a:lnTo>
                    <a:pt x="3713" y="1194"/>
                  </a:lnTo>
                  <a:lnTo>
                    <a:pt x="3723" y="1231"/>
                  </a:lnTo>
                  <a:lnTo>
                    <a:pt x="3733" y="1270"/>
                  </a:lnTo>
                  <a:lnTo>
                    <a:pt x="3750" y="1346"/>
                  </a:lnTo>
                  <a:lnTo>
                    <a:pt x="3750" y="1346"/>
                  </a:lnTo>
                  <a:lnTo>
                    <a:pt x="3756" y="1380"/>
                  </a:lnTo>
                  <a:lnTo>
                    <a:pt x="3761" y="1413"/>
                  </a:lnTo>
                  <a:lnTo>
                    <a:pt x="3765" y="1446"/>
                  </a:lnTo>
                  <a:lnTo>
                    <a:pt x="3769" y="1478"/>
                  </a:lnTo>
                  <a:lnTo>
                    <a:pt x="3774" y="1544"/>
                  </a:lnTo>
                  <a:lnTo>
                    <a:pt x="3776" y="1610"/>
                  </a:lnTo>
                  <a:lnTo>
                    <a:pt x="3776" y="1674"/>
                  </a:lnTo>
                  <a:lnTo>
                    <a:pt x="3774" y="1738"/>
                  </a:lnTo>
                  <a:lnTo>
                    <a:pt x="3770" y="1802"/>
                  </a:lnTo>
                  <a:lnTo>
                    <a:pt x="3766" y="1867"/>
                  </a:lnTo>
                  <a:lnTo>
                    <a:pt x="3755" y="1994"/>
                  </a:lnTo>
                  <a:lnTo>
                    <a:pt x="3743" y="2121"/>
                  </a:lnTo>
                  <a:lnTo>
                    <a:pt x="3738" y="2186"/>
                  </a:lnTo>
                  <a:lnTo>
                    <a:pt x="3736" y="2250"/>
                  </a:lnTo>
                  <a:lnTo>
                    <a:pt x="3733" y="2314"/>
                  </a:lnTo>
                  <a:lnTo>
                    <a:pt x="3733" y="2379"/>
                  </a:lnTo>
                  <a:lnTo>
                    <a:pt x="3733" y="2379"/>
                  </a:lnTo>
                  <a:lnTo>
                    <a:pt x="3732" y="2414"/>
                  </a:lnTo>
                  <a:lnTo>
                    <a:pt x="3730" y="2444"/>
                  </a:lnTo>
                  <a:lnTo>
                    <a:pt x="3725" y="2468"/>
                  </a:lnTo>
                  <a:lnTo>
                    <a:pt x="3718" y="2489"/>
                  </a:lnTo>
                  <a:lnTo>
                    <a:pt x="3711" y="2506"/>
                  </a:lnTo>
                  <a:lnTo>
                    <a:pt x="3701" y="2518"/>
                  </a:lnTo>
                  <a:lnTo>
                    <a:pt x="3691" y="2529"/>
                  </a:lnTo>
                  <a:lnTo>
                    <a:pt x="3679" y="2537"/>
                  </a:lnTo>
                  <a:lnTo>
                    <a:pt x="3679" y="2537"/>
                  </a:lnTo>
                  <a:lnTo>
                    <a:pt x="3660" y="2545"/>
                  </a:lnTo>
                  <a:lnTo>
                    <a:pt x="3641" y="2555"/>
                  </a:lnTo>
                  <a:lnTo>
                    <a:pt x="3641" y="2555"/>
                  </a:lnTo>
                  <a:lnTo>
                    <a:pt x="3619" y="2565"/>
                  </a:lnTo>
                  <a:lnTo>
                    <a:pt x="3606" y="2571"/>
                  </a:lnTo>
                  <a:lnTo>
                    <a:pt x="3595" y="2579"/>
                  </a:lnTo>
                  <a:lnTo>
                    <a:pt x="3585" y="2588"/>
                  </a:lnTo>
                  <a:lnTo>
                    <a:pt x="3575" y="2600"/>
                  </a:lnTo>
                  <a:lnTo>
                    <a:pt x="3566" y="2614"/>
                  </a:lnTo>
                  <a:lnTo>
                    <a:pt x="3557" y="2632"/>
                  </a:lnTo>
                  <a:lnTo>
                    <a:pt x="3557" y="2632"/>
                  </a:lnTo>
                  <a:lnTo>
                    <a:pt x="3551" y="2650"/>
                  </a:lnTo>
                  <a:lnTo>
                    <a:pt x="3542" y="2675"/>
                  </a:lnTo>
                  <a:lnTo>
                    <a:pt x="3522" y="2743"/>
                  </a:lnTo>
                  <a:lnTo>
                    <a:pt x="3498" y="2827"/>
                  </a:lnTo>
                  <a:lnTo>
                    <a:pt x="3472" y="2919"/>
                  </a:lnTo>
                  <a:lnTo>
                    <a:pt x="3450" y="3013"/>
                  </a:lnTo>
                  <a:lnTo>
                    <a:pt x="3430" y="3098"/>
                  </a:lnTo>
                  <a:lnTo>
                    <a:pt x="3422" y="3136"/>
                  </a:lnTo>
                  <a:lnTo>
                    <a:pt x="3417" y="3168"/>
                  </a:lnTo>
                  <a:lnTo>
                    <a:pt x="3413" y="3194"/>
                  </a:lnTo>
                  <a:lnTo>
                    <a:pt x="3412" y="3214"/>
                  </a:lnTo>
                  <a:lnTo>
                    <a:pt x="3412" y="3214"/>
                  </a:lnTo>
                  <a:lnTo>
                    <a:pt x="3406" y="3168"/>
                  </a:lnTo>
                  <a:lnTo>
                    <a:pt x="3401" y="3126"/>
                  </a:lnTo>
                  <a:lnTo>
                    <a:pt x="3398" y="3092"/>
                  </a:lnTo>
                  <a:lnTo>
                    <a:pt x="3397" y="3061"/>
                  </a:lnTo>
                  <a:lnTo>
                    <a:pt x="3394" y="3010"/>
                  </a:lnTo>
                  <a:lnTo>
                    <a:pt x="3394" y="2989"/>
                  </a:lnTo>
                  <a:lnTo>
                    <a:pt x="3392" y="2967"/>
                  </a:lnTo>
                  <a:lnTo>
                    <a:pt x="3389" y="2947"/>
                  </a:lnTo>
                  <a:lnTo>
                    <a:pt x="3385" y="2927"/>
                  </a:lnTo>
                  <a:lnTo>
                    <a:pt x="3379" y="2904"/>
                  </a:lnTo>
                  <a:lnTo>
                    <a:pt x="3370" y="2879"/>
                  </a:lnTo>
                  <a:lnTo>
                    <a:pt x="3359" y="2851"/>
                  </a:lnTo>
                  <a:lnTo>
                    <a:pt x="3345" y="2820"/>
                  </a:lnTo>
                  <a:lnTo>
                    <a:pt x="3326" y="2783"/>
                  </a:lnTo>
                  <a:lnTo>
                    <a:pt x="3304" y="2742"/>
                  </a:lnTo>
                  <a:lnTo>
                    <a:pt x="3304" y="2742"/>
                  </a:lnTo>
                  <a:lnTo>
                    <a:pt x="3288" y="2713"/>
                  </a:lnTo>
                  <a:lnTo>
                    <a:pt x="3273" y="2684"/>
                  </a:lnTo>
                  <a:lnTo>
                    <a:pt x="3258" y="2655"/>
                  </a:lnTo>
                  <a:lnTo>
                    <a:pt x="3246" y="2626"/>
                  </a:lnTo>
                  <a:lnTo>
                    <a:pt x="3233" y="2597"/>
                  </a:lnTo>
                  <a:lnTo>
                    <a:pt x="3222" y="2568"/>
                  </a:lnTo>
                  <a:lnTo>
                    <a:pt x="3200" y="2510"/>
                  </a:lnTo>
                  <a:lnTo>
                    <a:pt x="3181" y="2450"/>
                  </a:lnTo>
                  <a:lnTo>
                    <a:pt x="3165" y="2389"/>
                  </a:lnTo>
                  <a:lnTo>
                    <a:pt x="3150" y="2327"/>
                  </a:lnTo>
                  <a:lnTo>
                    <a:pt x="3137" y="2261"/>
                  </a:lnTo>
                  <a:lnTo>
                    <a:pt x="3137" y="2261"/>
                  </a:lnTo>
                  <a:lnTo>
                    <a:pt x="3130" y="2217"/>
                  </a:lnTo>
                  <a:lnTo>
                    <a:pt x="3123" y="2169"/>
                  </a:lnTo>
                  <a:lnTo>
                    <a:pt x="3112" y="2068"/>
                  </a:lnTo>
                  <a:lnTo>
                    <a:pt x="3106" y="2018"/>
                  </a:lnTo>
                  <a:lnTo>
                    <a:pt x="3098" y="1969"/>
                  </a:lnTo>
                  <a:lnTo>
                    <a:pt x="3093" y="1945"/>
                  </a:lnTo>
                  <a:lnTo>
                    <a:pt x="3088" y="1922"/>
                  </a:lnTo>
                  <a:lnTo>
                    <a:pt x="3082" y="1900"/>
                  </a:lnTo>
                  <a:lnTo>
                    <a:pt x="3075" y="1878"/>
                  </a:lnTo>
                  <a:lnTo>
                    <a:pt x="3075" y="1878"/>
                  </a:lnTo>
                  <a:lnTo>
                    <a:pt x="3063" y="1901"/>
                  </a:lnTo>
                  <a:lnTo>
                    <a:pt x="3053" y="1923"/>
                  </a:lnTo>
                  <a:lnTo>
                    <a:pt x="3043" y="1946"/>
                  </a:lnTo>
                  <a:lnTo>
                    <a:pt x="3035" y="1970"/>
                  </a:lnTo>
                  <a:lnTo>
                    <a:pt x="3019" y="2018"/>
                  </a:lnTo>
                  <a:lnTo>
                    <a:pt x="3005" y="2068"/>
                  </a:lnTo>
                  <a:lnTo>
                    <a:pt x="2991" y="2118"/>
                  </a:lnTo>
                  <a:lnTo>
                    <a:pt x="2975" y="2165"/>
                  </a:lnTo>
                  <a:lnTo>
                    <a:pt x="2966" y="2189"/>
                  </a:lnTo>
                  <a:lnTo>
                    <a:pt x="2957" y="2212"/>
                  </a:lnTo>
                  <a:lnTo>
                    <a:pt x="2946" y="2235"/>
                  </a:lnTo>
                  <a:lnTo>
                    <a:pt x="2934" y="2258"/>
                  </a:lnTo>
                  <a:lnTo>
                    <a:pt x="2934" y="2258"/>
                  </a:lnTo>
                  <a:lnTo>
                    <a:pt x="2930" y="2179"/>
                  </a:lnTo>
                  <a:lnTo>
                    <a:pt x="2929" y="2139"/>
                  </a:lnTo>
                  <a:lnTo>
                    <a:pt x="2925" y="2097"/>
                  </a:lnTo>
                  <a:lnTo>
                    <a:pt x="2920" y="2056"/>
                  </a:lnTo>
                  <a:lnTo>
                    <a:pt x="2913" y="2015"/>
                  </a:lnTo>
                  <a:lnTo>
                    <a:pt x="2909" y="1995"/>
                  </a:lnTo>
                  <a:lnTo>
                    <a:pt x="2903" y="1976"/>
                  </a:lnTo>
                  <a:lnTo>
                    <a:pt x="2898" y="1958"/>
                  </a:lnTo>
                  <a:lnTo>
                    <a:pt x="2890" y="1940"/>
                  </a:lnTo>
                  <a:lnTo>
                    <a:pt x="2890" y="1940"/>
                  </a:lnTo>
                  <a:lnTo>
                    <a:pt x="2876" y="1968"/>
                  </a:lnTo>
                  <a:lnTo>
                    <a:pt x="2865" y="1997"/>
                  </a:lnTo>
                  <a:lnTo>
                    <a:pt x="2855" y="2027"/>
                  </a:lnTo>
                  <a:lnTo>
                    <a:pt x="2845" y="2058"/>
                  </a:lnTo>
                  <a:lnTo>
                    <a:pt x="2827" y="2121"/>
                  </a:lnTo>
                  <a:lnTo>
                    <a:pt x="2817" y="2152"/>
                  </a:lnTo>
                  <a:lnTo>
                    <a:pt x="2807" y="2182"/>
                  </a:lnTo>
                  <a:lnTo>
                    <a:pt x="2807" y="2182"/>
                  </a:lnTo>
                  <a:lnTo>
                    <a:pt x="2792" y="2218"/>
                  </a:lnTo>
                  <a:lnTo>
                    <a:pt x="2777" y="2254"/>
                  </a:lnTo>
                  <a:lnTo>
                    <a:pt x="2740" y="2326"/>
                  </a:lnTo>
                  <a:lnTo>
                    <a:pt x="2722" y="2362"/>
                  </a:lnTo>
                  <a:lnTo>
                    <a:pt x="2705" y="2399"/>
                  </a:lnTo>
                  <a:lnTo>
                    <a:pt x="2688" y="2435"/>
                  </a:lnTo>
                  <a:lnTo>
                    <a:pt x="2675" y="2473"/>
                  </a:lnTo>
                  <a:lnTo>
                    <a:pt x="2675" y="2473"/>
                  </a:lnTo>
                  <a:lnTo>
                    <a:pt x="2673" y="2421"/>
                  </a:lnTo>
                  <a:lnTo>
                    <a:pt x="2673" y="2361"/>
                  </a:lnTo>
                  <a:lnTo>
                    <a:pt x="2673" y="2294"/>
                  </a:lnTo>
                  <a:lnTo>
                    <a:pt x="2671" y="2226"/>
                  </a:lnTo>
                  <a:lnTo>
                    <a:pt x="2668" y="2192"/>
                  </a:lnTo>
                  <a:lnTo>
                    <a:pt x="2666" y="2159"/>
                  </a:lnTo>
                  <a:lnTo>
                    <a:pt x="2661" y="2126"/>
                  </a:lnTo>
                  <a:lnTo>
                    <a:pt x="2656" y="2095"/>
                  </a:lnTo>
                  <a:lnTo>
                    <a:pt x="2648" y="2066"/>
                  </a:lnTo>
                  <a:lnTo>
                    <a:pt x="2641" y="2039"/>
                  </a:lnTo>
                  <a:lnTo>
                    <a:pt x="2629" y="2014"/>
                  </a:lnTo>
                  <a:lnTo>
                    <a:pt x="2624" y="2003"/>
                  </a:lnTo>
                  <a:lnTo>
                    <a:pt x="2618" y="1993"/>
                  </a:lnTo>
                  <a:lnTo>
                    <a:pt x="2618" y="1993"/>
                  </a:lnTo>
                  <a:lnTo>
                    <a:pt x="2613" y="2003"/>
                  </a:lnTo>
                  <a:lnTo>
                    <a:pt x="2609" y="2013"/>
                  </a:lnTo>
                  <a:lnTo>
                    <a:pt x="2601" y="2034"/>
                  </a:lnTo>
                  <a:lnTo>
                    <a:pt x="2596" y="2058"/>
                  </a:lnTo>
                  <a:lnTo>
                    <a:pt x="2593" y="2082"/>
                  </a:lnTo>
                  <a:lnTo>
                    <a:pt x="2586" y="2131"/>
                  </a:lnTo>
                  <a:lnTo>
                    <a:pt x="2583" y="2155"/>
                  </a:lnTo>
                  <a:lnTo>
                    <a:pt x="2578" y="2178"/>
                  </a:lnTo>
                  <a:lnTo>
                    <a:pt x="2578" y="2178"/>
                  </a:lnTo>
                  <a:lnTo>
                    <a:pt x="2570" y="2205"/>
                  </a:lnTo>
                  <a:lnTo>
                    <a:pt x="2561" y="2231"/>
                  </a:lnTo>
                  <a:lnTo>
                    <a:pt x="2542" y="2285"/>
                  </a:lnTo>
                  <a:lnTo>
                    <a:pt x="2535" y="2313"/>
                  </a:lnTo>
                  <a:lnTo>
                    <a:pt x="2527" y="2339"/>
                  </a:lnTo>
                  <a:lnTo>
                    <a:pt x="2522" y="2367"/>
                  </a:lnTo>
                  <a:lnTo>
                    <a:pt x="2521" y="2380"/>
                  </a:lnTo>
                  <a:lnTo>
                    <a:pt x="2521" y="2394"/>
                  </a:lnTo>
                  <a:lnTo>
                    <a:pt x="2521" y="2394"/>
                  </a:lnTo>
                  <a:lnTo>
                    <a:pt x="2520" y="2366"/>
                  </a:lnTo>
                  <a:lnTo>
                    <a:pt x="2518" y="2337"/>
                  </a:lnTo>
                  <a:lnTo>
                    <a:pt x="2513" y="2281"/>
                  </a:lnTo>
                  <a:lnTo>
                    <a:pt x="2498" y="2169"/>
                  </a:lnTo>
                  <a:lnTo>
                    <a:pt x="2498" y="2169"/>
                  </a:lnTo>
                  <a:lnTo>
                    <a:pt x="2494" y="2137"/>
                  </a:lnTo>
                  <a:lnTo>
                    <a:pt x="2491" y="2100"/>
                  </a:lnTo>
                  <a:lnTo>
                    <a:pt x="2486" y="2060"/>
                  </a:lnTo>
                  <a:lnTo>
                    <a:pt x="2480" y="2019"/>
                  </a:lnTo>
                  <a:lnTo>
                    <a:pt x="2474" y="1980"/>
                  </a:lnTo>
                  <a:lnTo>
                    <a:pt x="2470" y="1961"/>
                  </a:lnTo>
                  <a:lnTo>
                    <a:pt x="2465" y="1942"/>
                  </a:lnTo>
                  <a:lnTo>
                    <a:pt x="2459" y="1926"/>
                  </a:lnTo>
                  <a:lnTo>
                    <a:pt x="2453" y="1910"/>
                  </a:lnTo>
                  <a:lnTo>
                    <a:pt x="2445" y="1896"/>
                  </a:lnTo>
                  <a:lnTo>
                    <a:pt x="2438" y="1883"/>
                  </a:lnTo>
                  <a:lnTo>
                    <a:pt x="2438" y="1883"/>
                  </a:lnTo>
                  <a:lnTo>
                    <a:pt x="2428" y="1896"/>
                  </a:lnTo>
                  <a:lnTo>
                    <a:pt x="2420" y="1910"/>
                  </a:lnTo>
                  <a:lnTo>
                    <a:pt x="2414" y="1925"/>
                  </a:lnTo>
                  <a:lnTo>
                    <a:pt x="2407" y="1940"/>
                  </a:lnTo>
                  <a:lnTo>
                    <a:pt x="2402" y="1956"/>
                  </a:lnTo>
                  <a:lnTo>
                    <a:pt x="2399" y="1973"/>
                  </a:lnTo>
                  <a:lnTo>
                    <a:pt x="2392" y="2007"/>
                  </a:lnTo>
                  <a:lnTo>
                    <a:pt x="2381" y="2076"/>
                  </a:lnTo>
                  <a:lnTo>
                    <a:pt x="2375" y="2110"/>
                  </a:lnTo>
                  <a:lnTo>
                    <a:pt x="2371" y="2126"/>
                  </a:lnTo>
                  <a:lnTo>
                    <a:pt x="2367" y="2143"/>
                  </a:lnTo>
                  <a:lnTo>
                    <a:pt x="2367" y="2143"/>
                  </a:lnTo>
                  <a:lnTo>
                    <a:pt x="2356" y="2174"/>
                  </a:lnTo>
                  <a:lnTo>
                    <a:pt x="2343" y="2205"/>
                  </a:lnTo>
                  <a:lnTo>
                    <a:pt x="2329" y="2234"/>
                  </a:lnTo>
                  <a:lnTo>
                    <a:pt x="2315" y="2264"/>
                  </a:lnTo>
                  <a:lnTo>
                    <a:pt x="2286" y="2323"/>
                  </a:lnTo>
                  <a:lnTo>
                    <a:pt x="2274" y="2353"/>
                  </a:lnTo>
                  <a:lnTo>
                    <a:pt x="2261" y="2385"/>
                  </a:lnTo>
                  <a:lnTo>
                    <a:pt x="2261" y="2385"/>
                  </a:lnTo>
                  <a:lnTo>
                    <a:pt x="2265" y="2351"/>
                  </a:lnTo>
                  <a:lnTo>
                    <a:pt x="2267" y="2310"/>
                  </a:lnTo>
                  <a:lnTo>
                    <a:pt x="2267" y="2268"/>
                  </a:lnTo>
                  <a:lnTo>
                    <a:pt x="2265" y="2222"/>
                  </a:lnTo>
                  <a:lnTo>
                    <a:pt x="2261" y="2178"/>
                  </a:lnTo>
                  <a:lnTo>
                    <a:pt x="2257" y="2157"/>
                  </a:lnTo>
                  <a:lnTo>
                    <a:pt x="2254" y="2135"/>
                  </a:lnTo>
                  <a:lnTo>
                    <a:pt x="2249" y="2115"/>
                  </a:lnTo>
                  <a:lnTo>
                    <a:pt x="2243" y="2096"/>
                  </a:lnTo>
                  <a:lnTo>
                    <a:pt x="2237" y="2080"/>
                  </a:lnTo>
                  <a:lnTo>
                    <a:pt x="2230" y="2063"/>
                  </a:lnTo>
                  <a:lnTo>
                    <a:pt x="2230" y="2063"/>
                  </a:lnTo>
                  <a:lnTo>
                    <a:pt x="2207" y="2105"/>
                  </a:lnTo>
                  <a:lnTo>
                    <a:pt x="2184" y="2145"/>
                  </a:lnTo>
                  <a:lnTo>
                    <a:pt x="2160" y="2183"/>
                  </a:lnTo>
                  <a:lnTo>
                    <a:pt x="2134" y="2220"/>
                  </a:lnTo>
                  <a:lnTo>
                    <a:pt x="2120" y="2236"/>
                  </a:lnTo>
                  <a:lnTo>
                    <a:pt x="2106" y="2254"/>
                  </a:lnTo>
                  <a:lnTo>
                    <a:pt x="2091" y="2270"/>
                  </a:lnTo>
                  <a:lnTo>
                    <a:pt x="2075" y="2285"/>
                  </a:lnTo>
                  <a:lnTo>
                    <a:pt x="2058" y="2302"/>
                  </a:lnTo>
                  <a:lnTo>
                    <a:pt x="2041" y="2317"/>
                  </a:lnTo>
                  <a:lnTo>
                    <a:pt x="2022" y="2331"/>
                  </a:lnTo>
                  <a:lnTo>
                    <a:pt x="2001" y="2346"/>
                  </a:lnTo>
                  <a:lnTo>
                    <a:pt x="2001" y="2346"/>
                  </a:lnTo>
                  <a:lnTo>
                    <a:pt x="2027" y="2324"/>
                  </a:lnTo>
                  <a:lnTo>
                    <a:pt x="2049" y="2303"/>
                  </a:lnTo>
                  <a:lnTo>
                    <a:pt x="2071" y="2280"/>
                  </a:lnTo>
                  <a:lnTo>
                    <a:pt x="2088" y="2256"/>
                  </a:lnTo>
                  <a:lnTo>
                    <a:pt x="2104" y="2232"/>
                  </a:lnTo>
                  <a:lnTo>
                    <a:pt x="2117" y="2206"/>
                  </a:lnTo>
                  <a:lnTo>
                    <a:pt x="2128" y="2179"/>
                  </a:lnTo>
                  <a:lnTo>
                    <a:pt x="2136" y="2153"/>
                  </a:lnTo>
                  <a:lnTo>
                    <a:pt x="2144" y="2125"/>
                  </a:lnTo>
                  <a:lnTo>
                    <a:pt x="2148" y="2097"/>
                  </a:lnTo>
                  <a:lnTo>
                    <a:pt x="2150" y="2068"/>
                  </a:lnTo>
                  <a:lnTo>
                    <a:pt x="2151" y="2039"/>
                  </a:lnTo>
                  <a:lnTo>
                    <a:pt x="2150" y="2010"/>
                  </a:lnTo>
                  <a:lnTo>
                    <a:pt x="2148" y="1981"/>
                  </a:lnTo>
                  <a:lnTo>
                    <a:pt x="2144" y="1951"/>
                  </a:lnTo>
                  <a:lnTo>
                    <a:pt x="2138" y="1922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44044B26-0F6F-CA62-88F3-E671B25DB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8" y="3"/>
              <a:ext cx="1259" cy="1071"/>
            </a:xfrm>
            <a:custGeom>
              <a:avLst/>
              <a:gdLst>
                <a:gd name="T0" fmla="*/ 2036 w 3776"/>
                <a:gd name="T1" fmla="*/ 1971 h 3214"/>
                <a:gd name="T2" fmla="*/ 1825 w 3776"/>
                <a:gd name="T3" fmla="*/ 1978 h 3214"/>
                <a:gd name="T4" fmla="*/ 1505 w 3776"/>
                <a:gd name="T5" fmla="*/ 1913 h 3214"/>
                <a:gd name="T6" fmla="*/ 1139 w 3776"/>
                <a:gd name="T7" fmla="*/ 1865 h 3214"/>
                <a:gd name="T8" fmla="*/ 955 w 3776"/>
                <a:gd name="T9" fmla="*/ 1902 h 3214"/>
                <a:gd name="T10" fmla="*/ 853 w 3776"/>
                <a:gd name="T11" fmla="*/ 2033 h 3214"/>
                <a:gd name="T12" fmla="*/ 779 w 3776"/>
                <a:gd name="T13" fmla="*/ 1847 h 3214"/>
                <a:gd name="T14" fmla="*/ 688 w 3776"/>
                <a:gd name="T15" fmla="*/ 1780 h 3214"/>
                <a:gd name="T16" fmla="*/ 541 w 3776"/>
                <a:gd name="T17" fmla="*/ 1700 h 3214"/>
                <a:gd name="T18" fmla="*/ 509 w 3776"/>
                <a:gd name="T19" fmla="*/ 1603 h 3214"/>
                <a:gd name="T20" fmla="*/ 431 w 3776"/>
                <a:gd name="T21" fmla="*/ 1505 h 3214"/>
                <a:gd name="T22" fmla="*/ 309 w 3776"/>
                <a:gd name="T23" fmla="*/ 1415 h 3214"/>
                <a:gd name="T24" fmla="*/ 115 w 3776"/>
                <a:gd name="T25" fmla="*/ 1245 h 3214"/>
                <a:gd name="T26" fmla="*/ 21 w 3776"/>
                <a:gd name="T27" fmla="*/ 1146 h 3214"/>
                <a:gd name="T28" fmla="*/ 234 w 3776"/>
                <a:gd name="T29" fmla="*/ 693 h 3214"/>
                <a:gd name="T30" fmla="*/ 398 w 3776"/>
                <a:gd name="T31" fmla="*/ 505 h 3214"/>
                <a:gd name="T32" fmla="*/ 636 w 3776"/>
                <a:gd name="T33" fmla="*/ 323 h 3214"/>
                <a:gd name="T34" fmla="*/ 963 w 3776"/>
                <a:gd name="T35" fmla="*/ 180 h 3214"/>
                <a:gd name="T36" fmla="*/ 1302 w 3776"/>
                <a:gd name="T37" fmla="*/ 122 h 3214"/>
                <a:gd name="T38" fmla="*/ 1615 w 3776"/>
                <a:gd name="T39" fmla="*/ 128 h 3214"/>
                <a:gd name="T40" fmla="*/ 1787 w 3776"/>
                <a:gd name="T41" fmla="*/ 194 h 3214"/>
                <a:gd name="T42" fmla="*/ 1859 w 3776"/>
                <a:gd name="T43" fmla="*/ 151 h 3214"/>
                <a:gd name="T44" fmla="*/ 2028 w 3776"/>
                <a:gd name="T45" fmla="*/ 53 h 3214"/>
                <a:gd name="T46" fmla="*/ 2300 w 3776"/>
                <a:gd name="T47" fmla="*/ 0 h 3214"/>
                <a:gd name="T48" fmla="*/ 2671 w 3776"/>
                <a:gd name="T49" fmla="*/ 43 h 3214"/>
                <a:gd name="T50" fmla="*/ 3055 w 3776"/>
                <a:gd name="T51" fmla="*/ 220 h 3214"/>
                <a:gd name="T52" fmla="*/ 3285 w 3776"/>
                <a:gd name="T53" fmla="*/ 410 h 3214"/>
                <a:gd name="T54" fmla="*/ 3485 w 3776"/>
                <a:gd name="T55" fmla="*/ 668 h 3214"/>
                <a:gd name="T56" fmla="*/ 3635 w 3776"/>
                <a:gd name="T57" fmla="*/ 963 h 3214"/>
                <a:gd name="T58" fmla="*/ 3733 w 3776"/>
                <a:gd name="T59" fmla="*/ 1270 h 3214"/>
                <a:gd name="T60" fmla="*/ 3776 w 3776"/>
                <a:gd name="T61" fmla="*/ 1610 h 3214"/>
                <a:gd name="T62" fmla="*/ 3736 w 3776"/>
                <a:gd name="T63" fmla="*/ 2250 h 3214"/>
                <a:gd name="T64" fmla="*/ 3711 w 3776"/>
                <a:gd name="T65" fmla="*/ 2506 h 3214"/>
                <a:gd name="T66" fmla="*/ 3619 w 3776"/>
                <a:gd name="T67" fmla="*/ 2565 h 3214"/>
                <a:gd name="T68" fmla="*/ 3551 w 3776"/>
                <a:gd name="T69" fmla="*/ 2650 h 3214"/>
                <a:gd name="T70" fmla="*/ 3417 w 3776"/>
                <a:gd name="T71" fmla="*/ 3168 h 3214"/>
                <a:gd name="T72" fmla="*/ 3394 w 3776"/>
                <a:gd name="T73" fmla="*/ 3010 h 3214"/>
                <a:gd name="T74" fmla="*/ 3345 w 3776"/>
                <a:gd name="T75" fmla="*/ 2820 h 3214"/>
                <a:gd name="T76" fmla="*/ 3233 w 3776"/>
                <a:gd name="T77" fmla="*/ 2597 h 3214"/>
                <a:gd name="T78" fmla="*/ 3130 w 3776"/>
                <a:gd name="T79" fmla="*/ 2217 h 3214"/>
                <a:gd name="T80" fmla="*/ 3075 w 3776"/>
                <a:gd name="T81" fmla="*/ 1878 h 3214"/>
                <a:gd name="T82" fmla="*/ 2991 w 3776"/>
                <a:gd name="T83" fmla="*/ 2118 h 3214"/>
                <a:gd name="T84" fmla="*/ 2929 w 3776"/>
                <a:gd name="T85" fmla="*/ 2139 h 3214"/>
                <a:gd name="T86" fmla="*/ 2890 w 3776"/>
                <a:gd name="T87" fmla="*/ 1940 h 3214"/>
                <a:gd name="T88" fmla="*/ 2807 w 3776"/>
                <a:gd name="T89" fmla="*/ 2182 h 3214"/>
                <a:gd name="T90" fmla="*/ 2675 w 3776"/>
                <a:gd name="T91" fmla="*/ 2473 h 3214"/>
                <a:gd name="T92" fmla="*/ 2656 w 3776"/>
                <a:gd name="T93" fmla="*/ 2095 h 3214"/>
                <a:gd name="T94" fmla="*/ 2609 w 3776"/>
                <a:gd name="T95" fmla="*/ 2013 h 3214"/>
                <a:gd name="T96" fmla="*/ 2570 w 3776"/>
                <a:gd name="T97" fmla="*/ 2205 h 3214"/>
                <a:gd name="T98" fmla="*/ 2521 w 3776"/>
                <a:gd name="T99" fmla="*/ 2394 h 3214"/>
                <a:gd name="T100" fmla="*/ 2486 w 3776"/>
                <a:gd name="T101" fmla="*/ 2060 h 3214"/>
                <a:gd name="T102" fmla="*/ 2438 w 3776"/>
                <a:gd name="T103" fmla="*/ 1883 h 3214"/>
                <a:gd name="T104" fmla="*/ 2392 w 3776"/>
                <a:gd name="T105" fmla="*/ 2007 h 3214"/>
                <a:gd name="T106" fmla="*/ 2329 w 3776"/>
                <a:gd name="T107" fmla="*/ 2234 h 3214"/>
                <a:gd name="T108" fmla="*/ 2267 w 3776"/>
                <a:gd name="T109" fmla="*/ 2268 h 3214"/>
                <a:gd name="T110" fmla="*/ 2230 w 3776"/>
                <a:gd name="T111" fmla="*/ 2063 h 3214"/>
                <a:gd name="T112" fmla="*/ 2091 w 3776"/>
                <a:gd name="T113" fmla="*/ 2270 h 3214"/>
                <a:gd name="T114" fmla="*/ 2049 w 3776"/>
                <a:gd name="T115" fmla="*/ 2303 h 3214"/>
                <a:gd name="T116" fmla="*/ 2148 w 3776"/>
                <a:gd name="T117" fmla="*/ 2097 h 3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76" h="3214">
                  <a:moveTo>
                    <a:pt x="2138" y="1922"/>
                  </a:moveTo>
                  <a:lnTo>
                    <a:pt x="2138" y="1922"/>
                  </a:lnTo>
                  <a:lnTo>
                    <a:pt x="2122" y="1934"/>
                  </a:lnTo>
                  <a:lnTo>
                    <a:pt x="2106" y="1944"/>
                  </a:lnTo>
                  <a:lnTo>
                    <a:pt x="2090" y="1952"/>
                  </a:lnTo>
                  <a:lnTo>
                    <a:pt x="2072" y="1960"/>
                  </a:lnTo>
                  <a:lnTo>
                    <a:pt x="2053" y="1966"/>
                  </a:lnTo>
                  <a:lnTo>
                    <a:pt x="2036" y="1971"/>
                  </a:lnTo>
                  <a:lnTo>
                    <a:pt x="2015" y="1976"/>
                  </a:lnTo>
                  <a:lnTo>
                    <a:pt x="1995" y="1979"/>
                  </a:lnTo>
                  <a:lnTo>
                    <a:pt x="1975" y="1981"/>
                  </a:lnTo>
                  <a:lnTo>
                    <a:pt x="1955" y="1983"/>
                  </a:lnTo>
                  <a:lnTo>
                    <a:pt x="1933" y="1984"/>
                  </a:lnTo>
                  <a:lnTo>
                    <a:pt x="1912" y="1984"/>
                  </a:lnTo>
                  <a:lnTo>
                    <a:pt x="1869" y="1981"/>
                  </a:lnTo>
                  <a:lnTo>
                    <a:pt x="1825" y="1978"/>
                  </a:lnTo>
                  <a:lnTo>
                    <a:pt x="1781" y="1971"/>
                  </a:lnTo>
                  <a:lnTo>
                    <a:pt x="1737" y="1964"/>
                  </a:lnTo>
                  <a:lnTo>
                    <a:pt x="1694" y="1955"/>
                  </a:lnTo>
                  <a:lnTo>
                    <a:pt x="1652" y="1946"/>
                  </a:lnTo>
                  <a:lnTo>
                    <a:pt x="1573" y="1929"/>
                  </a:lnTo>
                  <a:lnTo>
                    <a:pt x="1538" y="1921"/>
                  </a:lnTo>
                  <a:lnTo>
                    <a:pt x="1505" y="1913"/>
                  </a:lnTo>
                  <a:lnTo>
                    <a:pt x="1505" y="1913"/>
                  </a:lnTo>
                  <a:lnTo>
                    <a:pt x="1433" y="1900"/>
                  </a:lnTo>
                  <a:lnTo>
                    <a:pt x="1390" y="1892"/>
                  </a:lnTo>
                  <a:lnTo>
                    <a:pt x="1344" y="1883"/>
                  </a:lnTo>
                  <a:lnTo>
                    <a:pt x="1293" y="1877"/>
                  </a:lnTo>
                  <a:lnTo>
                    <a:pt x="1243" y="1871"/>
                  </a:lnTo>
                  <a:lnTo>
                    <a:pt x="1191" y="1867"/>
                  </a:lnTo>
                  <a:lnTo>
                    <a:pt x="1165" y="1867"/>
                  </a:lnTo>
                  <a:lnTo>
                    <a:pt x="1139" y="1865"/>
                  </a:lnTo>
                  <a:lnTo>
                    <a:pt x="1114" y="1867"/>
                  </a:lnTo>
                  <a:lnTo>
                    <a:pt x="1089" y="1868"/>
                  </a:lnTo>
                  <a:lnTo>
                    <a:pt x="1065" y="1871"/>
                  </a:lnTo>
                  <a:lnTo>
                    <a:pt x="1041" y="1874"/>
                  </a:lnTo>
                  <a:lnTo>
                    <a:pt x="1017" y="1879"/>
                  </a:lnTo>
                  <a:lnTo>
                    <a:pt x="996" y="1886"/>
                  </a:lnTo>
                  <a:lnTo>
                    <a:pt x="974" y="1893"/>
                  </a:lnTo>
                  <a:lnTo>
                    <a:pt x="955" y="1902"/>
                  </a:lnTo>
                  <a:lnTo>
                    <a:pt x="936" y="1912"/>
                  </a:lnTo>
                  <a:lnTo>
                    <a:pt x="919" y="1925"/>
                  </a:lnTo>
                  <a:lnTo>
                    <a:pt x="904" y="1937"/>
                  </a:lnTo>
                  <a:lnTo>
                    <a:pt x="890" y="1952"/>
                  </a:lnTo>
                  <a:lnTo>
                    <a:pt x="877" y="1970"/>
                  </a:lnTo>
                  <a:lnTo>
                    <a:pt x="867" y="1989"/>
                  </a:lnTo>
                  <a:lnTo>
                    <a:pt x="859" y="2009"/>
                  </a:lnTo>
                  <a:lnTo>
                    <a:pt x="853" y="2033"/>
                  </a:lnTo>
                  <a:lnTo>
                    <a:pt x="848" y="2034"/>
                  </a:lnTo>
                  <a:lnTo>
                    <a:pt x="848" y="2034"/>
                  </a:lnTo>
                  <a:lnTo>
                    <a:pt x="833" y="1981"/>
                  </a:lnTo>
                  <a:lnTo>
                    <a:pt x="817" y="1930"/>
                  </a:lnTo>
                  <a:lnTo>
                    <a:pt x="808" y="1905"/>
                  </a:lnTo>
                  <a:lnTo>
                    <a:pt x="798" y="1879"/>
                  </a:lnTo>
                  <a:lnTo>
                    <a:pt x="786" y="1857"/>
                  </a:lnTo>
                  <a:lnTo>
                    <a:pt x="779" y="1847"/>
                  </a:lnTo>
                  <a:lnTo>
                    <a:pt x="771" y="1835"/>
                  </a:lnTo>
                  <a:lnTo>
                    <a:pt x="771" y="1835"/>
                  </a:lnTo>
                  <a:lnTo>
                    <a:pt x="760" y="1823"/>
                  </a:lnTo>
                  <a:lnTo>
                    <a:pt x="747" y="1811"/>
                  </a:lnTo>
                  <a:lnTo>
                    <a:pt x="733" y="1801"/>
                  </a:lnTo>
                  <a:lnTo>
                    <a:pt x="718" y="1794"/>
                  </a:lnTo>
                  <a:lnTo>
                    <a:pt x="703" y="1786"/>
                  </a:lnTo>
                  <a:lnTo>
                    <a:pt x="688" y="1780"/>
                  </a:lnTo>
                  <a:lnTo>
                    <a:pt x="657" y="1768"/>
                  </a:lnTo>
                  <a:lnTo>
                    <a:pt x="624" y="1757"/>
                  </a:lnTo>
                  <a:lnTo>
                    <a:pt x="609" y="1751"/>
                  </a:lnTo>
                  <a:lnTo>
                    <a:pt x="594" y="1743"/>
                  </a:lnTo>
                  <a:lnTo>
                    <a:pt x="578" y="1734"/>
                  </a:lnTo>
                  <a:lnTo>
                    <a:pt x="566" y="1726"/>
                  </a:lnTo>
                  <a:lnTo>
                    <a:pt x="552" y="1714"/>
                  </a:lnTo>
                  <a:lnTo>
                    <a:pt x="541" y="1700"/>
                  </a:lnTo>
                  <a:lnTo>
                    <a:pt x="541" y="1700"/>
                  </a:lnTo>
                  <a:lnTo>
                    <a:pt x="536" y="1694"/>
                  </a:lnTo>
                  <a:lnTo>
                    <a:pt x="531" y="1686"/>
                  </a:lnTo>
                  <a:lnTo>
                    <a:pt x="523" y="1673"/>
                  </a:lnTo>
                  <a:lnTo>
                    <a:pt x="519" y="1660"/>
                  </a:lnTo>
                  <a:lnTo>
                    <a:pt x="517" y="1646"/>
                  </a:lnTo>
                  <a:lnTo>
                    <a:pt x="513" y="1617"/>
                  </a:lnTo>
                  <a:lnTo>
                    <a:pt x="509" y="1603"/>
                  </a:lnTo>
                  <a:lnTo>
                    <a:pt x="504" y="1588"/>
                  </a:lnTo>
                  <a:lnTo>
                    <a:pt x="504" y="1588"/>
                  </a:lnTo>
                  <a:lnTo>
                    <a:pt x="496" y="1571"/>
                  </a:lnTo>
                  <a:lnTo>
                    <a:pt x="485" y="1554"/>
                  </a:lnTo>
                  <a:lnTo>
                    <a:pt x="474" y="1540"/>
                  </a:lnTo>
                  <a:lnTo>
                    <a:pt x="460" y="1528"/>
                  </a:lnTo>
                  <a:lnTo>
                    <a:pt x="446" y="1515"/>
                  </a:lnTo>
                  <a:lnTo>
                    <a:pt x="431" y="1505"/>
                  </a:lnTo>
                  <a:lnTo>
                    <a:pt x="415" y="1495"/>
                  </a:lnTo>
                  <a:lnTo>
                    <a:pt x="399" y="1486"/>
                  </a:lnTo>
                  <a:lnTo>
                    <a:pt x="399" y="1486"/>
                  </a:lnTo>
                  <a:lnTo>
                    <a:pt x="382" y="1475"/>
                  </a:lnTo>
                  <a:lnTo>
                    <a:pt x="365" y="1465"/>
                  </a:lnTo>
                  <a:lnTo>
                    <a:pt x="350" y="1452"/>
                  </a:lnTo>
                  <a:lnTo>
                    <a:pt x="335" y="1441"/>
                  </a:lnTo>
                  <a:lnTo>
                    <a:pt x="309" y="1415"/>
                  </a:lnTo>
                  <a:lnTo>
                    <a:pt x="283" y="1390"/>
                  </a:lnTo>
                  <a:lnTo>
                    <a:pt x="233" y="1337"/>
                  </a:lnTo>
                  <a:lnTo>
                    <a:pt x="207" y="1311"/>
                  </a:lnTo>
                  <a:lnTo>
                    <a:pt x="178" y="1284"/>
                  </a:lnTo>
                  <a:lnTo>
                    <a:pt x="178" y="1284"/>
                  </a:lnTo>
                  <a:lnTo>
                    <a:pt x="157" y="1268"/>
                  </a:lnTo>
                  <a:lnTo>
                    <a:pt x="136" y="1255"/>
                  </a:lnTo>
                  <a:lnTo>
                    <a:pt x="115" y="1245"/>
                  </a:lnTo>
                  <a:lnTo>
                    <a:pt x="93" y="1236"/>
                  </a:lnTo>
                  <a:lnTo>
                    <a:pt x="70" y="1231"/>
                  </a:lnTo>
                  <a:lnTo>
                    <a:pt x="46" y="1228"/>
                  </a:lnTo>
                  <a:lnTo>
                    <a:pt x="24" y="1226"/>
                  </a:lnTo>
                  <a:lnTo>
                    <a:pt x="0" y="1225"/>
                  </a:lnTo>
                  <a:lnTo>
                    <a:pt x="0" y="1212"/>
                  </a:lnTo>
                  <a:lnTo>
                    <a:pt x="0" y="1212"/>
                  </a:lnTo>
                  <a:lnTo>
                    <a:pt x="21" y="1146"/>
                  </a:lnTo>
                  <a:lnTo>
                    <a:pt x="43" y="1081"/>
                  </a:lnTo>
                  <a:lnTo>
                    <a:pt x="65" y="1020"/>
                  </a:lnTo>
                  <a:lnTo>
                    <a:pt x="89" y="960"/>
                  </a:lnTo>
                  <a:lnTo>
                    <a:pt x="115" y="904"/>
                  </a:lnTo>
                  <a:lnTo>
                    <a:pt x="141" y="848"/>
                  </a:lnTo>
                  <a:lnTo>
                    <a:pt x="170" y="795"/>
                  </a:lnTo>
                  <a:lnTo>
                    <a:pt x="200" y="744"/>
                  </a:lnTo>
                  <a:lnTo>
                    <a:pt x="234" y="693"/>
                  </a:lnTo>
                  <a:lnTo>
                    <a:pt x="252" y="669"/>
                  </a:lnTo>
                  <a:lnTo>
                    <a:pt x="271" y="645"/>
                  </a:lnTo>
                  <a:lnTo>
                    <a:pt x="290" y="621"/>
                  </a:lnTo>
                  <a:lnTo>
                    <a:pt x="310" y="597"/>
                  </a:lnTo>
                  <a:lnTo>
                    <a:pt x="330" y="575"/>
                  </a:lnTo>
                  <a:lnTo>
                    <a:pt x="353" y="551"/>
                  </a:lnTo>
                  <a:lnTo>
                    <a:pt x="374" y="528"/>
                  </a:lnTo>
                  <a:lnTo>
                    <a:pt x="398" y="505"/>
                  </a:lnTo>
                  <a:lnTo>
                    <a:pt x="423" y="484"/>
                  </a:lnTo>
                  <a:lnTo>
                    <a:pt x="449" y="461"/>
                  </a:lnTo>
                  <a:lnTo>
                    <a:pt x="475" y="440"/>
                  </a:lnTo>
                  <a:lnTo>
                    <a:pt x="503" y="417"/>
                  </a:lnTo>
                  <a:lnTo>
                    <a:pt x="561" y="374"/>
                  </a:lnTo>
                  <a:lnTo>
                    <a:pt x="561" y="374"/>
                  </a:lnTo>
                  <a:lnTo>
                    <a:pt x="599" y="348"/>
                  </a:lnTo>
                  <a:lnTo>
                    <a:pt x="636" y="323"/>
                  </a:lnTo>
                  <a:lnTo>
                    <a:pt x="674" y="300"/>
                  </a:lnTo>
                  <a:lnTo>
                    <a:pt x="715" y="278"/>
                  </a:lnTo>
                  <a:lnTo>
                    <a:pt x="754" y="258"/>
                  </a:lnTo>
                  <a:lnTo>
                    <a:pt x="794" y="239"/>
                  </a:lnTo>
                  <a:lnTo>
                    <a:pt x="836" y="223"/>
                  </a:lnTo>
                  <a:lnTo>
                    <a:pt x="877" y="208"/>
                  </a:lnTo>
                  <a:lnTo>
                    <a:pt x="920" y="193"/>
                  </a:lnTo>
                  <a:lnTo>
                    <a:pt x="963" y="180"/>
                  </a:lnTo>
                  <a:lnTo>
                    <a:pt x="1006" y="169"/>
                  </a:lnTo>
                  <a:lnTo>
                    <a:pt x="1051" y="159"/>
                  </a:lnTo>
                  <a:lnTo>
                    <a:pt x="1095" y="150"/>
                  </a:lnTo>
                  <a:lnTo>
                    <a:pt x="1141" y="142"/>
                  </a:lnTo>
                  <a:lnTo>
                    <a:pt x="1187" y="135"/>
                  </a:lnTo>
                  <a:lnTo>
                    <a:pt x="1234" y="130"/>
                  </a:lnTo>
                  <a:lnTo>
                    <a:pt x="1234" y="130"/>
                  </a:lnTo>
                  <a:lnTo>
                    <a:pt x="1302" y="122"/>
                  </a:lnTo>
                  <a:lnTo>
                    <a:pt x="1340" y="120"/>
                  </a:lnTo>
                  <a:lnTo>
                    <a:pt x="1378" y="117"/>
                  </a:lnTo>
                  <a:lnTo>
                    <a:pt x="1417" y="116"/>
                  </a:lnTo>
                  <a:lnTo>
                    <a:pt x="1457" y="115"/>
                  </a:lnTo>
                  <a:lnTo>
                    <a:pt x="1496" y="116"/>
                  </a:lnTo>
                  <a:lnTo>
                    <a:pt x="1536" y="118"/>
                  </a:lnTo>
                  <a:lnTo>
                    <a:pt x="1577" y="122"/>
                  </a:lnTo>
                  <a:lnTo>
                    <a:pt x="1615" y="128"/>
                  </a:lnTo>
                  <a:lnTo>
                    <a:pt x="1652" y="136"/>
                  </a:lnTo>
                  <a:lnTo>
                    <a:pt x="1689" y="146"/>
                  </a:lnTo>
                  <a:lnTo>
                    <a:pt x="1707" y="152"/>
                  </a:lnTo>
                  <a:lnTo>
                    <a:pt x="1724" y="159"/>
                  </a:lnTo>
                  <a:lnTo>
                    <a:pt x="1741" y="166"/>
                  </a:lnTo>
                  <a:lnTo>
                    <a:pt x="1757" y="175"/>
                  </a:lnTo>
                  <a:lnTo>
                    <a:pt x="1772" y="184"/>
                  </a:lnTo>
                  <a:lnTo>
                    <a:pt x="1787" y="194"/>
                  </a:lnTo>
                  <a:lnTo>
                    <a:pt x="1801" y="204"/>
                  </a:lnTo>
                  <a:lnTo>
                    <a:pt x="1815" y="215"/>
                  </a:lnTo>
                  <a:lnTo>
                    <a:pt x="1815" y="215"/>
                  </a:lnTo>
                  <a:lnTo>
                    <a:pt x="1821" y="202"/>
                  </a:lnTo>
                  <a:lnTo>
                    <a:pt x="1829" y="189"/>
                  </a:lnTo>
                  <a:lnTo>
                    <a:pt x="1839" y="175"/>
                  </a:lnTo>
                  <a:lnTo>
                    <a:pt x="1849" y="164"/>
                  </a:lnTo>
                  <a:lnTo>
                    <a:pt x="1859" y="151"/>
                  </a:lnTo>
                  <a:lnTo>
                    <a:pt x="1872" y="140"/>
                  </a:lnTo>
                  <a:lnTo>
                    <a:pt x="1884" y="130"/>
                  </a:lnTo>
                  <a:lnTo>
                    <a:pt x="1898" y="120"/>
                  </a:lnTo>
                  <a:lnTo>
                    <a:pt x="1912" y="109"/>
                  </a:lnTo>
                  <a:lnTo>
                    <a:pt x="1927" y="99"/>
                  </a:lnTo>
                  <a:lnTo>
                    <a:pt x="1959" y="83"/>
                  </a:lnTo>
                  <a:lnTo>
                    <a:pt x="1993" y="67"/>
                  </a:lnTo>
                  <a:lnTo>
                    <a:pt x="2028" y="53"/>
                  </a:lnTo>
                  <a:lnTo>
                    <a:pt x="2065" y="41"/>
                  </a:lnTo>
                  <a:lnTo>
                    <a:pt x="2101" y="30"/>
                  </a:lnTo>
                  <a:lnTo>
                    <a:pt x="2136" y="21"/>
                  </a:lnTo>
                  <a:lnTo>
                    <a:pt x="2173" y="15"/>
                  </a:lnTo>
                  <a:lnTo>
                    <a:pt x="2207" y="9"/>
                  </a:lnTo>
                  <a:lnTo>
                    <a:pt x="2241" y="4"/>
                  </a:lnTo>
                  <a:lnTo>
                    <a:pt x="2272" y="1"/>
                  </a:lnTo>
                  <a:lnTo>
                    <a:pt x="2300" y="0"/>
                  </a:lnTo>
                  <a:lnTo>
                    <a:pt x="2300" y="0"/>
                  </a:lnTo>
                  <a:lnTo>
                    <a:pt x="2356" y="0"/>
                  </a:lnTo>
                  <a:lnTo>
                    <a:pt x="2410" y="1"/>
                  </a:lnTo>
                  <a:lnTo>
                    <a:pt x="2463" y="5"/>
                  </a:lnTo>
                  <a:lnTo>
                    <a:pt x="2516" y="11"/>
                  </a:lnTo>
                  <a:lnTo>
                    <a:pt x="2569" y="20"/>
                  </a:lnTo>
                  <a:lnTo>
                    <a:pt x="2620" y="30"/>
                  </a:lnTo>
                  <a:lnTo>
                    <a:pt x="2671" y="43"/>
                  </a:lnTo>
                  <a:lnTo>
                    <a:pt x="2721" y="58"/>
                  </a:lnTo>
                  <a:lnTo>
                    <a:pt x="2770" y="75"/>
                  </a:lnTo>
                  <a:lnTo>
                    <a:pt x="2820" y="94"/>
                  </a:lnTo>
                  <a:lnTo>
                    <a:pt x="2867" y="116"/>
                  </a:lnTo>
                  <a:lnTo>
                    <a:pt x="2915" y="138"/>
                  </a:lnTo>
                  <a:lnTo>
                    <a:pt x="2963" y="164"/>
                  </a:lnTo>
                  <a:lnTo>
                    <a:pt x="3010" y="191"/>
                  </a:lnTo>
                  <a:lnTo>
                    <a:pt x="3055" y="220"/>
                  </a:lnTo>
                  <a:lnTo>
                    <a:pt x="3102" y="252"/>
                  </a:lnTo>
                  <a:lnTo>
                    <a:pt x="3102" y="252"/>
                  </a:lnTo>
                  <a:lnTo>
                    <a:pt x="3133" y="276"/>
                  </a:lnTo>
                  <a:lnTo>
                    <a:pt x="3166" y="300"/>
                  </a:lnTo>
                  <a:lnTo>
                    <a:pt x="3196" y="326"/>
                  </a:lnTo>
                  <a:lnTo>
                    <a:pt x="3227" y="353"/>
                  </a:lnTo>
                  <a:lnTo>
                    <a:pt x="3257" y="381"/>
                  </a:lnTo>
                  <a:lnTo>
                    <a:pt x="3285" y="410"/>
                  </a:lnTo>
                  <a:lnTo>
                    <a:pt x="3312" y="440"/>
                  </a:lnTo>
                  <a:lnTo>
                    <a:pt x="3340" y="470"/>
                  </a:lnTo>
                  <a:lnTo>
                    <a:pt x="3367" y="502"/>
                  </a:lnTo>
                  <a:lnTo>
                    <a:pt x="3392" y="533"/>
                  </a:lnTo>
                  <a:lnTo>
                    <a:pt x="3417" y="566"/>
                  </a:lnTo>
                  <a:lnTo>
                    <a:pt x="3440" y="600"/>
                  </a:lnTo>
                  <a:lnTo>
                    <a:pt x="3464" y="634"/>
                  </a:lnTo>
                  <a:lnTo>
                    <a:pt x="3485" y="668"/>
                  </a:lnTo>
                  <a:lnTo>
                    <a:pt x="3506" y="703"/>
                  </a:lnTo>
                  <a:lnTo>
                    <a:pt x="3528" y="740"/>
                  </a:lnTo>
                  <a:lnTo>
                    <a:pt x="3548" y="776"/>
                  </a:lnTo>
                  <a:lnTo>
                    <a:pt x="3567" y="813"/>
                  </a:lnTo>
                  <a:lnTo>
                    <a:pt x="3585" y="849"/>
                  </a:lnTo>
                  <a:lnTo>
                    <a:pt x="3602" y="887"/>
                  </a:lnTo>
                  <a:lnTo>
                    <a:pt x="3619" y="925"/>
                  </a:lnTo>
                  <a:lnTo>
                    <a:pt x="3635" y="963"/>
                  </a:lnTo>
                  <a:lnTo>
                    <a:pt x="3650" y="1001"/>
                  </a:lnTo>
                  <a:lnTo>
                    <a:pt x="3664" y="1039"/>
                  </a:lnTo>
                  <a:lnTo>
                    <a:pt x="3678" y="1078"/>
                  </a:lnTo>
                  <a:lnTo>
                    <a:pt x="3691" y="1115"/>
                  </a:lnTo>
                  <a:lnTo>
                    <a:pt x="3702" y="1155"/>
                  </a:lnTo>
                  <a:lnTo>
                    <a:pt x="3713" y="1194"/>
                  </a:lnTo>
                  <a:lnTo>
                    <a:pt x="3723" y="1231"/>
                  </a:lnTo>
                  <a:lnTo>
                    <a:pt x="3733" y="1270"/>
                  </a:lnTo>
                  <a:lnTo>
                    <a:pt x="3750" y="1346"/>
                  </a:lnTo>
                  <a:lnTo>
                    <a:pt x="3750" y="1346"/>
                  </a:lnTo>
                  <a:lnTo>
                    <a:pt x="3756" y="1380"/>
                  </a:lnTo>
                  <a:lnTo>
                    <a:pt x="3761" y="1413"/>
                  </a:lnTo>
                  <a:lnTo>
                    <a:pt x="3765" y="1446"/>
                  </a:lnTo>
                  <a:lnTo>
                    <a:pt x="3769" y="1478"/>
                  </a:lnTo>
                  <a:lnTo>
                    <a:pt x="3774" y="1544"/>
                  </a:lnTo>
                  <a:lnTo>
                    <a:pt x="3776" y="1610"/>
                  </a:lnTo>
                  <a:lnTo>
                    <a:pt x="3776" y="1674"/>
                  </a:lnTo>
                  <a:lnTo>
                    <a:pt x="3774" y="1738"/>
                  </a:lnTo>
                  <a:lnTo>
                    <a:pt x="3770" y="1802"/>
                  </a:lnTo>
                  <a:lnTo>
                    <a:pt x="3766" y="1867"/>
                  </a:lnTo>
                  <a:lnTo>
                    <a:pt x="3755" y="1994"/>
                  </a:lnTo>
                  <a:lnTo>
                    <a:pt x="3743" y="2121"/>
                  </a:lnTo>
                  <a:lnTo>
                    <a:pt x="3738" y="2186"/>
                  </a:lnTo>
                  <a:lnTo>
                    <a:pt x="3736" y="2250"/>
                  </a:lnTo>
                  <a:lnTo>
                    <a:pt x="3733" y="2314"/>
                  </a:lnTo>
                  <a:lnTo>
                    <a:pt x="3733" y="2379"/>
                  </a:lnTo>
                  <a:lnTo>
                    <a:pt x="3733" y="2379"/>
                  </a:lnTo>
                  <a:lnTo>
                    <a:pt x="3732" y="2414"/>
                  </a:lnTo>
                  <a:lnTo>
                    <a:pt x="3730" y="2444"/>
                  </a:lnTo>
                  <a:lnTo>
                    <a:pt x="3725" y="2468"/>
                  </a:lnTo>
                  <a:lnTo>
                    <a:pt x="3718" y="2489"/>
                  </a:lnTo>
                  <a:lnTo>
                    <a:pt x="3711" y="2506"/>
                  </a:lnTo>
                  <a:lnTo>
                    <a:pt x="3701" y="2518"/>
                  </a:lnTo>
                  <a:lnTo>
                    <a:pt x="3691" y="2529"/>
                  </a:lnTo>
                  <a:lnTo>
                    <a:pt x="3679" y="2537"/>
                  </a:lnTo>
                  <a:lnTo>
                    <a:pt x="3679" y="2537"/>
                  </a:lnTo>
                  <a:lnTo>
                    <a:pt x="3660" y="2545"/>
                  </a:lnTo>
                  <a:lnTo>
                    <a:pt x="3641" y="2555"/>
                  </a:lnTo>
                  <a:lnTo>
                    <a:pt x="3641" y="2555"/>
                  </a:lnTo>
                  <a:lnTo>
                    <a:pt x="3619" y="2565"/>
                  </a:lnTo>
                  <a:lnTo>
                    <a:pt x="3606" y="2571"/>
                  </a:lnTo>
                  <a:lnTo>
                    <a:pt x="3595" y="2579"/>
                  </a:lnTo>
                  <a:lnTo>
                    <a:pt x="3585" y="2588"/>
                  </a:lnTo>
                  <a:lnTo>
                    <a:pt x="3575" y="2600"/>
                  </a:lnTo>
                  <a:lnTo>
                    <a:pt x="3566" y="2614"/>
                  </a:lnTo>
                  <a:lnTo>
                    <a:pt x="3557" y="2632"/>
                  </a:lnTo>
                  <a:lnTo>
                    <a:pt x="3557" y="2632"/>
                  </a:lnTo>
                  <a:lnTo>
                    <a:pt x="3551" y="2650"/>
                  </a:lnTo>
                  <a:lnTo>
                    <a:pt x="3542" y="2675"/>
                  </a:lnTo>
                  <a:lnTo>
                    <a:pt x="3522" y="2743"/>
                  </a:lnTo>
                  <a:lnTo>
                    <a:pt x="3498" y="2827"/>
                  </a:lnTo>
                  <a:lnTo>
                    <a:pt x="3472" y="2919"/>
                  </a:lnTo>
                  <a:lnTo>
                    <a:pt x="3450" y="3013"/>
                  </a:lnTo>
                  <a:lnTo>
                    <a:pt x="3430" y="3098"/>
                  </a:lnTo>
                  <a:lnTo>
                    <a:pt x="3422" y="3136"/>
                  </a:lnTo>
                  <a:lnTo>
                    <a:pt x="3417" y="3168"/>
                  </a:lnTo>
                  <a:lnTo>
                    <a:pt x="3413" y="3194"/>
                  </a:lnTo>
                  <a:lnTo>
                    <a:pt x="3412" y="3214"/>
                  </a:lnTo>
                  <a:lnTo>
                    <a:pt x="3412" y="3214"/>
                  </a:lnTo>
                  <a:lnTo>
                    <a:pt x="3406" y="3168"/>
                  </a:lnTo>
                  <a:lnTo>
                    <a:pt x="3401" y="3126"/>
                  </a:lnTo>
                  <a:lnTo>
                    <a:pt x="3398" y="3092"/>
                  </a:lnTo>
                  <a:lnTo>
                    <a:pt x="3397" y="3061"/>
                  </a:lnTo>
                  <a:lnTo>
                    <a:pt x="3394" y="3010"/>
                  </a:lnTo>
                  <a:lnTo>
                    <a:pt x="3394" y="2989"/>
                  </a:lnTo>
                  <a:lnTo>
                    <a:pt x="3392" y="2967"/>
                  </a:lnTo>
                  <a:lnTo>
                    <a:pt x="3389" y="2947"/>
                  </a:lnTo>
                  <a:lnTo>
                    <a:pt x="3385" y="2927"/>
                  </a:lnTo>
                  <a:lnTo>
                    <a:pt x="3379" y="2904"/>
                  </a:lnTo>
                  <a:lnTo>
                    <a:pt x="3370" y="2879"/>
                  </a:lnTo>
                  <a:lnTo>
                    <a:pt x="3359" y="2851"/>
                  </a:lnTo>
                  <a:lnTo>
                    <a:pt x="3345" y="2820"/>
                  </a:lnTo>
                  <a:lnTo>
                    <a:pt x="3326" y="2783"/>
                  </a:lnTo>
                  <a:lnTo>
                    <a:pt x="3304" y="2742"/>
                  </a:lnTo>
                  <a:lnTo>
                    <a:pt x="3304" y="2742"/>
                  </a:lnTo>
                  <a:lnTo>
                    <a:pt x="3288" y="2713"/>
                  </a:lnTo>
                  <a:lnTo>
                    <a:pt x="3273" y="2684"/>
                  </a:lnTo>
                  <a:lnTo>
                    <a:pt x="3258" y="2655"/>
                  </a:lnTo>
                  <a:lnTo>
                    <a:pt x="3246" y="2626"/>
                  </a:lnTo>
                  <a:lnTo>
                    <a:pt x="3233" y="2597"/>
                  </a:lnTo>
                  <a:lnTo>
                    <a:pt x="3222" y="2568"/>
                  </a:lnTo>
                  <a:lnTo>
                    <a:pt x="3200" y="2510"/>
                  </a:lnTo>
                  <a:lnTo>
                    <a:pt x="3181" y="2450"/>
                  </a:lnTo>
                  <a:lnTo>
                    <a:pt x="3165" y="2389"/>
                  </a:lnTo>
                  <a:lnTo>
                    <a:pt x="3150" y="2327"/>
                  </a:lnTo>
                  <a:lnTo>
                    <a:pt x="3137" y="2261"/>
                  </a:lnTo>
                  <a:lnTo>
                    <a:pt x="3137" y="2261"/>
                  </a:lnTo>
                  <a:lnTo>
                    <a:pt x="3130" y="2217"/>
                  </a:lnTo>
                  <a:lnTo>
                    <a:pt x="3123" y="2169"/>
                  </a:lnTo>
                  <a:lnTo>
                    <a:pt x="3112" y="2068"/>
                  </a:lnTo>
                  <a:lnTo>
                    <a:pt x="3106" y="2018"/>
                  </a:lnTo>
                  <a:lnTo>
                    <a:pt x="3098" y="1969"/>
                  </a:lnTo>
                  <a:lnTo>
                    <a:pt x="3093" y="1945"/>
                  </a:lnTo>
                  <a:lnTo>
                    <a:pt x="3088" y="1922"/>
                  </a:lnTo>
                  <a:lnTo>
                    <a:pt x="3082" y="1900"/>
                  </a:lnTo>
                  <a:lnTo>
                    <a:pt x="3075" y="1878"/>
                  </a:lnTo>
                  <a:lnTo>
                    <a:pt x="3075" y="1878"/>
                  </a:lnTo>
                  <a:lnTo>
                    <a:pt x="3063" y="1901"/>
                  </a:lnTo>
                  <a:lnTo>
                    <a:pt x="3053" y="1923"/>
                  </a:lnTo>
                  <a:lnTo>
                    <a:pt x="3043" y="1946"/>
                  </a:lnTo>
                  <a:lnTo>
                    <a:pt x="3035" y="1970"/>
                  </a:lnTo>
                  <a:lnTo>
                    <a:pt x="3019" y="2018"/>
                  </a:lnTo>
                  <a:lnTo>
                    <a:pt x="3005" y="2068"/>
                  </a:lnTo>
                  <a:lnTo>
                    <a:pt x="2991" y="2118"/>
                  </a:lnTo>
                  <a:lnTo>
                    <a:pt x="2975" y="2165"/>
                  </a:lnTo>
                  <a:lnTo>
                    <a:pt x="2966" y="2189"/>
                  </a:lnTo>
                  <a:lnTo>
                    <a:pt x="2957" y="2212"/>
                  </a:lnTo>
                  <a:lnTo>
                    <a:pt x="2946" y="2235"/>
                  </a:lnTo>
                  <a:lnTo>
                    <a:pt x="2934" y="2258"/>
                  </a:lnTo>
                  <a:lnTo>
                    <a:pt x="2934" y="2258"/>
                  </a:lnTo>
                  <a:lnTo>
                    <a:pt x="2930" y="2179"/>
                  </a:lnTo>
                  <a:lnTo>
                    <a:pt x="2929" y="2139"/>
                  </a:lnTo>
                  <a:lnTo>
                    <a:pt x="2925" y="2097"/>
                  </a:lnTo>
                  <a:lnTo>
                    <a:pt x="2920" y="2056"/>
                  </a:lnTo>
                  <a:lnTo>
                    <a:pt x="2913" y="2015"/>
                  </a:lnTo>
                  <a:lnTo>
                    <a:pt x="2909" y="1995"/>
                  </a:lnTo>
                  <a:lnTo>
                    <a:pt x="2903" y="1976"/>
                  </a:lnTo>
                  <a:lnTo>
                    <a:pt x="2898" y="1958"/>
                  </a:lnTo>
                  <a:lnTo>
                    <a:pt x="2890" y="1940"/>
                  </a:lnTo>
                  <a:lnTo>
                    <a:pt x="2890" y="1940"/>
                  </a:lnTo>
                  <a:lnTo>
                    <a:pt x="2876" y="1968"/>
                  </a:lnTo>
                  <a:lnTo>
                    <a:pt x="2865" y="1997"/>
                  </a:lnTo>
                  <a:lnTo>
                    <a:pt x="2855" y="2027"/>
                  </a:lnTo>
                  <a:lnTo>
                    <a:pt x="2845" y="2058"/>
                  </a:lnTo>
                  <a:lnTo>
                    <a:pt x="2827" y="2121"/>
                  </a:lnTo>
                  <a:lnTo>
                    <a:pt x="2817" y="2152"/>
                  </a:lnTo>
                  <a:lnTo>
                    <a:pt x="2807" y="2182"/>
                  </a:lnTo>
                  <a:lnTo>
                    <a:pt x="2807" y="2182"/>
                  </a:lnTo>
                  <a:lnTo>
                    <a:pt x="2792" y="2218"/>
                  </a:lnTo>
                  <a:lnTo>
                    <a:pt x="2777" y="2254"/>
                  </a:lnTo>
                  <a:lnTo>
                    <a:pt x="2740" y="2326"/>
                  </a:lnTo>
                  <a:lnTo>
                    <a:pt x="2722" y="2362"/>
                  </a:lnTo>
                  <a:lnTo>
                    <a:pt x="2705" y="2399"/>
                  </a:lnTo>
                  <a:lnTo>
                    <a:pt x="2688" y="2435"/>
                  </a:lnTo>
                  <a:lnTo>
                    <a:pt x="2675" y="2473"/>
                  </a:lnTo>
                  <a:lnTo>
                    <a:pt x="2675" y="2473"/>
                  </a:lnTo>
                  <a:lnTo>
                    <a:pt x="2673" y="2421"/>
                  </a:lnTo>
                  <a:lnTo>
                    <a:pt x="2673" y="2361"/>
                  </a:lnTo>
                  <a:lnTo>
                    <a:pt x="2673" y="2294"/>
                  </a:lnTo>
                  <a:lnTo>
                    <a:pt x="2671" y="2226"/>
                  </a:lnTo>
                  <a:lnTo>
                    <a:pt x="2668" y="2192"/>
                  </a:lnTo>
                  <a:lnTo>
                    <a:pt x="2666" y="2159"/>
                  </a:lnTo>
                  <a:lnTo>
                    <a:pt x="2661" y="2126"/>
                  </a:lnTo>
                  <a:lnTo>
                    <a:pt x="2656" y="2095"/>
                  </a:lnTo>
                  <a:lnTo>
                    <a:pt x="2648" y="2066"/>
                  </a:lnTo>
                  <a:lnTo>
                    <a:pt x="2641" y="2039"/>
                  </a:lnTo>
                  <a:lnTo>
                    <a:pt x="2629" y="2014"/>
                  </a:lnTo>
                  <a:lnTo>
                    <a:pt x="2624" y="2003"/>
                  </a:lnTo>
                  <a:lnTo>
                    <a:pt x="2618" y="1993"/>
                  </a:lnTo>
                  <a:lnTo>
                    <a:pt x="2618" y="1993"/>
                  </a:lnTo>
                  <a:lnTo>
                    <a:pt x="2613" y="2003"/>
                  </a:lnTo>
                  <a:lnTo>
                    <a:pt x="2609" y="2013"/>
                  </a:lnTo>
                  <a:lnTo>
                    <a:pt x="2601" y="2034"/>
                  </a:lnTo>
                  <a:lnTo>
                    <a:pt x="2596" y="2058"/>
                  </a:lnTo>
                  <a:lnTo>
                    <a:pt x="2593" y="2082"/>
                  </a:lnTo>
                  <a:lnTo>
                    <a:pt x="2586" y="2131"/>
                  </a:lnTo>
                  <a:lnTo>
                    <a:pt x="2583" y="2155"/>
                  </a:lnTo>
                  <a:lnTo>
                    <a:pt x="2578" y="2178"/>
                  </a:lnTo>
                  <a:lnTo>
                    <a:pt x="2578" y="2178"/>
                  </a:lnTo>
                  <a:lnTo>
                    <a:pt x="2570" y="2205"/>
                  </a:lnTo>
                  <a:lnTo>
                    <a:pt x="2561" y="2231"/>
                  </a:lnTo>
                  <a:lnTo>
                    <a:pt x="2542" y="2285"/>
                  </a:lnTo>
                  <a:lnTo>
                    <a:pt x="2535" y="2313"/>
                  </a:lnTo>
                  <a:lnTo>
                    <a:pt x="2527" y="2339"/>
                  </a:lnTo>
                  <a:lnTo>
                    <a:pt x="2522" y="2367"/>
                  </a:lnTo>
                  <a:lnTo>
                    <a:pt x="2521" y="2380"/>
                  </a:lnTo>
                  <a:lnTo>
                    <a:pt x="2521" y="2394"/>
                  </a:lnTo>
                  <a:lnTo>
                    <a:pt x="2521" y="2394"/>
                  </a:lnTo>
                  <a:lnTo>
                    <a:pt x="2520" y="2366"/>
                  </a:lnTo>
                  <a:lnTo>
                    <a:pt x="2518" y="2337"/>
                  </a:lnTo>
                  <a:lnTo>
                    <a:pt x="2513" y="2281"/>
                  </a:lnTo>
                  <a:lnTo>
                    <a:pt x="2498" y="2169"/>
                  </a:lnTo>
                  <a:lnTo>
                    <a:pt x="2498" y="2169"/>
                  </a:lnTo>
                  <a:lnTo>
                    <a:pt x="2494" y="2137"/>
                  </a:lnTo>
                  <a:lnTo>
                    <a:pt x="2491" y="2100"/>
                  </a:lnTo>
                  <a:lnTo>
                    <a:pt x="2486" y="2060"/>
                  </a:lnTo>
                  <a:lnTo>
                    <a:pt x="2480" y="2019"/>
                  </a:lnTo>
                  <a:lnTo>
                    <a:pt x="2474" y="1980"/>
                  </a:lnTo>
                  <a:lnTo>
                    <a:pt x="2470" y="1961"/>
                  </a:lnTo>
                  <a:lnTo>
                    <a:pt x="2465" y="1942"/>
                  </a:lnTo>
                  <a:lnTo>
                    <a:pt x="2459" y="1926"/>
                  </a:lnTo>
                  <a:lnTo>
                    <a:pt x="2453" y="1910"/>
                  </a:lnTo>
                  <a:lnTo>
                    <a:pt x="2445" y="1896"/>
                  </a:lnTo>
                  <a:lnTo>
                    <a:pt x="2438" y="1883"/>
                  </a:lnTo>
                  <a:lnTo>
                    <a:pt x="2438" y="1883"/>
                  </a:lnTo>
                  <a:lnTo>
                    <a:pt x="2428" y="1896"/>
                  </a:lnTo>
                  <a:lnTo>
                    <a:pt x="2420" y="1910"/>
                  </a:lnTo>
                  <a:lnTo>
                    <a:pt x="2414" y="1925"/>
                  </a:lnTo>
                  <a:lnTo>
                    <a:pt x="2407" y="1940"/>
                  </a:lnTo>
                  <a:lnTo>
                    <a:pt x="2402" y="1956"/>
                  </a:lnTo>
                  <a:lnTo>
                    <a:pt x="2399" y="1973"/>
                  </a:lnTo>
                  <a:lnTo>
                    <a:pt x="2392" y="2007"/>
                  </a:lnTo>
                  <a:lnTo>
                    <a:pt x="2381" y="2076"/>
                  </a:lnTo>
                  <a:lnTo>
                    <a:pt x="2375" y="2110"/>
                  </a:lnTo>
                  <a:lnTo>
                    <a:pt x="2371" y="2126"/>
                  </a:lnTo>
                  <a:lnTo>
                    <a:pt x="2367" y="2143"/>
                  </a:lnTo>
                  <a:lnTo>
                    <a:pt x="2367" y="2143"/>
                  </a:lnTo>
                  <a:lnTo>
                    <a:pt x="2356" y="2174"/>
                  </a:lnTo>
                  <a:lnTo>
                    <a:pt x="2343" y="2205"/>
                  </a:lnTo>
                  <a:lnTo>
                    <a:pt x="2329" y="2234"/>
                  </a:lnTo>
                  <a:lnTo>
                    <a:pt x="2315" y="2264"/>
                  </a:lnTo>
                  <a:lnTo>
                    <a:pt x="2286" y="2323"/>
                  </a:lnTo>
                  <a:lnTo>
                    <a:pt x="2274" y="2353"/>
                  </a:lnTo>
                  <a:lnTo>
                    <a:pt x="2261" y="2385"/>
                  </a:lnTo>
                  <a:lnTo>
                    <a:pt x="2261" y="2385"/>
                  </a:lnTo>
                  <a:lnTo>
                    <a:pt x="2265" y="2351"/>
                  </a:lnTo>
                  <a:lnTo>
                    <a:pt x="2267" y="2310"/>
                  </a:lnTo>
                  <a:lnTo>
                    <a:pt x="2267" y="2268"/>
                  </a:lnTo>
                  <a:lnTo>
                    <a:pt x="2265" y="2222"/>
                  </a:lnTo>
                  <a:lnTo>
                    <a:pt x="2261" y="2178"/>
                  </a:lnTo>
                  <a:lnTo>
                    <a:pt x="2257" y="2157"/>
                  </a:lnTo>
                  <a:lnTo>
                    <a:pt x="2254" y="2135"/>
                  </a:lnTo>
                  <a:lnTo>
                    <a:pt x="2249" y="2115"/>
                  </a:lnTo>
                  <a:lnTo>
                    <a:pt x="2243" y="2096"/>
                  </a:lnTo>
                  <a:lnTo>
                    <a:pt x="2237" y="2080"/>
                  </a:lnTo>
                  <a:lnTo>
                    <a:pt x="2230" y="2063"/>
                  </a:lnTo>
                  <a:lnTo>
                    <a:pt x="2230" y="2063"/>
                  </a:lnTo>
                  <a:lnTo>
                    <a:pt x="2207" y="2105"/>
                  </a:lnTo>
                  <a:lnTo>
                    <a:pt x="2184" y="2145"/>
                  </a:lnTo>
                  <a:lnTo>
                    <a:pt x="2160" y="2183"/>
                  </a:lnTo>
                  <a:lnTo>
                    <a:pt x="2134" y="2220"/>
                  </a:lnTo>
                  <a:lnTo>
                    <a:pt x="2120" y="2236"/>
                  </a:lnTo>
                  <a:lnTo>
                    <a:pt x="2106" y="2254"/>
                  </a:lnTo>
                  <a:lnTo>
                    <a:pt x="2091" y="2270"/>
                  </a:lnTo>
                  <a:lnTo>
                    <a:pt x="2075" y="2285"/>
                  </a:lnTo>
                  <a:lnTo>
                    <a:pt x="2058" y="2302"/>
                  </a:lnTo>
                  <a:lnTo>
                    <a:pt x="2041" y="2317"/>
                  </a:lnTo>
                  <a:lnTo>
                    <a:pt x="2022" y="2331"/>
                  </a:lnTo>
                  <a:lnTo>
                    <a:pt x="2001" y="2346"/>
                  </a:lnTo>
                  <a:lnTo>
                    <a:pt x="2001" y="2346"/>
                  </a:lnTo>
                  <a:lnTo>
                    <a:pt x="2027" y="2324"/>
                  </a:lnTo>
                  <a:lnTo>
                    <a:pt x="2049" y="2303"/>
                  </a:lnTo>
                  <a:lnTo>
                    <a:pt x="2071" y="2280"/>
                  </a:lnTo>
                  <a:lnTo>
                    <a:pt x="2088" y="2256"/>
                  </a:lnTo>
                  <a:lnTo>
                    <a:pt x="2104" y="2232"/>
                  </a:lnTo>
                  <a:lnTo>
                    <a:pt x="2117" y="2206"/>
                  </a:lnTo>
                  <a:lnTo>
                    <a:pt x="2128" y="2179"/>
                  </a:lnTo>
                  <a:lnTo>
                    <a:pt x="2136" y="2153"/>
                  </a:lnTo>
                  <a:lnTo>
                    <a:pt x="2144" y="2125"/>
                  </a:lnTo>
                  <a:lnTo>
                    <a:pt x="2148" y="2097"/>
                  </a:lnTo>
                  <a:lnTo>
                    <a:pt x="2150" y="2068"/>
                  </a:lnTo>
                  <a:lnTo>
                    <a:pt x="2151" y="2039"/>
                  </a:lnTo>
                  <a:lnTo>
                    <a:pt x="2150" y="2010"/>
                  </a:lnTo>
                  <a:lnTo>
                    <a:pt x="2148" y="1981"/>
                  </a:lnTo>
                  <a:lnTo>
                    <a:pt x="2144" y="1951"/>
                  </a:lnTo>
                  <a:lnTo>
                    <a:pt x="2138" y="19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62048D26-F39C-9C86-A635-91A9B5F0D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880"/>
              <a:ext cx="1246" cy="1144"/>
            </a:xfrm>
            <a:custGeom>
              <a:avLst/>
              <a:gdLst>
                <a:gd name="T0" fmla="*/ 3139 w 3739"/>
                <a:gd name="T1" fmla="*/ 127 h 3431"/>
                <a:gd name="T2" fmla="*/ 3141 w 3739"/>
                <a:gd name="T3" fmla="*/ 538 h 3431"/>
                <a:gd name="T4" fmla="*/ 3174 w 3739"/>
                <a:gd name="T5" fmla="*/ 809 h 3431"/>
                <a:gd name="T6" fmla="*/ 3271 w 3739"/>
                <a:gd name="T7" fmla="*/ 1108 h 3431"/>
                <a:gd name="T8" fmla="*/ 3437 w 3739"/>
                <a:gd name="T9" fmla="*/ 1550 h 3431"/>
                <a:gd name="T10" fmla="*/ 3573 w 3739"/>
                <a:gd name="T11" fmla="*/ 1781 h 3431"/>
                <a:gd name="T12" fmla="*/ 3667 w 3739"/>
                <a:gd name="T13" fmla="*/ 1951 h 3431"/>
                <a:gd name="T14" fmla="*/ 3732 w 3739"/>
                <a:gd name="T15" fmla="*/ 2140 h 3431"/>
                <a:gd name="T16" fmla="*/ 3686 w 3739"/>
                <a:gd name="T17" fmla="*/ 2211 h 3431"/>
                <a:gd name="T18" fmla="*/ 3521 w 3739"/>
                <a:gd name="T19" fmla="*/ 2385 h 3431"/>
                <a:gd name="T20" fmla="*/ 3363 w 3739"/>
                <a:gd name="T21" fmla="*/ 2602 h 3431"/>
                <a:gd name="T22" fmla="*/ 3300 w 3739"/>
                <a:gd name="T23" fmla="*/ 2739 h 3431"/>
                <a:gd name="T24" fmla="*/ 3219 w 3739"/>
                <a:gd name="T25" fmla="*/ 2907 h 3431"/>
                <a:gd name="T26" fmla="*/ 3069 w 3739"/>
                <a:gd name="T27" fmla="*/ 3115 h 3431"/>
                <a:gd name="T28" fmla="*/ 2903 w 3739"/>
                <a:gd name="T29" fmla="*/ 3264 h 3431"/>
                <a:gd name="T30" fmla="*/ 2798 w 3739"/>
                <a:gd name="T31" fmla="*/ 3358 h 3431"/>
                <a:gd name="T32" fmla="*/ 2729 w 3739"/>
                <a:gd name="T33" fmla="*/ 3421 h 3431"/>
                <a:gd name="T34" fmla="*/ 2556 w 3739"/>
                <a:gd name="T35" fmla="*/ 3416 h 3431"/>
                <a:gd name="T36" fmla="*/ 2317 w 3739"/>
                <a:gd name="T37" fmla="*/ 3420 h 3431"/>
                <a:gd name="T38" fmla="*/ 1978 w 3739"/>
                <a:gd name="T39" fmla="*/ 3382 h 3431"/>
                <a:gd name="T40" fmla="*/ 1892 w 3739"/>
                <a:gd name="T41" fmla="*/ 3348 h 3431"/>
                <a:gd name="T42" fmla="*/ 1806 w 3739"/>
                <a:gd name="T43" fmla="*/ 3281 h 3431"/>
                <a:gd name="T44" fmla="*/ 1753 w 3739"/>
                <a:gd name="T45" fmla="*/ 3207 h 3431"/>
                <a:gd name="T46" fmla="*/ 1724 w 3739"/>
                <a:gd name="T47" fmla="*/ 3080 h 3431"/>
                <a:gd name="T48" fmla="*/ 1737 w 3739"/>
                <a:gd name="T49" fmla="*/ 2883 h 3431"/>
                <a:gd name="T50" fmla="*/ 1729 w 3739"/>
                <a:gd name="T51" fmla="*/ 2819 h 3431"/>
                <a:gd name="T52" fmla="*/ 1674 w 3739"/>
                <a:gd name="T53" fmla="*/ 2719 h 3431"/>
                <a:gd name="T54" fmla="*/ 1668 w 3739"/>
                <a:gd name="T55" fmla="*/ 2599 h 3431"/>
                <a:gd name="T56" fmla="*/ 1659 w 3739"/>
                <a:gd name="T57" fmla="*/ 2510 h 3431"/>
                <a:gd name="T58" fmla="*/ 1607 w 3739"/>
                <a:gd name="T59" fmla="*/ 2372 h 3431"/>
                <a:gd name="T60" fmla="*/ 1586 w 3739"/>
                <a:gd name="T61" fmla="*/ 2266 h 3431"/>
                <a:gd name="T62" fmla="*/ 1610 w 3739"/>
                <a:gd name="T63" fmla="*/ 2087 h 3431"/>
                <a:gd name="T64" fmla="*/ 1723 w 3739"/>
                <a:gd name="T65" fmla="*/ 1903 h 3431"/>
                <a:gd name="T66" fmla="*/ 1746 w 3739"/>
                <a:gd name="T67" fmla="*/ 1852 h 3431"/>
                <a:gd name="T68" fmla="*/ 1555 w 3739"/>
                <a:gd name="T69" fmla="*/ 1837 h 3431"/>
                <a:gd name="T70" fmla="*/ 1148 w 3739"/>
                <a:gd name="T71" fmla="*/ 1844 h 3431"/>
                <a:gd name="T72" fmla="*/ 861 w 3739"/>
                <a:gd name="T73" fmla="*/ 1844 h 3431"/>
                <a:gd name="T74" fmla="*/ 383 w 3739"/>
                <a:gd name="T75" fmla="*/ 1847 h 3431"/>
                <a:gd name="T76" fmla="*/ 169 w 3739"/>
                <a:gd name="T77" fmla="*/ 1837 h 3431"/>
                <a:gd name="T78" fmla="*/ 76 w 3739"/>
                <a:gd name="T79" fmla="*/ 1813 h 3431"/>
                <a:gd name="T80" fmla="*/ 16 w 3739"/>
                <a:gd name="T81" fmla="*/ 1765 h 3431"/>
                <a:gd name="T82" fmla="*/ 4 w 3739"/>
                <a:gd name="T83" fmla="*/ 1678 h 3431"/>
                <a:gd name="T84" fmla="*/ 49 w 3739"/>
                <a:gd name="T85" fmla="*/ 1595 h 3431"/>
                <a:gd name="T86" fmla="*/ 121 w 3739"/>
                <a:gd name="T87" fmla="*/ 1542 h 3431"/>
                <a:gd name="T88" fmla="*/ 271 w 3739"/>
                <a:gd name="T89" fmla="*/ 1496 h 3431"/>
                <a:gd name="T90" fmla="*/ 479 w 3739"/>
                <a:gd name="T91" fmla="*/ 1477 h 3431"/>
                <a:gd name="T92" fmla="*/ 940 w 3739"/>
                <a:gd name="T93" fmla="*/ 1475 h 3431"/>
                <a:gd name="T94" fmla="*/ 1269 w 3739"/>
                <a:gd name="T95" fmla="*/ 1501 h 3431"/>
                <a:gd name="T96" fmla="*/ 1626 w 3739"/>
                <a:gd name="T97" fmla="*/ 1494 h 3431"/>
                <a:gd name="T98" fmla="*/ 2076 w 3739"/>
                <a:gd name="T99" fmla="*/ 1462 h 3431"/>
                <a:gd name="T100" fmla="*/ 2352 w 3739"/>
                <a:gd name="T101" fmla="*/ 1443 h 3431"/>
                <a:gd name="T102" fmla="*/ 2495 w 3739"/>
                <a:gd name="T103" fmla="*/ 1402 h 3431"/>
                <a:gd name="T104" fmla="*/ 2622 w 3739"/>
                <a:gd name="T105" fmla="*/ 1313 h 3431"/>
                <a:gd name="T106" fmla="*/ 2721 w 3739"/>
                <a:gd name="T107" fmla="*/ 1190 h 3431"/>
                <a:gd name="T108" fmla="*/ 2754 w 3739"/>
                <a:gd name="T109" fmla="*/ 892 h 3431"/>
                <a:gd name="T110" fmla="*/ 2771 w 3739"/>
                <a:gd name="T111" fmla="*/ 495 h 3431"/>
                <a:gd name="T112" fmla="*/ 2821 w 3739"/>
                <a:gd name="T113" fmla="*/ 215 h 3431"/>
                <a:gd name="T114" fmla="*/ 2847 w 3739"/>
                <a:gd name="T115" fmla="*/ 140 h 3431"/>
                <a:gd name="T116" fmla="*/ 2908 w 3739"/>
                <a:gd name="T117" fmla="*/ 55 h 3431"/>
                <a:gd name="T118" fmla="*/ 3004 w 3739"/>
                <a:gd name="T119" fmla="*/ 6 h 3431"/>
                <a:gd name="T120" fmla="*/ 3079 w 3739"/>
                <a:gd name="T121" fmla="*/ 2 h 3431"/>
                <a:gd name="T122" fmla="*/ 3117 w 3739"/>
                <a:gd name="T123" fmla="*/ 29 h 3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39" h="3431">
                  <a:moveTo>
                    <a:pt x="3127" y="52"/>
                  </a:moveTo>
                  <a:lnTo>
                    <a:pt x="3127" y="52"/>
                  </a:lnTo>
                  <a:lnTo>
                    <a:pt x="3132" y="67"/>
                  </a:lnTo>
                  <a:lnTo>
                    <a:pt x="3135" y="86"/>
                  </a:lnTo>
                  <a:lnTo>
                    <a:pt x="3137" y="106"/>
                  </a:lnTo>
                  <a:lnTo>
                    <a:pt x="3139" y="127"/>
                  </a:lnTo>
                  <a:lnTo>
                    <a:pt x="3139" y="127"/>
                  </a:lnTo>
                  <a:lnTo>
                    <a:pt x="3140" y="221"/>
                  </a:lnTo>
                  <a:lnTo>
                    <a:pt x="3140" y="311"/>
                  </a:lnTo>
                  <a:lnTo>
                    <a:pt x="3139" y="403"/>
                  </a:lnTo>
                  <a:lnTo>
                    <a:pt x="3140" y="493"/>
                  </a:lnTo>
                  <a:lnTo>
                    <a:pt x="3141" y="538"/>
                  </a:lnTo>
                  <a:lnTo>
                    <a:pt x="3144" y="584"/>
                  </a:lnTo>
                  <a:lnTo>
                    <a:pt x="3146" y="629"/>
                  </a:lnTo>
                  <a:lnTo>
                    <a:pt x="3151" y="673"/>
                  </a:lnTo>
                  <a:lnTo>
                    <a:pt x="3156" y="718"/>
                  </a:lnTo>
                  <a:lnTo>
                    <a:pt x="3164" y="764"/>
                  </a:lnTo>
                  <a:lnTo>
                    <a:pt x="3174" y="809"/>
                  </a:lnTo>
                  <a:lnTo>
                    <a:pt x="3185" y="853"/>
                  </a:lnTo>
                  <a:lnTo>
                    <a:pt x="3185" y="853"/>
                  </a:lnTo>
                  <a:lnTo>
                    <a:pt x="3198" y="897"/>
                  </a:lnTo>
                  <a:lnTo>
                    <a:pt x="3212" y="940"/>
                  </a:lnTo>
                  <a:lnTo>
                    <a:pt x="3241" y="1025"/>
                  </a:lnTo>
                  <a:lnTo>
                    <a:pt x="3271" y="1108"/>
                  </a:lnTo>
                  <a:lnTo>
                    <a:pt x="3304" y="1191"/>
                  </a:lnTo>
                  <a:lnTo>
                    <a:pt x="3368" y="1359"/>
                  </a:lnTo>
                  <a:lnTo>
                    <a:pt x="3400" y="1442"/>
                  </a:lnTo>
                  <a:lnTo>
                    <a:pt x="3429" y="1526"/>
                  </a:lnTo>
                  <a:lnTo>
                    <a:pt x="3429" y="1526"/>
                  </a:lnTo>
                  <a:lnTo>
                    <a:pt x="3437" y="1550"/>
                  </a:lnTo>
                  <a:lnTo>
                    <a:pt x="3447" y="1573"/>
                  </a:lnTo>
                  <a:lnTo>
                    <a:pt x="3458" y="1595"/>
                  </a:lnTo>
                  <a:lnTo>
                    <a:pt x="3469" y="1616"/>
                  </a:lnTo>
                  <a:lnTo>
                    <a:pt x="3493" y="1659"/>
                  </a:lnTo>
                  <a:lnTo>
                    <a:pt x="3519" y="1699"/>
                  </a:lnTo>
                  <a:lnTo>
                    <a:pt x="3573" y="1781"/>
                  </a:lnTo>
                  <a:lnTo>
                    <a:pt x="3599" y="1824"/>
                  </a:lnTo>
                  <a:lnTo>
                    <a:pt x="3624" y="1867"/>
                  </a:lnTo>
                  <a:lnTo>
                    <a:pt x="3624" y="1867"/>
                  </a:lnTo>
                  <a:lnTo>
                    <a:pt x="3637" y="1892"/>
                  </a:lnTo>
                  <a:lnTo>
                    <a:pt x="3637" y="1892"/>
                  </a:lnTo>
                  <a:lnTo>
                    <a:pt x="3667" y="1951"/>
                  </a:lnTo>
                  <a:lnTo>
                    <a:pt x="3681" y="1982"/>
                  </a:lnTo>
                  <a:lnTo>
                    <a:pt x="3693" y="2011"/>
                  </a:lnTo>
                  <a:lnTo>
                    <a:pt x="3705" y="2042"/>
                  </a:lnTo>
                  <a:lnTo>
                    <a:pt x="3715" y="2074"/>
                  </a:lnTo>
                  <a:lnTo>
                    <a:pt x="3725" y="2106"/>
                  </a:lnTo>
                  <a:lnTo>
                    <a:pt x="3732" y="2140"/>
                  </a:lnTo>
                  <a:lnTo>
                    <a:pt x="3732" y="2140"/>
                  </a:lnTo>
                  <a:lnTo>
                    <a:pt x="3739" y="2176"/>
                  </a:lnTo>
                  <a:lnTo>
                    <a:pt x="3739" y="2176"/>
                  </a:lnTo>
                  <a:lnTo>
                    <a:pt x="3722" y="2186"/>
                  </a:lnTo>
                  <a:lnTo>
                    <a:pt x="3703" y="2197"/>
                  </a:lnTo>
                  <a:lnTo>
                    <a:pt x="3686" y="2211"/>
                  </a:lnTo>
                  <a:lnTo>
                    <a:pt x="3668" y="2226"/>
                  </a:lnTo>
                  <a:lnTo>
                    <a:pt x="3668" y="2226"/>
                  </a:lnTo>
                  <a:lnTo>
                    <a:pt x="3640" y="2253"/>
                  </a:lnTo>
                  <a:lnTo>
                    <a:pt x="3599" y="2297"/>
                  </a:lnTo>
                  <a:lnTo>
                    <a:pt x="3548" y="2353"/>
                  </a:lnTo>
                  <a:lnTo>
                    <a:pt x="3521" y="2385"/>
                  </a:lnTo>
                  <a:lnTo>
                    <a:pt x="3493" y="2419"/>
                  </a:lnTo>
                  <a:lnTo>
                    <a:pt x="3465" y="2454"/>
                  </a:lnTo>
                  <a:lnTo>
                    <a:pt x="3437" y="2491"/>
                  </a:lnTo>
                  <a:lnTo>
                    <a:pt x="3411" y="2527"/>
                  </a:lnTo>
                  <a:lnTo>
                    <a:pt x="3386" y="2565"/>
                  </a:lnTo>
                  <a:lnTo>
                    <a:pt x="3363" y="2602"/>
                  </a:lnTo>
                  <a:lnTo>
                    <a:pt x="3343" y="2638"/>
                  </a:lnTo>
                  <a:lnTo>
                    <a:pt x="3325" y="2674"/>
                  </a:lnTo>
                  <a:lnTo>
                    <a:pt x="3318" y="2690"/>
                  </a:lnTo>
                  <a:lnTo>
                    <a:pt x="3311" y="2706"/>
                  </a:lnTo>
                  <a:lnTo>
                    <a:pt x="3311" y="2706"/>
                  </a:lnTo>
                  <a:lnTo>
                    <a:pt x="3300" y="2739"/>
                  </a:lnTo>
                  <a:lnTo>
                    <a:pt x="3287" y="2769"/>
                  </a:lnTo>
                  <a:lnTo>
                    <a:pt x="3275" y="2798"/>
                  </a:lnTo>
                  <a:lnTo>
                    <a:pt x="3261" y="2827"/>
                  </a:lnTo>
                  <a:lnTo>
                    <a:pt x="3247" y="2855"/>
                  </a:lnTo>
                  <a:lnTo>
                    <a:pt x="3233" y="2882"/>
                  </a:lnTo>
                  <a:lnTo>
                    <a:pt x="3219" y="2907"/>
                  </a:lnTo>
                  <a:lnTo>
                    <a:pt x="3204" y="2932"/>
                  </a:lnTo>
                  <a:lnTo>
                    <a:pt x="3173" y="2979"/>
                  </a:lnTo>
                  <a:lnTo>
                    <a:pt x="3140" y="3025"/>
                  </a:lnTo>
                  <a:lnTo>
                    <a:pt x="3105" y="3069"/>
                  </a:lnTo>
                  <a:lnTo>
                    <a:pt x="3069" y="3115"/>
                  </a:lnTo>
                  <a:lnTo>
                    <a:pt x="3069" y="3115"/>
                  </a:lnTo>
                  <a:lnTo>
                    <a:pt x="3050" y="3136"/>
                  </a:lnTo>
                  <a:lnTo>
                    <a:pt x="3030" y="3156"/>
                  </a:lnTo>
                  <a:lnTo>
                    <a:pt x="3010" y="3177"/>
                  </a:lnTo>
                  <a:lnTo>
                    <a:pt x="2989" y="3195"/>
                  </a:lnTo>
                  <a:lnTo>
                    <a:pt x="2946" y="3231"/>
                  </a:lnTo>
                  <a:lnTo>
                    <a:pt x="2903" y="3264"/>
                  </a:lnTo>
                  <a:lnTo>
                    <a:pt x="2865" y="3293"/>
                  </a:lnTo>
                  <a:lnTo>
                    <a:pt x="2847" y="3308"/>
                  </a:lnTo>
                  <a:lnTo>
                    <a:pt x="2832" y="3320"/>
                  </a:lnTo>
                  <a:lnTo>
                    <a:pt x="2818" y="3333"/>
                  </a:lnTo>
                  <a:lnTo>
                    <a:pt x="2807" y="3345"/>
                  </a:lnTo>
                  <a:lnTo>
                    <a:pt x="2798" y="3358"/>
                  </a:lnTo>
                  <a:lnTo>
                    <a:pt x="2792" y="3369"/>
                  </a:lnTo>
                  <a:lnTo>
                    <a:pt x="2792" y="3369"/>
                  </a:lnTo>
                  <a:lnTo>
                    <a:pt x="2769" y="3431"/>
                  </a:lnTo>
                  <a:lnTo>
                    <a:pt x="2769" y="3431"/>
                  </a:lnTo>
                  <a:lnTo>
                    <a:pt x="2749" y="3426"/>
                  </a:lnTo>
                  <a:lnTo>
                    <a:pt x="2729" y="3421"/>
                  </a:lnTo>
                  <a:lnTo>
                    <a:pt x="2709" y="3419"/>
                  </a:lnTo>
                  <a:lnTo>
                    <a:pt x="2687" y="3416"/>
                  </a:lnTo>
                  <a:lnTo>
                    <a:pt x="2666" y="3415"/>
                  </a:lnTo>
                  <a:lnTo>
                    <a:pt x="2645" y="3414"/>
                  </a:lnTo>
                  <a:lnTo>
                    <a:pt x="2600" y="3414"/>
                  </a:lnTo>
                  <a:lnTo>
                    <a:pt x="2556" y="3416"/>
                  </a:lnTo>
                  <a:lnTo>
                    <a:pt x="2512" y="3419"/>
                  </a:lnTo>
                  <a:lnTo>
                    <a:pt x="2471" y="3420"/>
                  </a:lnTo>
                  <a:lnTo>
                    <a:pt x="2429" y="3421"/>
                  </a:lnTo>
                  <a:lnTo>
                    <a:pt x="2429" y="3421"/>
                  </a:lnTo>
                  <a:lnTo>
                    <a:pt x="2374" y="3421"/>
                  </a:lnTo>
                  <a:lnTo>
                    <a:pt x="2317" y="3420"/>
                  </a:lnTo>
                  <a:lnTo>
                    <a:pt x="2259" y="3417"/>
                  </a:lnTo>
                  <a:lnTo>
                    <a:pt x="2202" y="3414"/>
                  </a:lnTo>
                  <a:lnTo>
                    <a:pt x="2145" y="3409"/>
                  </a:lnTo>
                  <a:lnTo>
                    <a:pt x="2089" y="3402"/>
                  </a:lnTo>
                  <a:lnTo>
                    <a:pt x="2032" y="3393"/>
                  </a:lnTo>
                  <a:lnTo>
                    <a:pt x="1978" y="3382"/>
                  </a:lnTo>
                  <a:lnTo>
                    <a:pt x="1978" y="3382"/>
                  </a:lnTo>
                  <a:lnTo>
                    <a:pt x="1959" y="3377"/>
                  </a:lnTo>
                  <a:lnTo>
                    <a:pt x="1942" y="3371"/>
                  </a:lnTo>
                  <a:lnTo>
                    <a:pt x="1925" y="3364"/>
                  </a:lnTo>
                  <a:lnTo>
                    <a:pt x="1908" y="3357"/>
                  </a:lnTo>
                  <a:lnTo>
                    <a:pt x="1892" y="3348"/>
                  </a:lnTo>
                  <a:lnTo>
                    <a:pt x="1877" y="3339"/>
                  </a:lnTo>
                  <a:lnTo>
                    <a:pt x="1860" y="3329"/>
                  </a:lnTo>
                  <a:lnTo>
                    <a:pt x="1847" y="3318"/>
                  </a:lnTo>
                  <a:lnTo>
                    <a:pt x="1833" y="3306"/>
                  </a:lnTo>
                  <a:lnTo>
                    <a:pt x="1819" y="3294"/>
                  </a:lnTo>
                  <a:lnTo>
                    <a:pt x="1806" y="3281"/>
                  </a:lnTo>
                  <a:lnTo>
                    <a:pt x="1794" y="3267"/>
                  </a:lnTo>
                  <a:lnTo>
                    <a:pt x="1782" y="3253"/>
                  </a:lnTo>
                  <a:lnTo>
                    <a:pt x="1772" y="3238"/>
                  </a:lnTo>
                  <a:lnTo>
                    <a:pt x="1762" y="3223"/>
                  </a:lnTo>
                  <a:lnTo>
                    <a:pt x="1753" y="3207"/>
                  </a:lnTo>
                  <a:lnTo>
                    <a:pt x="1753" y="3207"/>
                  </a:lnTo>
                  <a:lnTo>
                    <a:pt x="1743" y="3185"/>
                  </a:lnTo>
                  <a:lnTo>
                    <a:pt x="1736" y="3165"/>
                  </a:lnTo>
                  <a:lnTo>
                    <a:pt x="1731" y="3144"/>
                  </a:lnTo>
                  <a:lnTo>
                    <a:pt x="1727" y="3122"/>
                  </a:lnTo>
                  <a:lnTo>
                    <a:pt x="1724" y="3101"/>
                  </a:lnTo>
                  <a:lnTo>
                    <a:pt x="1724" y="3080"/>
                  </a:lnTo>
                  <a:lnTo>
                    <a:pt x="1724" y="3058"/>
                  </a:lnTo>
                  <a:lnTo>
                    <a:pt x="1724" y="3037"/>
                  </a:lnTo>
                  <a:lnTo>
                    <a:pt x="1728" y="2993"/>
                  </a:lnTo>
                  <a:lnTo>
                    <a:pt x="1732" y="2948"/>
                  </a:lnTo>
                  <a:lnTo>
                    <a:pt x="1736" y="2904"/>
                  </a:lnTo>
                  <a:lnTo>
                    <a:pt x="1737" y="2883"/>
                  </a:lnTo>
                  <a:lnTo>
                    <a:pt x="1736" y="2860"/>
                  </a:lnTo>
                  <a:lnTo>
                    <a:pt x="1736" y="2860"/>
                  </a:lnTo>
                  <a:lnTo>
                    <a:pt x="1736" y="2849"/>
                  </a:lnTo>
                  <a:lnTo>
                    <a:pt x="1734" y="2839"/>
                  </a:lnTo>
                  <a:lnTo>
                    <a:pt x="1732" y="2829"/>
                  </a:lnTo>
                  <a:lnTo>
                    <a:pt x="1729" y="2819"/>
                  </a:lnTo>
                  <a:lnTo>
                    <a:pt x="1723" y="2802"/>
                  </a:lnTo>
                  <a:lnTo>
                    <a:pt x="1713" y="2786"/>
                  </a:lnTo>
                  <a:lnTo>
                    <a:pt x="1693" y="2754"/>
                  </a:lnTo>
                  <a:lnTo>
                    <a:pt x="1683" y="2737"/>
                  </a:lnTo>
                  <a:lnTo>
                    <a:pt x="1674" y="2719"/>
                  </a:lnTo>
                  <a:lnTo>
                    <a:pt x="1674" y="2719"/>
                  </a:lnTo>
                  <a:lnTo>
                    <a:pt x="1669" y="2703"/>
                  </a:lnTo>
                  <a:lnTo>
                    <a:pt x="1665" y="2687"/>
                  </a:lnTo>
                  <a:lnTo>
                    <a:pt x="1664" y="2674"/>
                  </a:lnTo>
                  <a:lnTo>
                    <a:pt x="1663" y="2658"/>
                  </a:lnTo>
                  <a:lnTo>
                    <a:pt x="1664" y="2631"/>
                  </a:lnTo>
                  <a:lnTo>
                    <a:pt x="1668" y="2599"/>
                  </a:lnTo>
                  <a:lnTo>
                    <a:pt x="1668" y="2599"/>
                  </a:lnTo>
                  <a:lnTo>
                    <a:pt x="1668" y="2583"/>
                  </a:lnTo>
                  <a:lnTo>
                    <a:pt x="1668" y="2568"/>
                  </a:lnTo>
                  <a:lnTo>
                    <a:pt x="1666" y="2553"/>
                  </a:lnTo>
                  <a:lnTo>
                    <a:pt x="1665" y="2537"/>
                  </a:lnTo>
                  <a:lnTo>
                    <a:pt x="1659" y="2510"/>
                  </a:lnTo>
                  <a:lnTo>
                    <a:pt x="1651" y="2482"/>
                  </a:lnTo>
                  <a:lnTo>
                    <a:pt x="1641" y="2456"/>
                  </a:lnTo>
                  <a:lnTo>
                    <a:pt x="1630" y="2428"/>
                  </a:lnTo>
                  <a:lnTo>
                    <a:pt x="1618" y="2401"/>
                  </a:lnTo>
                  <a:lnTo>
                    <a:pt x="1607" y="2372"/>
                  </a:lnTo>
                  <a:lnTo>
                    <a:pt x="1607" y="2372"/>
                  </a:lnTo>
                  <a:lnTo>
                    <a:pt x="1602" y="2355"/>
                  </a:lnTo>
                  <a:lnTo>
                    <a:pt x="1597" y="2337"/>
                  </a:lnTo>
                  <a:lnTo>
                    <a:pt x="1593" y="2319"/>
                  </a:lnTo>
                  <a:lnTo>
                    <a:pt x="1589" y="2302"/>
                  </a:lnTo>
                  <a:lnTo>
                    <a:pt x="1587" y="2284"/>
                  </a:lnTo>
                  <a:lnTo>
                    <a:pt x="1586" y="2266"/>
                  </a:lnTo>
                  <a:lnTo>
                    <a:pt x="1584" y="2249"/>
                  </a:lnTo>
                  <a:lnTo>
                    <a:pt x="1584" y="2230"/>
                  </a:lnTo>
                  <a:lnTo>
                    <a:pt x="1586" y="2195"/>
                  </a:lnTo>
                  <a:lnTo>
                    <a:pt x="1591" y="2158"/>
                  </a:lnTo>
                  <a:lnTo>
                    <a:pt x="1598" y="2123"/>
                  </a:lnTo>
                  <a:lnTo>
                    <a:pt x="1610" y="2087"/>
                  </a:lnTo>
                  <a:lnTo>
                    <a:pt x="1622" y="2053"/>
                  </a:lnTo>
                  <a:lnTo>
                    <a:pt x="1637" y="2021"/>
                  </a:lnTo>
                  <a:lnTo>
                    <a:pt x="1655" y="1989"/>
                  </a:lnTo>
                  <a:lnTo>
                    <a:pt x="1675" y="1959"/>
                  </a:lnTo>
                  <a:lnTo>
                    <a:pt x="1698" y="1930"/>
                  </a:lnTo>
                  <a:lnTo>
                    <a:pt x="1723" y="1903"/>
                  </a:lnTo>
                  <a:lnTo>
                    <a:pt x="1736" y="1891"/>
                  </a:lnTo>
                  <a:lnTo>
                    <a:pt x="1750" y="1879"/>
                  </a:lnTo>
                  <a:lnTo>
                    <a:pt x="1763" y="1868"/>
                  </a:lnTo>
                  <a:lnTo>
                    <a:pt x="1779" y="1858"/>
                  </a:lnTo>
                  <a:lnTo>
                    <a:pt x="1779" y="1858"/>
                  </a:lnTo>
                  <a:lnTo>
                    <a:pt x="1746" y="1852"/>
                  </a:lnTo>
                  <a:lnTo>
                    <a:pt x="1729" y="1849"/>
                  </a:lnTo>
                  <a:lnTo>
                    <a:pt x="1713" y="1847"/>
                  </a:lnTo>
                  <a:lnTo>
                    <a:pt x="1713" y="1847"/>
                  </a:lnTo>
                  <a:lnTo>
                    <a:pt x="1661" y="1842"/>
                  </a:lnTo>
                  <a:lnTo>
                    <a:pt x="1608" y="1839"/>
                  </a:lnTo>
                  <a:lnTo>
                    <a:pt x="1555" y="1837"/>
                  </a:lnTo>
                  <a:lnTo>
                    <a:pt x="1503" y="1837"/>
                  </a:lnTo>
                  <a:lnTo>
                    <a:pt x="1448" y="1837"/>
                  </a:lnTo>
                  <a:lnTo>
                    <a:pt x="1394" y="1838"/>
                  </a:lnTo>
                  <a:lnTo>
                    <a:pt x="1287" y="1840"/>
                  </a:lnTo>
                  <a:lnTo>
                    <a:pt x="1287" y="1840"/>
                  </a:lnTo>
                  <a:lnTo>
                    <a:pt x="1148" y="1844"/>
                  </a:lnTo>
                  <a:lnTo>
                    <a:pt x="1079" y="1845"/>
                  </a:lnTo>
                  <a:lnTo>
                    <a:pt x="1011" y="1844"/>
                  </a:lnTo>
                  <a:lnTo>
                    <a:pt x="1011" y="1844"/>
                  </a:lnTo>
                  <a:lnTo>
                    <a:pt x="935" y="1843"/>
                  </a:lnTo>
                  <a:lnTo>
                    <a:pt x="861" y="1844"/>
                  </a:lnTo>
                  <a:lnTo>
                    <a:pt x="861" y="1844"/>
                  </a:lnTo>
                  <a:lnTo>
                    <a:pt x="741" y="1848"/>
                  </a:lnTo>
                  <a:lnTo>
                    <a:pt x="621" y="1852"/>
                  </a:lnTo>
                  <a:lnTo>
                    <a:pt x="562" y="1853"/>
                  </a:lnTo>
                  <a:lnTo>
                    <a:pt x="503" y="1853"/>
                  </a:lnTo>
                  <a:lnTo>
                    <a:pt x="442" y="1850"/>
                  </a:lnTo>
                  <a:lnTo>
                    <a:pt x="383" y="1847"/>
                  </a:lnTo>
                  <a:lnTo>
                    <a:pt x="383" y="1847"/>
                  </a:lnTo>
                  <a:lnTo>
                    <a:pt x="352" y="1845"/>
                  </a:lnTo>
                  <a:lnTo>
                    <a:pt x="316" y="1844"/>
                  </a:lnTo>
                  <a:lnTo>
                    <a:pt x="243" y="1842"/>
                  </a:lnTo>
                  <a:lnTo>
                    <a:pt x="205" y="1840"/>
                  </a:lnTo>
                  <a:lnTo>
                    <a:pt x="169" y="1837"/>
                  </a:lnTo>
                  <a:lnTo>
                    <a:pt x="134" y="1830"/>
                  </a:lnTo>
                  <a:lnTo>
                    <a:pt x="117" y="1826"/>
                  </a:lnTo>
                  <a:lnTo>
                    <a:pt x="101" y="1823"/>
                  </a:lnTo>
                  <a:lnTo>
                    <a:pt x="101" y="1823"/>
                  </a:lnTo>
                  <a:lnTo>
                    <a:pt x="88" y="1818"/>
                  </a:lnTo>
                  <a:lnTo>
                    <a:pt x="76" y="1813"/>
                  </a:lnTo>
                  <a:lnTo>
                    <a:pt x="64" y="1808"/>
                  </a:lnTo>
                  <a:lnTo>
                    <a:pt x="53" y="1801"/>
                  </a:lnTo>
                  <a:lnTo>
                    <a:pt x="53" y="1801"/>
                  </a:lnTo>
                  <a:lnTo>
                    <a:pt x="39" y="1790"/>
                  </a:lnTo>
                  <a:lnTo>
                    <a:pt x="26" y="1777"/>
                  </a:lnTo>
                  <a:lnTo>
                    <a:pt x="16" y="1765"/>
                  </a:lnTo>
                  <a:lnTo>
                    <a:pt x="9" y="1752"/>
                  </a:lnTo>
                  <a:lnTo>
                    <a:pt x="4" y="1737"/>
                  </a:lnTo>
                  <a:lnTo>
                    <a:pt x="1" y="1723"/>
                  </a:lnTo>
                  <a:lnTo>
                    <a:pt x="0" y="1708"/>
                  </a:lnTo>
                  <a:lnTo>
                    <a:pt x="1" y="1693"/>
                  </a:lnTo>
                  <a:lnTo>
                    <a:pt x="4" y="1678"/>
                  </a:lnTo>
                  <a:lnTo>
                    <a:pt x="8" y="1664"/>
                  </a:lnTo>
                  <a:lnTo>
                    <a:pt x="14" y="1649"/>
                  </a:lnTo>
                  <a:lnTo>
                    <a:pt x="20" y="1635"/>
                  </a:lnTo>
                  <a:lnTo>
                    <a:pt x="29" y="1621"/>
                  </a:lnTo>
                  <a:lnTo>
                    <a:pt x="38" y="1607"/>
                  </a:lnTo>
                  <a:lnTo>
                    <a:pt x="49" y="1595"/>
                  </a:lnTo>
                  <a:lnTo>
                    <a:pt x="61" y="1583"/>
                  </a:lnTo>
                  <a:lnTo>
                    <a:pt x="61" y="1583"/>
                  </a:lnTo>
                  <a:lnTo>
                    <a:pt x="73" y="1572"/>
                  </a:lnTo>
                  <a:lnTo>
                    <a:pt x="88" y="1561"/>
                  </a:lnTo>
                  <a:lnTo>
                    <a:pt x="105" y="1550"/>
                  </a:lnTo>
                  <a:lnTo>
                    <a:pt x="121" y="1542"/>
                  </a:lnTo>
                  <a:lnTo>
                    <a:pt x="139" y="1533"/>
                  </a:lnTo>
                  <a:lnTo>
                    <a:pt x="156" y="1525"/>
                  </a:lnTo>
                  <a:lnTo>
                    <a:pt x="175" y="1519"/>
                  </a:lnTo>
                  <a:lnTo>
                    <a:pt x="194" y="1513"/>
                  </a:lnTo>
                  <a:lnTo>
                    <a:pt x="233" y="1504"/>
                  </a:lnTo>
                  <a:lnTo>
                    <a:pt x="271" y="1496"/>
                  </a:lnTo>
                  <a:lnTo>
                    <a:pt x="309" y="1491"/>
                  </a:lnTo>
                  <a:lnTo>
                    <a:pt x="344" y="1487"/>
                  </a:lnTo>
                  <a:lnTo>
                    <a:pt x="344" y="1487"/>
                  </a:lnTo>
                  <a:lnTo>
                    <a:pt x="383" y="1484"/>
                  </a:lnTo>
                  <a:lnTo>
                    <a:pt x="383" y="1484"/>
                  </a:lnTo>
                  <a:lnTo>
                    <a:pt x="479" y="1477"/>
                  </a:lnTo>
                  <a:lnTo>
                    <a:pt x="577" y="1472"/>
                  </a:lnTo>
                  <a:lnTo>
                    <a:pt x="677" y="1470"/>
                  </a:lnTo>
                  <a:lnTo>
                    <a:pt x="776" y="1468"/>
                  </a:lnTo>
                  <a:lnTo>
                    <a:pt x="776" y="1468"/>
                  </a:lnTo>
                  <a:lnTo>
                    <a:pt x="858" y="1471"/>
                  </a:lnTo>
                  <a:lnTo>
                    <a:pt x="940" y="1475"/>
                  </a:lnTo>
                  <a:lnTo>
                    <a:pt x="1021" y="1480"/>
                  </a:lnTo>
                  <a:lnTo>
                    <a:pt x="1099" y="1487"/>
                  </a:lnTo>
                  <a:lnTo>
                    <a:pt x="1099" y="1487"/>
                  </a:lnTo>
                  <a:lnTo>
                    <a:pt x="1158" y="1494"/>
                  </a:lnTo>
                  <a:lnTo>
                    <a:pt x="1215" y="1497"/>
                  </a:lnTo>
                  <a:lnTo>
                    <a:pt x="1269" y="1501"/>
                  </a:lnTo>
                  <a:lnTo>
                    <a:pt x="1324" y="1503"/>
                  </a:lnTo>
                  <a:lnTo>
                    <a:pt x="1375" y="1504"/>
                  </a:lnTo>
                  <a:lnTo>
                    <a:pt x="1426" y="1504"/>
                  </a:lnTo>
                  <a:lnTo>
                    <a:pt x="1476" y="1503"/>
                  </a:lnTo>
                  <a:lnTo>
                    <a:pt x="1526" y="1500"/>
                  </a:lnTo>
                  <a:lnTo>
                    <a:pt x="1626" y="1494"/>
                  </a:lnTo>
                  <a:lnTo>
                    <a:pt x="1729" y="1486"/>
                  </a:lnTo>
                  <a:lnTo>
                    <a:pt x="1837" y="1476"/>
                  </a:lnTo>
                  <a:lnTo>
                    <a:pt x="1951" y="1467"/>
                  </a:lnTo>
                  <a:lnTo>
                    <a:pt x="1951" y="1467"/>
                  </a:lnTo>
                  <a:lnTo>
                    <a:pt x="2010" y="1463"/>
                  </a:lnTo>
                  <a:lnTo>
                    <a:pt x="2076" y="1462"/>
                  </a:lnTo>
                  <a:lnTo>
                    <a:pt x="2145" y="1460"/>
                  </a:lnTo>
                  <a:lnTo>
                    <a:pt x="2215" y="1457"/>
                  </a:lnTo>
                  <a:lnTo>
                    <a:pt x="2250" y="1455"/>
                  </a:lnTo>
                  <a:lnTo>
                    <a:pt x="2285" y="1452"/>
                  </a:lnTo>
                  <a:lnTo>
                    <a:pt x="2319" y="1448"/>
                  </a:lnTo>
                  <a:lnTo>
                    <a:pt x="2352" y="1443"/>
                  </a:lnTo>
                  <a:lnTo>
                    <a:pt x="2385" y="1438"/>
                  </a:lnTo>
                  <a:lnTo>
                    <a:pt x="2415" y="1431"/>
                  </a:lnTo>
                  <a:lnTo>
                    <a:pt x="2444" y="1422"/>
                  </a:lnTo>
                  <a:lnTo>
                    <a:pt x="2472" y="1412"/>
                  </a:lnTo>
                  <a:lnTo>
                    <a:pt x="2472" y="1412"/>
                  </a:lnTo>
                  <a:lnTo>
                    <a:pt x="2495" y="1402"/>
                  </a:lnTo>
                  <a:lnTo>
                    <a:pt x="2517" y="1390"/>
                  </a:lnTo>
                  <a:lnTo>
                    <a:pt x="2540" y="1378"/>
                  </a:lnTo>
                  <a:lnTo>
                    <a:pt x="2561" y="1363"/>
                  </a:lnTo>
                  <a:lnTo>
                    <a:pt x="2583" y="1347"/>
                  </a:lnTo>
                  <a:lnTo>
                    <a:pt x="2603" y="1331"/>
                  </a:lnTo>
                  <a:lnTo>
                    <a:pt x="2622" y="1313"/>
                  </a:lnTo>
                  <a:lnTo>
                    <a:pt x="2641" y="1295"/>
                  </a:lnTo>
                  <a:lnTo>
                    <a:pt x="2660" y="1276"/>
                  </a:lnTo>
                  <a:lnTo>
                    <a:pt x="2676" y="1255"/>
                  </a:lnTo>
                  <a:lnTo>
                    <a:pt x="2692" y="1234"/>
                  </a:lnTo>
                  <a:lnTo>
                    <a:pt x="2708" y="1213"/>
                  </a:lnTo>
                  <a:lnTo>
                    <a:pt x="2721" y="1190"/>
                  </a:lnTo>
                  <a:lnTo>
                    <a:pt x="2734" y="1167"/>
                  </a:lnTo>
                  <a:lnTo>
                    <a:pt x="2745" y="1145"/>
                  </a:lnTo>
                  <a:lnTo>
                    <a:pt x="2755" y="1121"/>
                  </a:lnTo>
                  <a:lnTo>
                    <a:pt x="2755" y="1121"/>
                  </a:lnTo>
                  <a:lnTo>
                    <a:pt x="2754" y="1007"/>
                  </a:lnTo>
                  <a:lnTo>
                    <a:pt x="2754" y="892"/>
                  </a:lnTo>
                  <a:lnTo>
                    <a:pt x="2754" y="779"/>
                  </a:lnTo>
                  <a:lnTo>
                    <a:pt x="2755" y="722"/>
                  </a:lnTo>
                  <a:lnTo>
                    <a:pt x="2758" y="664"/>
                  </a:lnTo>
                  <a:lnTo>
                    <a:pt x="2760" y="609"/>
                  </a:lnTo>
                  <a:lnTo>
                    <a:pt x="2766" y="552"/>
                  </a:lnTo>
                  <a:lnTo>
                    <a:pt x="2771" y="495"/>
                  </a:lnTo>
                  <a:lnTo>
                    <a:pt x="2777" y="439"/>
                  </a:lnTo>
                  <a:lnTo>
                    <a:pt x="2786" y="383"/>
                  </a:lnTo>
                  <a:lnTo>
                    <a:pt x="2796" y="326"/>
                  </a:lnTo>
                  <a:lnTo>
                    <a:pt x="2807" y="271"/>
                  </a:lnTo>
                  <a:lnTo>
                    <a:pt x="2821" y="215"/>
                  </a:lnTo>
                  <a:lnTo>
                    <a:pt x="2821" y="215"/>
                  </a:lnTo>
                  <a:lnTo>
                    <a:pt x="2822" y="210"/>
                  </a:lnTo>
                  <a:lnTo>
                    <a:pt x="2822" y="210"/>
                  </a:lnTo>
                  <a:lnTo>
                    <a:pt x="2827" y="192"/>
                  </a:lnTo>
                  <a:lnTo>
                    <a:pt x="2834" y="174"/>
                  </a:lnTo>
                  <a:lnTo>
                    <a:pt x="2840" y="157"/>
                  </a:lnTo>
                  <a:lnTo>
                    <a:pt x="2847" y="140"/>
                  </a:lnTo>
                  <a:lnTo>
                    <a:pt x="2855" y="125"/>
                  </a:lnTo>
                  <a:lnTo>
                    <a:pt x="2864" y="110"/>
                  </a:lnTo>
                  <a:lnTo>
                    <a:pt x="2874" y="94"/>
                  </a:lnTo>
                  <a:lnTo>
                    <a:pt x="2884" y="81"/>
                  </a:lnTo>
                  <a:lnTo>
                    <a:pt x="2895" y="68"/>
                  </a:lnTo>
                  <a:lnTo>
                    <a:pt x="2908" y="55"/>
                  </a:lnTo>
                  <a:lnTo>
                    <a:pt x="2922" y="45"/>
                  </a:lnTo>
                  <a:lnTo>
                    <a:pt x="2936" y="35"/>
                  </a:lnTo>
                  <a:lnTo>
                    <a:pt x="2951" y="26"/>
                  </a:lnTo>
                  <a:lnTo>
                    <a:pt x="2967" y="18"/>
                  </a:lnTo>
                  <a:lnTo>
                    <a:pt x="2985" y="11"/>
                  </a:lnTo>
                  <a:lnTo>
                    <a:pt x="3004" y="6"/>
                  </a:lnTo>
                  <a:lnTo>
                    <a:pt x="3004" y="6"/>
                  </a:lnTo>
                  <a:lnTo>
                    <a:pt x="3029" y="1"/>
                  </a:lnTo>
                  <a:lnTo>
                    <a:pt x="3052" y="0"/>
                  </a:lnTo>
                  <a:lnTo>
                    <a:pt x="3062" y="0"/>
                  </a:lnTo>
                  <a:lnTo>
                    <a:pt x="3071" y="1"/>
                  </a:lnTo>
                  <a:lnTo>
                    <a:pt x="3079" y="2"/>
                  </a:lnTo>
                  <a:lnTo>
                    <a:pt x="3087" y="5"/>
                  </a:lnTo>
                  <a:lnTo>
                    <a:pt x="3094" y="9"/>
                  </a:lnTo>
                  <a:lnTo>
                    <a:pt x="3101" y="13"/>
                  </a:lnTo>
                  <a:lnTo>
                    <a:pt x="3107" y="18"/>
                  </a:lnTo>
                  <a:lnTo>
                    <a:pt x="3112" y="23"/>
                  </a:lnTo>
                  <a:lnTo>
                    <a:pt x="3117" y="29"/>
                  </a:lnTo>
                  <a:lnTo>
                    <a:pt x="3121" y="35"/>
                  </a:lnTo>
                  <a:lnTo>
                    <a:pt x="3127" y="5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8D3875D2-D152-F403-FCB3-4FC7CBD5C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880"/>
              <a:ext cx="1246" cy="1144"/>
            </a:xfrm>
            <a:custGeom>
              <a:avLst/>
              <a:gdLst>
                <a:gd name="T0" fmla="*/ 3139 w 3739"/>
                <a:gd name="T1" fmla="*/ 127 h 3431"/>
                <a:gd name="T2" fmla="*/ 3141 w 3739"/>
                <a:gd name="T3" fmla="*/ 538 h 3431"/>
                <a:gd name="T4" fmla="*/ 3174 w 3739"/>
                <a:gd name="T5" fmla="*/ 809 h 3431"/>
                <a:gd name="T6" fmla="*/ 3271 w 3739"/>
                <a:gd name="T7" fmla="*/ 1108 h 3431"/>
                <a:gd name="T8" fmla="*/ 3437 w 3739"/>
                <a:gd name="T9" fmla="*/ 1550 h 3431"/>
                <a:gd name="T10" fmla="*/ 3573 w 3739"/>
                <a:gd name="T11" fmla="*/ 1781 h 3431"/>
                <a:gd name="T12" fmla="*/ 3667 w 3739"/>
                <a:gd name="T13" fmla="*/ 1951 h 3431"/>
                <a:gd name="T14" fmla="*/ 3732 w 3739"/>
                <a:gd name="T15" fmla="*/ 2140 h 3431"/>
                <a:gd name="T16" fmla="*/ 3686 w 3739"/>
                <a:gd name="T17" fmla="*/ 2211 h 3431"/>
                <a:gd name="T18" fmla="*/ 3521 w 3739"/>
                <a:gd name="T19" fmla="*/ 2385 h 3431"/>
                <a:gd name="T20" fmla="*/ 3363 w 3739"/>
                <a:gd name="T21" fmla="*/ 2602 h 3431"/>
                <a:gd name="T22" fmla="*/ 3300 w 3739"/>
                <a:gd name="T23" fmla="*/ 2739 h 3431"/>
                <a:gd name="T24" fmla="*/ 3219 w 3739"/>
                <a:gd name="T25" fmla="*/ 2907 h 3431"/>
                <a:gd name="T26" fmla="*/ 3069 w 3739"/>
                <a:gd name="T27" fmla="*/ 3115 h 3431"/>
                <a:gd name="T28" fmla="*/ 2903 w 3739"/>
                <a:gd name="T29" fmla="*/ 3264 h 3431"/>
                <a:gd name="T30" fmla="*/ 2798 w 3739"/>
                <a:gd name="T31" fmla="*/ 3358 h 3431"/>
                <a:gd name="T32" fmla="*/ 2729 w 3739"/>
                <a:gd name="T33" fmla="*/ 3421 h 3431"/>
                <a:gd name="T34" fmla="*/ 2556 w 3739"/>
                <a:gd name="T35" fmla="*/ 3416 h 3431"/>
                <a:gd name="T36" fmla="*/ 2317 w 3739"/>
                <a:gd name="T37" fmla="*/ 3420 h 3431"/>
                <a:gd name="T38" fmla="*/ 1978 w 3739"/>
                <a:gd name="T39" fmla="*/ 3382 h 3431"/>
                <a:gd name="T40" fmla="*/ 1892 w 3739"/>
                <a:gd name="T41" fmla="*/ 3348 h 3431"/>
                <a:gd name="T42" fmla="*/ 1806 w 3739"/>
                <a:gd name="T43" fmla="*/ 3281 h 3431"/>
                <a:gd name="T44" fmla="*/ 1753 w 3739"/>
                <a:gd name="T45" fmla="*/ 3207 h 3431"/>
                <a:gd name="T46" fmla="*/ 1724 w 3739"/>
                <a:gd name="T47" fmla="*/ 3080 h 3431"/>
                <a:gd name="T48" fmla="*/ 1737 w 3739"/>
                <a:gd name="T49" fmla="*/ 2883 h 3431"/>
                <a:gd name="T50" fmla="*/ 1729 w 3739"/>
                <a:gd name="T51" fmla="*/ 2819 h 3431"/>
                <a:gd name="T52" fmla="*/ 1674 w 3739"/>
                <a:gd name="T53" fmla="*/ 2719 h 3431"/>
                <a:gd name="T54" fmla="*/ 1668 w 3739"/>
                <a:gd name="T55" fmla="*/ 2599 h 3431"/>
                <a:gd name="T56" fmla="*/ 1659 w 3739"/>
                <a:gd name="T57" fmla="*/ 2510 h 3431"/>
                <a:gd name="T58" fmla="*/ 1607 w 3739"/>
                <a:gd name="T59" fmla="*/ 2372 h 3431"/>
                <a:gd name="T60" fmla="*/ 1586 w 3739"/>
                <a:gd name="T61" fmla="*/ 2266 h 3431"/>
                <a:gd name="T62" fmla="*/ 1610 w 3739"/>
                <a:gd name="T63" fmla="*/ 2087 h 3431"/>
                <a:gd name="T64" fmla="*/ 1723 w 3739"/>
                <a:gd name="T65" fmla="*/ 1903 h 3431"/>
                <a:gd name="T66" fmla="*/ 1746 w 3739"/>
                <a:gd name="T67" fmla="*/ 1852 h 3431"/>
                <a:gd name="T68" fmla="*/ 1555 w 3739"/>
                <a:gd name="T69" fmla="*/ 1837 h 3431"/>
                <a:gd name="T70" fmla="*/ 1148 w 3739"/>
                <a:gd name="T71" fmla="*/ 1844 h 3431"/>
                <a:gd name="T72" fmla="*/ 861 w 3739"/>
                <a:gd name="T73" fmla="*/ 1844 h 3431"/>
                <a:gd name="T74" fmla="*/ 383 w 3739"/>
                <a:gd name="T75" fmla="*/ 1847 h 3431"/>
                <a:gd name="T76" fmla="*/ 169 w 3739"/>
                <a:gd name="T77" fmla="*/ 1837 h 3431"/>
                <a:gd name="T78" fmla="*/ 76 w 3739"/>
                <a:gd name="T79" fmla="*/ 1813 h 3431"/>
                <a:gd name="T80" fmla="*/ 16 w 3739"/>
                <a:gd name="T81" fmla="*/ 1765 h 3431"/>
                <a:gd name="T82" fmla="*/ 4 w 3739"/>
                <a:gd name="T83" fmla="*/ 1678 h 3431"/>
                <a:gd name="T84" fmla="*/ 49 w 3739"/>
                <a:gd name="T85" fmla="*/ 1595 h 3431"/>
                <a:gd name="T86" fmla="*/ 121 w 3739"/>
                <a:gd name="T87" fmla="*/ 1542 h 3431"/>
                <a:gd name="T88" fmla="*/ 271 w 3739"/>
                <a:gd name="T89" fmla="*/ 1496 h 3431"/>
                <a:gd name="T90" fmla="*/ 479 w 3739"/>
                <a:gd name="T91" fmla="*/ 1477 h 3431"/>
                <a:gd name="T92" fmla="*/ 940 w 3739"/>
                <a:gd name="T93" fmla="*/ 1475 h 3431"/>
                <a:gd name="T94" fmla="*/ 1269 w 3739"/>
                <a:gd name="T95" fmla="*/ 1501 h 3431"/>
                <a:gd name="T96" fmla="*/ 1626 w 3739"/>
                <a:gd name="T97" fmla="*/ 1494 h 3431"/>
                <a:gd name="T98" fmla="*/ 2076 w 3739"/>
                <a:gd name="T99" fmla="*/ 1462 h 3431"/>
                <a:gd name="T100" fmla="*/ 2352 w 3739"/>
                <a:gd name="T101" fmla="*/ 1443 h 3431"/>
                <a:gd name="T102" fmla="*/ 2495 w 3739"/>
                <a:gd name="T103" fmla="*/ 1402 h 3431"/>
                <a:gd name="T104" fmla="*/ 2622 w 3739"/>
                <a:gd name="T105" fmla="*/ 1313 h 3431"/>
                <a:gd name="T106" fmla="*/ 2721 w 3739"/>
                <a:gd name="T107" fmla="*/ 1190 h 3431"/>
                <a:gd name="T108" fmla="*/ 2754 w 3739"/>
                <a:gd name="T109" fmla="*/ 892 h 3431"/>
                <a:gd name="T110" fmla="*/ 2771 w 3739"/>
                <a:gd name="T111" fmla="*/ 495 h 3431"/>
                <a:gd name="T112" fmla="*/ 2821 w 3739"/>
                <a:gd name="T113" fmla="*/ 215 h 3431"/>
                <a:gd name="T114" fmla="*/ 2847 w 3739"/>
                <a:gd name="T115" fmla="*/ 140 h 3431"/>
                <a:gd name="T116" fmla="*/ 2908 w 3739"/>
                <a:gd name="T117" fmla="*/ 55 h 3431"/>
                <a:gd name="T118" fmla="*/ 3004 w 3739"/>
                <a:gd name="T119" fmla="*/ 6 h 3431"/>
                <a:gd name="T120" fmla="*/ 3079 w 3739"/>
                <a:gd name="T121" fmla="*/ 2 h 3431"/>
                <a:gd name="T122" fmla="*/ 3117 w 3739"/>
                <a:gd name="T123" fmla="*/ 29 h 3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39" h="3431">
                  <a:moveTo>
                    <a:pt x="3127" y="52"/>
                  </a:moveTo>
                  <a:lnTo>
                    <a:pt x="3127" y="52"/>
                  </a:lnTo>
                  <a:lnTo>
                    <a:pt x="3132" y="67"/>
                  </a:lnTo>
                  <a:lnTo>
                    <a:pt x="3135" y="86"/>
                  </a:lnTo>
                  <a:lnTo>
                    <a:pt x="3137" y="106"/>
                  </a:lnTo>
                  <a:lnTo>
                    <a:pt x="3139" y="127"/>
                  </a:lnTo>
                  <a:lnTo>
                    <a:pt x="3139" y="127"/>
                  </a:lnTo>
                  <a:lnTo>
                    <a:pt x="3140" y="221"/>
                  </a:lnTo>
                  <a:lnTo>
                    <a:pt x="3140" y="311"/>
                  </a:lnTo>
                  <a:lnTo>
                    <a:pt x="3139" y="403"/>
                  </a:lnTo>
                  <a:lnTo>
                    <a:pt x="3140" y="493"/>
                  </a:lnTo>
                  <a:lnTo>
                    <a:pt x="3141" y="538"/>
                  </a:lnTo>
                  <a:lnTo>
                    <a:pt x="3144" y="584"/>
                  </a:lnTo>
                  <a:lnTo>
                    <a:pt x="3146" y="629"/>
                  </a:lnTo>
                  <a:lnTo>
                    <a:pt x="3151" y="673"/>
                  </a:lnTo>
                  <a:lnTo>
                    <a:pt x="3156" y="718"/>
                  </a:lnTo>
                  <a:lnTo>
                    <a:pt x="3164" y="764"/>
                  </a:lnTo>
                  <a:lnTo>
                    <a:pt x="3174" y="809"/>
                  </a:lnTo>
                  <a:lnTo>
                    <a:pt x="3185" y="853"/>
                  </a:lnTo>
                  <a:lnTo>
                    <a:pt x="3185" y="853"/>
                  </a:lnTo>
                  <a:lnTo>
                    <a:pt x="3198" y="897"/>
                  </a:lnTo>
                  <a:lnTo>
                    <a:pt x="3212" y="940"/>
                  </a:lnTo>
                  <a:lnTo>
                    <a:pt x="3241" y="1025"/>
                  </a:lnTo>
                  <a:lnTo>
                    <a:pt x="3271" y="1108"/>
                  </a:lnTo>
                  <a:lnTo>
                    <a:pt x="3304" y="1191"/>
                  </a:lnTo>
                  <a:lnTo>
                    <a:pt x="3368" y="1359"/>
                  </a:lnTo>
                  <a:lnTo>
                    <a:pt x="3400" y="1442"/>
                  </a:lnTo>
                  <a:lnTo>
                    <a:pt x="3429" y="1526"/>
                  </a:lnTo>
                  <a:lnTo>
                    <a:pt x="3429" y="1526"/>
                  </a:lnTo>
                  <a:lnTo>
                    <a:pt x="3437" y="1550"/>
                  </a:lnTo>
                  <a:lnTo>
                    <a:pt x="3447" y="1573"/>
                  </a:lnTo>
                  <a:lnTo>
                    <a:pt x="3458" y="1595"/>
                  </a:lnTo>
                  <a:lnTo>
                    <a:pt x="3469" y="1616"/>
                  </a:lnTo>
                  <a:lnTo>
                    <a:pt x="3493" y="1659"/>
                  </a:lnTo>
                  <a:lnTo>
                    <a:pt x="3519" y="1699"/>
                  </a:lnTo>
                  <a:lnTo>
                    <a:pt x="3573" y="1781"/>
                  </a:lnTo>
                  <a:lnTo>
                    <a:pt x="3599" y="1824"/>
                  </a:lnTo>
                  <a:lnTo>
                    <a:pt x="3624" y="1867"/>
                  </a:lnTo>
                  <a:lnTo>
                    <a:pt x="3624" y="1867"/>
                  </a:lnTo>
                  <a:lnTo>
                    <a:pt x="3637" y="1892"/>
                  </a:lnTo>
                  <a:lnTo>
                    <a:pt x="3637" y="1892"/>
                  </a:lnTo>
                  <a:lnTo>
                    <a:pt x="3667" y="1951"/>
                  </a:lnTo>
                  <a:lnTo>
                    <a:pt x="3681" y="1982"/>
                  </a:lnTo>
                  <a:lnTo>
                    <a:pt x="3693" y="2011"/>
                  </a:lnTo>
                  <a:lnTo>
                    <a:pt x="3705" y="2042"/>
                  </a:lnTo>
                  <a:lnTo>
                    <a:pt x="3715" y="2074"/>
                  </a:lnTo>
                  <a:lnTo>
                    <a:pt x="3725" y="2106"/>
                  </a:lnTo>
                  <a:lnTo>
                    <a:pt x="3732" y="2140"/>
                  </a:lnTo>
                  <a:lnTo>
                    <a:pt x="3732" y="2140"/>
                  </a:lnTo>
                  <a:lnTo>
                    <a:pt x="3739" y="2176"/>
                  </a:lnTo>
                  <a:lnTo>
                    <a:pt x="3739" y="2176"/>
                  </a:lnTo>
                  <a:lnTo>
                    <a:pt x="3722" y="2186"/>
                  </a:lnTo>
                  <a:lnTo>
                    <a:pt x="3703" y="2197"/>
                  </a:lnTo>
                  <a:lnTo>
                    <a:pt x="3686" y="2211"/>
                  </a:lnTo>
                  <a:lnTo>
                    <a:pt x="3668" y="2226"/>
                  </a:lnTo>
                  <a:lnTo>
                    <a:pt x="3668" y="2226"/>
                  </a:lnTo>
                  <a:lnTo>
                    <a:pt x="3640" y="2253"/>
                  </a:lnTo>
                  <a:lnTo>
                    <a:pt x="3599" y="2297"/>
                  </a:lnTo>
                  <a:lnTo>
                    <a:pt x="3548" y="2353"/>
                  </a:lnTo>
                  <a:lnTo>
                    <a:pt x="3521" y="2385"/>
                  </a:lnTo>
                  <a:lnTo>
                    <a:pt x="3493" y="2419"/>
                  </a:lnTo>
                  <a:lnTo>
                    <a:pt x="3465" y="2454"/>
                  </a:lnTo>
                  <a:lnTo>
                    <a:pt x="3437" y="2491"/>
                  </a:lnTo>
                  <a:lnTo>
                    <a:pt x="3411" y="2527"/>
                  </a:lnTo>
                  <a:lnTo>
                    <a:pt x="3386" y="2565"/>
                  </a:lnTo>
                  <a:lnTo>
                    <a:pt x="3363" y="2602"/>
                  </a:lnTo>
                  <a:lnTo>
                    <a:pt x="3343" y="2638"/>
                  </a:lnTo>
                  <a:lnTo>
                    <a:pt x="3325" y="2674"/>
                  </a:lnTo>
                  <a:lnTo>
                    <a:pt x="3318" y="2690"/>
                  </a:lnTo>
                  <a:lnTo>
                    <a:pt x="3311" y="2706"/>
                  </a:lnTo>
                  <a:lnTo>
                    <a:pt x="3311" y="2706"/>
                  </a:lnTo>
                  <a:lnTo>
                    <a:pt x="3300" y="2739"/>
                  </a:lnTo>
                  <a:lnTo>
                    <a:pt x="3287" y="2769"/>
                  </a:lnTo>
                  <a:lnTo>
                    <a:pt x="3275" y="2798"/>
                  </a:lnTo>
                  <a:lnTo>
                    <a:pt x="3261" y="2827"/>
                  </a:lnTo>
                  <a:lnTo>
                    <a:pt x="3247" y="2855"/>
                  </a:lnTo>
                  <a:lnTo>
                    <a:pt x="3233" y="2882"/>
                  </a:lnTo>
                  <a:lnTo>
                    <a:pt x="3219" y="2907"/>
                  </a:lnTo>
                  <a:lnTo>
                    <a:pt x="3204" y="2932"/>
                  </a:lnTo>
                  <a:lnTo>
                    <a:pt x="3173" y="2979"/>
                  </a:lnTo>
                  <a:lnTo>
                    <a:pt x="3140" y="3025"/>
                  </a:lnTo>
                  <a:lnTo>
                    <a:pt x="3105" y="3069"/>
                  </a:lnTo>
                  <a:lnTo>
                    <a:pt x="3069" y="3115"/>
                  </a:lnTo>
                  <a:lnTo>
                    <a:pt x="3069" y="3115"/>
                  </a:lnTo>
                  <a:lnTo>
                    <a:pt x="3050" y="3136"/>
                  </a:lnTo>
                  <a:lnTo>
                    <a:pt x="3030" y="3156"/>
                  </a:lnTo>
                  <a:lnTo>
                    <a:pt x="3010" y="3177"/>
                  </a:lnTo>
                  <a:lnTo>
                    <a:pt x="2989" y="3195"/>
                  </a:lnTo>
                  <a:lnTo>
                    <a:pt x="2946" y="3231"/>
                  </a:lnTo>
                  <a:lnTo>
                    <a:pt x="2903" y="3264"/>
                  </a:lnTo>
                  <a:lnTo>
                    <a:pt x="2865" y="3293"/>
                  </a:lnTo>
                  <a:lnTo>
                    <a:pt x="2847" y="3308"/>
                  </a:lnTo>
                  <a:lnTo>
                    <a:pt x="2832" y="3320"/>
                  </a:lnTo>
                  <a:lnTo>
                    <a:pt x="2818" y="3333"/>
                  </a:lnTo>
                  <a:lnTo>
                    <a:pt x="2807" y="3345"/>
                  </a:lnTo>
                  <a:lnTo>
                    <a:pt x="2798" y="3358"/>
                  </a:lnTo>
                  <a:lnTo>
                    <a:pt x="2792" y="3369"/>
                  </a:lnTo>
                  <a:lnTo>
                    <a:pt x="2792" y="3369"/>
                  </a:lnTo>
                  <a:lnTo>
                    <a:pt x="2769" y="3431"/>
                  </a:lnTo>
                  <a:lnTo>
                    <a:pt x="2769" y="3431"/>
                  </a:lnTo>
                  <a:lnTo>
                    <a:pt x="2749" y="3426"/>
                  </a:lnTo>
                  <a:lnTo>
                    <a:pt x="2729" y="3421"/>
                  </a:lnTo>
                  <a:lnTo>
                    <a:pt x="2709" y="3419"/>
                  </a:lnTo>
                  <a:lnTo>
                    <a:pt x="2687" y="3416"/>
                  </a:lnTo>
                  <a:lnTo>
                    <a:pt x="2666" y="3415"/>
                  </a:lnTo>
                  <a:lnTo>
                    <a:pt x="2645" y="3414"/>
                  </a:lnTo>
                  <a:lnTo>
                    <a:pt x="2600" y="3414"/>
                  </a:lnTo>
                  <a:lnTo>
                    <a:pt x="2556" y="3416"/>
                  </a:lnTo>
                  <a:lnTo>
                    <a:pt x="2512" y="3419"/>
                  </a:lnTo>
                  <a:lnTo>
                    <a:pt x="2471" y="3420"/>
                  </a:lnTo>
                  <a:lnTo>
                    <a:pt x="2429" y="3421"/>
                  </a:lnTo>
                  <a:lnTo>
                    <a:pt x="2429" y="3421"/>
                  </a:lnTo>
                  <a:lnTo>
                    <a:pt x="2374" y="3421"/>
                  </a:lnTo>
                  <a:lnTo>
                    <a:pt x="2317" y="3420"/>
                  </a:lnTo>
                  <a:lnTo>
                    <a:pt x="2259" y="3417"/>
                  </a:lnTo>
                  <a:lnTo>
                    <a:pt x="2202" y="3414"/>
                  </a:lnTo>
                  <a:lnTo>
                    <a:pt x="2145" y="3409"/>
                  </a:lnTo>
                  <a:lnTo>
                    <a:pt x="2089" y="3402"/>
                  </a:lnTo>
                  <a:lnTo>
                    <a:pt x="2032" y="3393"/>
                  </a:lnTo>
                  <a:lnTo>
                    <a:pt x="1978" y="3382"/>
                  </a:lnTo>
                  <a:lnTo>
                    <a:pt x="1978" y="3382"/>
                  </a:lnTo>
                  <a:lnTo>
                    <a:pt x="1959" y="3377"/>
                  </a:lnTo>
                  <a:lnTo>
                    <a:pt x="1942" y="3371"/>
                  </a:lnTo>
                  <a:lnTo>
                    <a:pt x="1925" y="3364"/>
                  </a:lnTo>
                  <a:lnTo>
                    <a:pt x="1908" y="3357"/>
                  </a:lnTo>
                  <a:lnTo>
                    <a:pt x="1892" y="3348"/>
                  </a:lnTo>
                  <a:lnTo>
                    <a:pt x="1877" y="3339"/>
                  </a:lnTo>
                  <a:lnTo>
                    <a:pt x="1860" y="3329"/>
                  </a:lnTo>
                  <a:lnTo>
                    <a:pt x="1847" y="3318"/>
                  </a:lnTo>
                  <a:lnTo>
                    <a:pt x="1833" y="3306"/>
                  </a:lnTo>
                  <a:lnTo>
                    <a:pt x="1819" y="3294"/>
                  </a:lnTo>
                  <a:lnTo>
                    <a:pt x="1806" y="3281"/>
                  </a:lnTo>
                  <a:lnTo>
                    <a:pt x="1794" y="3267"/>
                  </a:lnTo>
                  <a:lnTo>
                    <a:pt x="1782" y="3253"/>
                  </a:lnTo>
                  <a:lnTo>
                    <a:pt x="1772" y="3238"/>
                  </a:lnTo>
                  <a:lnTo>
                    <a:pt x="1762" y="3223"/>
                  </a:lnTo>
                  <a:lnTo>
                    <a:pt x="1753" y="3207"/>
                  </a:lnTo>
                  <a:lnTo>
                    <a:pt x="1753" y="3207"/>
                  </a:lnTo>
                  <a:lnTo>
                    <a:pt x="1743" y="3185"/>
                  </a:lnTo>
                  <a:lnTo>
                    <a:pt x="1736" y="3165"/>
                  </a:lnTo>
                  <a:lnTo>
                    <a:pt x="1731" y="3144"/>
                  </a:lnTo>
                  <a:lnTo>
                    <a:pt x="1727" y="3122"/>
                  </a:lnTo>
                  <a:lnTo>
                    <a:pt x="1724" y="3101"/>
                  </a:lnTo>
                  <a:lnTo>
                    <a:pt x="1724" y="3080"/>
                  </a:lnTo>
                  <a:lnTo>
                    <a:pt x="1724" y="3058"/>
                  </a:lnTo>
                  <a:lnTo>
                    <a:pt x="1724" y="3037"/>
                  </a:lnTo>
                  <a:lnTo>
                    <a:pt x="1728" y="2993"/>
                  </a:lnTo>
                  <a:lnTo>
                    <a:pt x="1732" y="2948"/>
                  </a:lnTo>
                  <a:lnTo>
                    <a:pt x="1736" y="2904"/>
                  </a:lnTo>
                  <a:lnTo>
                    <a:pt x="1737" y="2883"/>
                  </a:lnTo>
                  <a:lnTo>
                    <a:pt x="1736" y="2860"/>
                  </a:lnTo>
                  <a:lnTo>
                    <a:pt x="1736" y="2860"/>
                  </a:lnTo>
                  <a:lnTo>
                    <a:pt x="1736" y="2849"/>
                  </a:lnTo>
                  <a:lnTo>
                    <a:pt x="1734" y="2839"/>
                  </a:lnTo>
                  <a:lnTo>
                    <a:pt x="1732" y="2829"/>
                  </a:lnTo>
                  <a:lnTo>
                    <a:pt x="1729" y="2819"/>
                  </a:lnTo>
                  <a:lnTo>
                    <a:pt x="1723" y="2802"/>
                  </a:lnTo>
                  <a:lnTo>
                    <a:pt x="1713" y="2786"/>
                  </a:lnTo>
                  <a:lnTo>
                    <a:pt x="1693" y="2754"/>
                  </a:lnTo>
                  <a:lnTo>
                    <a:pt x="1683" y="2737"/>
                  </a:lnTo>
                  <a:lnTo>
                    <a:pt x="1674" y="2719"/>
                  </a:lnTo>
                  <a:lnTo>
                    <a:pt x="1674" y="2719"/>
                  </a:lnTo>
                  <a:lnTo>
                    <a:pt x="1669" y="2703"/>
                  </a:lnTo>
                  <a:lnTo>
                    <a:pt x="1665" y="2687"/>
                  </a:lnTo>
                  <a:lnTo>
                    <a:pt x="1664" y="2674"/>
                  </a:lnTo>
                  <a:lnTo>
                    <a:pt x="1663" y="2658"/>
                  </a:lnTo>
                  <a:lnTo>
                    <a:pt x="1664" y="2631"/>
                  </a:lnTo>
                  <a:lnTo>
                    <a:pt x="1668" y="2599"/>
                  </a:lnTo>
                  <a:lnTo>
                    <a:pt x="1668" y="2599"/>
                  </a:lnTo>
                  <a:lnTo>
                    <a:pt x="1668" y="2583"/>
                  </a:lnTo>
                  <a:lnTo>
                    <a:pt x="1668" y="2568"/>
                  </a:lnTo>
                  <a:lnTo>
                    <a:pt x="1666" y="2553"/>
                  </a:lnTo>
                  <a:lnTo>
                    <a:pt x="1665" y="2537"/>
                  </a:lnTo>
                  <a:lnTo>
                    <a:pt x="1659" y="2510"/>
                  </a:lnTo>
                  <a:lnTo>
                    <a:pt x="1651" y="2482"/>
                  </a:lnTo>
                  <a:lnTo>
                    <a:pt x="1641" y="2456"/>
                  </a:lnTo>
                  <a:lnTo>
                    <a:pt x="1630" y="2428"/>
                  </a:lnTo>
                  <a:lnTo>
                    <a:pt x="1618" y="2401"/>
                  </a:lnTo>
                  <a:lnTo>
                    <a:pt x="1607" y="2372"/>
                  </a:lnTo>
                  <a:lnTo>
                    <a:pt x="1607" y="2372"/>
                  </a:lnTo>
                  <a:lnTo>
                    <a:pt x="1602" y="2355"/>
                  </a:lnTo>
                  <a:lnTo>
                    <a:pt x="1597" y="2337"/>
                  </a:lnTo>
                  <a:lnTo>
                    <a:pt x="1593" y="2319"/>
                  </a:lnTo>
                  <a:lnTo>
                    <a:pt x="1589" y="2302"/>
                  </a:lnTo>
                  <a:lnTo>
                    <a:pt x="1587" y="2284"/>
                  </a:lnTo>
                  <a:lnTo>
                    <a:pt x="1586" y="2266"/>
                  </a:lnTo>
                  <a:lnTo>
                    <a:pt x="1584" y="2249"/>
                  </a:lnTo>
                  <a:lnTo>
                    <a:pt x="1584" y="2230"/>
                  </a:lnTo>
                  <a:lnTo>
                    <a:pt x="1586" y="2195"/>
                  </a:lnTo>
                  <a:lnTo>
                    <a:pt x="1591" y="2158"/>
                  </a:lnTo>
                  <a:lnTo>
                    <a:pt x="1598" y="2123"/>
                  </a:lnTo>
                  <a:lnTo>
                    <a:pt x="1610" y="2087"/>
                  </a:lnTo>
                  <a:lnTo>
                    <a:pt x="1622" y="2053"/>
                  </a:lnTo>
                  <a:lnTo>
                    <a:pt x="1637" y="2021"/>
                  </a:lnTo>
                  <a:lnTo>
                    <a:pt x="1655" y="1989"/>
                  </a:lnTo>
                  <a:lnTo>
                    <a:pt x="1675" y="1959"/>
                  </a:lnTo>
                  <a:lnTo>
                    <a:pt x="1698" y="1930"/>
                  </a:lnTo>
                  <a:lnTo>
                    <a:pt x="1723" y="1903"/>
                  </a:lnTo>
                  <a:lnTo>
                    <a:pt x="1736" y="1891"/>
                  </a:lnTo>
                  <a:lnTo>
                    <a:pt x="1750" y="1879"/>
                  </a:lnTo>
                  <a:lnTo>
                    <a:pt x="1763" y="1868"/>
                  </a:lnTo>
                  <a:lnTo>
                    <a:pt x="1779" y="1858"/>
                  </a:lnTo>
                  <a:lnTo>
                    <a:pt x="1779" y="1858"/>
                  </a:lnTo>
                  <a:lnTo>
                    <a:pt x="1746" y="1852"/>
                  </a:lnTo>
                  <a:lnTo>
                    <a:pt x="1729" y="1849"/>
                  </a:lnTo>
                  <a:lnTo>
                    <a:pt x="1713" y="1847"/>
                  </a:lnTo>
                  <a:lnTo>
                    <a:pt x="1713" y="1847"/>
                  </a:lnTo>
                  <a:lnTo>
                    <a:pt x="1661" y="1842"/>
                  </a:lnTo>
                  <a:lnTo>
                    <a:pt x="1608" y="1839"/>
                  </a:lnTo>
                  <a:lnTo>
                    <a:pt x="1555" y="1837"/>
                  </a:lnTo>
                  <a:lnTo>
                    <a:pt x="1503" y="1837"/>
                  </a:lnTo>
                  <a:lnTo>
                    <a:pt x="1448" y="1837"/>
                  </a:lnTo>
                  <a:lnTo>
                    <a:pt x="1394" y="1838"/>
                  </a:lnTo>
                  <a:lnTo>
                    <a:pt x="1287" y="1840"/>
                  </a:lnTo>
                  <a:lnTo>
                    <a:pt x="1287" y="1840"/>
                  </a:lnTo>
                  <a:lnTo>
                    <a:pt x="1148" y="1844"/>
                  </a:lnTo>
                  <a:lnTo>
                    <a:pt x="1079" y="1845"/>
                  </a:lnTo>
                  <a:lnTo>
                    <a:pt x="1011" y="1844"/>
                  </a:lnTo>
                  <a:lnTo>
                    <a:pt x="1011" y="1844"/>
                  </a:lnTo>
                  <a:lnTo>
                    <a:pt x="935" y="1843"/>
                  </a:lnTo>
                  <a:lnTo>
                    <a:pt x="861" y="1844"/>
                  </a:lnTo>
                  <a:lnTo>
                    <a:pt x="861" y="1844"/>
                  </a:lnTo>
                  <a:lnTo>
                    <a:pt x="741" y="1848"/>
                  </a:lnTo>
                  <a:lnTo>
                    <a:pt x="621" y="1852"/>
                  </a:lnTo>
                  <a:lnTo>
                    <a:pt x="562" y="1853"/>
                  </a:lnTo>
                  <a:lnTo>
                    <a:pt x="503" y="1853"/>
                  </a:lnTo>
                  <a:lnTo>
                    <a:pt x="442" y="1850"/>
                  </a:lnTo>
                  <a:lnTo>
                    <a:pt x="383" y="1847"/>
                  </a:lnTo>
                  <a:lnTo>
                    <a:pt x="383" y="1847"/>
                  </a:lnTo>
                  <a:lnTo>
                    <a:pt x="352" y="1845"/>
                  </a:lnTo>
                  <a:lnTo>
                    <a:pt x="316" y="1844"/>
                  </a:lnTo>
                  <a:lnTo>
                    <a:pt x="243" y="1842"/>
                  </a:lnTo>
                  <a:lnTo>
                    <a:pt x="205" y="1840"/>
                  </a:lnTo>
                  <a:lnTo>
                    <a:pt x="169" y="1837"/>
                  </a:lnTo>
                  <a:lnTo>
                    <a:pt x="134" y="1830"/>
                  </a:lnTo>
                  <a:lnTo>
                    <a:pt x="117" y="1826"/>
                  </a:lnTo>
                  <a:lnTo>
                    <a:pt x="101" y="1823"/>
                  </a:lnTo>
                  <a:lnTo>
                    <a:pt x="101" y="1823"/>
                  </a:lnTo>
                  <a:lnTo>
                    <a:pt x="88" y="1818"/>
                  </a:lnTo>
                  <a:lnTo>
                    <a:pt x="76" y="1813"/>
                  </a:lnTo>
                  <a:lnTo>
                    <a:pt x="64" y="1808"/>
                  </a:lnTo>
                  <a:lnTo>
                    <a:pt x="53" y="1801"/>
                  </a:lnTo>
                  <a:lnTo>
                    <a:pt x="53" y="1801"/>
                  </a:lnTo>
                  <a:lnTo>
                    <a:pt x="39" y="1790"/>
                  </a:lnTo>
                  <a:lnTo>
                    <a:pt x="26" y="1777"/>
                  </a:lnTo>
                  <a:lnTo>
                    <a:pt x="16" y="1765"/>
                  </a:lnTo>
                  <a:lnTo>
                    <a:pt x="9" y="1752"/>
                  </a:lnTo>
                  <a:lnTo>
                    <a:pt x="4" y="1737"/>
                  </a:lnTo>
                  <a:lnTo>
                    <a:pt x="1" y="1723"/>
                  </a:lnTo>
                  <a:lnTo>
                    <a:pt x="0" y="1708"/>
                  </a:lnTo>
                  <a:lnTo>
                    <a:pt x="1" y="1693"/>
                  </a:lnTo>
                  <a:lnTo>
                    <a:pt x="4" y="1678"/>
                  </a:lnTo>
                  <a:lnTo>
                    <a:pt x="8" y="1664"/>
                  </a:lnTo>
                  <a:lnTo>
                    <a:pt x="14" y="1649"/>
                  </a:lnTo>
                  <a:lnTo>
                    <a:pt x="20" y="1635"/>
                  </a:lnTo>
                  <a:lnTo>
                    <a:pt x="29" y="1621"/>
                  </a:lnTo>
                  <a:lnTo>
                    <a:pt x="38" y="1607"/>
                  </a:lnTo>
                  <a:lnTo>
                    <a:pt x="49" y="1595"/>
                  </a:lnTo>
                  <a:lnTo>
                    <a:pt x="61" y="1583"/>
                  </a:lnTo>
                  <a:lnTo>
                    <a:pt x="61" y="1583"/>
                  </a:lnTo>
                  <a:lnTo>
                    <a:pt x="73" y="1572"/>
                  </a:lnTo>
                  <a:lnTo>
                    <a:pt x="88" y="1561"/>
                  </a:lnTo>
                  <a:lnTo>
                    <a:pt x="105" y="1550"/>
                  </a:lnTo>
                  <a:lnTo>
                    <a:pt x="121" y="1542"/>
                  </a:lnTo>
                  <a:lnTo>
                    <a:pt x="139" y="1533"/>
                  </a:lnTo>
                  <a:lnTo>
                    <a:pt x="156" y="1525"/>
                  </a:lnTo>
                  <a:lnTo>
                    <a:pt x="175" y="1519"/>
                  </a:lnTo>
                  <a:lnTo>
                    <a:pt x="194" y="1513"/>
                  </a:lnTo>
                  <a:lnTo>
                    <a:pt x="233" y="1504"/>
                  </a:lnTo>
                  <a:lnTo>
                    <a:pt x="271" y="1496"/>
                  </a:lnTo>
                  <a:lnTo>
                    <a:pt x="309" y="1491"/>
                  </a:lnTo>
                  <a:lnTo>
                    <a:pt x="344" y="1487"/>
                  </a:lnTo>
                  <a:lnTo>
                    <a:pt x="344" y="1487"/>
                  </a:lnTo>
                  <a:lnTo>
                    <a:pt x="383" y="1484"/>
                  </a:lnTo>
                  <a:lnTo>
                    <a:pt x="383" y="1484"/>
                  </a:lnTo>
                  <a:lnTo>
                    <a:pt x="479" y="1477"/>
                  </a:lnTo>
                  <a:lnTo>
                    <a:pt x="577" y="1472"/>
                  </a:lnTo>
                  <a:lnTo>
                    <a:pt x="677" y="1470"/>
                  </a:lnTo>
                  <a:lnTo>
                    <a:pt x="776" y="1468"/>
                  </a:lnTo>
                  <a:lnTo>
                    <a:pt x="776" y="1468"/>
                  </a:lnTo>
                  <a:lnTo>
                    <a:pt x="858" y="1471"/>
                  </a:lnTo>
                  <a:lnTo>
                    <a:pt x="940" y="1475"/>
                  </a:lnTo>
                  <a:lnTo>
                    <a:pt x="1021" y="1480"/>
                  </a:lnTo>
                  <a:lnTo>
                    <a:pt x="1099" y="1487"/>
                  </a:lnTo>
                  <a:lnTo>
                    <a:pt x="1099" y="1487"/>
                  </a:lnTo>
                  <a:lnTo>
                    <a:pt x="1158" y="1494"/>
                  </a:lnTo>
                  <a:lnTo>
                    <a:pt x="1215" y="1497"/>
                  </a:lnTo>
                  <a:lnTo>
                    <a:pt x="1269" y="1501"/>
                  </a:lnTo>
                  <a:lnTo>
                    <a:pt x="1324" y="1503"/>
                  </a:lnTo>
                  <a:lnTo>
                    <a:pt x="1375" y="1504"/>
                  </a:lnTo>
                  <a:lnTo>
                    <a:pt x="1426" y="1504"/>
                  </a:lnTo>
                  <a:lnTo>
                    <a:pt x="1476" y="1503"/>
                  </a:lnTo>
                  <a:lnTo>
                    <a:pt x="1526" y="1500"/>
                  </a:lnTo>
                  <a:lnTo>
                    <a:pt x="1626" y="1494"/>
                  </a:lnTo>
                  <a:lnTo>
                    <a:pt x="1729" y="1486"/>
                  </a:lnTo>
                  <a:lnTo>
                    <a:pt x="1837" y="1476"/>
                  </a:lnTo>
                  <a:lnTo>
                    <a:pt x="1951" y="1467"/>
                  </a:lnTo>
                  <a:lnTo>
                    <a:pt x="1951" y="1467"/>
                  </a:lnTo>
                  <a:lnTo>
                    <a:pt x="2010" y="1463"/>
                  </a:lnTo>
                  <a:lnTo>
                    <a:pt x="2076" y="1462"/>
                  </a:lnTo>
                  <a:lnTo>
                    <a:pt x="2145" y="1460"/>
                  </a:lnTo>
                  <a:lnTo>
                    <a:pt x="2215" y="1457"/>
                  </a:lnTo>
                  <a:lnTo>
                    <a:pt x="2250" y="1455"/>
                  </a:lnTo>
                  <a:lnTo>
                    <a:pt x="2285" y="1452"/>
                  </a:lnTo>
                  <a:lnTo>
                    <a:pt x="2319" y="1448"/>
                  </a:lnTo>
                  <a:lnTo>
                    <a:pt x="2352" y="1443"/>
                  </a:lnTo>
                  <a:lnTo>
                    <a:pt x="2385" y="1438"/>
                  </a:lnTo>
                  <a:lnTo>
                    <a:pt x="2415" y="1431"/>
                  </a:lnTo>
                  <a:lnTo>
                    <a:pt x="2444" y="1422"/>
                  </a:lnTo>
                  <a:lnTo>
                    <a:pt x="2472" y="1412"/>
                  </a:lnTo>
                  <a:lnTo>
                    <a:pt x="2472" y="1412"/>
                  </a:lnTo>
                  <a:lnTo>
                    <a:pt x="2495" y="1402"/>
                  </a:lnTo>
                  <a:lnTo>
                    <a:pt x="2517" y="1390"/>
                  </a:lnTo>
                  <a:lnTo>
                    <a:pt x="2540" y="1378"/>
                  </a:lnTo>
                  <a:lnTo>
                    <a:pt x="2561" y="1363"/>
                  </a:lnTo>
                  <a:lnTo>
                    <a:pt x="2583" y="1347"/>
                  </a:lnTo>
                  <a:lnTo>
                    <a:pt x="2603" y="1331"/>
                  </a:lnTo>
                  <a:lnTo>
                    <a:pt x="2622" y="1313"/>
                  </a:lnTo>
                  <a:lnTo>
                    <a:pt x="2641" y="1295"/>
                  </a:lnTo>
                  <a:lnTo>
                    <a:pt x="2660" y="1276"/>
                  </a:lnTo>
                  <a:lnTo>
                    <a:pt x="2676" y="1255"/>
                  </a:lnTo>
                  <a:lnTo>
                    <a:pt x="2692" y="1234"/>
                  </a:lnTo>
                  <a:lnTo>
                    <a:pt x="2708" y="1213"/>
                  </a:lnTo>
                  <a:lnTo>
                    <a:pt x="2721" y="1190"/>
                  </a:lnTo>
                  <a:lnTo>
                    <a:pt x="2734" y="1167"/>
                  </a:lnTo>
                  <a:lnTo>
                    <a:pt x="2745" y="1145"/>
                  </a:lnTo>
                  <a:lnTo>
                    <a:pt x="2755" y="1121"/>
                  </a:lnTo>
                  <a:lnTo>
                    <a:pt x="2755" y="1121"/>
                  </a:lnTo>
                  <a:lnTo>
                    <a:pt x="2754" y="1007"/>
                  </a:lnTo>
                  <a:lnTo>
                    <a:pt x="2754" y="892"/>
                  </a:lnTo>
                  <a:lnTo>
                    <a:pt x="2754" y="779"/>
                  </a:lnTo>
                  <a:lnTo>
                    <a:pt x="2755" y="722"/>
                  </a:lnTo>
                  <a:lnTo>
                    <a:pt x="2758" y="664"/>
                  </a:lnTo>
                  <a:lnTo>
                    <a:pt x="2760" y="609"/>
                  </a:lnTo>
                  <a:lnTo>
                    <a:pt x="2766" y="552"/>
                  </a:lnTo>
                  <a:lnTo>
                    <a:pt x="2771" y="495"/>
                  </a:lnTo>
                  <a:lnTo>
                    <a:pt x="2777" y="439"/>
                  </a:lnTo>
                  <a:lnTo>
                    <a:pt x="2786" y="383"/>
                  </a:lnTo>
                  <a:lnTo>
                    <a:pt x="2796" y="326"/>
                  </a:lnTo>
                  <a:lnTo>
                    <a:pt x="2807" y="271"/>
                  </a:lnTo>
                  <a:lnTo>
                    <a:pt x="2821" y="215"/>
                  </a:lnTo>
                  <a:lnTo>
                    <a:pt x="2821" y="215"/>
                  </a:lnTo>
                  <a:lnTo>
                    <a:pt x="2822" y="210"/>
                  </a:lnTo>
                  <a:lnTo>
                    <a:pt x="2822" y="210"/>
                  </a:lnTo>
                  <a:lnTo>
                    <a:pt x="2827" y="192"/>
                  </a:lnTo>
                  <a:lnTo>
                    <a:pt x="2834" y="174"/>
                  </a:lnTo>
                  <a:lnTo>
                    <a:pt x="2840" y="157"/>
                  </a:lnTo>
                  <a:lnTo>
                    <a:pt x="2847" y="140"/>
                  </a:lnTo>
                  <a:lnTo>
                    <a:pt x="2855" y="125"/>
                  </a:lnTo>
                  <a:lnTo>
                    <a:pt x="2864" y="110"/>
                  </a:lnTo>
                  <a:lnTo>
                    <a:pt x="2874" y="94"/>
                  </a:lnTo>
                  <a:lnTo>
                    <a:pt x="2884" y="81"/>
                  </a:lnTo>
                  <a:lnTo>
                    <a:pt x="2895" y="68"/>
                  </a:lnTo>
                  <a:lnTo>
                    <a:pt x="2908" y="55"/>
                  </a:lnTo>
                  <a:lnTo>
                    <a:pt x="2922" y="45"/>
                  </a:lnTo>
                  <a:lnTo>
                    <a:pt x="2936" y="35"/>
                  </a:lnTo>
                  <a:lnTo>
                    <a:pt x="2951" y="26"/>
                  </a:lnTo>
                  <a:lnTo>
                    <a:pt x="2967" y="18"/>
                  </a:lnTo>
                  <a:lnTo>
                    <a:pt x="2985" y="11"/>
                  </a:lnTo>
                  <a:lnTo>
                    <a:pt x="3004" y="6"/>
                  </a:lnTo>
                  <a:lnTo>
                    <a:pt x="3004" y="6"/>
                  </a:lnTo>
                  <a:lnTo>
                    <a:pt x="3029" y="1"/>
                  </a:lnTo>
                  <a:lnTo>
                    <a:pt x="3052" y="0"/>
                  </a:lnTo>
                  <a:lnTo>
                    <a:pt x="3062" y="0"/>
                  </a:lnTo>
                  <a:lnTo>
                    <a:pt x="3071" y="1"/>
                  </a:lnTo>
                  <a:lnTo>
                    <a:pt x="3079" y="2"/>
                  </a:lnTo>
                  <a:lnTo>
                    <a:pt x="3087" y="5"/>
                  </a:lnTo>
                  <a:lnTo>
                    <a:pt x="3094" y="9"/>
                  </a:lnTo>
                  <a:lnTo>
                    <a:pt x="3101" y="13"/>
                  </a:lnTo>
                  <a:lnTo>
                    <a:pt x="3107" y="18"/>
                  </a:lnTo>
                  <a:lnTo>
                    <a:pt x="3112" y="23"/>
                  </a:lnTo>
                  <a:lnTo>
                    <a:pt x="3117" y="29"/>
                  </a:lnTo>
                  <a:lnTo>
                    <a:pt x="3121" y="35"/>
                  </a:lnTo>
                  <a:lnTo>
                    <a:pt x="3127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33311FD1-B583-DBCA-3025-09B7DC75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1774"/>
              <a:ext cx="944" cy="590"/>
            </a:xfrm>
            <a:custGeom>
              <a:avLst/>
              <a:gdLst>
                <a:gd name="T0" fmla="*/ 2825 w 2833"/>
                <a:gd name="T1" fmla="*/ 1233 h 1769"/>
                <a:gd name="T2" fmla="*/ 2758 w 2833"/>
                <a:gd name="T3" fmla="*/ 1326 h 1769"/>
                <a:gd name="T4" fmla="*/ 2670 w 2833"/>
                <a:gd name="T5" fmla="*/ 1417 h 1769"/>
                <a:gd name="T6" fmla="*/ 2571 w 2833"/>
                <a:gd name="T7" fmla="*/ 1513 h 1769"/>
                <a:gd name="T8" fmla="*/ 2443 w 2833"/>
                <a:gd name="T9" fmla="*/ 1591 h 1769"/>
                <a:gd name="T10" fmla="*/ 2216 w 2833"/>
                <a:gd name="T11" fmla="*/ 1675 h 1769"/>
                <a:gd name="T12" fmla="*/ 2003 w 2833"/>
                <a:gd name="T13" fmla="*/ 1731 h 1769"/>
                <a:gd name="T14" fmla="*/ 1822 w 2833"/>
                <a:gd name="T15" fmla="*/ 1761 h 1769"/>
                <a:gd name="T16" fmla="*/ 1648 w 2833"/>
                <a:gd name="T17" fmla="*/ 1767 h 1769"/>
                <a:gd name="T18" fmla="*/ 1480 w 2833"/>
                <a:gd name="T19" fmla="*/ 1755 h 1769"/>
                <a:gd name="T20" fmla="*/ 1318 w 2833"/>
                <a:gd name="T21" fmla="*/ 1721 h 1769"/>
                <a:gd name="T22" fmla="*/ 1156 w 2833"/>
                <a:gd name="T23" fmla="*/ 1670 h 1769"/>
                <a:gd name="T24" fmla="*/ 995 w 2833"/>
                <a:gd name="T25" fmla="*/ 1602 h 1769"/>
                <a:gd name="T26" fmla="*/ 710 w 2833"/>
                <a:gd name="T27" fmla="*/ 1450 h 1769"/>
                <a:gd name="T28" fmla="*/ 594 w 2833"/>
                <a:gd name="T29" fmla="*/ 1374 h 1769"/>
                <a:gd name="T30" fmla="*/ 461 w 2833"/>
                <a:gd name="T31" fmla="*/ 1272 h 1769"/>
                <a:gd name="T32" fmla="*/ 351 w 2833"/>
                <a:gd name="T33" fmla="*/ 1167 h 1769"/>
                <a:gd name="T34" fmla="*/ 241 w 2833"/>
                <a:gd name="T35" fmla="*/ 1038 h 1769"/>
                <a:gd name="T36" fmla="*/ 114 w 2833"/>
                <a:gd name="T37" fmla="*/ 842 h 1769"/>
                <a:gd name="T38" fmla="*/ 24 w 2833"/>
                <a:gd name="T39" fmla="*/ 671 h 1769"/>
                <a:gd name="T40" fmla="*/ 2 w 2833"/>
                <a:gd name="T41" fmla="*/ 584 h 1769"/>
                <a:gd name="T42" fmla="*/ 7 w 2833"/>
                <a:gd name="T43" fmla="*/ 480 h 1769"/>
                <a:gd name="T44" fmla="*/ 33 w 2833"/>
                <a:gd name="T45" fmla="*/ 368 h 1769"/>
                <a:gd name="T46" fmla="*/ 118 w 2833"/>
                <a:gd name="T47" fmla="*/ 158 h 1769"/>
                <a:gd name="T48" fmla="*/ 201 w 2833"/>
                <a:gd name="T49" fmla="*/ 0 h 1769"/>
                <a:gd name="T50" fmla="*/ 367 w 2833"/>
                <a:gd name="T51" fmla="*/ 6 h 1769"/>
                <a:gd name="T52" fmla="*/ 440 w 2833"/>
                <a:gd name="T53" fmla="*/ 56 h 1769"/>
                <a:gd name="T54" fmla="*/ 424 w 2833"/>
                <a:gd name="T55" fmla="*/ 122 h 1769"/>
                <a:gd name="T56" fmla="*/ 421 w 2833"/>
                <a:gd name="T57" fmla="*/ 231 h 1769"/>
                <a:gd name="T58" fmla="*/ 430 w 2833"/>
                <a:gd name="T59" fmla="*/ 417 h 1769"/>
                <a:gd name="T60" fmla="*/ 459 w 2833"/>
                <a:gd name="T61" fmla="*/ 584 h 1769"/>
                <a:gd name="T62" fmla="*/ 496 w 2833"/>
                <a:gd name="T63" fmla="*/ 700 h 1769"/>
                <a:gd name="T64" fmla="*/ 551 w 2833"/>
                <a:gd name="T65" fmla="*/ 813 h 1769"/>
                <a:gd name="T66" fmla="*/ 629 w 2833"/>
                <a:gd name="T67" fmla="*/ 922 h 1769"/>
                <a:gd name="T68" fmla="*/ 703 w 2833"/>
                <a:gd name="T69" fmla="*/ 996 h 1769"/>
                <a:gd name="T70" fmla="*/ 816 w 2833"/>
                <a:gd name="T71" fmla="*/ 1082 h 1769"/>
                <a:gd name="T72" fmla="*/ 943 w 2833"/>
                <a:gd name="T73" fmla="*/ 1154 h 1769"/>
                <a:gd name="T74" fmla="*/ 1108 w 2833"/>
                <a:gd name="T75" fmla="*/ 1225 h 1769"/>
                <a:gd name="T76" fmla="*/ 1361 w 2833"/>
                <a:gd name="T77" fmla="*/ 1301 h 1769"/>
                <a:gd name="T78" fmla="*/ 1547 w 2833"/>
                <a:gd name="T79" fmla="*/ 1331 h 1769"/>
                <a:gd name="T80" fmla="*/ 1703 w 2833"/>
                <a:gd name="T81" fmla="*/ 1336 h 1769"/>
                <a:gd name="T82" fmla="*/ 1886 w 2833"/>
                <a:gd name="T83" fmla="*/ 1329 h 1769"/>
                <a:gd name="T84" fmla="*/ 2071 w 2833"/>
                <a:gd name="T85" fmla="*/ 1300 h 1769"/>
                <a:gd name="T86" fmla="*/ 2216 w 2833"/>
                <a:gd name="T87" fmla="*/ 1252 h 1769"/>
                <a:gd name="T88" fmla="*/ 2305 w 2833"/>
                <a:gd name="T89" fmla="*/ 1207 h 1769"/>
                <a:gd name="T90" fmla="*/ 2511 w 2833"/>
                <a:gd name="T91" fmla="*/ 1078 h 1769"/>
                <a:gd name="T92" fmla="*/ 2629 w 2833"/>
                <a:gd name="T93" fmla="*/ 1074 h 1769"/>
                <a:gd name="T94" fmla="*/ 2753 w 2833"/>
                <a:gd name="T95" fmla="*/ 1156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33" h="1769">
                  <a:moveTo>
                    <a:pt x="2833" y="1219"/>
                  </a:moveTo>
                  <a:lnTo>
                    <a:pt x="2833" y="1219"/>
                  </a:lnTo>
                  <a:lnTo>
                    <a:pt x="2833" y="1219"/>
                  </a:lnTo>
                  <a:lnTo>
                    <a:pt x="2825" y="1233"/>
                  </a:lnTo>
                  <a:lnTo>
                    <a:pt x="2815" y="1249"/>
                  </a:lnTo>
                  <a:lnTo>
                    <a:pt x="2803" y="1271"/>
                  </a:lnTo>
                  <a:lnTo>
                    <a:pt x="2784" y="1296"/>
                  </a:lnTo>
                  <a:lnTo>
                    <a:pt x="2758" y="1326"/>
                  </a:lnTo>
                  <a:lnTo>
                    <a:pt x="2728" y="1360"/>
                  </a:lnTo>
                  <a:lnTo>
                    <a:pt x="2690" y="1397"/>
                  </a:lnTo>
                  <a:lnTo>
                    <a:pt x="2690" y="1397"/>
                  </a:lnTo>
                  <a:lnTo>
                    <a:pt x="2670" y="1417"/>
                  </a:lnTo>
                  <a:lnTo>
                    <a:pt x="2651" y="1436"/>
                  </a:lnTo>
                  <a:lnTo>
                    <a:pt x="2613" y="1475"/>
                  </a:lnTo>
                  <a:lnTo>
                    <a:pt x="2593" y="1494"/>
                  </a:lnTo>
                  <a:lnTo>
                    <a:pt x="2571" y="1513"/>
                  </a:lnTo>
                  <a:lnTo>
                    <a:pt x="2545" y="1532"/>
                  </a:lnTo>
                  <a:lnTo>
                    <a:pt x="2516" y="1552"/>
                  </a:lnTo>
                  <a:lnTo>
                    <a:pt x="2482" y="1571"/>
                  </a:lnTo>
                  <a:lnTo>
                    <a:pt x="2443" y="1591"/>
                  </a:lnTo>
                  <a:lnTo>
                    <a:pt x="2398" y="1611"/>
                  </a:lnTo>
                  <a:lnTo>
                    <a:pt x="2346" y="1631"/>
                  </a:lnTo>
                  <a:lnTo>
                    <a:pt x="2286" y="1653"/>
                  </a:lnTo>
                  <a:lnTo>
                    <a:pt x="2216" y="1675"/>
                  </a:lnTo>
                  <a:lnTo>
                    <a:pt x="2138" y="1697"/>
                  </a:lnTo>
                  <a:lnTo>
                    <a:pt x="2050" y="1721"/>
                  </a:lnTo>
                  <a:lnTo>
                    <a:pt x="2050" y="1721"/>
                  </a:lnTo>
                  <a:lnTo>
                    <a:pt x="2003" y="1731"/>
                  </a:lnTo>
                  <a:lnTo>
                    <a:pt x="1957" y="1741"/>
                  </a:lnTo>
                  <a:lnTo>
                    <a:pt x="1911" y="1749"/>
                  </a:lnTo>
                  <a:lnTo>
                    <a:pt x="1866" y="1756"/>
                  </a:lnTo>
                  <a:lnTo>
                    <a:pt x="1822" y="1761"/>
                  </a:lnTo>
                  <a:lnTo>
                    <a:pt x="1778" y="1765"/>
                  </a:lnTo>
                  <a:lnTo>
                    <a:pt x="1735" y="1767"/>
                  </a:lnTo>
                  <a:lnTo>
                    <a:pt x="1691" y="1769"/>
                  </a:lnTo>
                  <a:lnTo>
                    <a:pt x="1648" y="1767"/>
                  </a:lnTo>
                  <a:lnTo>
                    <a:pt x="1606" y="1766"/>
                  </a:lnTo>
                  <a:lnTo>
                    <a:pt x="1563" y="1764"/>
                  </a:lnTo>
                  <a:lnTo>
                    <a:pt x="1522" y="1760"/>
                  </a:lnTo>
                  <a:lnTo>
                    <a:pt x="1480" y="1755"/>
                  </a:lnTo>
                  <a:lnTo>
                    <a:pt x="1440" y="1747"/>
                  </a:lnTo>
                  <a:lnTo>
                    <a:pt x="1398" y="1740"/>
                  </a:lnTo>
                  <a:lnTo>
                    <a:pt x="1358" y="1731"/>
                  </a:lnTo>
                  <a:lnTo>
                    <a:pt x="1318" y="1721"/>
                  </a:lnTo>
                  <a:lnTo>
                    <a:pt x="1277" y="1710"/>
                  </a:lnTo>
                  <a:lnTo>
                    <a:pt x="1237" y="1698"/>
                  </a:lnTo>
                  <a:lnTo>
                    <a:pt x="1197" y="1684"/>
                  </a:lnTo>
                  <a:lnTo>
                    <a:pt x="1156" y="1670"/>
                  </a:lnTo>
                  <a:lnTo>
                    <a:pt x="1116" y="1655"/>
                  </a:lnTo>
                  <a:lnTo>
                    <a:pt x="1076" y="1639"/>
                  </a:lnTo>
                  <a:lnTo>
                    <a:pt x="1035" y="1621"/>
                  </a:lnTo>
                  <a:lnTo>
                    <a:pt x="995" y="1602"/>
                  </a:lnTo>
                  <a:lnTo>
                    <a:pt x="955" y="1583"/>
                  </a:lnTo>
                  <a:lnTo>
                    <a:pt x="874" y="1542"/>
                  </a:lnTo>
                  <a:lnTo>
                    <a:pt x="793" y="1498"/>
                  </a:lnTo>
                  <a:lnTo>
                    <a:pt x="710" y="1450"/>
                  </a:lnTo>
                  <a:lnTo>
                    <a:pt x="710" y="1450"/>
                  </a:lnTo>
                  <a:lnTo>
                    <a:pt x="670" y="1425"/>
                  </a:lnTo>
                  <a:lnTo>
                    <a:pt x="631" y="1399"/>
                  </a:lnTo>
                  <a:lnTo>
                    <a:pt x="594" y="1374"/>
                  </a:lnTo>
                  <a:lnTo>
                    <a:pt x="558" y="1349"/>
                  </a:lnTo>
                  <a:lnTo>
                    <a:pt x="525" y="1324"/>
                  </a:lnTo>
                  <a:lnTo>
                    <a:pt x="492" y="1297"/>
                  </a:lnTo>
                  <a:lnTo>
                    <a:pt x="461" y="1272"/>
                  </a:lnTo>
                  <a:lnTo>
                    <a:pt x="432" y="1246"/>
                  </a:lnTo>
                  <a:lnTo>
                    <a:pt x="404" y="1219"/>
                  </a:lnTo>
                  <a:lnTo>
                    <a:pt x="376" y="1194"/>
                  </a:lnTo>
                  <a:lnTo>
                    <a:pt x="351" y="1167"/>
                  </a:lnTo>
                  <a:lnTo>
                    <a:pt x="327" y="1141"/>
                  </a:lnTo>
                  <a:lnTo>
                    <a:pt x="303" y="1116"/>
                  </a:lnTo>
                  <a:lnTo>
                    <a:pt x="282" y="1089"/>
                  </a:lnTo>
                  <a:lnTo>
                    <a:pt x="241" y="1038"/>
                  </a:lnTo>
                  <a:lnTo>
                    <a:pt x="205" y="987"/>
                  </a:lnTo>
                  <a:lnTo>
                    <a:pt x="171" y="938"/>
                  </a:lnTo>
                  <a:lnTo>
                    <a:pt x="140" y="889"/>
                  </a:lnTo>
                  <a:lnTo>
                    <a:pt x="114" y="842"/>
                  </a:lnTo>
                  <a:lnTo>
                    <a:pt x="89" y="797"/>
                  </a:lnTo>
                  <a:lnTo>
                    <a:pt x="66" y="753"/>
                  </a:lnTo>
                  <a:lnTo>
                    <a:pt x="24" y="671"/>
                  </a:lnTo>
                  <a:lnTo>
                    <a:pt x="24" y="671"/>
                  </a:lnTo>
                  <a:lnTo>
                    <a:pt x="16" y="651"/>
                  </a:lnTo>
                  <a:lnTo>
                    <a:pt x="8" y="629"/>
                  </a:lnTo>
                  <a:lnTo>
                    <a:pt x="4" y="608"/>
                  </a:lnTo>
                  <a:lnTo>
                    <a:pt x="2" y="584"/>
                  </a:lnTo>
                  <a:lnTo>
                    <a:pt x="0" y="559"/>
                  </a:lnTo>
                  <a:lnTo>
                    <a:pt x="0" y="533"/>
                  </a:lnTo>
                  <a:lnTo>
                    <a:pt x="3" y="507"/>
                  </a:lnTo>
                  <a:lnTo>
                    <a:pt x="7" y="480"/>
                  </a:lnTo>
                  <a:lnTo>
                    <a:pt x="12" y="453"/>
                  </a:lnTo>
                  <a:lnTo>
                    <a:pt x="18" y="425"/>
                  </a:lnTo>
                  <a:lnTo>
                    <a:pt x="26" y="397"/>
                  </a:lnTo>
                  <a:lnTo>
                    <a:pt x="33" y="368"/>
                  </a:lnTo>
                  <a:lnTo>
                    <a:pt x="52" y="313"/>
                  </a:lnTo>
                  <a:lnTo>
                    <a:pt x="72" y="259"/>
                  </a:lnTo>
                  <a:lnTo>
                    <a:pt x="95" y="207"/>
                  </a:lnTo>
                  <a:lnTo>
                    <a:pt x="118" y="158"/>
                  </a:lnTo>
                  <a:lnTo>
                    <a:pt x="139" y="114"/>
                  </a:lnTo>
                  <a:lnTo>
                    <a:pt x="158" y="76"/>
                  </a:lnTo>
                  <a:lnTo>
                    <a:pt x="190" y="2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40" y="3"/>
                  </a:lnTo>
                  <a:lnTo>
                    <a:pt x="282" y="4"/>
                  </a:lnTo>
                  <a:lnTo>
                    <a:pt x="367" y="6"/>
                  </a:lnTo>
                  <a:lnTo>
                    <a:pt x="462" y="8"/>
                  </a:lnTo>
                  <a:lnTo>
                    <a:pt x="462" y="8"/>
                  </a:lnTo>
                  <a:lnTo>
                    <a:pt x="447" y="39"/>
                  </a:lnTo>
                  <a:lnTo>
                    <a:pt x="440" y="56"/>
                  </a:lnTo>
                  <a:lnTo>
                    <a:pt x="434" y="73"/>
                  </a:lnTo>
                  <a:lnTo>
                    <a:pt x="430" y="90"/>
                  </a:lnTo>
                  <a:lnTo>
                    <a:pt x="427" y="106"/>
                  </a:lnTo>
                  <a:lnTo>
                    <a:pt x="424" y="122"/>
                  </a:lnTo>
                  <a:lnTo>
                    <a:pt x="423" y="139"/>
                  </a:lnTo>
                  <a:lnTo>
                    <a:pt x="423" y="139"/>
                  </a:lnTo>
                  <a:lnTo>
                    <a:pt x="421" y="196"/>
                  </a:lnTo>
                  <a:lnTo>
                    <a:pt x="421" y="231"/>
                  </a:lnTo>
                  <a:lnTo>
                    <a:pt x="421" y="272"/>
                  </a:lnTo>
                  <a:lnTo>
                    <a:pt x="423" y="317"/>
                  </a:lnTo>
                  <a:lnTo>
                    <a:pt x="425" y="366"/>
                  </a:lnTo>
                  <a:lnTo>
                    <a:pt x="430" y="417"/>
                  </a:lnTo>
                  <a:lnTo>
                    <a:pt x="437" y="470"/>
                  </a:lnTo>
                  <a:lnTo>
                    <a:pt x="447" y="527"/>
                  </a:lnTo>
                  <a:lnTo>
                    <a:pt x="452" y="555"/>
                  </a:lnTo>
                  <a:lnTo>
                    <a:pt x="459" y="584"/>
                  </a:lnTo>
                  <a:lnTo>
                    <a:pt x="467" y="613"/>
                  </a:lnTo>
                  <a:lnTo>
                    <a:pt x="476" y="642"/>
                  </a:lnTo>
                  <a:lnTo>
                    <a:pt x="486" y="671"/>
                  </a:lnTo>
                  <a:lnTo>
                    <a:pt x="496" y="700"/>
                  </a:lnTo>
                  <a:lnTo>
                    <a:pt x="508" y="728"/>
                  </a:lnTo>
                  <a:lnTo>
                    <a:pt x="521" y="757"/>
                  </a:lnTo>
                  <a:lnTo>
                    <a:pt x="536" y="785"/>
                  </a:lnTo>
                  <a:lnTo>
                    <a:pt x="551" y="813"/>
                  </a:lnTo>
                  <a:lnTo>
                    <a:pt x="569" y="841"/>
                  </a:lnTo>
                  <a:lnTo>
                    <a:pt x="588" y="869"/>
                  </a:lnTo>
                  <a:lnTo>
                    <a:pt x="608" y="895"/>
                  </a:lnTo>
                  <a:lnTo>
                    <a:pt x="629" y="922"/>
                  </a:lnTo>
                  <a:lnTo>
                    <a:pt x="629" y="922"/>
                  </a:lnTo>
                  <a:lnTo>
                    <a:pt x="652" y="947"/>
                  </a:lnTo>
                  <a:lnTo>
                    <a:pt x="676" y="972"/>
                  </a:lnTo>
                  <a:lnTo>
                    <a:pt x="703" y="996"/>
                  </a:lnTo>
                  <a:lnTo>
                    <a:pt x="729" y="1019"/>
                  </a:lnTo>
                  <a:lnTo>
                    <a:pt x="757" y="1040"/>
                  </a:lnTo>
                  <a:lnTo>
                    <a:pt x="786" y="1062"/>
                  </a:lnTo>
                  <a:lnTo>
                    <a:pt x="816" y="1082"/>
                  </a:lnTo>
                  <a:lnTo>
                    <a:pt x="848" y="1101"/>
                  </a:lnTo>
                  <a:lnTo>
                    <a:pt x="879" y="1120"/>
                  </a:lnTo>
                  <a:lnTo>
                    <a:pt x="911" y="1137"/>
                  </a:lnTo>
                  <a:lnTo>
                    <a:pt x="943" y="1154"/>
                  </a:lnTo>
                  <a:lnTo>
                    <a:pt x="976" y="1170"/>
                  </a:lnTo>
                  <a:lnTo>
                    <a:pt x="1009" y="1185"/>
                  </a:lnTo>
                  <a:lnTo>
                    <a:pt x="1042" y="1199"/>
                  </a:lnTo>
                  <a:lnTo>
                    <a:pt x="1108" y="1225"/>
                  </a:lnTo>
                  <a:lnTo>
                    <a:pt x="1175" y="1248"/>
                  </a:lnTo>
                  <a:lnTo>
                    <a:pt x="1240" y="1268"/>
                  </a:lnTo>
                  <a:lnTo>
                    <a:pt x="1301" y="1286"/>
                  </a:lnTo>
                  <a:lnTo>
                    <a:pt x="1361" y="1301"/>
                  </a:lnTo>
                  <a:lnTo>
                    <a:pt x="1415" y="1312"/>
                  </a:lnTo>
                  <a:lnTo>
                    <a:pt x="1465" y="1321"/>
                  </a:lnTo>
                  <a:lnTo>
                    <a:pt x="1509" y="1328"/>
                  </a:lnTo>
                  <a:lnTo>
                    <a:pt x="1547" y="1331"/>
                  </a:lnTo>
                  <a:lnTo>
                    <a:pt x="1547" y="1331"/>
                  </a:lnTo>
                  <a:lnTo>
                    <a:pt x="1620" y="1335"/>
                  </a:lnTo>
                  <a:lnTo>
                    <a:pt x="1662" y="1336"/>
                  </a:lnTo>
                  <a:lnTo>
                    <a:pt x="1703" y="1336"/>
                  </a:lnTo>
                  <a:lnTo>
                    <a:pt x="1748" y="1336"/>
                  </a:lnTo>
                  <a:lnTo>
                    <a:pt x="1793" y="1335"/>
                  </a:lnTo>
                  <a:lnTo>
                    <a:pt x="1840" y="1333"/>
                  </a:lnTo>
                  <a:lnTo>
                    <a:pt x="1886" y="1329"/>
                  </a:lnTo>
                  <a:lnTo>
                    <a:pt x="1933" y="1324"/>
                  </a:lnTo>
                  <a:lnTo>
                    <a:pt x="1981" y="1317"/>
                  </a:lnTo>
                  <a:lnTo>
                    <a:pt x="2026" y="1309"/>
                  </a:lnTo>
                  <a:lnTo>
                    <a:pt x="2071" y="1300"/>
                  </a:lnTo>
                  <a:lnTo>
                    <a:pt x="2116" y="1288"/>
                  </a:lnTo>
                  <a:lnTo>
                    <a:pt x="2157" y="1275"/>
                  </a:lnTo>
                  <a:lnTo>
                    <a:pt x="2198" y="1261"/>
                  </a:lnTo>
                  <a:lnTo>
                    <a:pt x="2216" y="1252"/>
                  </a:lnTo>
                  <a:lnTo>
                    <a:pt x="2235" y="1243"/>
                  </a:lnTo>
                  <a:lnTo>
                    <a:pt x="2235" y="1243"/>
                  </a:lnTo>
                  <a:lnTo>
                    <a:pt x="2271" y="1225"/>
                  </a:lnTo>
                  <a:lnTo>
                    <a:pt x="2305" y="1207"/>
                  </a:lnTo>
                  <a:lnTo>
                    <a:pt x="2368" y="1170"/>
                  </a:lnTo>
                  <a:lnTo>
                    <a:pt x="2424" y="1136"/>
                  </a:lnTo>
                  <a:lnTo>
                    <a:pt x="2472" y="1104"/>
                  </a:lnTo>
                  <a:lnTo>
                    <a:pt x="2511" y="1078"/>
                  </a:lnTo>
                  <a:lnTo>
                    <a:pt x="2540" y="1057"/>
                  </a:lnTo>
                  <a:lnTo>
                    <a:pt x="2566" y="1039"/>
                  </a:lnTo>
                  <a:lnTo>
                    <a:pt x="2566" y="1039"/>
                  </a:lnTo>
                  <a:lnTo>
                    <a:pt x="2629" y="1074"/>
                  </a:lnTo>
                  <a:lnTo>
                    <a:pt x="2683" y="1107"/>
                  </a:lnTo>
                  <a:lnTo>
                    <a:pt x="2683" y="1107"/>
                  </a:lnTo>
                  <a:lnTo>
                    <a:pt x="2717" y="1128"/>
                  </a:lnTo>
                  <a:lnTo>
                    <a:pt x="2753" y="1156"/>
                  </a:lnTo>
                  <a:lnTo>
                    <a:pt x="2791" y="1186"/>
                  </a:lnTo>
                  <a:lnTo>
                    <a:pt x="2833" y="1219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34DFCE80-3EE7-66A0-003C-A2A8B9E5F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" y="1774"/>
              <a:ext cx="944" cy="590"/>
            </a:xfrm>
            <a:custGeom>
              <a:avLst/>
              <a:gdLst>
                <a:gd name="T0" fmla="*/ 2825 w 2833"/>
                <a:gd name="T1" fmla="*/ 1233 h 1769"/>
                <a:gd name="T2" fmla="*/ 2758 w 2833"/>
                <a:gd name="T3" fmla="*/ 1326 h 1769"/>
                <a:gd name="T4" fmla="*/ 2670 w 2833"/>
                <a:gd name="T5" fmla="*/ 1417 h 1769"/>
                <a:gd name="T6" fmla="*/ 2571 w 2833"/>
                <a:gd name="T7" fmla="*/ 1513 h 1769"/>
                <a:gd name="T8" fmla="*/ 2443 w 2833"/>
                <a:gd name="T9" fmla="*/ 1591 h 1769"/>
                <a:gd name="T10" fmla="*/ 2216 w 2833"/>
                <a:gd name="T11" fmla="*/ 1675 h 1769"/>
                <a:gd name="T12" fmla="*/ 2003 w 2833"/>
                <a:gd name="T13" fmla="*/ 1731 h 1769"/>
                <a:gd name="T14" fmla="*/ 1822 w 2833"/>
                <a:gd name="T15" fmla="*/ 1761 h 1769"/>
                <a:gd name="T16" fmla="*/ 1648 w 2833"/>
                <a:gd name="T17" fmla="*/ 1767 h 1769"/>
                <a:gd name="T18" fmla="*/ 1480 w 2833"/>
                <a:gd name="T19" fmla="*/ 1755 h 1769"/>
                <a:gd name="T20" fmla="*/ 1318 w 2833"/>
                <a:gd name="T21" fmla="*/ 1721 h 1769"/>
                <a:gd name="T22" fmla="*/ 1156 w 2833"/>
                <a:gd name="T23" fmla="*/ 1670 h 1769"/>
                <a:gd name="T24" fmla="*/ 995 w 2833"/>
                <a:gd name="T25" fmla="*/ 1602 h 1769"/>
                <a:gd name="T26" fmla="*/ 710 w 2833"/>
                <a:gd name="T27" fmla="*/ 1450 h 1769"/>
                <a:gd name="T28" fmla="*/ 594 w 2833"/>
                <a:gd name="T29" fmla="*/ 1374 h 1769"/>
                <a:gd name="T30" fmla="*/ 461 w 2833"/>
                <a:gd name="T31" fmla="*/ 1272 h 1769"/>
                <a:gd name="T32" fmla="*/ 351 w 2833"/>
                <a:gd name="T33" fmla="*/ 1167 h 1769"/>
                <a:gd name="T34" fmla="*/ 241 w 2833"/>
                <a:gd name="T35" fmla="*/ 1038 h 1769"/>
                <a:gd name="T36" fmla="*/ 114 w 2833"/>
                <a:gd name="T37" fmla="*/ 842 h 1769"/>
                <a:gd name="T38" fmla="*/ 24 w 2833"/>
                <a:gd name="T39" fmla="*/ 671 h 1769"/>
                <a:gd name="T40" fmla="*/ 2 w 2833"/>
                <a:gd name="T41" fmla="*/ 584 h 1769"/>
                <a:gd name="T42" fmla="*/ 7 w 2833"/>
                <a:gd name="T43" fmla="*/ 480 h 1769"/>
                <a:gd name="T44" fmla="*/ 33 w 2833"/>
                <a:gd name="T45" fmla="*/ 368 h 1769"/>
                <a:gd name="T46" fmla="*/ 118 w 2833"/>
                <a:gd name="T47" fmla="*/ 158 h 1769"/>
                <a:gd name="T48" fmla="*/ 201 w 2833"/>
                <a:gd name="T49" fmla="*/ 0 h 1769"/>
                <a:gd name="T50" fmla="*/ 367 w 2833"/>
                <a:gd name="T51" fmla="*/ 6 h 1769"/>
                <a:gd name="T52" fmla="*/ 440 w 2833"/>
                <a:gd name="T53" fmla="*/ 56 h 1769"/>
                <a:gd name="T54" fmla="*/ 424 w 2833"/>
                <a:gd name="T55" fmla="*/ 122 h 1769"/>
                <a:gd name="T56" fmla="*/ 421 w 2833"/>
                <a:gd name="T57" fmla="*/ 231 h 1769"/>
                <a:gd name="T58" fmla="*/ 430 w 2833"/>
                <a:gd name="T59" fmla="*/ 417 h 1769"/>
                <a:gd name="T60" fmla="*/ 459 w 2833"/>
                <a:gd name="T61" fmla="*/ 584 h 1769"/>
                <a:gd name="T62" fmla="*/ 496 w 2833"/>
                <a:gd name="T63" fmla="*/ 700 h 1769"/>
                <a:gd name="T64" fmla="*/ 551 w 2833"/>
                <a:gd name="T65" fmla="*/ 813 h 1769"/>
                <a:gd name="T66" fmla="*/ 629 w 2833"/>
                <a:gd name="T67" fmla="*/ 922 h 1769"/>
                <a:gd name="T68" fmla="*/ 703 w 2833"/>
                <a:gd name="T69" fmla="*/ 996 h 1769"/>
                <a:gd name="T70" fmla="*/ 816 w 2833"/>
                <a:gd name="T71" fmla="*/ 1082 h 1769"/>
                <a:gd name="T72" fmla="*/ 943 w 2833"/>
                <a:gd name="T73" fmla="*/ 1154 h 1769"/>
                <a:gd name="T74" fmla="*/ 1108 w 2833"/>
                <a:gd name="T75" fmla="*/ 1225 h 1769"/>
                <a:gd name="T76" fmla="*/ 1361 w 2833"/>
                <a:gd name="T77" fmla="*/ 1301 h 1769"/>
                <a:gd name="T78" fmla="*/ 1547 w 2833"/>
                <a:gd name="T79" fmla="*/ 1331 h 1769"/>
                <a:gd name="T80" fmla="*/ 1703 w 2833"/>
                <a:gd name="T81" fmla="*/ 1336 h 1769"/>
                <a:gd name="T82" fmla="*/ 1886 w 2833"/>
                <a:gd name="T83" fmla="*/ 1329 h 1769"/>
                <a:gd name="T84" fmla="*/ 2071 w 2833"/>
                <a:gd name="T85" fmla="*/ 1300 h 1769"/>
                <a:gd name="T86" fmla="*/ 2216 w 2833"/>
                <a:gd name="T87" fmla="*/ 1252 h 1769"/>
                <a:gd name="T88" fmla="*/ 2305 w 2833"/>
                <a:gd name="T89" fmla="*/ 1207 h 1769"/>
                <a:gd name="T90" fmla="*/ 2511 w 2833"/>
                <a:gd name="T91" fmla="*/ 1078 h 1769"/>
                <a:gd name="T92" fmla="*/ 2629 w 2833"/>
                <a:gd name="T93" fmla="*/ 1074 h 1769"/>
                <a:gd name="T94" fmla="*/ 2753 w 2833"/>
                <a:gd name="T95" fmla="*/ 1156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33" h="1769">
                  <a:moveTo>
                    <a:pt x="2833" y="1219"/>
                  </a:moveTo>
                  <a:lnTo>
                    <a:pt x="2833" y="1219"/>
                  </a:lnTo>
                  <a:lnTo>
                    <a:pt x="2833" y="1219"/>
                  </a:lnTo>
                  <a:lnTo>
                    <a:pt x="2825" y="1233"/>
                  </a:lnTo>
                  <a:lnTo>
                    <a:pt x="2815" y="1249"/>
                  </a:lnTo>
                  <a:lnTo>
                    <a:pt x="2803" y="1271"/>
                  </a:lnTo>
                  <a:lnTo>
                    <a:pt x="2784" y="1296"/>
                  </a:lnTo>
                  <a:lnTo>
                    <a:pt x="2758" y="1326"/>
                  </a:lnTo>
                  <a:lnTo>
                    <a:pt x="2728" y="1360"/>
                  </a:lnTo>
                  <a:lnTo>
                    <a:pt x="2690" y="1397"/>
                  </a:lnTo>
                  <a:lnTo>
                    <a:pt x="2690" y="1397"/>
                  </a:lnTo>
                  <a:lnTo>
                    <a:pt x="2670" y="1417"/>
                  </a:lnTo>
                  <a:lnTo>
                    <a:pt x="2651" y="1436"/>
                  </a:lnTo>
                  <a:lnTo>
                    <a:pt x="2613" y="1475"/>
                  </a:lnTo>
                  <a:lnTo>
                    <a:pt x="2593" y="1494"/>
                  </a:lnTo>
                  <a:lnTo>
                    <a:pt x="2571" y="1513"/>
                  </a:lnTo>
                  <a:lnTo>
                    <a:pt x="2545" y="1532"/>
                  </a:lnTo>
                  <a:lnTo>
                    <a:pt x="2516" y="1552"/>
                  </a:lnTo>
                  <a:lnTo>
                    <a:pt x="2482" y="1571"/>
                  </a:lnTo>
                  <a:lnTo>
                    <a:pt x="2443" y="1591"/>
                  </a:lnTo>
                  <a:lnTo>
                    <a:pt x="2398" y="1611"/>
                  </a:lnTo>
                  <a:lnTo>
                    <a:pt x="2346" y="1631"/>
                  </a:lnTo>
                  <a:lnTo>
                    <a:pt x="2286" y="1653"/>
                  </a:lnTo>
                  <a:lnTo>
                    <a:pt x="2216" y="1675"/>
                  </a:lnTo>
                  <a:lnTo>
                    <a:pt x="2138" y="1697"/>
                  </a:lnTo>
                  <a:lnTo>
                    <a:pt x="2050" y="1721"/>
                  </a:lnTo>
                  <a:lnTo>
                    <a:pt x="2050" y="1721"/>
                  </a:lnTo>
                  <a:lnTo>
                    <a:pt x="2003" y="1731"/>
                  </a:lnTo>
                  <a:lnTo>
                    <a:pt x="1957" y="1741"/>
                  </a:lnTo>
                  <a:lnTo>
                    <a:pt x="1911" y="1749"/>
                  </a:lnTo>
                  <a:lnTo>
                    <a:pt x="1866" y="1756"/>
                  </a:lnTo>
                  <a:lnTo>
                    <a:pt x="1822" y="1761"/>
                  </a:lnTo>
                  <a:lnTo>
                    <a:pt x="1778" y="1765"/>
                  </a:lnTo>
                  <a:lnTo>
                    <a:pt x="1735" y="1767"/>
                  </a:lnTo>
                  <a:lnTo>
                    <a:pt x="1691" y="1769"/>
                  </a:lnTo>
                  <a:lnTo>
                    <a:pt x="1648" y="1767"/>
                  </a:lnTo>
                  <a:lnTo>
                    <a:pt x="1606" y="1766"/>
                  </a:lnTo>
                  <a:lnTo>
                    <a:pt x="1563" y="1764"/>
                  </a:lnTo>
                  <a:lnTo>
                    <a:pt x="1522" y="1760"/>
                  </a:lnTo>
                  <a:lnTo>
                    <a:pt x="1480" y="1755"/>
                  </a:lnTo>
                  <a:lnTo>
                    <a:pt x="1440" y="1747"/>
                  </a:lnTo>
                  <a:lnTo>
                    <a:pt x="1398" y="1740"/>
                  </a:lnTo>
                  <a:lnTo>
                    <a:pt x="1358" y="1731"/>
                  </a:lnTo>
                  <a:lnTo>
                    <a:pt x="1318" y="1721"/>
                  </a:lnTo>
                  <a:lnTo>
                    <a:pt x="1277" y="1710"/>
                  </a:lnTo>
                  <a:lnTo>
                    <a:pt x="1237" y="1698"/>
                  </a:lnTo>
                  <a:lnTo>
                    <a:pt x="1197" y="1684"/>
                  </a:lnTo>
                  <a:lnTo>
                    <a:pt x="1156" y="1670"/>
                  </a:lnTo>
                  <a:lnTo>
                    <a:pt x="1116" y="1655"/>
                  </a:lnTo>
                  <a:lnTo>
                    <a:pt x="1076" y="1639"/>
                  </a:lnTo>
                  <a:lnTo>
                    <a:pt x="1035" y="1621"/>
                  </a:lnTo>
                  <a:lnTo>
                    <a:pt x="995" y="1602"/>
                  </a:lnTo>
                  <a:lnTo>
                    <a:pt x="955" y="1583"/>
                  </a:lnTo>
                  <a:lnTo>
                    <a:pt x="874" y="1542"/>
                  </a:lnTo>
                  <a:lnTo>
                    <a:pt x="793" y="1498"/>
                  </a:lnTo>
                  <a:lnTo>
                    <a:pt x="710" y="1450"/>
                  </a:lnTo>
                  <a:lnTo>
                    <a:pt x="710" y="1450"/>
                  </a:lnTo>
                  <a:lnTo>
                    <a:pt x="670" y="1425"/>
                  </a:lnTo>
                  <a:lnTo>
                    <a:pt x="631" y="1399"/>
                  </a:lnTo>
                  <a:lnTo>
                    <a:pt x="594" y="1374"/>
                  </a:lnTo>
                  <a:lnTo>
                    <a:pt x="558" y="1349"/>
                  </a:lnTo>
                  <a:lnTo>
                    <a:pt x="525" y="1324"/>
                  </a:lnTo>
                  <a:lnTo>
                    <a:pt x="492" y="1297"/>
                  </a:lnTo>
                  <a:lnTo>
                    <a:pt x="461" y="1272"/>
                  </a:lnTo>
                  <a:lnTo>
                    <a:pt x="432" y="1246"/>
                  </a:lnTo>
                  <a:lnTo>
                    <a:pt x="404" y="1219"/>
                  </a:lnTo>
                  <a:lnTo>
                    <a:pt x="376" y="1194"/>
                  </a:lnTo>
                  <a:lnTo>
                    <a:pt x="351" y="1167"/>
                  </a:lnTo>
                  <a:lnTo>
                    <a:pt x="327" y="1141"/>
                  </a:lnTo>
                  <a:lnTo>
                    <a:pt x="303" y="1116"/>
                  </a:lnTo>
                  <a:lnTo>
                    <a:pt x="282" y="1089"/>
                  </a:lnTo>
                  <a:lnTo>
                    <a:pt x="241" y="1038"/>
                  </a:lnTo>
                  <a:lnTo>
                    <a:pt x="205" y="987"/>
                  </a:lnTo>
                  <a:lnTo>
                    <a:pt x="171" y="938"/>
                  </a:lnTo>
                  <a:lnTo>
                    <a:pt x="140" y="889"/>
                  </a:lnTo>
                  <a:lnTo>
                    <a:pt x="114" y="842"/>
                  </a:lnTo>
                  <a:lnTo>
                    <a:pt x="89" y="797"/>
                  </a:lnTo>
                  <a:lnTo>
                    <a:pt x="66" y="753"/>
                  </a:lnTo>
                  <a:lnTo>
                    <a:pt x="24" y="671"/>
                  </a:lnTo>
                  <a:lnTo>
                    <a:pt x="24" y="671"/>
                  </a:lnTo>
                  <a:lnTo>
                    <a:pt x="16" y="651"/>
                  </a:lnTo>
                  <a:lnTo>
                    <a:pt x="8" y="629"/>
                  </a:lnTo>
                  <a:lnTo>
                    <a:pt x="4" y="608"/>
                  </a:lnTo>
                  <a:lnTo>
                    <a:pt x="2" y="584"/>
                  </a:lnTo>
                  <a:lnTo>
                    <a:pt x="0" y="559"/>
                  </a:lnTo>
                  <a:lnTo>
                    <a:pt x="0" y="533"/>
                  </a:lnTo>
                  <a:lnTo>
                    <a:pt x="3" y="507"/>
                  </a:lnTo>
                  <a:lnTo>
                    <a:pt x="7" y="480"/>
                  </a:lnTo>
                  <a:lnTo>
                    <a:pt x="12" y="453"/>
                  </a:lnTo>
                  <a:lnTo>
                    <a:pt x="18" y="425"/>
                  </a:lnTo>
                  <a:lnTo>
                    <a:pt x="26" y="397"/>
                  </a:lnTo>
                  <a:lnTo>
                    <a:pt x="33" y="368"/>
                  </a:lnTo>
                  <a:lnTo>
                    <a:pt x="52" y="313"/>
                  </a:lnTo>
                  <a:lnTo>
                    <a:pt x="72" y="259"/>
                  </a:lnTo>
                  <a:lnTo>
                    <a:pt x="95" y="207"/>
                  </a:lnTo>
                  <a:lnTo>
                    <a:pt x="118" y="158"/>
                  </a:lnTo>
                  <a:lnTo>
                    <a:pt x="139" y="114"/>
                  </a:lnTo>
                  <a:lnTo>
                    <a:pt x="158" y="76"/>
                  </a:lnTo>
                  <a:lnTo>
                    <a:pt x="190" y="2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40" y="3"/>
                  </a:lnTo>
                  <a:lnTo>
                    <a:pt x="282" y="4"/>
                  </a:lnTo>
                  <a:lnTo>
                    <a:pt x="367" y="6"/>
                  </a:lnTo>
                  <a:lnTo>
                    <a:pt x="462" y="8"/>
                  </a:lnTo>
                  <a:lnTo>
                    <a:pt x="462" y="8"/>
                  </a:lnTo>
                  <a:lnTo>
                    <a:pt x="447" y="39"/>
                  </a:lnTo>
                  <a:lnTo>
                    <a:pt x="440" y="56"/>
                  </a:lnTo>
                  <a:lnTo>
                    <a:pt x="434" y="73"/>
                  </a:lnTo>
                  <a:lnTo>
                    <a:pt x="430" y="90"/>
                  </a:lnTo>
                  <a:lnTo>
                    <a:pt x="427" y="106"/>
                  </a:lnTo>
                  <a:lnTo>
                    <a:pt x="424" y="122"/>
                  </a:lnTo>
                  <a:lnTo>
                    <a:pt x="423" y="139"/>
                  </a:lnTo>
                  <a:lnTo>
                    <a:pt x="423" y="139"/>
                  </a:lnTo>
                  <a:lnTo>
                    <a:pt x="421" y="196"/>
                  </a:lnTo>
                  <a:lnTo>
                    <a:pt x="421" y="231"/>
                  </a:lnTo>
                  <a:lnTo>
                    <a:pt x="421" y="272"/>
                  </a:lnTo>
                  <a:lnTo>
                    <a:pt x="423" y="317"/>
                  </a:lnTo>
                  <a:lnTo>
                    <a:pt x="425" y="366"/>
                  </a:lnTo>
                  <a:lnTo>
                    <a:pt x="430" y="417"/>
                  </a:lnTo>
                  <a:lnTo>
                    <a:pt x="437" y="470"/>
                  </a:lnTo>
                  <a:lnTo>
                    <a:pt x="447" y="527"/>
                  </a:lnTo>
                  <a:lnTo>
                    <a:pt x="452" y="555"/>
                  </a:lnTo>
                  <a:lnTo>
                    <a:pt x="459" y="584"/>
                  </a:lnTo>
                  <a:lnTo>
                    <a:pt x="467" y="613"/>
                  </a:lnTo>
                  <a:lnTo>
                    <a:pt x="476" y="642"/>
                  </a:lnTo>
                  <a:lnTo>
                    <a:pt x="486" y="671"/>
                  </a:lnTo>
                  <a:lnTo>
                    <a:pt x="496" y="700"/>
                  </a:lnTo>
                  <a:lnTo>
                    <a:pt x="508" y="728"/>
                  </a:lnTo>
                  <a:lnTo>
                    <a:pt x="521" y="757"/>
                  </a:lnTo>
                  <a:lnTo>
                    <a:pt x="536" y="785"/>
                  </a:lnTo>
                  <a:lnTo>
                    <a:pt x="551" y="813"/>
                  </a:lnTo>
                  <a:lnTo>
                    <a:pt x="569" y="841"/>
                  </a:lnTo>
                  <a:lnTo>
                    <a:pt x="588" y="869"/>
                  </a:lnTo>
                  <a:lnTo>
                    <a:pt x="608" y="895"/>
                  </a:lnTo>
                  <a:lnTo>
                    <a:pt x="629" y="922"/>
                  </a:lnTo>
                  <a:lnTo>
                    <a:pt x="629" y="922"/>
                  </a:lnTo>
                  <a:lnTo>
                    <a:pt x="652" y="947"/>
                  </a:lnTo>
                  <a:lnTo>
                    <a:pt x="676" y="972"/>
                  </a:lnTo>
                  <a:lnTo>
                    <a:pt x="703" y="996"/>
                  </a:lnTo>
                  <a:lnTo>
                    <a:pt x="729" y="1019"/>
                  </a:lnTo>
                  <a:lnTo>
                    <a:pt x="757" y="1040"/>
                  </a:lnTo>
                  <a:lnTo>
                    <a:pt x="786" y="1062"/>
                  </a:lnTo>
                  <a:lnTo>
                    <a:pt x="816" y="1082"/>
                  </a:lnTo>
                  <a:lnTo>
                    <a:pt x="848" y="1101"/>
                  </a:lnTo>
                  <a:lnTo>
                    <a:pt x="879" y="1120"/>
                  </a:lnTo>
                  <a:lnTo>
                    <a:pt x="911" y="1137"/>
                  </a:lnTo>
                  <a:lnTo>
                    <a:pt x="943" y="1154"/>
                  </a:lnTo>
                  <a:lnTo>
                    <a:pt x="976" y="1170"/>
                  </a:lnTo>
                  <a:lnTo>
                    <a:pt x="1009" y="1185"/>
                  </a:lnTo>
                  <a:lnTo>
                    <a:pt x="1042" y="1199"/>
                  </a:lnTo>
                  <a:lnTo>
                    <a:pt x="1108" y="1225"/>
                  </a:lnTo>
                  <a:lnTo>
                    <a:pt x="1175" y="1248"/>
                  </a:lnTo>
                  <a:lnTo>
                    <a:pt x="1240" y="1268"/>
                  </a:lnTo>
                  <a:lnTo>
                    <a:pt x="1301" y="1286"/>
                  </a:lnTo>
                  <a:lnTo>
                    <a:pt x="1361" y="1301"/>
                  </a:lnTo>
                  <a:lnTo>
                    <a:pt x="1415" y="1312"/>
                  </a:lnTo>
                  <a:lnTo>
                    <a:pt x="1465" y="1321"/>
                  </a:lnTo>
                  <a:lnTo>
                    <a:pt x="1509" y="1328"/>
                  </a:lnTo>
                  <a:lnTo>
                    <a:pt x="1547" y="1331"/>
                  </a:lnTo>
                  <a:lnTo>
                    <a:pt x="1547" y="1331"/>
                  </a:lnTo>
                  <a:lnTo>
                    <a:pt x="1620" y="1335"/>
                  </a:lnTo>
                  <a:lnTo>
                    <a:pt x="1662" y="1336"/>
                  </a:lnTo>
                  <a:lnTo>
                    <a:pt x="1703" y="1336"/>
                  </a:lnTo>
                  <a:lnTo>
                    <a:pt x="1748" y="1336"/>
                  </a:lnTo>
                  <a:lnTo>
                    <a:pt x="1793" y="1335"/>
                  </a:lnTo>
                  <a:lnTo>
                    <a:pt x="1840" y="1333"/>
                  </a:lnTo>
                  <a:lnTo>
                    <a:pt x="1886" y="1329"/>
                  </a:lnTo>
                  <a:lnTo>
                    <a:pt x="1933" y="1324"/>
                  </a:lnTo>
                  <a:lnTo>
                    <a:pt x="1981" y="1317"/>
                  </a:lnTo>
                  <a:lnTo>
                    <a:pt x="2026" y="1309"/>
                  </a:lnTo>
                  <a:lnTo>
                    <a:pt x="2071" y="1300"/>
                  </a:lnTo>
                  <a:lnTo>
                    <a:pt x="2116" y="1288"/>
                  </a:lnTo>
                  <a:lnTo>
                    <a:pt x="2157" y="1275"/>
                  </a:lnTo>
                  <a:lnTo>
                    <a:pt x="2198" y="1261"/>
                  </a:lnTo>
                  <a:lnTo>
                    <a:pt x="2216" y="1252"/>
                  </a:lnTo>
                  <a:lnTo>
                    <a:pt x="2235" y="1243"/>
                  </a:lnTo>
                  <a:lnTo>
                    <a:pt x="2235" y="1243"/>
                  </a:lnTo>
                  <a:lnTo>
                    <a:pt x="2271" y="1225"/>
                  </a:lnTo>
                  <a:lnTo>
                    <a:pt x="2305" y="1207"/>
                  </a:lnTo>
                  <a:lnTo>
                    <a:pt x="2368" y="1170"/>
                  </a:lnTo>
                  <a:lnTo>
                    <a:pt x="2424" y="1136"/>
                  </a:lnTo>
                  <a:lnTo>
                    <a:pt x="2472" y="1104"/>
                  </a:lnTo>
                  <a:lnTo>
                    <a:pt x="2511" y="1078"/>
                  </a:lnTo>
                  <a:lnTo>
                    <a:pt x="2540" y="1057"/>
                  </a:lnTo>
                  <a:lnTo>
                    <a:pt x="2566" y="1039"/>
                  </a:lnTo>
                  <a:lnTo>
                    <a:pt x="2566" y="1039"/>
                  </a:lnTo>
                  <a:lnTo>
                    <a:pt x="2629" y="1074"/>
                  </a:lnTo>
                  <a:lnTo>
                    <a:pt x="2683" y="1107"/>
                  </a:lnTo>
                  <a:lnTo>
                    <a:pt x="2683" y="1107"/>
                  </a:lnTo>
                  <a:lnTo>
                    <a:pt x="2717" y="1128"/>
                  </a:lnTo>
                  <a:lnTo>
                    <a:pt x="2753" y="1156"/>
                  </a:lnTo>
                  <a:lnTo>
                    <a:pt x="2791" y="1186"/>
                  </a:lnTo>
                  <a:lnTo>
                    <a:pt x="2833" y="12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40A280A3-C1A6-0105-AA30-4C8040FD2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11"/>
              <a:ext cx="1285" cy="1093"/>
            </a:xfrm>
            <a:custGeom>
              <a:avLst/>
              <a:gdLst>
                <a:gd name="T0" fmla="*/ 2317 w 3854"/>
                <a:gd name="T1" fmla="*/ 1595 h 3278"/>
                <a:gd name="T2" fmla="*/ 1884 w 3854"/>
                <a:gd name="T3" fmla="*/ 1624 h 3278"/>
                <a:gd name="T4" fmla="*/ 1617 w 3854"/>
                <a:gd name="T5" fmla="*/ 1693 h 3278"/>
                <a:gd name="T6" fmla="*/ 1401 w 3854"/>
                <a:gd name="T7" fmla="*/ 1809 h 3278"/>
                <a:gd name="T8" fmla="*/ 1264 w 3854"/>
                <a:gd name="T9" fmla="*/ 1945 h 3278"/>
                <a:gd name="T10" fmla="*/ 1142 w 3854"/>
                <a:gd name="T11" fmla="*/ 2195 h 3278"/>
                <a:gd name="T12" fmla="*/ 1128 w 3854"/>
                <a:gd name="T13" fmla="*/ 2365 h 3278"/>
                <a:gd name="T14" fmla="*/ 1135 w 3854"/>
                <a:gd name="T15" fmla="*/ 2554 h 3278"/>
                <a:gd name="T16" fmla="*/ 1105 w 3854"/>
                <a:gd name="T17" fmla="*/ 2891 h 3278"/>
                <a:gd name="T18" fmla="*/ 916 w 3854"/>
                <a:gd name="T19" fmla="*/ 2920 h 3278"/>
                <a:gd name="T20" fmla="*/ 795 w 3854"/>
                <a:gd name="T21" fmla="*/ 2979 h 3278"/>
                <a:gd name="T22" fmla="*/ 736 w 3854"/>
                <a:gd name="T23" fmla="*/ 3056 h 3278"/>
                <a:gd name="T24" fmla="*/ 731 w 3854"/>
                <a:gd name="T25" fmla="*/ 3159 h 3278"/>
                <a:gd name="T26" fmla="*/ 798 w 3854"/>
                <a:gd name="T27" fmla="*/ 3220 h 3278"/>
                <a:gd name="T28" fmla="*/ 788 w 3854"/>
                <a:gd name="T29" fmla="*/ 3262 h 3278"/>
                <a:gd name="T30" fmla="*/ 696 w 3854"/>
                <a:gd name="T31" fmla="*/ 3270 h 3278"/>
                <a:gd name="T32" fmla="*/ 640 w 3854"/>
                <a:gd name="T33" fmla="*/ 3208 h 3278"/>
                <a:gd name="T34" fmla="*/ 631 w 3854"/>
                <a:gd name="T35" fmla="*/ 3054 h 3278"/>
                <a:gd name="T36" fmla="*/ 677 w 3854"/>
                <a:gd name="T37" fmla="*/ 2783 h 3278"/>
                <a:gd name="T38" fmla="*/ 726 w 3854"/>
                <a:gd name="T39" fmla="*/ 2487 h 3278"/>
                <a:gd name="T40" fmla="*/ 691 w 3854"/>
                <a:gd name="T41" fmla="*/ 2260 h 3278"/>
                <a:gd name="T42" fmla="*/ 566 w 3854"/>
                <a:gd name="T43" fmla="*/ 2004 h 3278"/>
                <a:gd name="T44" fmla="*/ 426 w 3854"/>
                <a:gd name="T45" fmla="*/ 1813 h 3278"/>
                <a:gd name="T46" fmla="*/ 200 w 3854"/>
                <a:gd name="T47" fmla="*/ 1578 h 3278"/>
                <a:gd name="T48" fmla="*/ 19 w 3854"/>
                <a:gd name="T49" fmla="*/ 1440 h 3278"/>
                <a:gd name="T50" fmla="*/ 22 w 3854"/>
                <a:gd name="T51" fmla="*/ 1206 h 3278"/>
                <a:gd name="T52" fmla="*/ 27 w 3854"/>
                <a:gd name="T53" fmla="*/ 901 h 3278"/>
                <a:gd name="T54" fmla="*/ 38 w 3854"/>
                <a:gd name="T55" fmla="*/ 654 h 3278"/>
                <a:gd name="T56" fmla="*/ 58 w 3854"/>
                <a:gd name="T57" fmla="*/ 324 h 3278"/>
                <a:gd name="T58" fmla="*/ 116 w 3854"/>
                <a:gd name="T59" fmla="*/ 159 h 3278"/>
                <a:gd name="T60" fmla="*/ 190 w 3854"/>
                <a:gd name="T61" fmla="*/ 87 h 3278"/>
                <a:gd name="T62" fmla="*/ 372 w 3854"/>
                <a:gd name="T63" fmla="*/ 37 h 3278"/>
                <a:gd name="T64" fmla="*/ 693 w 3854"/>
                <a:gd name="T65" fmla="*/ 33 h 3278"/>
                <a:gd name="T66" fmla="*/ 1089 w 3854"/>
                <a:gd name="T67" fmla="*/ 4 h 3278"/>
                <a:gd name="T68" fmla="*/ 1245 w 3854"/>
                <a:gd name="T69" fmla="*/ 11 h 3278"/>
                <a:gd name="T70" fmla="*/ 1385 w 3854"/>
                <a:gd name="T71" fmla="*/ 112 h 3278"/>
                <a:gd name="T72" fmla="*/ 1551 w 3854"/>
                <a:gd name="T73" fmla="*/ 261 h 3278"/>
                <a:gd name="T74" fmla="*/ 1637 w 3854"/>
                <a:gd name="T75" fmla="*/ 329 h 3278"/>
                <a:gd name="T76" fmla="*/ 1671 w 3854"/>
                <a:gd name="T77" fmla="*/ 435 h 3278"/>
                <a:gd name="T78" fmla="*/ 1718 w 3854"/>
                <a:gd name="T79" fmla="*/ 501 h 3278"/>
                <a:gd name="T80" fmla="*/ 1855 w 3854"/>
                <a:gd name="T81" fmla="*/ 561 h 3278"/>
                <a:gd name="T82" fmla="*/ 1931 w 3854"/>
                <a:gd name="T83" fmla="*/ 622 h 3278"/>
                <a:gd name="T84" fmla="*/ 2000 w 3854"/>
                <a:gd name="T85" fmla="*/ 809 h 3278"/>
                <a:gd name="T86" fmla="*/ 2075 w 3854"/>
                <a:gd name="T87" fmla="*/ 967 h 3278"/>
                <a:gd name="T88" fmla="*/ 2154 w 3854"/>
                <a:gd name="T89" fmla="*/ 1082 h 3278"/>
                <a:gd name="T90" fmla="*/ 2419 w 3854"/>
                <a:gd name="T91" fmla="*/ 1185 h 3278"/>
                <a:gd name="T92" fmla="*/ 2978 w 3854"/>
                <a:gd name="T93" fmla="*/ 1264 h 3278"/>
                <a:gd name="T94" fmla="*/ 3464 w 3854"/>
                <a:gd name="T95" fmla="*/ 1278 h 3278"/>
                <a:gd name="T96" fmla="*/ 3689 w 3854"/>
                <a:gd name="T97" fmla="*/ 1276 h 3278"/>
                <a:gd name="T98" fmla="*/ 3804 w 3854"/>
                <a:gd name="T99" fmla="*/ 1325 h 3278"/>
                <a:gd name="T100" fmla="*/ 3853 w 3854"/>
                <a:gd name="T101" fmla="*/ 1407 h 3278"/>
                <a:gd name="T102" fmla="*/ 3839 w 3854"/>
                <a:gd name="T103" fmla="*/ 1436 h 3278"/>
                <a:gd name="T104" fmla="*/ 3793 w 3854"/>
                <a:gd name="T105" fmla="*/ 1408 h 3278"/>
                <a:gd name="T106" fmla="*/ 3689 w 3854"/>
                <a:gd name="T107" fmla="*/ 1425 h 3278"/>
                <a:gd name="T108" fmla="*/ 3596 w 3854"/>
                <a:gd name="T109" fmla="*/ 1501 h 3278"/>
                <a:gd name="T110" fmla="*/ 3544 w 3854"/>
                <a:gd name="T111" fmla="*/ 1617 h 3278"/>
                <a:gd name="T112" fmla="*/ 3438 w 3854"/>
                <a:gd name="T113" fmla="*/ 1612 h 3278"/>
                <a:gd name="T114" fmla="*/ 3045 w 3854"/>
                <a:gd name="T115" fmla="*/ 1622 h 3278"/>
                <a:gd name="T116" fmla="*/ 2564 w 3854"/>
                <a:gd name="T117" fmla="*/ 1606 h 3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54" h="3278">
                  <a:moveTo>
                    <a:pt x="2564" y="1606"/>
                  </a:moveTo>
                  <a:lnTo>
                    <a:pt x="2564" y="1606"/>
                  </a:lnTo>
                  <a:lnTo>
                    <a:pt x="2502" y="1602"/>
                  </a:lnTo>
                  <a:lnTo>
                    <a:pt x="2440" y="1599"/>
                  </a:lnTo>
                  <a:lnTo>
                    <a:pt x="2378" y="1595"/>
                  </a:lnTo>
                  <a:lnTo>
                    <a:pt x="2317" y="1595"/>
                  </a:lnTo>
                  <a:lnTo>
                    <a:pt x="2317" y="1595"/>
                  </a:lnTo>
                  <a:lnTo>
                    <a:pt x="2208" y="1596"/>
                  </a:lnTo>
                  <a:lnTo>
                    <a:pt x="2154" y="1597"/>
                  </a:lnTo>
                  <a:lnTo>
                    <a:pt x="2100" y="1600"/>
                  </a:lnTo>
                  <a:lnTo>
                    <a:pt x="2046" y="1604"/>
                  </a:lnTo>
                  <a:lnTo>
                    <a:pt x="1991" y="1609"/>
                  </a:lnTo>
                  <a:lnTo>
                    <a:pt x="1937" y="1616"/>
                  </a:lnTo>
                  <a:lnTo>
                    <a:pt x="1884" y="1624"/>
                  </a:lnTo>
                  <a:lnTo>
                    <a:pt x="1884" y="1624"/>
                  </a:lnTo>
                  <a:lnTo>
                    <a:pt x="1839" y="1631"/>
                  </a:lnTo>
                  <a:lnTo>
                    <a:pt x="1793" y="1641"/>
                  </a:lnTo>
                  <a:lnTo>
                    <a:pt x="1749" y="1651"/>
                  </a:lnTo>
                  <a:lnTo>
                    <a:pt x="1705" y="1664"/>
                  </a:lnTo>
                  <a:lnTo>
                    <a:pt x="1661" y="1678"/>
                  </a:lnTo>
                  <a:lnTo>
                    <a:pt x="1617" y="1693"/>
                  </a:lnTo>
                  <a:lnTo>
                    <a:pt x="1574" y="1711"/>
                  </a:lnTo>
                  <a:lnTo>
                    <a:pt x="1531" y="1730"/>
                  </a:lnTo>
                  <a:lnTo>
                    <a:pt x="1531" y="1730"/>
                  </a:lnTo>
                  <a:lnTo>
                    <a:pt x="1497" y="1746"/>
                  </a:lnTo>
                  <a:lnTo>
                    <a:pt x="1466" y="1765"/>
                  </a:lnTo>
                  <a:lnTo>
                    <a:pt x="1433" y="1786"/>
                  </a:lnTo>
                  <a:lnTo>
                    <a:pt x="1401" y="1809"/>
                  </a:lnTo>
                  <a:lnTo>
                    <a:pt x="1401" y="1809"/>
                  </a:lnTo>
                  <a:lnTo>
                    <a:pt x="1372" y="1833"/>
                  </a:lnTo>
                  <a:lnTo>
                    <a:pt x="1343" y="1858"/>
                  </a:lnTo>
                  <a:lnTo>
                    <a:pt x="1316" y="1885"/>
                  </a:lnTo>
                  <a:lnTo>
                    <a:pt x="1290" y="1914"/>
                  </a:lnTo>
                  <a:lnTo>
                    <a:pt x="1290" y="1914"/>
                  </a:lnTo>
                  <a:lnTo>
                    <a:pt x="1264" y="1945"/>
                  </a:lnTo>
                  <a:lnTo>
                    <a:pt x="1240" y="1978"/>
                  </a:lnTo>
                  <a:lnTo>
                    <a:pt x="1219" y="2011"/>
                  </a:lnTo>
                  <a:lnTo>
                    <a:pt x="1198" y="2046"/>
                  </a:lnTo>
                  <a:lnTo>
                    <a:pt x="1181" y="2083"/>
                  </a:lnTo>
                  <a:lnTo>
                    <a:pt x="1164" y="2119"/>
                  </a:lnTo>
                  <a:lnTo>
                    <a:pt x="1152" y="2157"/>
                  </a:lnTo>
                  <a:lnTo>
                    <a:pt x="1142" y="2195"/>
                  </a:lnTo>
                  <a:lnTo>
                    <a:pt x="1142" y="2195"/>
                  </a:lnTo>
                  <a:lnTo>
                    <a:pt x="1138" y="2216"/>
                  </a:lnTo>
                  <a:lnTo>
                    <a:pt x="1134" y="2236"/>
                  </a:lnTo>
                  <a:lnTo>
                    <a:pt x="1132" y="2258"/>
                  </a:lnTo>
                  <a:lnTo>
                    <a:pt x="1129" y="2279"/>
                  </a:lnTo>
                  <a:lnTo>
                    <a:pt x="1128" y="2322"/>
                  </a:lnTo>
                  <a:lnTo>
                    <a:pt x="1128" y="2365"/>
                  </a:lnTo>
                  <a:lnTo>
                    <a:pt x="1129" y="2409"/>
                  </a:lnTo>
                  <a:lnTo>
                    <a:pt x="1132" y="2453"/>
                  </a:lnTo>
                  <a:lnTo>
                    <a:pt x="1134" y="2496"/>
                  </a:lnTo>
                  <a:lnTo>
                    <a:pt x="1135" y="2539"/>
                  </a:lnTo>
                  <a:lnTo>
                    <a:pt x="1135" y="2539"/>
                  </a:lnTo>
                  <a:lnTo>
                    <a:pt x="1135" y="2554"/>
                  </a:lnTo>
                  <a:lnTo>
                    <a:pt x="1135" y="2554"/>
                  </a:lnTo>
                  <a:lnTo>
                    <a:pt x="1135" y="2598"/>
                  </a:lnTo>
                  <a:lnTo>
                    <a:pt x="1132" y="2640"/>
                  </a:lnTo>
                  <a:lnTo>
                    <a:pt x="1128" y="2683"/>
                  </a:lnTo>
                  <a:lnTo>
                    <a:pt x="1123" y="2724"/>
                  </a:lnTo>
                  <a:lnTo>
                    <a:pt x="1112" y="2807"/>
                  </a:lnTo>
                  <a:lnTo>
                    <a:pt x="1108" y="2849"/>
                  </a:lnTo>
                  <a:lnTo>
                    <a:pt x="1105" y="2891"/>
                  </a:lnTo>
                  <a:lnTo>
                    <a:pt x="1105" y="2891"/>
                  </a:lnTo>
                  <a:lnTo>
                    <a:pt x="1066" y="2894"/>
                  </a:lnTo>
                  <a:lnTo>
                    <a:pt x="1066" y="2894"/>
                  </a:lnTo>
                  <a:lnTo>
                    <a:pt x="1031" y="2898"/>
                  </a:lnTo>
                  <a:lnTo>
                    <a:pt x="993" y="2903"/>
                  </a:lnTo>
                  <a:lnTo>
                    <a:pt x="955" y="2911"/>
                  </a:lnTo>
                  <a:lnTo>
                    <a:pt x="916" y="2920"/>
                  </a:lnTo>
                  <a:lnTo>
                    <a:pt x="897" y="2926"/>
                  </a:lnTo>
                  <a:lnTo>
                    <a:pt x="878" y="2932"/>
                  </a:lnTo>
                  <a:lnTo>
                    <a:pt x="861" y="2940"/>
                  </a:lnTo>
                  <a:lnTo>
                    <a:pt x="843" y="2949"/>
                  </a:lnTo>
                  <a:lnTo>
                    <a:pt x="827" y="2957"/>
                  </a:lnTo>
                  <a:lnTo>
                    <a:pt x="810" y="2968"/>
                  </a:lnTo>
                  <a:lnTo>
                    <a:pt x="795" y="2979"/>
                  </a:lnTo>
                  <a:lnTo>
                    <a:pt x="783" y="2990"/>
                  </a:lnTo>
                  <a:lnTo>
                    <a:pt x="783" y="2990"/>
                  </a:lnTo>
                  <a:lnTo>
                    <a:pt x="771" y="3002"/>
                  </a:lnTo>
                  <a:lnTo>
                    <a:pt x="760" y="3014"/>
                  </a:lnTo>
                  <a:lnTo>
                    <a:pt x="751" y="3028"/>
                  </a:lnTo>
                  <a:lnTo>
                    <a:pt x="742" y="3042"/>
                  </a:lnTo>
                  <a:lnTo>
                    <a:pt x="736" y="3056"/>
                  </a:lnTo>
                  <a:lnTo>
                    <a:pt x="730" y="3071"/>
                  </a:lnTo>
                  <a:lnTo>
                    <a:pt x="726" y="3085"/>
                  </a:lnTo>
                  <a:lnTo>
                    <a:pt x="723" y="3100"/>
                  </a:lnTo>
                  <a:lnTo>
                    <a:pt x="722" y="3115"/>
                  </a:lnTo>
                  <a:lnTo>
                    <a:pt x="723" y="3130"/>
                  </a:lnTo>
                  <a:lnTo>
                    <a:pt x="726" y="3144"/>
                  </a:lnTo>
                  <a:lnTo>
                    <a:pt x="731" y="3159"/>
                  </a:lnTo>
                  <a:lnTo>
                    <a:pt x="738" y="3172"/>
                  </a:lnTo>
                  <a:lnTo>
                    <a:pt x="748" y="3184"/>
                  </a:lnTo>
                  <a:lnTo>
                    <a:pt x="761" y="3197"/>
                  </a:lnTo>
                  <a:lnTo>
                    <a:pt x="775" y="3208"/>
                  </a:lnTo>
                  <a:lnTo>
                    <a:pt x="775" y="3208"/>
                  </a:lnTo>
                  <a:lnTo>
                    <a:pt x="786" y="3215"/>
                  </a:lnTo>
                  <a:lnTo>
                    <a:pt x="798" y="3220"/>
                  </a:lnTo>
                  <a:lnTo>
                    <a:pt x="810" y="3225"/>
                  </a:lnTo>
                  <a:lnTo>
                    <a:pt x="823" y="3230"/>
                  </a:lnTo>
                  <a:lnTo>
                    <a:pt x="822" y="3235"/>
                  </a:lnTo>
                  <a:lnTo>
                    <a:pt x="822" y="3235"/>
                  </a:lnTo>
                  <a:lnTo>
                    <a:pt x="812" y="3245"/>
                  </a:lnTo>
                  <a:lnTo>
                    <a:pt x="800" y="3255"/>
                  </a:lnTo>
                  <a:lnTo>
                    <a:pt x="788" y="3262"/>
                  </a:lnTo>
                  <a:lnTo>
                    <a:pt x="775" y="3269"/>
                  </a:lnTo>
                  <a:lnTo>
                    <a:pt x="761" y="3274"/>
                  </a:lnTo>
                  <a:lnTo>
                    <a:pt x="748" y="3276"/>
                  </a:lnTo>
                  <a:lnTo>
                    <a:pt x="735" y="3278"/>
                  </a:lnTo>
                  <a:lnTo>
                    <a:pt x="721" y="3276"/>
                  </a:lnTo>
                  <a:lnTo>
                    <a:pt x="708" y="3275"/>
                  </a:lnTo>
                  <a:lnTo>
                    <a:pt x="696" y="3270"/>
                  </a:lnTo>
                  <a:lnTo>
                    <a:pt x="683" y="3265"/>
                  </a:lnTo>
                  <a:lnTo>
                    <a:pt x="672" y="3257"/>
                  </a:lnTo>
                  <a:lnTo>
                    <a:pt x="662" y="3247"/>
                  </a:lnTo>
                  <a:lnTo>
                    <a:pt x="653" y="3236"/>
                  </a:lnTo>
                  <a:lnTo>
                    <a:pt x="646" y="3223"/>
                  </a:lnTo>
                  <a:lnTo>
                    <a:pt x="640" y="3208"/>
                  </a:lnTo>
                  <a:lnTo>
                    <a:pt x="640" y="3208"/>
                  </a:lnTo>
                  <a:lnTo>
                    <a:pt x="636" y="3197"/>
                  </a:lnTo>
                  <a:lnTo>
                    <a:pt x="634" y="3184"/>
                  </a:lnTo>
                  <a:lnTo>
                    <a:pt x="630" y="3160"/>
                  </a:lnTo>
                  <a:lnTo>
                    <a:pt x="629" y="3134"/>
                  </a:lnTo>
                  <a:lnTo>
                    <a:pt x="629" y="3107"/>
                  </a:lnTo>
                  <a:lnTo>
                    <a:pt x="630" y="3081"/>
                  </a:lnTo>
                  <a:lnTo>
                    <a:pt x="631" y="3054"/>
                  </a:lnTo>
                  <a:lnTo>
                    <a:pt x="636" y="3007"/>
                  </a:lnTo>
                  <a:lnTo>
                    <a:pt x="636" y="3007"/>
                  </a:lnTo>
                  <a:lnTo>
                    <a:pt x="640" y="2969"/>
                  </a:lnTo>
                  <a:lnTo>
                    <a:pt x="646" y="2931"/>
                  </a:lnTo>
                  <a:lnTo>
                    <a:pt x="653" y="2893"/>
                  </a:lnTo>
                  <a:lnTo>
                    <a:pt x="660" y="2857"/>
                  </a:lnTo>
                  <a:lnTo>
                    <a:pt x="677" y="2783"/>
                  </a:lnTo>
                  <a:lnTo>
                    <a:pt x="693" y="2710"/>
                  </a:lnTo>
                  <a:lnTo>
                    <a:pt x="702" y="2674"/>
                  </a:lnTo>
                  <a:lnTo>
                    <a:pt x="708" y="2637"/>
                  </a:lnTo>
                  <a:lnTo>
                    <a:pt x="714" y="2601"/>
                  </a:lnTo>
                  <a:lnTo>
                    <a:pt x="719" y="2563"/>
                  </a:lnTo>
                  <a:lnTo>
                    <a:pt x="723" y="2525"/>
                  </a:lnTo>
                  <a:lnTo>
                    <a:pt x="726" y="2487"/>
                  </a:lnTo>
                  <a:lnTo>
                    <a:pt x="725" y="2448"/>
                  </a:lnTo>
                  <a:lnTo>
                    <a:pt x="722" y="2409"/>
                  </a:lnTo>
                  <a:lnTo>
                    <a:pt x="722" y="2409"/>
                  </a:lnTo>
                  <a:lnTo>
                    <a:pt x="718" y="2373"/>
                  </a:lnTo>
                  <a:lnTo>
                    <a:pt x="711" y="2336"/>
                  </a:lnTo>
                  <a:lnTo>
                    <a:pt x="702" y="2298"/>
                  </a:lnTo>
                  <a:lnTo>
                    <a:pt x="691" y="2260"/>
                  </a:lnTo>
                  <a:lnTo>
                    <a:pt x="677" y="2223"/>
                  </a:lnTo>
                  <a:lnTo>
                    <a:pt x="662" y="2185"/>
                  </a:lnTo>
                  <a:lnTo>
                    <a:pt x="645" y="2148"/>
                  </a:lnTo>
                  <a:lnTo>
                    <a:pt x="627" y="2112"/>
                  </a:lnTo>
                  <a:lnTo>
                    <a:pt x="607" y="2075"/>
                  </a:lnTo>
                  <a:lnTo>
                    <a:pt x="587" y="2038"/>
                  </a:lnTo>
                  <a:lnTo>
                    <a:pt x="566" y="2004"/>
                  </a:lnTo>
                  <a:lnTo>
                    <a:pt x="543" y="1970"/>
                  </a:lnTo>
                  <a:lnTo>
                    <a:pt x="520" y="1936"/>
                  </a:lnTo>
                  <a:lnTo>
                    <a:pt x="498" y="1905"/>
                  </a:lnTo>
                  <a:lnTo>
                    <a:pt x="475" y="1875"/>
                  </a:lnTo>
                  <a:lnTo>
                    <a:pt x="452" y="1846"/>
                  </a:lnTo>
                  <a:lnTo>
                    <a:pt x="452" y="1846"/>
                  </a:lnTo>
                  <a:lnTo>
                    <a:pt x="426" y="1813"/>
                  </a:lnTo>
                  <a:lnTo>
                    <a:pt x="398" y="1780"/>
                  </a:lnTo>
                  <a:lnTo>
                    <a:pt x="370" y="1750"/>
                  </a:lnTo>
                  <a:lnTo>
                    <a:pt x="341" y="1720"/>
                  </a:lnTo>
                  <a:lnTo>
                    <a:pt x="283" y="1660"/>
                  </a:lnTo>
                  <a:lnTo>
                    <a:pt x="224" y="1601"/>
                  </a:lnTo>
                  <a:lnTo>
                    <a:pt x="224" y="1601"/>
                  </a:lnTo>
                  <a:lnTo>
                    <a:pt x="200" y="1578"/>
                  </a:lnTo>
                  <a:lnTo>
                    <a:pt x="175" y="1557"/>
                  </a:lnTo>
                  <a:lnTo>
                    <a:pt x="149" y="1537"/>
                  </a:lnTo>
                  <a:lnTo>
                    <a:pt x="122" y="1517"/>
                  </a:lnTo>
                  <a:lnTo>
                    <a:pt x="70" y="1479"/>
                  </a:lnTo>
                  <a:lnTo>
                    <a:pt x="44" y="1459"/>
                  </a:lnTo>
                  <a:lnTo>
                    <a:pt x="19" y="1440"/>
                  </a:lnTo>
                  <a:lnTo>
                    <a:pt x="19" y="1440"/>
                  </a:lnTo>
                  <a:lnTo>
                    <a:pt x="0" y="1422"/>
                  </a:lnTo>
                  <a:lnTo>
                    <a:pt x="0" y="1422"/>
                  </a:lnTo>
                  <a:lnTo>
                    <a:pt x="1" y="1383"/>
                  </a:lnTo>
                  <a:lnTo>
                    <a:pt x="5" y="1340"/>
                  </a:lnTo>
                  <a:lnTo>
                    <a:pt x="10" y="1296"/>
                  </a:lnTo>
                  <a:lnTo>
                    <a:pt x="16" y="1251"/>
                  </a:lnTo>
                  <a:lnTo>
                    <a:pt x="22" y="1206"/>
                  </a:lnTo>
                  <a:lnTo>
                    <a:pt x="27" y="1162"/>
                  </a:lnTo>
                  <a:lnTo>
                    <a:pt x="31" y="1119"/>
                  </a:lnTo>
                  <a:lnTo>
                    <a:pt x="33" y="1079"/>
                  </a:lnTo>
                  <a:lnTo>
                    <a:pt x="33" y="1079"/>
                  </a:lnTo>
                  <a:lnTo>
                    <a:pt x="33" y="1035"/>
                  </a:lnTo>
                  <a:lnTo>
                    <a:pt x="31" y="991"/>
                  </a:lnTo>
                  <a:lnTo>
                    <a:pt x="27" y="901"/>
                  </a:lnTo>
                  <a:lnTo>
                    <a:pt x="27" y="856"/>
                  </a:lnTo>
                  <a:lnTo>
                    <a:pt x="27" y="812"/>
                  </a:lnTo>
                  <a:lnTo>
                    <a:pt x="29" y="768"/>
                  </a:lnTo>
                  <a:lnTo>
                    <a:pt x="33" y="722"/>
                  </a:lnTo>
                  <a:lnTo>
                    <a:pt x="33" y="722"/>
                  </a:lnTo>
                  <a:lnTo>
                    <a:pt x="35" y="690"/>
                  </a:lnTo>
                  <a:lnTo>
                    <a:pt x="38" y="654"/>
                  </a:lnTo>
                  <a:lnTo>
                    <a:pt x="39" y="582"/>
                  </a:lnTo>
                  <a:lnTo>
                    <a:pt x="41" y="508"/>
                  </a:lnTo>
                  <a:lnTo>
                    <a:pt x="43" y="470"/>
                  </a:lnTo>
                  <a:lnTo>
                    <a:pt x="44" y="434"/>
                  </a:lnTo>
                  <a:lnTo>
                    <a:pt x="48" y="396"/>
                  </a:lnTo>
                  <a:lnTo>
                    <a:pt x="51" y="359"/>
                  </a:lnTo>
                  <a:lnTo>
                    <a:pt x="58" y="324"/>
                  </a:lnTo>
                  <a:lnTo>
                    <a:pt x="64" y="289"/>
                  </a:lnTo>
                  <a:lnTo>
                    <a:pt x="74" y="255"/>
                  </a:lnTo>
                  <a:lnTo>
                    <a:pt x="85" y="221"/>
                  </a:lnTo>
                  <a:lnTo>
                    <a:pt x="99" y="189"/>
                  </a:lnTo>
                  <a:lnTo>
                    <a:pt x="107" y="174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23" y="148"/>
                  </a:lnTo>
                  <a:lnTo>
                    <a:pt x="131" y="136"/>
                  </a:lnTo>
                  <a:lnTo>
                    <a:pt x="140" y="126"/>
                  </a:lnTo>
                  <a:lnTo>
                    <a:pt x="150" y="117"/>
                  </a:lnTo>
                  <a:lnTo>
                    <a:pt x="150" y="117"/>
                  </a:lnTo>
                  <a:lnTo>
                    <a:pt x="169" y="101"/>
                  </a:lnTo>
                  <a:lnTo>
                    <a:pt x="190" y="87"/>
                  </a:lnTo>
                  <a:lnTo>
                    <a:pt x="213" y="74"/>
                  </a:lnTo>
                  <a:lnTo>
                    <a:pt x="237" y="64"/>
                  </a:lnTo>
                  <a:lnTo>
                    <a:pt x="262" y="57"/>
                  </a:lnTo>
                  <a:lnTo>
                    <a:pt x="288" y="49"/>
                  </a:lnTo>
                  <a:lnTo>
                    <a:pt x="315" y="44"/>
                  </a:lnTo>
                  <a:lnTo>
                    <a:pt x="343" y="39"/>
                  </a:lnTo>
                  <a:lnTo>
                    <a:pt x="372" y="37"/>
                  </a:lnTo>
                  <a:lnTo>
                    <a:pt x="401" y="34"/>
                  </a:lnTo>
                  <a:lnTo>
                    <a:pt x="459" y="32"/>
                  </a:lnTo>
                  <a:lnTo>
                    <a:pt x="518" y="32"/>
                  </a:lnTo>
                  <a:lnTo>
                    <a:pt x="575" y="33"/>
                  </a:lnTo>
                  <a:lnTo>
                    <a:pt x="575" y="33"/>
                  </a:lnTo>
                  <a:lnTo>
                    <a:pt x="636" y="34"/>
                  </a:lnTo>
                  <a:lnTo>
                    <a:pt x="693" y="33"/>
                  </a:lnTo>
                  <a:lnTo>
                    <a:pt x="693" y="33"/>
                  </a:lnTo>
                  <a:lnTo>
                    <a:pt x="776" y="30"/>
                  </a:lnTo>
                  <a:lnTo>
                    <a:pt x="859" y="25"/>
                  </a:lnTo>
                  <a:lnTo>
                    <a:pt x="941" y="19"/>
                  </a:lnTo>
                  <a:lnTo>
                    <a:pt x="1023" y="10"/>
                  </a:lnTo>
                  <a:lnTo>
                    <a:pt x="1023" y="10"/>
                  </a:lnTo>
                  <a:lnTo>
                    <a:pt x="1089" y="4"/>
                  </a:lnTo>
                  <a:lnTo>
                    <a:pt x="1120" y="1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76" y="1"/>
                  </a:lnTo>
                  <a:lnTo>
                    <a:pt x="1198" y="3"/>
                  </a:lnTo>
                  <a:lnTo>
                    <a:pt x="1222" y="6"/>
                  </a:lnTo>
                  <a:lnTo>
                    <a:pt x="1245" y="11"/>
                  </a:lnTo>
                  <a:lnTo>
                    <a:pt x="1267" y="20"/>
                  </a:lnTo>
                  <a:lnTo>
                    <a:pt x="1288" y="30"/>
                  </a:lnTo>
                  <a:lnTo>
                    <a:pt x="1309" y="43"/>
                  </a:lnTo>
                  <a:lnTo>
                    <a:pt x="1330" y="59"/>
                  </a:lnTo>
                  <a:lnTo>
                    <a:pt x="1330" y="59"/>
                  </a:lnTo>
                  <a:lnTo>
                    <a:pt x="1359" y="86"/>
                  </a:lnTo>
                  <a:lnTo>
                    <a:pt x="1385" y="112"/>
                  </a:lnTo>
                  <a:lnTo>
                    <a:pt x="1435" y="165"/>
                  </a:lnTo>
                  <a:lnTo>
                    <a:pt x="1461" y="190"/>
                  </a:lnTo>
                  <a:lnTo>
                    <a:pt x="1487" y="216"/>
                  </a:lnTo>
                  <a:lnTo>
                    <a:pt x="1502" y="227"/>
                  </a:lnTo>
                  <a:lnTo>
                    <a:pt x="1517" y="240"/>
                  </a:lnTo>
                  <a:lnTo>
                    <a:pt x="1534" y="250"/>
                  </a:lnTo>
                  <a:lnTo>
                    <a:pt x="1551" y="261"/>
                  </a:lnTo>
                  <a:lnTo>
                    <a:pt x="1551" y="261"/>
                  </a:lnTo>
                  <a:lnTo>
                    <a:pt x="1567" y="270"/>
                  </a:lnTo>
                  <a:lnTo>
                    <a:pt x="1583" y="280"/>
                  </a:lnTo>
                  <a:lnTo>
                    <a:pt x="1598" y="290"/>
                  </a:lnTo>
                  <a:lnTo>
                    <a:pt x="1612" y="303"/>
                  </a:lnTo>
                  <a:lnTo>
                    <a:pt x="1626" y="315"/>
                  </a:lnTo>
                  <a:lnTo>
                    <a:pt x="1637" y="329"/>
                  </a:lnTo>
                  <a:lnTo>
                    <a:pt x="1648" y="346"/>
                  </a:lnTo>
                  <a:lnTo>
                    <a:pt x="1656" y="363"/>
                  </a:lnTo>
                  <a:lnTo>
                    <a:pt x="1656" y="363"/>
                  </a:lnTo>
                  <a:lnTo>
                    <a:pt x="1661" y="378"/>
                  </a:lnTo>
                  <a:lnTo>
                    <a:pt x="1665" y="392"/>
                  </a:lnTo>
                  <a:lnTo>
                    <a:pt x="1669" y="421"/>
                  </a:lnTo>
                  <a:lnTo>
                    <a:pt x="1671" y="435"/>
                  </a:lnTo>
                  <a:lnTo>
                    <a:pt x="1675" y="448"/>
                  </a:lnTo>
                  <a:lnTo>
                    <a:pt x="1683" y="461"/>
                  </a:lnTo>
                  <a:lnTo>
                    <a:pt x="1688" y="469"/>
                  </a:lnTo>
                  <a:lnTo>
                    <a:pt x="1693" y="475"/>
                  </a:lnTo>
                  <a:lnTo>
                    <a:pt x="1693" y="475"/>
                  </a:lnTo>
                  <a:lnTo>
                    <a:pt x="1704" y="489"/>
                  </a:lnTo>
                  <a:lnTo>
                    <a:pt x="1718" y="501"/>
                  </a:lnTo>
                  <a:lnTo>
                    <a:pt x="1730" y="509"/>
                  </a:lnTo>
                  <a:lnTo>
                    <a:pt x="1746" y="518"/>
                  </a:lnTo>
                  <a:lnTo>
                    <a:pt x="1761" y="526"/>
                  </a:lnTo>
                  <a:lnTo>
                    <a:pt x="1776" y="532"/>
                  </a:lnTo>
                  <a:lnTo>
                    <a:pt x="1809" y="543"/>
                  </a:lnTo>
                  <a:lnTo>
                    <a:pt x="1840" y="555"/>
                  </a:lnTo>
                  <a:lnTo>
                    <a:pt x="1855" y="561"/>
                  </a:lnTo>
                  <a:lnTo>
                    <a:pt x="1870" y="569"/>
                  </a:lnTo>
                  <a:lnTo>
                    <a:pt x="1885" y="576"/>
                  </a:lnTo>
                  <a:lnTo>
                    <a:pt x="1899" y="586"/>
                  </a:lnTo>
                  <a:lnTo>
                    <a:pt x="1912" y="598"/>
                  </a:lnTo>
                  <a:lnTo>
                    <a:pt x="1923" y="610"/>
                  </a:lnTo>
                  <a:lnTo>
                    <a:pt x="1923" y="610"/>
                  </a:lnTo>
                  <a:lnTo>
                    <a:pt x="1931" y="622"/>
                  </a:lnTo>
                  <a:lnTo>
                    <a:pt x="1938" y="632"/>
                  </a:lnTo>
                  <a:lnTo>
                    <a:pt x="1950" y="654"/>
                  </a:lnTo>
                  <a:lnTo>
                    <a:pt x="1960" y="680"/>
                  </a:lnTo>
                  <a:lnTo>
                    <a:pt x="1969" y="705"/>
                  </a:lnTo>
                  <a:lnTo>
                    <a:pt x="1985" y="756"/>
                  </a:lnTo>
                  <a:lnTo>
                    <a:pt x="2000" y="809"/>
                  </a:lnTo>
                  <a:lnTo>
                    <a:pt x="2000" y="809"/>
                  </a:lnTo>
                  <a:lnTo>
                    <a:pt x="2006" y="827"/>
                  </a:lnTo>
                  <a:lnTo>
                    <a:pt x="2013" y="845"/>
                  </a:lnTo>
                  <a:lnTo>
                    <a:pt x="2020" y="862"/>
                  </a:lnTo>
                  <a:lnTo>
                    <a:pt x="2029" y="879"/>
                  </a:lnTo>
                  <a:lnTo>
                    <a:pt x="2029" y="879"/>
                  </a:lnTo>
                  <a:lnTo>
                    <a:pt x="2052" y="920"/>
                  </a:lnTo>
                  <a:lnTo>
                    <a:pt x="2075" y="967"/>
                  </a:lnTo>
                  <a:lnTo>
                    <a:pt x="2086" y="991"/>
                  </a:lnTo>
                  <a:lnTo>
                    <a:pt x="2096" y="1015"/>
                  </a:lnTo>
                  <a:lnTo>
                    <a:pt x="2105" y="1040"/>
                  </a:lnTo>
                  <a:lnTo>
                    <a:pt x="2112" y="1064"/>
                  </a:lnTo>
                  <a:lnTo>
                    <a:pt x="2119" y="1063"/>
                  </a:lnTo>
                  <a:lnTo>
                    <a:pt x="2119" y="1063"/>
                  </a:lnTo>
                  <a:lnTo>
                    <a:pt x="2154" y="1082"/>
                  </a:lnTo>
                  <a:lnTo>
                    <a:pt x="2193" y="1101"/>
                  </a:lnTo>
                  <a:lnTo>
                    <a:pt x="2233" y="1119"/>
                  </a:lnTo>
                  <a:lnTo>
                    <a:pt x="2275" y="1138"/>
                  </a:lnTo>
                  <a:lnTo>
                    <a:pt x="2317" y="1155"/>
                  </a:lnTo>
                  <a:lnTo>
                    <a:pt x="2358" y="1169"/>
                  </a:lnTo>
                  <a:lnTo>
                    <a:pt x="2400" y="1180"/>
                  </a:lnTo>
                  <a:lnTo>
                    <a:pt x="2419" y="1185"/>
                  </a:lnTo>
                  <a:lnTo>
                    <a:pt x="2439" y="1189"/>
                  </a:lnTo>
                  <a:lnTo>
                    <a:pt x="2439" y="1189"/>
                  </a:lnTo>
                  <a:lnTo>
                    <a:pt x="2546" y="1206"/>
                  </a:lnTo>
                  <a:lnTo>
                    <a:pt x="2654" y="1223"/>
                  </a:lnTo>
                  <a:lnTo>
                    <a:pt x="2761" y="1238"/>
                  </a:lnTo>
                  <a:lnTo>
                    <a:pt x="2870" y="1252"/>
                  </a:lnTo>
                  <a:lnTo>
                    <a:pt x="2978" y="1264"/>
                  </a:lnTo>
                  <a:lnTo>
                    <a:pt x="3087" y="1273"/>
                  </a:lnTo>
                  <a:lnTo>
                    <a:pt x="3196" y="1280"/>
                  </a:lnTo>
                  <a:lnTo>
                    <a:pt x="3306" y="1285"/>
                  </a:lnTo>
                  <a:lnTo>
                    <a:pt x="3306" y="1285"/>
                  </a:lnTo>
                  <a:lnTo>
                    <a:pt x="3344" y="1285"/>
                  </a:lnTo>
                  <a:lnTo>
                    <a:pt x="3383" y="1283"/>
                  </a:lnTo>
                  <a:lnTo>
                    <a:pt x="3464" y="1278"/>
                  </a:lnTo>
                  <a:lnTo>
                    <a:pt x="3464" y="1278"/>
                  </a:lnTo>
                  <a:lnTo>
                    <a:pt x="3529" y="1275"/>
                  </a:lnTo>
                  <a:lnTo>
                    <a:pt x="3562" y="1272"/>
                  </a:lnTo>
                  <a:lnTo>
                    <a:pt x="3595" y="1272"/>
                  </a:lnTo>
                  <a:lnTo>
                    <a:pt x="3626" y="1272"/>
                  </a:lnTo>
                  <a:lnTo>
                    <a:pt x="3658" y="1273"/>
                  </a:lnTo>
                  <a:lnTo>
                    <a:pt x="3689" y="1276"/>
                  </a:lnTo>
                  <a:lnTo>
                    <a:pt x="3719" y="1281"/>
                  </a:lnTo>
                  <a:lnTo>
                    <a:pt x="3719" y="1281"/>
                  </a:lnTo>
                  <a:lnTo>
                    <a:pt x="3738" y="1286"/>
                  </a:lnTo>
                  <a:lnTo>
                    <a:pt x="3757" y="1292"/>
                  </a:lnTo>
                  <a:lnTo>
                    <a:pt x="3775" y="1301"/>
                  </a:lnTo>
                  <a:lnTo>
                    <a:pt x="3790" y="1312"/>
                  </a:lnTo>
                  <a:lnTo>
                    <a:pt x="3804" y="1325"/>
                  </a:lnTo>
                  <a:lnTo>
                    <a:pt x="3818" y="1339"/>
                  </a:lnTo>
                  <a:lnTo>
                    <a:pt x="3829" y="1355"/>
                  </a:lnTo>
                  <a:lnTo>
                    <a:pt x="3840" y="1373"/>
                  </a:lnTo>
                  <a:lnTo>
                    <a:pt x="3840" y="1373"/>
                  </a:lnTo>
                  <a:lnTo>
                    <a:pt x="3848" y="1385"/>
                  </a:lnTo>
                  <a:lnTo>
                    <a:pt x="3852" y="1397"/>
                  </a:lnTo>
                  <a:lnTo>
                    <a:pt x="3853" y="1407"/>
                  </a:lnTo>
                  <a:lnTo>
                    <a:pt x="3854" y="1417"/>
                  </a:lnTo>
                  <a:lnTo>
                    <a:pt x="3852" y="1436"/>
                  </a:lnTo>
                  <a:lnTo>
                    <a:pt x="3851" y="1447"/>
                  </a:lnTo>
                  <a:lnTo>
                    <a:pt x="3849" y="1459"/>
                  </a:lnTo>
                  <a:lnTo>
                    <a:pt x="3849" y="1459"/>
                  </a:lnTo>
                  <a:lnTo>
                    <a:pt x="3843" y="1442"/>
                  </a:lnTo>
                  <a:lnTo>
                    <a:pt x="3839" y="1436"/>
                  </a:lnTo>
                  <a:lnTo>
                    <a:pt x="3834" y="1430"/>
                  </a:lnTo>
                  <a:lnTo>
                    <a:pt x="3829" y="1425"/>
                  </a:lnTo>
                  <a:lnTo>
                    <a:pt x="3823" y="1420"/>
                  </a:lnTo>
                  <a:lnTo>
                    <a:pt x="3816" y="1416"/>
                  </a:lnTo>
                  <a:lnTo>
                    <a:pt x="3809" y="1412"/>
                  </a:lnTo>
                  <a:lnTo>
                    <a:pt x="3801" y="1409"/>
                  </a:lnTo>
                  <a:lnTo>
                    <a:pt x="3793" y="1408"/>
                  </a:lnTo>
                  <a:lnTo>
                    <a:pt x="3784" y="1407"/>
                  </a:lnTo>
                  <a:lnTo>
                    <a:pt x="3774" y="1407"/>
                  </a:lnTo>
                  <a:lnTo>
                    <a:pt x="3751" y="1408"/>
                  </a:lnTo>
                  <a:lnTo>
                    <a:pt x="3726" y="1413"/>
                  </a:lnTo>
                  <a:lnTo>
                    <a:pt x="3726" y="1413"/>
                  </a:lnTo>
                  <a:lnTo>
                    <a:pt x="3707" y="1418"/>
                  </a:lnTo>
                  <a:lnTo>
                    <a:pt x="3689" y="1425"/>
                  </a:lnTo>
                  <a:lnTo>
                    <a:pt x="3673" y="1433"/>
                  </a:lnTo>
                  <a:lnTo>
                    <a:pt x="3658" y="1442"/>
                  </a:lnTo>
                  <a:lnTo>
                    <a:pt x="3644" y="1452"/>
                  </a:lnTo>
                  <a:lnTo>
                    <a:pt x="3630" y="1462"/>
                  </a:lnTo>
                  <a:lnTo>
                    <a:pt x="3617" y="1475"/>
                  </a:lnTo>
                  <a:lnTo>
                    <a:pt x="3606" y="1488"/>
                  </a:lnTo>
                  <a:lnTo>
                    <a:pt x="3596" y="1501"/>
                  </a:lnTo>
                  <a:lnTo>
                    <a:pt x="3586" y="1517"/>
                  </a:lnTo>
                  <a:lnTo>
                    <a:pt x="3577" y="1532"/>
                  </a:lnTo>
                  <a:lnTo>
                    <a:pt x="3569" y="1547"/>
                  </a:lnTo>
                  <a:lnTo>
                    <a:pt x="3562" y="1564"/>
                  </a:lnTo>
                  <a:lnTo>
                    <a:pt x="3556" y="1581"/>
                  </a:lnTo>
                  <a:lnTo>
                    <a:pt x="3549" y="1599"/>
                  </a:lnTo>
                  <a:lnTo>
                    <a:pt x="3544" y="1617"/>
                  </a:lnTo>
                  <a:lnTo>
                    <a:pt x="3544" y="1617"/>
                  </a:lnTo>
                  <a:lnTo>
                    <a:pt x="3543" y="1622"/>
                  </a:lnTo>
                  <a:lnTo>
                    <a:pt x="3534" y="1621"/>
                  </a:lnTo>
                  <a:lnTo>
                    <a:pt x="3534" y="1621"/>
                  </a:lnTo>
                  <a:lnTo>
                    <a:pt x="3510" y="1617"/>
                  </a:lnTo>
                  <a:lnTo>
                    <a:pt x="3488" y="1615"/>
                  </a:lnTo>
                  <a:lnTo>
                    <a:pt x="3438" y="1612"/>
                  </a:lnTo>
                  <a:lnTo>
                    <a:pt x="3387" y="1611"/>
                  </a:lnTo>
                  <a:lnTo>
                    <a:pt x="3336" y="1612"/>
                  </a:lnTo>
                  <a:lnTo>
                    <a:pt x="3233" y="1616"/>
                  </a:lnTo>
                  <a:lnTo>
                    <a:pt x="3182" y="1619"/>
                  </a:lnTo>
                  <a:lnTo>
                    <a:pt x="3135" y="1621"/>
                  </a:lnTo>
                  <a:lnTo>
                    <a:pt x="3135" y="1621"/>
                  </a:lnTo>
                  <a:lnTo>
                    <a:pt x="3045" y="1622"/>
                  </a:lnTo>
                  <a:lnTo>
                    <a:pt x="2954" y="1624"/>
                  </a:lnTo>
                  <a:lnTo>
                    <a:pt x="2864" y="1622"/>
                  </a:lnTo>
                  <a:lnTo>
                    <a:pt x="2772" y="1621"/>
                  </a:lnTo>
                  <a:lnTo>
                    <a:pt x="2772" y="1621"/>
                  </a:lnTo>
                  <a:lnTo>
                    <a:pt x="2720" y="1617"/>
                  </a:lnTo>
                  <a:lnTo>
                    <a:pt x="2667" y="1615"/>
                  </a:lnTo>
                  <a:lnTo>
                    <a:pt x="2564" y="160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D298E9F1-7F79-ADA0-E6F9-CBAD9C48C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11"/>
              <a:ext cx="1285" cy="1093"/>
            </a:xfrm>
            <a:custGeom>
              <a:avLst/>
              <a:gdLst>
                <a:gd name="T0" fmla="*/ 2317 w 3854"/>
                <a:gd name="T1" fmla="*/ 1595 h 3278"/>
                <a:gd name="T2" fmla="*/ 1884 w 3854"/>
                <a:gd name="T3" fmla="*/ 1624 h 3278"/>
                <a:gd name="T4" fmla="*/ 1617 w 3854"/>
                <a:gd name="T5" fmla="*/ 1693 h 3278"/>
                <a:gd name="T6" fmla="*/ 1401 w 3854"/>
                <a:gd name="T7" fmla="*/ 1809 h 3278"/>
                <a:gd name="T8" fmla="*/ 1264 w 3854"/>
                <a:gd name="T9" fmla="*/ 1945 h 3278"/>
                <a:gd name="T10" fmla="*/ 1142 w 3854"/>
                <a:gd name="T11" fmla="*/ 2195 h 3278"/>
                <a:gd name="T12" fmla="*/ 1128 w 3854"/>
                <a:gd name="T13" fmla="*/ 2365 h 3278"/>
                <a:gd name="T14" fmla="*/ 1135 w 3854"/>
                <a:gd name="T15" fmla="*/ 2554 h 3278"/>
                <a:gd name="T16" fmla="*/ 1105 w 3854"/>
                <a:gd name="T17" fmla="*/ 2891 h 3278"/>
                <a:gd name="T18" fmla="*/ 916 w 3854"/>
                <a:gd name="T19" fmla="*/ 2920 h 3278"/>
                <a:gd name="T20" fmla="*/ 795 w 3854"/>
                <a:gd name="T21" fmla="*/ 2979 h 3278"/>
                <a:gd name="T22" fmla="*/ 736 w 3854"/>
                <a:gd name="T23" fmla="*/ 3056 h 3278"/>
                <a:gd name="T24" fmla="*/ 731 w 3854"/>
                <a:gd name="T25" fmla="*/ 3159 h 3278"/>
                <a:gd name="T26" fmla="*/ 798 w 3854"/>
                <a:gd name="T27" fmla="*/ 3220 h 3278"/>
                <a:gd name="T28" fmla="*/ 788 w 3854"/>
                <a:gd name="T29" fmla="*/ 3262 h 3278"/>
                <a:gd name="T30" fmla="*/ 696 w 3854"/>
                <a:gd name="T31" fmla="*/ 3270 h 3278"/>
                <a:gd name="T32" fmla="*/ 640 w 3854"/>
                <a:gd name="T33" fmla="*/ 3208 h 3278"/>
                <a:gd name="T34" fmla="*/ 631 w 3854"/>
                <a:gd name="T35" fmla="*/ 3054 h 3278"/>
                <a:gd name="T36" fmla="*/ 677 w 3854"/>
                <a:gd name="T37" fmla="*/ 2783 h 3278"/>
                <a:gd name="T38" fmla="*/ 726 w 3854"/>
                <a:gd name="T39" fmla="*/ 2487 h 3278"/>
                <a:gd name="T40" fmla="*/ 691 w 3854"/>
                <a:gd name="T41" fmla="*/ 2260 h 3278"/>
                <a:gd name="T42" fmla="*/ 566 w 3854"/>
                <a:gd name="T43" fmla="*/ 2004 h 3278"/>
                <a:gd name="T44" fmla="*/ 426 w 3854"/>
                <a:gd name="T45" fmla="*/ 1813 h 3278"/>
                <a:gd name="T46" fmla="*/ 200 w 3854"/>
                <a:gd name="T47" fmla="*/ 1578 h 3278"/>
                <a:gd name="T48" fmla="*/ 19 w 3854"/>
                <a:gd name="T49" fmla="*/ 1440 h 3278"/>
                <a:gd name="T50" fmla="*/ 22 w 3854"/>
                <a:gd name="T51" fmla="*/ 1206 h 3278"/>
                <a:gd name="T52" fmla="*/ 27 w 3854"/>
                <a:gd name="T53" fmla="*/ 901 h 3278"/>
                <a:gd name="T54" fmla="*/ 38 w 3854"/>
                <a:gd name="T55" fmla="*/ 654 h 3278"/>
                <a:gd name="T56" fmla="*/ 58 w 3854"/>
                <a:gd name="T57" fmla="*/ 324 h 3278"/>
                <a:gd name="T58" fmla="*/ 116 w 3854"/>
                <a:gd name="T59" fmla="*/ 159 h 3278"/>
                <a:gd name="T60" fmla="*/ 190 w 3854"/>
                <a:gd name="T61" fmla="*/ 87 h 3278"/>
                <a:gd name="T62" fmla="*/ 372 w 3854"/>
                <a:gd name="T63" fmla="*/ 37 h 3278"/>
                <a:gd name="T64" fmla="*/ 693 w 3854"/>
                <a:gd name="T65" fmla="*/ 33 h 3278"/>
                <a:gd name="T66" fmla="*/ 1089 w 3854"/>
                <a:gd name="T67" fmla="*/ 4 h 3278"/>
                <a:gd name="T68" fmla="*/ 1245 w 3854"/>
                <a:gd name="T69" fmla="*/ 11 h 3278"/>
                <a:gd name="T70" fmla="*/ 1385 w 3854"/>
                <a:gd name="T71" fmla="*/ 112 h 3278"/>
                <a:gd name="T72" fmla="*/ 1551 w 3854"/>
                <a:gd name="T73" fmla="*/ 261 h 3278"/>
                <a:gd name="T74" fmla="*/ 1637 w 3854"/>
                <a:gd name="T75" fmla="*/ 329 h 3278"/>
                <a:gd name="T76" fmla="*/ 1671 w 3854"/>
                <a:gd name="T77" fmla="*/ 435 h 3278"/>
                <a:gd name="T78" fmla="*/ 1718 w 3854"/>
                <a:gd name="T79" fmla="*/ 501 h 3278"/>
                <a:gd name="T80" fmla="*/ 1855 w 3854"/>
                <a:gd name="T81" fmla="*/ 561 h 3278"/>
                <a:gd name="T82" fmla="*/ 1931 w 3854"/>
                <a:gd name="T83" fmla="*/ 622 h 3278"/>
                <a:gd name="T84" fmla="*/ 2000 w 3854"/>
                <a:gd name="T85" fmla="*/ 809 h 3278"/>
                <a:gd name="T86" fmla="*/ 2075 w 3854"/>
                <a:gd name="T87" fmla="*/ 967 h 3278"/>
                <a:gd name="T88" fmla="*/ 2154 w 3854"/>
                <a:gd name="T89" fmla="*/ 1082 h 3278"/>
                <a:gd name="T90" fmla="*/ 2419 w 3854"/>
                <a:gd name="T91" fmla="*/ 1185 h 3278"/>
                <a:gd name="T92" fmla="*/ 2978 w 3854"/>
                <a:gd name="T93" fmla="*/ 1264 h 3278"/>
                <a:gd name="T94" fmla="*/ 3464 w 3854"/>
                <a:gd name="T95" fmla="*/ 1278 h 3278"/>
                <a:gd name="T96" fmla="*/ 3689 w 3854"/>
                <a:gd name="T97" fmla="*/ 1276 h 3278"/>
                <a:gd name="T98" fmla="*/ 3804 w 3854"/>
                <a:gd name="T99" fmla="*/ 1325 h 3278"/>
                <a:gd name="T100" fmla="*/ 3853 w 3854"/>
                <a:gd name="T101" fmla="*/ 1407 h 3278"/>
                <a:gd name="T102" fmla="*/ 3839 w 3854"/>
                <a:gd name="T103" fmla="*/ 1436 h 3278"/>
                <a:gd name="T104" fmla="*/ 3793 w 3854"/>
                <a:gd name="T105" fmla="*/ 1408 h 3278"/>
                <a:gd name="T106" fmla="*/ 3689 w 3854"/>
                <a:gd name="T107" fmla="*/ 1425 h 3278"/>
                <a:gd name="T108" fmla="*/ 3596 w 3854"/>
                <a:gd name="T109" fmla="*/ 1501 h 3278"/>
                <a:gd name="T110" fmla="*/ 3544 w 3854"/>
                <a:gd name="T111" fmla="*/ 1617 h 3278"/>
                <a:gd name="T112" fmla="*/ 3438 w 3854"/>
                <a:gd name="T113" fmla="*/ 1612 h 3278"/>
                <a:gd name="T114" fmla="*/ 3045 w 3854"/>
                <a:gd name="T115" fmla="*/ 1622 h 3278"/>
                <a:gd name="T116" fmla="*/ 2564 w 3854"/>
                <a:gd name="T117" fmla="*/ 1606 h 3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54" h="3278">
                  <a:moveTo>
                    <a:pt x="2564" y="1606"/>
                  </a:moveTo>
                  <a:lnTo>
                    <a:pt x="2564" y="1606"/>
                  </a:lnTo>
                  <a:lnTo>
                    <a:pt x="2502" y="1602"/>
                  </a:lnTo>
                  <a:lnTo>
                    <a:pt x="2440" y="1599"/>
                  </a:lnTo>
                  <a:lnTo>
                    <a:pt x="2378" y="1595"/>
                  </a:lnTo>
                  <a:lnTo>
                    <a:pt x="2317" y="1595"/>
                  </a:lnTo>
                  <a:lnTo>
                    <a:pt x="2317" y="1595"/>
                  </a:lnTo>
                  <a:lnTo>
                    <a:pt x="2208" y="1596"/>
                  </a:lnTo>
                  <a:lnTo>
                    <a:pt x="2154" y="1597"/>
                  </a:lnTo>
                  <a:lnTo>
                    <a:pt x="2100" y="1600"/>
                  </a:lnTo>
                  <a:lnTo>
                    <a:pt x="2046" y="1604"/>
                  </a:lnTo>
                  <a:lnTo>
                    <a:pt x="1991" y="1609"/>
                  </a:lnTo>
                  <a:lnTo>
                    <a:pt x="1937" y="1616"/>
                  </a:lnTo>
                  <a:lnTo>
                    <a:pt x="1884" y="1624"/>
                  </a:lnTo>
                  <a:lnTo>
                    <a:pt x="1884" y="1624"/>
                  </a:lnTo>
                  <a:lnTo>
                    <a:pt x="1839" y="1631"/>
                  </a:lnTo>
                  <a:lnTo>
                    <a:pt x="1793" y="1641"/>
                  </a:lnTo>
                  <a:lnTo>
                    <a:pt x="1749" y="1651"/>
                  </a:lnTo>
                  <a:lnTo>
                    <a:pt x="1705" y="1664"/>
                  </a:lnTo>
                  <a:lnTo>
                    <a:pt x="1661" y="1678"/>
                  </a:lnTo>
                  <a:lnTo>
                    <a:pt x="1617" y="1693"/>
                  </a:lnTo>
                  <a:lnTo>
                    <a:pt x="1574" y="1711"/>
                  </a:lnTo>
                  <a:lnTo>
                    <a:pt x="1531" y="1730"/>
                  </a:lnTo>
                  <a:lnTo>
                    <a:pt x="1531" y="1730"/>
                  </a:lnTo>
                  <a:lnTo>
                    <a:pt x="1497" y="1746"/>
                  </a:lnTo>
                  <a:lnTo>
                    <a:pt x="1466" y="1765"/>
                  </a:lnTo>
                  <a:lnTo>
                    <a:pt x="1433" y="1786"/>
                  </a:lnTo>
                  <a:lnTo>
                    <a:pt x="1401" y="1809"/>
                  </a:lnTo>
                  <a:lnTo>
                    <a:pt x="1401" y="1809"/>
                  </a:lnTo>
                  <a:lnTo>
                    <a:pt x="1372" y="1833"/>
                  </a:lnTo>
                  <a:lnTo>
                    <a:pt x="1343" y="1858"/>
                  </a:lnTo>
                  <a:lnTo>
                    <a:pt x="1316" y="1885"/>
                  </a:lnTo>
                  <a:lnTo>
                    <a:pt x="1290" y="1914"/>
                  </a:lnTo>
                  <a:lnTo>
                    <a:pt x="1290" y="1914"/>
                  </a:lnTo>
                  <a:lnTo>
                    <a:pt x="1264" y="1945"/>
                  </a:lnTo>
                  <a:lnTo>
                    <a:pt x="1240" y="1978"/>
                  </a:lnTo>
                  <a:lnTo>
                    <a:pt x="1219" y="2011"/>
                  </a:lnTo>
                  <a:lnTo>
                    <a:pt x="1198" y="2046"/>
                  </a:lnTo>
                  <a:lnTo>
                    <a:pt x="1181" y="2083"/>
                  </a:lnTo>
                  <a:lnTo>
                    <a:pt x="1164" y="2119"/>
                  </a:lnTo>
                  <a:lnTo>
                    <a:pt x="1152" y="2157"/>
                  </a:lnTo>
                  <a:lnTo>
                    <a:pt x="1142" y="2195"/>
                  </a:lnTo>
                  <a:lnTo>
                    <a:pt x="1142" y="2195"/>
                  </a:lnTo>
                  <a:lnTo>
                    <a:pt x="1138" y="2216"/>
                  </a:lnTo>
                  <a:lnTo>
                    <a:pt x="1134" y="2236"/>
                  </a:lnTo>
                  <a:lnTo>
                    <a:pt x="1132" y="2258"/>
                  </a:lnTo>
                  <a:lnTo>
                    <a:pt x="1129" y="2279"/>
                  </a:lnTo>
                  <a:lnTo>
                    <a:pt x="1128" y="2322"/>
                  </a:lnTo>
                  <a:lnTo>
                    <a:pt x="1128" y="2365"/>
                  </a:lnTo>
                  <a:lnTo>
                    <a:pt x="1129" y="2409"/>
                  </a:lnTo>
                  <a:lnTo>
                    <a:pt x="1132" y="2453"/>
                  </a:lnTo>
                  <a:lnTo>
                    <a:pt x="1134" y="2496"/>
                  </a:lnTo>
                  <a:lnTo>
                    <a:pt x="1135" y="2539"/>
                  </a:lnTo>
                  <a:lnTo>
                    <a:pt x="1135" y="2539"/>
                  </a:lnTo>
                  <a:lnTo>
                    <a:pt x="1135" y="2554"/>
                  </a:lnTo>
                  <a:lnTo>
                    <a:pt x="1135" y="2554"/>
                  </a:lnTo>
                  <a:lnTo>
                    <a:pt x="1135" y="2598"/>
                  </a:lnTo>
                  <a:lnTo>
                    <a:pt x="1132" y="2640"/>
                  </a:lnTo>
                  <a:lnTo>
                    <a:pt x="1128" y="2683"/>
                  </a:lnTo>
                  <a:lnTo>
                    <a:pt x="1123" y="2724"/>
                  </a:lnTo>
                  <a:lnTo>
                    <a:pt x="1112" y="2807"/>
                  </a:lnTo>
                  <a:lnTo>
                    <a:pt x="1108" y="2849"/>
                  </a:lnTo>
                  <a:lnTo>
                    <a:pt x="1105" y="2891"/>
                  </a:lnTo>
                  <a:lnTo>
                    <a:pt x="1105" y="2891"/>
                  </a:lnTo>
                  <a:lnTo>
                    <a:pt x="1066" y="2894"/>
                  </a:lnTo>
                  <a:lnTo>
                    <a:pt x="1066" y="2894"/>
                  </a:lnTo>
                  <a:lnTo>
                    <a:pt x="1031" y="2898"/>
                  </a:lnTo>
                  <a:lnTo>
                    <a:pt x="993" y="2903"/>
                  </a:lnTo>
                  <a:lnTo>
                    <a:pt x="955" y="2911"/>
                  </a:lnTo>
                  <a:lnTo>
                    <a:pt x="916" y="2920"/>
                  </a:lnTo>
                  <a:lnTo>
                    <a:pt x="897" y="2926"/>
                  </a:lnTo>
                  <a:lnTo>
                    <a:pt x="878" y="2932"/>
                  </a:lnTo>
                  <a:lnTo>
                    <a:pt x="861" y="2940"/>
                  </a:lnTo>
                  <a:lnTo>
                    <a:pt x="843" y="2949"/>
                  </a:lnTo>
                  <a:lnTo>
                    <a:pt x="827" y="2957"/>
                  </a:lnTo>
                  <a:lnTo>
                    <a:pt x="810" y="2968"/>
                  </a:lnTo>
                  <a:lnTo>
                    <a:pt x="795" y="2979"/>
                  </a:lnTo>
                  <a:lnTo>
                    <a:pt x="783" y="2990"/>
                  </a:lnTo>
                  <a:lnTo>
                    <a:pt x="783" y="2990"/>
                  </a:lnTo>
                  <a:lnTo>
                    <a:pt x="771" y="3002"/>
                  </a:lnTo>
                  <a:lnTo>
                    <a:pt x="760" y="3014"/>
                  </a:lnTo>
                  <a:lnTo>
                    <a:pt x="751" y="3028"/>
                  </a:lnTo>
                  <a:lnTo>
                    <a:pt x="742" y="3042"/>
                  </a:lnTo>
                  <a:lnTo>
                    <a:pt x="736" y="3056"/>
                  </a:lnTo>
                  <a:lnTo>
                    <a:pt x="730" y="3071"/>
                  </a:lnTo>
                  <a:lnTo>
                    <a:pt x="726" y="3085"/>
                  </a:lnTo>
                  <a:lnTo>
                    <a:pt x="723" y="3100"/>
                  </a:lnTo>
                  <a:lnTo>
                    <a:pt x="722" y="3115"/>
                  </a:lnTo>
                  <a:lnTo>
                    <a:pt x="723" y="3130"/>
                  </a:lnTo>
                  <a:lnTo>
                    <a:pt x="726" y="3144"/>
                  </a:lnTo>
                  <a:lnTo>
                    <a:pt x="731" y="3159"/>
                  </a:lnTo>
                  <a:lnTo>
                    <a:pt x="738" y="3172"/>
                  </a:lnTo>
                  <a:lnTo>
                    <a:pt x="748" y="3184"/>
                  </a:lnTo>
                  <a:lnTo>
                    <a:pt x="761" y="3197"/>
                  </a:lnTo>
                  <a:lnTo>
                    <a:pt x="775" y="3208"/>
                  </a:lnTo>
                  <a:lnTo>
                    <a:pt x="775" y="3208"/>
                  </a:lnTo>
                  <a:lnTo>
                    <a:pt x="786" y="3215"/>
                  </a:lnTo>
                  <a:lnTo>
                    <a:pt x="798" y="3220"/>
                  </a:lnTo>
                  <a:lnTo>
                    <a:pt x="810" y="3225"/>
                  </a:lnTo>
                  <a:lnTo>
                    <a:pt x="823" y="3230"/>
                  </a:lnTo>
                  <a:lnTo>
                    <a:pt x="822" y="3235"/>
                  </a:lnTo>
                  <a:lnTo>
                    <a:pt x="822" y="3235"/>
                  </a:lnTo>
                  <a:lnTo>
                    <a:pt x="812" y="3245"/>
                  </a:lnTo>
                  <a:lnTo>
                    <a:pt x="800" y="3255"/>
                  </a:lnTo>
                  <a:lnTo>
                    <a:pt x="788" y="3262"/>
                  </a:lnTo>
                  <a:lnTo>
                    <a:pt x="775" y="3269"/>
                  </a:lnTo>
                  <a:lnTo>
                    <a:pt x="761" y="3274"/>
                  </a:lnTo>
                  <a:lnTo>
                    <a:pt x="748" y="3276"/>
                  </a:lnTo>
                  <a:lnTo>
                    <a:pt x="735" y="3278"/>
                  </a:lnTo>
                  <a:lnTo>
                    <a:pt x="721" y="3276"/>
                  </a:lnTo>
                  <a:lnTo>
                    <a:pt x="708" y="3275"/>
                  </a:lnTo>
                  <a:lnTo>
                    <a:pt x="696" y="3270"/>
                  </a:lnTo>
                  <a:lnTo>
                    <a:pt x="683" y="3265"/>
                  </a:lnTo>
                  <a:lnTo>
                    <a:pt x="672" y="3257"/>
                  </a:lnTo>
                  <a:lnTo>
                    <a:pt x="662" y="3247"/>
                  </a:lnTo>
                  <a:lnTo>
                    <a:pt x="653" y="3236"/>
                  </a:lnTo>
                  <a:lnTo>
                    <a:pt x="646" y="3223"/>
                  </a:lnTo>
                  <a:lnTo>
                    <a:pt x="640" y="3208"/>
                  </a:lnTo>
                  <a:lnTo>
                    <a:pt x="640" y="3208"/>
                  </a:lnTo>
                  <a:lnTo>
                    <a:pt x="636" y="3197"/>
                  </a:lnTo>
                  <a:lnTo>
                    <a:pt x="634" y="3184"/>
                  </a:lnTo>
                  <a:lnTo>
                    <a:pt x="630" y="3160"/>
                  </a:lnTo>
                  <a:lnTo>
                    <a:pt x="629" y="3134"/>
                  </a:lnTo>
                  <a:lnTo>
                    <a:pt x="629" y="3107"/>
                  </a:lnTo>
                  <a:lnTo>
                    <a:pt x="630" y="3081"/>
                  </a:lnTo>
                  <a:lnTo>
                    <a:pt x="631" y="3054"/>
                  </a:lnTo>
                  <a:lnTo>
                    <a:pt x="636" y="3007"/>
                  </a:lnTo>
                  <a:lnTo>
                    <a:pt x="636" y="3007"/>
                  </a:lnTo>
                  <a:lnTo>
                    <a:pt x="640" y="2969"/>
                  </a:lnTo>
                  <a:lnTo>
                    <a:pt x="646" y="2931"/>
                  </a:lnTo>
                  <a:lnTo>
                    <a:pt x="653" y="2893"/>
                  </a:lnTo>
                  <a:lnTo>
                    <a:pt x="660" y="2857"/>
                  </a:lnTo>
                  <a:lnTo>
                    <a:pt x="677" y="2783"/>
                  </a:lnTo>
                  <a:lnTo>
                    <a:pt x="693" y="2710"/>
                  </a:lnTo>
                  <a:lnTo>
                    <a:pt x="702" y="2674"/>
                  </a:lnTo>
                  <a:lnTo>
                    <a:pt x="708" y="2637"/>
                  </a:lnTo>
                  <a:lnTo>
                    <a:pt x="714" y="2601"/>
                  </a:lnTo>
                  <a:lnTo>
                    <a:pt x="719" y="2563"/>
                  </a:lnTo>
                  <a:lnTo>
                    <a:pt x="723" y="2525"/>
                  </a:lnTo>
                  <a:lnTo>
                    <a:pt x="726" y="2487"/>
                  </a:lnTo>
                  <a:lnTo>
                    <a:pt x="725" y="2448"/>
                  </a:lnTo>
                  <a:lnTo>
                    <a:pt x="722" y="2409"/>
                  </a:lnTo>
                  <a:lnTo>
                    <a:pt x="722" y="2409"/>
                  </a:lnTo>
                  <a:lnTo>
                    <a:pt x="718" y="2373"/>
                  </a:lnTo>
                  <a:lnTo>
                    <a:pt x="711" y="2336"/>
                  </a:lnTo>
                  <a:lnTo>
                    <a:pt x="702" y="2298"/>
                  </a:lnTo>
                  <a:lnTo>
                    <a:pt x="691" y="2260"/>
                  </a:lnTo>
                  <a:lnTo>
                    <a:pt x="677" y="2223"/>
                  </a:lnTo>
                  <a:lnTo>
                    <a:pt x="662" y="2185"/>
                  </a:lnTo>
                  <a:lnTo>
                    <a:pt x="645" y="2148"/>
                  </a:lnTo>
                  <a:lnTo>
                    <a:pt x="627" y="2112"/>
                  </a:lnTo>
                  <a:lnTo>
                    <a:pt x="607" y="2075"/>
                  </a:lnTo>
                  <a:lnTo>
                    <a:pt x="587" y="2038"/>
                  </a:lnTo>
                  <a:lnTo>
                    <a:pt x="566" y="2004"/>
                  </a:lnTo>
                  <a:lnTo>
                    <a:pt x="543" y="1970"/>
                  </a:lnTo>
                  <a:lnTo>
                    <a:pt x="520" y="1936"/>
                  </a:lnTo>
                  <a:lnTo>
                    <a:pt x="498" y="1905"/>
                  </a:lnTo>
                  <a:lnTo>
                    <a:pt x="475" y="1875"/>
                  </a:lnTo>
                  <a:lnTo>
                    <a:pt x="452" y="1846"/>
                  </a:lnTo>
                  <a:lnTo>
                    <a:pt x="452" y="1846"/>
                  </a:lnTo>
                  <a:lnTo>
                    <a:pt x="426" y="1813"/>
                  </a:lnTo>
                  <a:lnTo>
                    <a:pt x="398" y="1780"/>
                  </a:lnTo>
                  <a:lnTo>
                    <a:pt x="370" y="1750"/>
                  </a:lnTo>
                  <a:lnTo>
                    <a:pt x="341" y="1720"/>
                  </a:lnTo>
                  <a:lnTo>
                    <a:pt x="283" y="1660"/>
                  </a:lnTo>
                  <a:lnTo>
                    <a:pt x="224" y="1601"/>
                  </a:lnTo>
                  <a:lnTo>
                    <a:pt x="224" y="1601"/>
                  </a:lnTo>
                  <a:lnTo>
                    <a:pt x="200" y="1578"/>
                  </a:lnTo>
                  <a:lnTo>
                    <a:pt x="175" y="1557"/>
                  </a:lnTo>
                  <a:lnTo>
                    <a:pt x="149" y="1537"/>
                  </a:lnTo>
                  <a:lnTo>
                    <a:pt x="122" y="1517"/>
                  </a:lnTo>
                  <a:lnTo>
                    <a:pt x="70" y="1479"/>
                  </a:lnTo>
                  <a:lnTo>
                    <a:pt x="44" y="1459"/>
                  </a:lnTo>
                  <a:lnTo>
                    <a:pt x="19" y="1440"/>
                  </a:lnTo>
                  <a:lnTo>
                    <a:pt x="19" y="1440"/>
                  </a:lnTo>
                  <a:lnTo>
                    <a:pt x="0" y="1422"/>
                  </a:lnTo>
                  <a:lnTo>
                    <a:pt x="0" y="1422"/>
                  </a:lnTo>
                  <a:lnTo>
                    <a:pt x="1" y="1383"/>
                  </a:lnTo>
                  <a:lnTo>
                    <a:pt x="5" y="1340"/>
                  </a:lnTo>
                  <a:lnTo>
                    <a:pt x="10" y="1296"/>
                  </a:lnTo>
                  <a:lnTo>
                    <a:pt x="16" y="1251"/>
                  </a:lnTo>
                  <a:lnTo>
                    <a:pt x="22" y="1206"/>
                  </a:lnTo>
                  <a:lnTo>
                    <a:pt x="27" y="1162"/>
                  </a:lnTo>
                  <a:lnTo>
                    <a:pt x="31" y="1119"/>
                  </a:lnTo>
                  <a:lnTo>
                    <a:pt x="33" y="1079"/>
                  </a:lnTo>
                  <a:lnTo>
                    <a:pt x="33" y="1079"/>
                  </a:lnTo>
                  <a:lnTo>
                    <a:pt x="33" y="1035"/>
                  </a:lnTo>
                  <a:lnTo>
                    <a:pt x="31" y="991"/>
                  </a:lnTo>
                  <a:lnTo>
                    <a:pt x="27" y="901"/>
                  </a:lnTo>
                  <a:lnTo>
                    <a:pt x="27" y="856"/>
                  </a:lnTo>
                  <a:lnTo>
                    <a:pt x="27" y="812"/>
                  </a:lnTo>
                  <a:lnTo>
                    <a:pt x="29" y="768"/>
                  </a:lnTo>
                  <a:lnTo>
                    <a:pt x="33" y="722"/>
                  </a:lnTo>
                  <a:lnTo>
                    <a:pt x="33" y="722"/>
                  </a:lnTo>
                  <a:lnTo>
                    <a:pt x="35" y="690"/>
                  </a:lnTo>
                  <a:lnTo>
                    <a:pt x="38" y="654"/>
                  </a:lnTo>
                  <a:lnTo>
                    <a:pt x="39" y="582"/>
                  </a:lnTo>
                  <a:lnTo>
                    <a:pt x="41" y="508"/>
                  </a:lnTo>
                  <a:lnTo>
                    <a:pt x="43" y="470"/>
                  </a:lnTo>
                  <a:lnTo>
                    <a:pt x="44" y="434"/>
                  </a:lnTo>
                  <a:lnTo>
                    <a:pt x="48" y="396"/>
                  </a:lnTo>
                  <a:lnTo>
                    <a:pt x="51" y="359"/>
                  </a:lnTo>
                  <a:lnTo>
                    <a:pt x="58" y="324"/>
                  </a:lnTo>
                  <a:lnTo>
                    <a:pt x="64" y="289"/>
                  </a:lnTo>
                  <a:lnTo>
                    <a:pt x="74" y="255"/>
                  </a:lnTo>
                  <a:lnTo>
                    <a:pt x="85" y="221"/>
                  </a:lnTo>
                  <a:lnTo>
                    <a:pt x="99" y="189"/>
                  </a:lnTo>
                  <a:lnTo>
                    <a:pt x="107" y="174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23" y="148"/>
                  </a:lnTo>
                  <a:lnTo>
                    <a:pt x="131" y="136"/>
                  </a:lnTo>
                  <a:lnTo>
                    <a:pt x="140" y="126"/>
                  </a:lnTo>
                  <a:lnTo>
                    <a:pt x="150" y="117"/>
                  </a:lnTo>
                  <a:lnTo>
                    <a:pt x="150" y="117"/>
                  </a:lnTo>
                  <a:lnTo>
                    <a:pt x="169" y="101"/>
                  </a:lnTo>
                  <a:lnTo>
                    <a:pt x="190" y="87"/>
                  </a:lnTo>
                  <a:lnTo>
                    <a:pt x="213" y="74"/>
                  </a:lnTo>
                  <a:lnTo>
                    <a:pt x="237" y="64"/>
                  </a:lnTo>
                  <a:lnTo>
                    <a:pt x="262" y="57"/>
                  </a:lnTo>
                  <a:lnTo>
                    <a:pt x="288" y="49"/>
                  </a:lnTo>
                  <a:lnTo>
                    <a:pt x="315" y="44"/>
                  </a:lnTo>
                  <a:lnTo>
                    <a:pt x="343" y="39"/>
                  </a:lnTo>
                  <a:lnTo>
                    <a:pt x="372" y="37"/>
                  </a:lnTo>
                  <a:lnTo>
                    <a:pt x="401" y="34"/>
                  </a:lnTo>
                  <a:lnTo>
                    <a:pt x="459" y="32"/>
                  </a:lnTo>
                  <a:lnTo>
                    <a:pt x="518" y="32"/>
                  </a:lnTo>
                  <a:lnTo>
                    <a:pt x="575" y="33"/>
                  </a:lnTo>
                  <a:lnTo>
                    <a:pt x="575" y="33"/>
                  </a:lnTo>
                  <a:lnTo>
                    <a:pt x="636" y="34"/>
                  </a:lnTo>
                  <a:lnTo>
                    <a:pt x="693" y="33"/>
                  </a:lnTo>
                  <a:lnTo>
                    <a:pt x="693" y="33"/>
                  </a:lnTo>
                  <a:lnTo>
                    <a:pt x="776" y="30"/>
                  </a:lnTo>
                  <a:lnTo>
                    <a:pt x="859" y="25"/>
                  </a:lnTo>
                  <a:lnTo>
                    <a:pt x="941" y="19"/>
                  </a:lnTo>
                  <a:lnTo>
                    <a:pt x="1023" y="10"/>
                  </a:lnTo>
                  <a:lnTo>
                    <a:pt x="1023" y="10"/>
                  </a:lnTo>
                  <a:lnTo>
                    <a:pt x="1089" y="4"/>
                  </a:lnTo>
                  <a:lnTo>
                    <a:pt x="1120" y="1"/>
                  </a:lnTo>
                  <a:lnTo>
                    <a:pt x="1152" y="0"/>
                  </a:lnTo>
                  <a:lnTo>
                    <a:pt x="1152" y="0"/>
                  </a:lnTo>
                  <a:lnTo>
                    <a:pt x="1176" y="1"/>
                  </a:lnTo>
                  <a:lnTo>
                    <a:pt x="1198" y="3"/>
                  </a:lnTo>
                  <a:lnTo>
                    <a:pt x="1222" y="6"/>
                  </a:lnTo>
                  <a:lnTo>
                    <a:pt x="1245" y="11"/>
                  </a:lnTo>
                  <a:lnTo>
                    <a:pt x="1267" y="20"/>
                  </a:lnTo>
                  <a:lnTo>
                    <a:pt x="1288" y="30"/>
                  </a:lnTo>
                  <a:lnTo>
                    <a:pt x="1309" y="43"/>
                  </a:lnTo>
                  <a:lnTo>
                    <a:pt x="1330" y="59"/>
                  </a:lnTo>
                  <a:lnTo>
                    <a:pt x="1330" y="59"/>
                  </a:lnTo>
                  <a:lnTo>
                    <a:pt x="1359" y="86"/>
                  </a:lnTo>
                  <a:lnTo>
                    <a:pt x="1385" y="112"/>
                  </a:lnTo>
                  <a:lnTo>
                    <a:pt x="1435" y="165"/>
                  </a:lnTo>
                  <a:lnTo>
                    <a:pt x="1461" y="190"/>
                  </a:lnTo>
                  <a:lnTo>
                    <a:pt x="1487" y="216"/>
                  </a:lnTo>
                  <a:lnTo>
                    <a:pt x="1502" y="227"/>
                  </a:lnTo>
                  <a:lnTo>
                    <a:pt x="1517" y="240"/>
                  </a:lnTo>
                  <a:lnTo>
                    <a:pt x="1534" y="250"/>
                  </a:lnTo>
                  <a:lnTo>
                    <a:pt x="1551" y="261"/>
                  </a:lnTo>
                  <a:lnTo>
                    <a:pt x="1551" y="261"/>
                  </a:lnTo>
                  <a:lnTo>
                    <a:pt x="1567" y="270"/>
                  </a:lnTo>
                  <a:lnTo>
                    <a:pt x="1583" y="280"/>
                  </a:lnTo>
                  <a:lnTo>
                    <a:pt x="1598" y="290"/>
                  </a:lnTo>
                  <a:lnTo>
                    <a:pt x="1612" y="303"/>
                  </a:lnTo>
                  <a:lnTo>
                    <a:pt x="1626" y="315"/>
                  </a:lnTo>
                  <a:lnTo>
                    <a:pt x="1637" y="329"/>
                  </a:lnTo>
                  <a:lnTo>
                    <a:pt x="1648" y="346"/>
                  </a:lnTo>
                  <a:lnTo>
                    <a:pt x="1656" y="363"/>
                  </a:lnTo>
                  <a:lnTo>
                    <a:pt x="1656" y="363"/>
                  </a:lnTo>
                  <a:lnTo>
                    <a:pt x="1661" y="378"/>
                  </a:lnTo>
                  <a:lnTo>
                    <a:pt x="1665" y="392"/>
                  </a:lnTo>
                  <a:lnTo>
                    <a:pt x="1669" y="421"/>
                  </a:lnTo>
                  <a:lnTo>
                    <a:pt x="1671" y="435"/>
                  </a:lnTo>
                  <a:lnTo>
                    <a:pt x="1675" y="448"/>
                  </a:lnTo>
                  <a:lnTo>
                    <a:pt x="1683" y="461"/>
                  </a:lnTo>
                  <a:lnTo>
                    <a:pt x="1688" y="469"/>
                  </a:lnTo>
                  <a:lnTo>
                    <a:pt x="1693" y="475"/>
                  </a:lnTo>
                  <a:lnTo>
                    <a:pt x="1693" y="475"/>
                  </a:lnTo>
                  <a:lnTo>
                    <a:pt x="1704" y="489"/>
                  </a:lnTo>
                  <a:lnTo>
                    <a:pt x="1718" y="501"/>
                  </a:lnTo>
                  <a:lnTo>
                    <a:pt x="1730" y="509"/>
                  </a:lnTo>
                  <a:lnTo>
                    <a:pt x="1746" y="518"/>
                  </a:lnTo>
                  <a:lnTo>
                    <a:pt x="1761" y="526"/>
                  </a:lnTo>
                  <a:lnTo>
                    <a:pt x="1776" y="532"/>
                  </a:lnTo>
                  <a:lnTo>
                    <a:pt x="1809" y="543"/>
                  </a:lnTo>
                  <a:lnTo>
                    <a:pt x="1840" y="555"/>
                  </a:lnTo>
                  <a:lnTo>
                    <a:pt x="1855" y="561"/>
                  </a:lnTo>
                  <a:lnTo>
                    <a:pt x="1870" y="569"/>
                  </a:lnTo>
                  <a:lnTo>
                    <a:pt x="1885" y="576"/>
                  </a:lnTo>
                  <a:lnTo>
                    <a:pt x="1899" y="586"/>
                  </a:lnTo>
                  <a:lnTo>
                    <a:pt x="1912" y="598"/>
                  </a:lnTo>
                  <a:lnTo>
                    <a:pt x="1923" y="610"/>
                  </a:lnTo>
                  <a:lnTo>
                    <a:pt x="1923" y="610"/>
                  </a:lnTo>
                  <a:lnTo>
                    <a:pt x="1931" y="622"/>
                  </a:lnTo>
                  <a:lnTo>
                    <a:pt x="1938" y="632"/>
                  </a:lnTo>
                  <a:lnTo>
                    <a:pt x="1950" y="654"/>
                  </a:lnTo>
                  <a:lnTo>
                    <a:pt x="1960" y="680"/>
                  </a:lnTo>
                  <a:lnTo>
                    <a:pt x="1969" y="705"/>
                  </a:lnTo>
                  <a:lnTo>
                    <a:pt x="1985" y="756"/>
                  </a:lnTo>
                  <a:lnTo>
                    <a:pt x="2000" y="809"/>
                  </a:lnTo>
                  <a:lnTo>
                    <a:pt x="2000" y="809"/>
                  </a:lnTo>
                  <a:lnTo>
                    <a:pt x="2006" y="827"/>
                  </a:lnTo>
                  <a:lnTo>
                    <a:pt x="2013" y="845"/>
                  </a:lnTo>
                  <a:lnTo>
                    <a:pt x="2020" y="862"/>
                  </a:lnTo>
                  <a:lnTo>
                    <a:pt x="2029" y="879"/>
                  </a:lnTo>
                  <a:lnTo>
                    <a:pt x="2029" y="879"/>
                  </a:lnTo>
                  <a:lnTo>
                    <a:pt x="2052" y="920"/>
                  </a:lnTo>
                  <a:lnTo>
                    <a:pt x="2075" y="967"/>
                  </a:lnTo>
                  <a:lnTo>
                    <a:pt x="2086" y="991"/>
                  </a:lnTo>
                  <a:lnTo>
                    <a:pt x="2096" y="1015"/>
                  </a:lnTo>
                  <a:lnTo>
                    <a:pt x="2105" y="1040"/>
                  </a:lnTo>
                  <a:lnTo>
                    <a:pt x="2112" y="1064"/>
                  </a:lnTo>
                  <a:lnTo>
                    <a:pt x="2119" y="1063"/>
                  </a:lnTo>
                  <a:lnTo>
                    <a:pt x="2119" y="1063"/>
                  </a:lnTo>
                  <a:lnTo>
                    <a:pt x="2154" y="1082"/>
                  </a:lnTo>
                  <a:lnTo>
                    <a:pt x="2193" y="1101"/>
                  </a:lnTo>
                  <a:lnTo>
                    <a:pt x="2233" y="1119"/>
                  </a:lnTo>
                  <a:lnTo>
                    <a:pt x="2275" y="1138"/>
                  </a:lnTo>
                  <a:lnTo>
                    <a:pt x="2317" y="1155"/>
                  </a:lnTo>
                  <a:lnTo>
                    <a:pt x="2358" y="1169"/>
                  </a:lnTo>
                  <a:lnTo>
                    <a:pt x="2400" y="1180"/>
                  </a:lnTo>
                  <a:lnTo>
                    <a:pt x="2419" y="1185"/>
                  </a:lnTo>
                  <a:lnTo>
                    <a:pt x="2439" y="1189"/>
                  </a:lnTo>
                  <a:lnTo>
                    <a:pt x="2439" y="1189"/>
                  </a:lnTo>
                  <a:lnTo>
                    <a:pt x="2546" y="1206"/>
                  </a:lnTo>
                  <a:lnTo>
                    <a:pt x="2654" y="1223"/>
                  </a:lnTo>
                  <a:lnTo>
                    <a:pt x="2761" y="1238"/>
                  </a:lnTo>
                  <a:lnTo>
                    <a:pt x="2870" y="1252"/>
                  </a:lnTo>
                  <a:lnTo>
                    <a:pt x="2978" y="1264"/>
                  </a:lnTo>
                  <a:lnTo>
                    <a:pt x="3087" y="1273"/>
                  </a:lnTo>
                  <a:lnTo>
                    <a:pt x="3196" y="1280"/>
                  </a:lnTo>
                  <a:lnTo>
                    <a:pt x="3306" y="1285"/>
                  </a:lnTo>
                  <a:lnTo>
                    <a:pt x="3306" y="1285"/>
                  </a:lnTo>
                  <a:lnTo>
                    <a:pt x="3344" y="1285"/>
                  </a:lnTo>
                  <a:lnTo>
                    <a:pt x="3383" y="1283"/>
                  </a:lnTo>
                  <a:lnTo>
                    <a:pt x="3464" y="1278"/>
                  </a:lnTo>
                  <a:lnTo>
                    <a:pt x="3464" y="1278"/>
                  </a:lnTo>
                  <a:lnTo>
                    <a:pt x="3529" y="1275"/>
                  </a:lnTo>
                  <a:lnTo>
                    <a:pt x="3562" y="1272"/>
                  </a:lnTo>
                  <a:lnTo>
                    <a:pt x="3595" y="1272"/>
                  </a:lnTo>
                  <a:lnTo>
                    <a:pt x="3626" y="1272"/>
                  </a:lnTo>
                  <a:lnTo>
                    <a:pt x="3658" y="1273"/>
                  </a:lnTo>
                  <a:lnTo>
                    <a:pt x="3689" y="1276"/>
                  </a:lnTo>
                  <a:lnTo>
                    <a:pt x="3719" y="1281"/>
                  </a:lnTo>
                  <a:lnTo>
                    <a:pt x="3719" y="1281"/>
                  </a:lnTo>
                  <a:lnTo>
                    <a:pt x="3738" y="1286"/>
                  </a:lnTo>
                  <a:lnTo>
                    <a:pt x="3757" y="1292"/>
                  </a:lnTo>
                  <a:lnTo>
                    <a:pt x="3775" y="1301"/>
                  </a:lnTo>
                  <a:lnTo>
                    <a:pt x="3790" y="1312"/>
                  </a:lnTo>
                  <a:lnTo>
                    <a:pt x="3804" y="1325"/>
                  </a:lnTo>
                  <a:lnTo>
                    <a:pt x="3818" y="1339"/>
                  </a:lnTo>
                  <a:lnTo>
                    <a:pt x="3829" y="1355"/>
                  </a:lnTo>
                  <a:lnTo>
                    <a:pt x="3840" y="1373"/>
                  </a:lnTo>
                  <a:lnTo>
                    <a:pt x="3840" y="1373"/>
                  </a:lnTo>
                  <a:lnTo>
                    <a:pt x="3848" y="1385"/>
                  </a:lnTo>
                  <a:lnTo>
                    <a:pt x="3852" y="1397"/>
                  </a:lnTo>
                  <a:lnTo>
                    <a:pt x="3853" y="1407"/>
                  </a:lnTo>
                  <a:lnTo>
                    <a:pt x="3854" y="1417"/>
                  </a:lnTo>
                  <a:lnTo>
                    <a:pt x="3852" y="1436"/>
                  </a:lnTo>
                  <a:lnTo>
                    <a:pt x="3851" y="1447"/>
                  </a:lnTo>
                  <a:lnTo>
                    <a:pt x="3849" y="1459"/>
                  </a:lnTo>
                  <a:lnTo>
                    <a:pt x="3849" y="1459"/>
                  </a:lnTo>
                  <a:lnTo>
                    <a:pt x="3843" y="1442"/>
                  </a:lnTo>
                  <a:lnTo>
                    <a:pt x="3839" y="1436"/>
                  </a:lnTo>
                  <a:lnTo>
                    <a:pt x="3834" y="1430"/>
                  </a:lnTo>
                  <a:lnTo>
                    <a:pt x="3829" y="1425"/>
                  </a:lnTo>
                  <a:lnTo>
                    <a:pt x="3823" y="1420"/>
                  </a:lnTo>
                  <a:lnTo>
                    <a:pt x="3816" y="1416"/>
                  </a:lnTo>
                  <a:lnTo>
                    <a:pt x="3809" y="1412"/>
                  </a:lnTo>
                  <a:lnTo>
                    <a:pt x="3801" y="1409"/>
                  </a:lnTo>
                  <a:lnTo>
                    <a:pt x="3793" y="1408"/>
                  </a:lnTo>
                  <a:lnTo>
                    <a:pt x="3784" y="1407"/>
                  </a:lnTo>
                  <a:lnTo>
                    <a:pt x="3774" y="1407"/>
                  </a:lnTo>
                  <a:lnTo>
                    <a:pt x="3751" y="1408"/>
                  </a:lnTo>
                  <a:lnTo>
                    <a:pt x="3726" y="1413"/>
                  </a:lnTo>
                  <a:lnTo>
                    <a:pt x="3726" y="1413"/>
                  </a:lnTo>
                  <a:lnTo>
                    <a:pt x="3707" y="1418"/>
                  </a:lnTo>
                  <a:lnTo>
                    <a:pt x="3689" y="1425"/>
                  </a:lnTo>
                  <a:lnTo>
                    <a:pt x="3673" y="1433"/>
                  </a:lnTo>
                  <a:lnTo>
                    <a:pt x="3658" y="1442"/>
                  </a:lnTo>
                  <a:lnTo>
                    <a:pt x="3644" y="1452"/>
                  </a:lnTo>
                  <a:lnTo>
                    <a:pt x="3630" y="1462"/>
                  </a:lnTo>
                  <a:lnTo>
                    <a:pt x="3617" y="1475"/>
                  </a:lnTo>
                  <a:lnTo>
                    <a:pt x="3606" y="1488"/>
                  </a:lnTo>
                  <a:lnTo>
                    <a:pt x="3596" y="1501"/>
                  </a:lnTo>
                  <a:lnTo>
                    <a:pt x="3586" y="1517"/>
                  </a:lnTo>
                  <a:lnTo>
                    <a:pt x="3577" y="1532"/>
                  </a:lnTo>
                  <a:lnTo>
                    <a:pt x="3569" y="1547"/>
                  </a:lnTo>
                  <a:lnTo>
                    <a:pt x="3562" y="1564"/>
                  </a:lnTo>
                  <a:lnTo>
                    <a:pt x="3556" y="1581"/>
                  </a:lnTo>
                  <a:lnTo>
                    <a:pt x="3549" y="1599"/>
                  </a:lnTo>
                  <a:lnTo>
                    <a:pt x="3544" y="1617"/>
                  </a:lnTo>
                  <a:lnTo>
                    <a:pt x="3544" y="1617"/>
                  </a:lnTo>
                  <a:lnTo>
                    <a:pt x="3543" y="1622"/>
                  </a:lnTo>
                  <a:lnTo>
                    <a:pt x="3534" y="1621"/>
                  </a:lnTo>
                  <a:lnTo>
                    <a:pt x="3534" y="1621"/>
                  </a:lnTo>
                  <a:lnTo>
                    <a:pt x="3510" y="1617"/>
                  </a:lnTo>
                  <a:lnTo>
                    <a:pt x="3488" y="1615"/>
                  </a:lnTo>
                  <a:lnTo>
                    <a:pt x="3438" y="1612"/>
                  </a:lnTo>
                  <a:lnTo>
                    <a:pt x="3387" y="1611"/>
                  </a:lnTo>
                  <a:lnTo>
                    <a:pt x="3336" y="1612"/>
                  </a:lnTo>
                  <a:lnTo>
                    <a:pt x="3233" y="1616"/>
                  </a:lnTo>
                  <a:lnTo>
                    <a:pt x="3182" y="1619"/>
                  </a:lnTo>
                  <a:lnTo>
                    <a:pt x="3135" y="1621"/>
                  </a:lnTo>
                  <a:lnTo>
                    <a:pt x="3135" y="1621"/>
                  </a:lnTo>
                  <a:lnTo>
                    <a:pt x="3045" y="1622"/>
                  </a:lnTo>
                  <a:lnTo>
                    <a:pt x="2954" y="1624"/>
                  </a:lnTo>
                  <a:lnTo>
                    <a:pt x="2864" y="1622"/>
                  </a:lnTo>
                  <a:lnTo>
                    <a:pt x="2772" y="1621"/>
                  </a:lnTo>
                  <a:lnTo>
                    <a:pt x="2772" y="1621"/>
                  </a:lnTo>
                  <a:lnTo>
                    <a:pt x="2720" y="1617"/>
                  </a:lnTo>
                  <a:lnTo>
                    <a:pt x="2667" y="1615"/>
                  </a:lnTo>
                  <a:lnTo>
                    <a:pt x="2564" y="16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B0D040AD-3FB7-0AD9-C145-D15D85C47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733"/>
              <a:ext cx="715" cy="486"/>
            </a:xfrm>
            <a:custGeom>
              <a:avLst/>
              <a:gdLst>
                <a:gd name="T0" fmla="*/ 2119 w 2145"/>
                <a:gd name="T1" fmla="*/ 1180 h 1459"/>
                <a:gd name="T2" fmla="*/ 2003 w 2145"/>
                <a:gd name="T3" fmla="*/ 1259 h 1459"/>
                <a:gd name="T4" fmla="*/ 1850 w 2145"/>
                <a:gd name="T5" fmla="*/ 1348 h 1459"/>
                <a:gd name="T6" fmla="*/ 1795 w 2145"/>
                <a:gd name="T7" fmla="*/ 1375 h 1459"/>
                <a:gd name="T8" fmla="*/ 1695 w 2145"/>
                <a:gd name="T9" fmla="*/ 1411 h 1459"/>
                <a:gd name="T10" fmla="*/ 1560 w 2145"/>
                <a:gd name="T11" fmla="*/ 1440 h 1459"/>
                <a:gd name="T12" fmla="*/ 1419 w 2145"/>
                <a:gd name="T13" fmla="*/ 1456 h 1459"/>
                <a:gd name="T14" fmla="*/ 1282 w 2145"/>
                <a:gd name="T15" fmla="*/ 1459 h 1459"/>
                <a:gd name="T16" fmla="*/ 1126 w 2145"/>
                <a:gd name="T17" fmla="*/ 1454 h 1459"/>
                <a:gd name="T18" fmla="*/ 1044 w 2145"/>
                <a:gd name="T19" fmla="*/ 1444 h 1459"/>
                <a:gd name="T20" fmla="*/ 880 w 2145"/>
                <a:gd name="T21" fmla="*/ 1409 h 1459"/>
                <a:gd name="T22" fmla="*/ 687 w 2145"/>
                <a:gd name="T23" fmla="*/ 1348 h 1459"/>
                <a:gd name="T24" fmla="*/ 555 w 2145"/>
                <a:gd name="T25" fmla="*/ 1293 h 1459"/>
                <a:gd name="T26" fmla="*/ 458 w 2145"/>
                <a:gd name="T27" fmla="*/ 1243 h 1459"/>
                <a:gd name="T28" fmla="*/ 365 w 2145"/>
                <a:gd name="T29" fmla="*/ 1185 h 1459"/>
                <a:gd name="T30" fmla="*/ 282 w 2145"/>
                <a:gd name="T31" fmla="*/ 1119 h 1459"/>
                <a:gd name="T32" fmla="*/ 208 w 2145"/>
                <a:gd name="T33" fmla="*/ 1045 h 1459"/>
                <a:gd name="T34" fmla="*/ 167 w 2145"/>
                <a:gd name="T35" fmla="*/ 992 h 1459"/>
                <a:gd name="T36" fmla="*/ 115 w 2145"/>
                <a:gd name="T37" fmla="*/ 908 h 1459"/>
                <a:gd name="T38" fmla="*/ 75 w 2145"/>
                <a:gd name="T39" fmla="*/ 823 h 1459"/>
                <a:gd name="T40" fmla="*/ 46 w 2145"/>
                <a:gd name="T41" fmla="*/ 736 h 1459"/>
                <a:gd name="T42" fmla="*/ 26 w 2145"/>
                <a:gd name="T43" fmla="*/ 650 h 1459"/>
                <a:gd name="T44" fmla="*/ 4 w 2145"/>
                <a:gd name="T45" fmla="*/ 489 h 1459"/>
                <a:gd name="T46" fmla="*/ 0 w 2145"/>
                <a:gd name="T47" fmla="*/ 354 h 1459"/>
                <a:gd name="T48" fmla="*/ 2 w 2145"/>
                <a:gd name="T49" fmla="*/ 262 h 1459"/>
                <a:gd name="T50" fmla="*/ 9 w 2145"/>
                <a:gd name="T51" fmla="*/ 213 h 1459"/>
                <a:gd name="T52" fmla="*/ 26 w 2145"/>
                <a:gd name="T53" fmla="*/ 162 h 1459"/>
                <a:gd name="T54" fmla="*/ 55 w 2145"/>
                <a:gd name="T55" fmla="*/ 104 h 1459"/>
                <a:gd name="T56" fmla="*/ 96 w 2145"/>
                <a:gd name="T57" fmla="*/ 39 h 1459"/>
                <a:gd name="T58" fmla="*/ 128 w 2145"/>
                <a:gd name="T59" fmla="*/ 0 h 1459"/>
                <a:gd name="T60" fmla="*/ 201 w 2145"/>
                <a:gd name="T61" fmla="*/ 122 h 1459"/>
                <a:gd name="T62" fmla="*/ 314 w 2145"/>
                <a:gd name="T63" fmla="*/ 292 h 1459"/>
                <a:gd name="T64" fmla="*/ 449 w 2145"/>
                <a:gd name="T65" fmla="*/ 489 h 1459"/>
                <a:gd name="T66" fmla="*/ 548 w 2145"/>
                <a:gd name="T67" fmla="*/ 612 h 1459"/>
                <a:gd name="T68" fmla="*/ 599 w 2145"/>
                <a:gd name="T69" fmla="*/ 670 h 1459"/>
                <a:gd name="T70" fmla="*/ 663 w 2145"/>
                <a:gd name="T71" fmla="*/ 733 h 1459"/>
                <a:gd name="T72" fmla="*/ 735 w 2145"/>
                <a:gd name="T73" fmla="*/ 791 h 1459"/>
                <a:gd name="T74" fmla="*/ 812 w 2145"/>
                <a:gd name="T75" fmla="*/ 845 h 1459"/>
                <a:gd name="T76" fmla="*/ 895 w 2145"/>
                <a:gd name="T77" fmla="*/ 893 h 1459"/>
                <a:gd name="T78" fmla="*/ 982 w 2145"/>
                <a:gd name="T79" fmla="*/ 935 h 1459"/>
                <a:gd name="T80" fmla="*/ 1072 w 2145"/>
                <a:gd name="T81" fmla="*/ 968 h 1459"/>
                <a:gd name="T82" fmla="*/ 1164 w 2145"/>
                <a:gd name="T83" fmla="*/ 993 h 1459"/>
                <a:gd name="T84" fmla="*/ 1257 w 2145"/>
                <a:gd name="T85" fmla="*/ 1008 h 1459"/>
                <a:gd name="T86" fmla="*/ 1349 w 2145"/>
                <a:gd name="T87" fmla="*/ 1012 h 1459"/>
                <a:gd name="T88" fmla="*/ 1440 w 2145"/>
                <a:gd name="T89" fmla="*/ 1004 h 1459"/>
                <a:gd name="T90" fmla="*/ 1499 w 2145"/>
                <a:gd name="T91" fmla="*/ 992 h 1459"/>
                <a:gd name="T92" fmla="*/ 1598 w 2145"/>
                <a:gd name="T93" fmla="*/ 960 h 1459"/>
                <a:gd name="T94" fmla="*/ 1684 w 2145"/>
                <a:gd name="T95" fmla="*/ 922 h 1459"/>
                <a:gd name="T96" fmla="*/ 1729 w 2145"/>
                <a:gd name="T97" fmla="*/ 893 h 1459"/>
                <a:gd name="T98" fmla="*/ 1751 w 2145"/>
                <a:gd name="T99" fmla="*/ 873 h 1459"/>
                <a:gd name="T100" fmla="*/ 1799 w 2145"/>
                <a:gd name="T101" fmla="*/ 902 h 1459"/>
                <a:gd name="T102" fmla="*/ 1853 w 2145"/>
                <a:gd name="T103" fmla="*/ 948 h 1459"/>
                <a:gd name="T104" fmla="*/ 1884 w 2145"/>
                <a:gd name="T105" fmla="*/ 983 h 1459"/>
                <a:gd name="T106" fmla="*/ 1901 w 2145"/>
                <a:gd name="T107" fmla="*/ 1003 h 1459"/>
                <a:gd name="T108" fmla="*/ 1953 w 2145"/>
                <a:gd name="T109" fmla="*/ 1046 h 1459"/>
                <a:gd name="T110" fmla="*/ 2064 w 2145"/>
                <a:gd name="T111" fmla="*/ 1115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45" h="1459">
                  <a:moveTo>
                    <a:pt x="2145" y="1162"/>
                  </a:moveTo>
                  <a:lnTo>
                    <a:pt x="2145" y="1162"/>
                  </a:lnTo>
                  <a:lnTo>
                    <a:pt x="2119" y="1180"/>
                  </a:lnTo>
                  <a:lnTo>
                    <a:pt x="2090" y="1201"/>
                  </a:lnTo>
                  <a:lnTo>
                    <a:pt x="2051" y="1227"/>
                  </a:lnTo>
                  <a:lnTo>
                    <a:pt x="2003" y="1259"/>
                  </a:lnTo>
                  <a:lnTo>
                    <a:pt x="1947" y="1293"/>
                  </a:lnTo>
                  <a:lnTo>
                    <a:pt x="1884" y="1330"/>
                  </a:lnTo>
                  <a:lnTo>
                    <a:pt x="1850" y="1348"/>
                  </a:lnTo>
                  <a:lnTo>
                    <a:pt x="1814" y="1366"/>
                  </a:lnTo>
                  <a:lnTo>
                    <a:pt x="1814" y="1366"/>
                  </a:lnTo>
                  <a:lnTo>
                    <a:pt x="1795" y="1375"/>
                  </a:lnTo>
                  <a:lnTo>
                    <a:pt x="1777" y="1384"/>
                  </a:lnTo>
                  <a:lnTo>
                    <a:pt x="1736" y="1398"/>
                  </a:lnTo>
                  <a:lnTo>
                    <a:pt x="1695" y="1411"/>
                  </a:lnTo>
                  <a:lnTo>
                    <a:pt x="1650" y="1423"/>
                  </a:lnTo>
                  <a:lnTo>
                    <a:pt x="1605" y="1432"/>
                  </a:lnTo>
                  <a:lnTo>
                    <a:pt x="1560" y="1440"/>
                  </a:lnTo>
                  <a:lnTo>
                    <a:pt x="1512" y="1447"/>
                  </a:lnTo>
                  <a:lnTo>
                    <a:pt x="1465" y="1452"/>
                  </a:lnTo>
                  <a:lnTo>
                    <a:pt x="1419" y="1456"/>
                  </a:lnTo>
                  <a:lnTo>
                    <a:pt x="1372" y="1458"/>
                  </a:lnTo>
                  <a:lnTo>
                    <a:pt x="1327" y="1459"/>
                  </a:lnTo>
                  <a:lnTo>
                    <a:pt x="1282" y="1459"/>
                  </a:lnTo>
                  <a:lnTo>
                    <a:pt x="1241" y="1459"/>
                  </a:lnTo>
                  <a:lnTo>
                    <a:pt x="1199" y="1458"/>
                  </a:lnTo>
                  <a:lnTo>
                    <a:pt x="1126" y="1454"/>
                  </a:lnTo>
                  <a:lnTo>
                    <a:pt x="1126" y="1454"/>
                  </a:lnTo>
                  <a:lnTo>
                    <a:pt x="1088" y="1451"/>
                  </a:lnTo>
                  <a:lnTo>
                    <a:pt x="1044" y="1444"/>
                  </a:lnTo>
                  <a:lnTo>
                    <a:pt x="994" y="1435"/>
                  </a:lnTo>
                  <a:lnTo>
                    <a:pt x="940" y="1424"/>
                  </a:lnTo>
                  <a:lnTo>
                    <a:pt x="880" y="1409"/>
                  </a:lnTo>
                  <a:lnTo>
                    <a:pt x="819" y="1391"/>
                  </a:lnTo>
                  <a:lnTo>
                    <a:pt x="754" y="1371"/>
                  </a:lnTo>
                  <a:lnTo>
                    <a:pt x="687" y="1348"/>
                  </a:lnTo>
                  <a:lnTo>
                    <a:pt x="621" y="1322"/>
                  </a:lnTo>
                  <a:lnTo>
                    <a:pt x="588" y="1308"/>
                  </a:lnTo>
                  <a:lnTo>
                    <a:pt x="555" y="1293"/>
                  </a:lnTo>
                  <a:lnTo>
                    <a:pt x="522" y="1277"/>
                  </a:lnTo>
                  <a:lnTo>
                    <a:pt x="490" y="1260"/>
                  </a:lnTo>
                  <a:lnTo>
                    <a:pt x="458" y="1243"/>
                  </a:lnTo>
                  <a:lnTo>
                    <a:pt x="427" y="1224"/>
                  </a:lnTo>
                  <a:lnTo>
                    <a:pt x="395" y="1205"/>
                  </a:lnTo>
                  <a:lnTo>
                    <a:pt x="365" y="1185"/>
                  </a:lnTo>
                  <a:lnTo>
                    <a:pt x="336" y="1163"/>
                  </a:lnTo>
                  <a:lnTo>
                    <a:pt x="308" y="1142"/>
                  </a:lnTo>
                  <a:lnTo>
                    <a:pt x="282" y="1119"/>
                  </a:lnTo>
                  <a:lnTo>
                    <a:pt x="255" y="1095"/>
                  </a:lnTo>
                  <a:lnTo>
                    <a:pt x="231" y="1070"/>
                  </a:lnTo>
                  <a:lnTo>
                    <a:pt x="208" y="1045"/>
                  </a:lnTo>
                  <a:lnTo>
                    <a:pt x="208" y="1045"/>
                  </a:lnTo>
                  <a:lnTo>
                    <a:pt x="187" y="1018"/>
                  </a:lnTo>
                  <a:lnTo>
                    <a:pt x="167" y="992"/>
                  </a:lnTo>
                  <a:lnTo>
                    <a:pt x="148" y="964"/>
                  </a:lnTo>
                  <a:lnTo>
                    <a:pt x="130" y="936"/>
                  </a:lnTo>
                  <a:lnTo>
                    <a:pt x="115" y="908"/>
                  </a:lnTo>
                  <a:lnTo>
                    <a:pt x="100" y="880"/>
                  </a:lnTo>
                  <a:lnTo>
                    <a:pt x="87" y="851"/>
                  </a:lnTo>
                  <a:lnTo>
                    <a:pt x="75" y="823"/>
                  </a:lnTo>
                  <a:lnTo>
                    <a:pt x="65" y="794"/>
                  </a:lnTo>
                  <a:lnTo>
                    <a:pt x="55" y="765"/>
                  </a:lnTo>
                  <a:lnTo>
                    <a:pt x="46" y="736"/>
                  </a:lnTo>
                  <a:lnTo>
                    <a:pt x="38" y="707"/>
                  </a:lnTo>
                  <a:lnTo>
                    <a:pt x="31" y="678"/>
                  </a:lnTo>
                  <a:lnTo>
                    <a:pt x="26" y="650"/>
                  </a:lnTo>
                  <a:lnTo>
                    <a:pt x="16" y="593"/>
                  </a:lnTo>
                  <a:lnTo>
                    <a:pt x="9" y="540"/>
                  </a:lnTo>
                  <a:lnTo>
                    <a:pt x="4" y="489"/>
                  </a:lnTo>
                  <a:lnTo>
                    <a:pt x="2" y="440"/>
                  </a:lnTo>
                  <a:lnTo>
                    <a:pt x="0" y="395"/>
                  </a:lnTo>
                  <a:lnTo>
                    <a:pt x="0" y="354"/>
                  </a:lnTo>
                  <a:lnTo>
                    <a:pt x="0" y="319"/>
                  </a:lnTo>
                  <a:lnTo>
                    <a:pt x="2" y="262"/>
                  </a:lnTo>
                  <a:lnTo>
                    <a:pt x="2" y="262"/>
                  </a:lnTo>
                  <a:lnTo>
                    <a:pt x="3" y="245"/>
                  </a:lnTo>
                  <a:lnTo>
                    <a:pt x="6" y="229"/>
                  </a:lnTo>
                  <a:lnTo>
                    <a:pt x="9" y="213"/>
                  </a:lnTo>
                  <a:lnTo>
                    <a:pt x="13" y="196"/>
                  </a:lnTo>
                  <a:lnTo>
                    <a:pt x="19" y="179"/>
                  </a:lnTo>
                  <a:lnTo>
                    <a:pt x="26" y="162"/>
                  </a:lnTo>
                  <a:lnTo>
                    <a:pt x="41" y="131"/>
                  </a:lnTo>
                  <a:lnTo>
                    <a:pt x="41" y="131"/>
                  </a:lnTo>
                  <a:lnTo>
                    <a:pt x="55" y="104"/>
                  </a:lnTo>
                  <a:lnTo>
                    <a:pt x="69" y="80"/>
                  </a:lnTo>
                  <a:lnTo>
                    <a:pt x="84" y="59"/>
                  </a:lnTo>
                  <a:lnTo>
                    <a:pt x="96" y="39"/>
                  </a:lnTo>
                  <a:lnTo>
                    <a:pt x="119" y="1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52" y="40"/>
                  </a:lnTo>
                  <a:lnTo>
                    <a:pt x="176" y="82"/>
                  </a:lnTo>
                  <a:lnTo>
                    <a:pt x="201" y="122"/>
                  </a:lnTo>
                  <a:lnTo>
                    <a:pt x="227" y="161"/>
                  </a:lnTo>
                  <a:lnTo>
                    <a:pt x="227" y="161"/>
                  </a:lnTo>
                  <a:lnTo>
                    <a:pt x="314" y="292"/>
                  </a:lnTo>
                  <a:lnTo>
                    <a:pt x="358" y="358"/>
                  </a:lnTo>
                  <a:lnTo>
                    <a:pt x="403" y="424"/>
                  </a:lnTo>
                  <a:lnTo>
                    <a:pt x="449" y="489"/>
                  </a:lnTo>
                  <a:lnTo>
                    <a:pt x="497" y="552"/>
                  </a:lnTo>
                  <a:lnTo>
                    <a:pt x="522" y="583"/>
                  </a:lnTo>
                  <a:lnTo>
                    <a:pt x="548" y="612"/>
                  </a:lnTo>
                  <a:lnTo>
                    <a:pt x="573" y="643"/>
                  </a:lnTo>
                  <a:lnTo>
                    <a:pt x="599" y="670"/>
                  </a:lnTo>
                  <a:lnTo>
                    <a:pt x="599" y="670"/>
                  </a:lnTo>
                  <a:lnTo>
                    <a:pt x="619" y="692"/>
                  </a:lnTo>
                  <a:lnTo>
                    <a:pt x="641" y="713"/>
                  </a:lnTo>
                  <a:lnTo>
                    <a:pt x="663" y="733"/>
                  </a:lnTo>
                  <a:lnTo>
                    <a:pt x="686" y="752"/>
                  </a:lnTo>
                  <a:lnTo>
                    <a:pt x="710" y="772"/>
                  </a:lnTo>
                  <a:lnTo>
                    <a:pt x="735" y="791"/>
                  </a:lnTo>
                  <a:lnTo>
                    <a:pt x="761" y="810"/>
                  </a:lnTo>
                  <a:lnTo>
                    <a:pt x="786" y="828"/>
                  </a:lnTo>
                  <a:lnTo>
                    <a:pt x="812" y="845"/>
                  </a:lnTo>
                  <a:lnTo>
                    <a:pt x="840" y="862"/>
                  </a:lnTo>
                  <a:lnTo>
                    <a:pt x="868" y="878"/>
                  </a:lnTo>
                  <a:lnTo>
                    <a:pt x="895" y="893"/>
                  </a:lnTo>
                  <a:lnTo>
                    <a:pt x="924" y="907"/>
                  </a:lnTo>
                  <a:lnTo>
                    <a:pt x="953" y="921"/>
                  </a:lnTo>
                  <a:lnTo>
                    <a:pt x="982" y="935"/>
                  </a:lnTo>
                  <a:lnTo>
                    <a:pt x="1011" y="946"/>
                  </a:lnTo>
                  <a:lnTo>
                    <a:pt x="1042" y="958"/>
                  </a:lnTo>
                  <a:lnTo>
                    <a:pt x="1072" y="968"/>
                  </a:lnTo>
                  <a:lnTo>
                    <a:pt x="1102" y="978"/>
                  </a:lnTo>
                  <a:lnTo>
                    <a:pt x="1134" y="985"/>
                  </a:lnTo>
                  <a:lnTo>
                    <a:pt x="1164" y="993"/>
                  </a:lnTo>
                  <a:lnTo>
                    <a:pt x="1195" y="999"/>
                  </a:lnTo>
                  <a:lnTo>
                    <a:pt x="1226" y="1004"/>
                  </a:lnTo>
                  <a:lnTo>
                    <a:pt x="1257" y="1008"/>
                  </a:lnTo>
                  <a:lnTo>
                    <a:pt x="1287" y="1011"/>
                  </a:lnTo>
                  <a:lnTo>
                    <a:pt x="1319" y="1012"/>
                  </a:lnTo>
                  <a:lnTo>
                    <a:pt x="1349" y="1012"/>
                  </a:lnTo>
                  <a:lnTo>
                    <a:pt x="1379" y="1011"/>
                  </a:lnTo>
                  <a:lnTo>
                    <a:pt x="1410" y="1008"/>
                  </a:lnTo>
                  <a:lnTo>
                    <a:pt x="1440" y="1004"/>
                  </a:lnTo>
                  <a:lnTo>
                    <a:pt x="1470" y="998"/>
                  </a:lnTo>
                  <a:lnTo>
                    <a:pt x="1499" y="992"/>
                  </a:lnTo>
                  <a:lnTo>
                    <a:pt x="1499" y="992"/>
                  </a:lnTo>
                  <a:lnTo>
                    <a:pt x="1529" y="983"/>
                  </a:lnTo>
                  <a:lnTo>
                    <a:pt x="1562" y="973"/>
                  </a:lnTo>
                  <a:lnTo>
                    <a:pt x="1598" y="960"/>
                  </a:lnTo>
                  <a:lnTo>
                    <a:pt x="1633" y="946"/>
                  </a:lnTo>
                  <a:lnTo>
                    <a:pt x="1668" y="931"/>
                  </a:lnTo>
                  <a:lnTo>
                    <a:pt x="1684" y="922"/>
                  </a:lnTo>
                  <a:lnTo>
                    <a:pt x="1701" y="914"/>
                  </a:lnTo>
                  <a:lnTo>
                    <a:pt x="1715" y="903"/>
                  </a:lnTo>
                  <a:lnTo>
                    <a:pt x="1729" y="893"/>
                  </a:lnTo>
                  <a:lnTo>
                    <a:pt x="1741" y="883"/>
                  </a:lnTo>
                  <a:lnTo>
                    <a:pt x="1751" y="873"/>
                  </a:lnTo>
                  <a:lnTo>
                    <a:pt x="1751" y="873"/>
                  </a:lnTo>
                  <a:lnTo>
                    <a:pt x="1765" y="881"/>
                  </a:lnTo>
                  <a:lnTo>
                    <a:pt x="1780" y="890"/>
                  </a:lnTo>
                  <a:lnTo>
                    <a:pt x="1799" y="902"/>
                  </a:lnTo>
                  <a:lnTo>
                    <a:pt x="1821" y="917"/>
                  </a:lnTo>
                  <a:lnTo>
                    <a:pt x="1843" y="936"/>
                  </a:lnTo>
                  <a:lnTo>
                    <a:pt x="1853" y="948"/>
                  </a:lnTo>
                  <a:lnTo>
                    <a:pt x="1865" y="959"/>
                  </a:lnTo>
                  <a:lnTo>
                    <a:pt x="1875" y="970"/>
                  </a:lnTo>
                  <a:lnTo>
                    <a:pt x="1884" y="983"/>
                  </a:lnTo>
                  <a:lnTo>
                    <a:pt x="1884" y="983"/>
                  </a:lnTo>
                  <a:lnTo>
                    <a:pt x="1891" y="993"/>
                  </a:lnTo>
                  <a:lnTo>
                    <a:pt x="1901" y="1003"/>
                  </a:lnTo>
                  <a:lnTo>
                    <a:pt x="1911" y="1013"/>
                  </a:lnTo>
                  <a:lnTo>
                    <a:pt x="1924" y="1023"/>
                  </a:lnTo>
                  <a:lnTo>
                    <a:pt x="1953" y="1046"/>
                  </a:lnTo>
                  <a:lnTo>
                    <a:pt x="1987" y="1069"/>
                  </a:lnTo>
                  <a:lnTo>
                    <a:pt x="2024" y="1093"/>
                  </a:lnTo>
                  <a:lnTo>
                    <a:pt x="2064" y="1115"/>
                  </a:lnTo>
                  <a:lnTo>
                    <a:pt x="2145" y="116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0D880AA5-9DC1-B4DE-249C-8D9ED148E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733"/>
              <a:ext cx="715" cy="486"/>
            </a:xfrm>
            <a:custGeom>
              <a:avLst/>
              <a:gdLst>
                <a:gd name="T0" fmla="*/ 2119 w 2145"/>
                <a:gd name="T1" fmla="*/ 1180 h 1459"/>
                <a:gd name="T2" fmla="*/ 2003 w 2145"/>
                <a:gd name="T3" fmla="*/ 1259 h 1459"/>
                <a:gd name="T4" fmla="*/ 1850 w 2145"/>
                <a:gd name="T5" fmla="*/ 1348 h 1459"/>
                <a:gd name="T6" fmla="*/ 1795 w 2145"/>
                <a:gd name="T7" fmla="*/ 1375 h 1459"/>
                <a:gd name="T8" fmla="*/ 1695 w 2145"/>
                <a:gd name="T9" fmla="*/ 1411 h 1459"/>
                <a:gd name="T10" fmla="*/ 1560 w 2145"/>
                <a:gd name="T11" fmla="*/ 1440 h 1459"/>
                <a:gd name="T12" fmla="*/ 1419 w 2145"/>
                <a:gd name="T13" fmla="*/ 1456 h 1459"/>
                <a:gd name="T14" fmla="*/ 1282 w 2145"/>
                <a:gd name="T15" fmla="*/ 1459 h 1459"/>
                <a:gd name="T16" fmla="*/ 1126 w 2145"/>
                <a:gd name="T17" fmla="*/ 1454 h 1459"/>
                <a:gd name="T18" fmla="*/ 1044 w 2145"/>
                <a:gd name="T19" fmla="*/ 1444 h 1459"/>
                <a:gd name="T20" fmla="*/ 880 w 2145"/>
                <a:gd name="T21" fmla="*/ 1409 h 1459"/>
                <a:gd name="T22" fmla="*/ 687 w 2145"/>
                <a:gd name="T23" fmla="*/ 1348 h 1459"/>
                <a:gd name="T24" fmla="*/ 555 w 2145"/>
                <a:gd name="T25" fmla="*/ 1293 h 1459"/>
                <a:gd name="T26" fmla="*/ 458 w 2145"/>
                <a:gd name="T27" fmla="*/ 1243 h 1459"/>
                <a:gd name="T28" fmla="*/ 365 w 2145"/>
                <a:gd name="T29" fmla="*/ 1185 h 1459"/>
                <a:gd name="T30" fmla="*/ 282 w 2145"/>
                <a:gd name="T31" fmla="*/ 1119 h 1459"/>
                <a:gd name="T32" fmla="*/ 208 w 2145"/>
                <a:gd name="T33" fmla="*/ 1045 h 1459"/>
                <a:gd name="T34" fmla="*/ 167 w 2145"/>
                <a:gd name="T35" fmla="*/ 992 h 1459"/>
                <a:gd name="T36" fmla="*/ 115 w 2145"/>
                <a:gd name="T37" fmla="*/ 908 h 1459"/>
                <a:gd name="T38" fmla="*/ 75 w 2145"/>
                <a:gd name="T39" fmla="*/ 823 h 1459"/>
                <a:gd name="T40" fmla="*/ 46 w 2145"/>
                <a:gd name="T41" fmla="*/ 736 h 1459"/>
                <a:gd name="T42" fmla="*/ 26 w 2145"/>
                <a:gd name="T43" fmla="*/ 650 h 1459"/>
                <a:gd name="T44" fmla="*/ 4 w 2145"/>
                <a:gd name="T45" fmla="*/ 489 h 1459"/>
                <a:gd name="T46" fmla="*/ 0 w 2145"/>
                <a:gd name="T47" fmla="*/ 354 h 1459"/>
                <a:gd name="T48" fmla="*/ 2 w 2145"/>
                <a:gd name="T49" fmla="*/ 262 h 1459"/>
                <a:gd name="T50" fmla="*/ 9 w 2145"/>
                <a:gd name="T51" fmla="*/ 213 h 1459"/>
                <a:gd name="T52" fmla="*/ 26 w 2145"/>
                <a:gd name="T53" fmla="*/ 162 h 1459"/>
                <a:gd name="T54" fmla="*/ 55 w 2145"/>
                <a:gd name="T55" fmla="*/ 104 h 1459"/>
                <a:gd name="T56" fmla="*/ 96 w 2145"/>
                <a:gd name="T57" fmla="*/ 39 h 1459"/>
                <a:gd name="T58" fmla="*/ 128 w 2145"/>
                <a:gd name="T59" fmla="*/ 0 h 1459"/>
                <a:gd name="T60" fmla="*/ 201 w 2145"/>
                <a:gd name="T61" fmla="*/ 122 h 1459"/>
                <a:gd name="T62" fmla="*/ 314 w 2145"/>
                <a:gd name="T63" fmla="*/ 292 h 1459"/>
                <a:gd name="T64" fmla="*/ 449 w 2145"/>
                <a:gd name="T65" fmla="*/ 489 h 1459"/>
                <a:gd name="T66" fmla="*/ 548 w 2145"/>
                <a:gd name="T67" fmla="*/ 612 h 1459"/>
                <a:gd name="T68" fmla="*/ 599 w 2145"/>
                <a:gd name="T69" fmla="*/ 670 h 1459"/>
                <a:gd name="T70" fmla="*/ 663 w 2145"/>
                <a:gd name="T71" fmla="*/ 733 h 1459"/>
                <a:gd name="T72" fmla="*/ 735 w 2145"/>
                <a:gd name="T73" fmla="*/ 791 h 1459"/>
                <a:gd name="T74" fmla="*/ 812 w 2145"/>
                <a:gd name="T75" fmla="*/ 845 h 1459"/>
                <a:gd name="T76" fmla="*/ 895 w 2145"/>
                <a:gd name="T77" fmla="*/ 893 h 1459"/>
                <a:gd name="T78" fmla="*/ 982 w 2145"/>
                <a:gd name="T79" fmla="*/ 935 h 1459"/>
                <a:gd name="T80" fmla="*/ 1072 w 2145"/>
                <a:gd name="T81" fmla="*/ 968 h 1459"/>
                <a:gd name="T82" fmla="*/ 1164 w 2145"/>
                <a:gd name="T83" fmla="*/ 993 h 1459"/>
                <a:gd name="T84" fmla="*/ 1257 w 2145"/>
                <a:gd name="T85" fmla="*/ 1008 h 1459"/>
                <a:gd name="T86" fmla="*/ 1349 w 2145"/>
                <a:gd name="T87" fmla="*/ 1012 h 1459"/>
                <a:gd name="T88" fmla="*/ 1440 w 2145"/>
                <a:gd name="T89" fmla="*/ 1004 h 1459"/>
                <a:gd name="T90" fmla="*/ 1499 w 2145"/>
                <a:gd name="T91" fmla="*/ 992 h 1459"/>
                <a:gd name="T92" fmla="*/ 1598 w 2145"/>
                <a:gd name="T93" fmla="*/ 960 h 1459"/>
                <a:gd name="T94" fmla="*/ 1684 w 2145"/>
                <a:gd name="T95" fmla="*/ 922 h 1459"/>
                <a:gd name="T96" fmla="*/ 1729 w 2145"/>
                <a:gd name="T97" fmla="*/ 893 h 1459"/>
                <a:gd name="T98" fmla="*/ 1751 w 2145"/>
                <a:gd name="T99" fmla="*/ 873 h 1459"/>
                <a:gd name="T100" fmla="*/ 1799 w 2145"/>
                <a:gd name="T101" fmla="*/ 902 h 1459"/>
                <a:gd name="T102" fmla="*/ 1853 w 2145"/>
                <a:gd name="T103" fmla="*/ 948 h 1459"/>
                <a:gd name="T104" fmla="*/ 1884 w 2145"/>
                <a:gd name="T105" fmla="*/ 983 h 1459"/>
                <a:gd name="T106" fmla="*/ 1901 w 2145"/>
                <a:gd name="T107" fmla="*/ 1003 h 1459"/>
                <a:gd name="T108" fmla="*/ 1953 w 2145"/>
                <a:gd name="T109" fmla="*/ 1046 h 1459"/>
                <a:gd name="T110" fmla="*/ 2064 w 2145"/>
                <a:gd name="T111" fmla="*/ 1115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45" h="1459">
                  <a:moveTo>
                    <a:pt x="2145" y="1162"/>
                  </a:moveTo>
                  <a:lnTo>
                    <a:pt x="2145" y="1162"/>
                  </a:lnTo>
                  <a:lnTo>
                    <a:pt x="2119" y="1180"/>
                  </a:lnTo>
                  <a:lnTo>
                    <a:pt x="2090" y="1201"/>
                  </a:lnTo>
                  <a:lnTo>
                    <a:pt x="2051" y="1227"/>
                  </a:lnTo>
                  <a:lnTo>
                    <a:pt x="2003" y="1259"/>
                  </a:lnTo>
                  <a:lnTo>
                    <a:pt x="1947" y="1293"/>
                  </a:lnTo>
                  <a:lnTo>
                    <a:pt x="1884" y="1330"/>
                  </a:lnTo>
                  <a:lnTo>
                    <a:pt x="1850" y="1348"/>
                  </a:lnTo>
                  <a:lnTo>
                    <a:pt x="1814" y="1366"/>
                  </a:lnTo>
                  <a:lnTo>
                    <a:pt x="1814" y="1366"/>
                  </a:lnTo>
                  <a:lnTo>
                    <a:pt x="1795" y="1375"/>
                  </a:lnTo>
                  <a:lnTo>
                    <a:pt x="1777" y="1384"/>
                  </a:lnTo>
                  <a:lnTo>
                    <a:pt x="1736" y="1398"/>
                  </a:lnTo>
                  <a:lnTo>
                    <a:pt x="1695" y="1411"/>
                  </a:lnTo>
                  <a:lnTo>
                    <a:pt x="1650" y="1423"/>
                  </a:lnTo>
                  <a:lnTo>
                    <a:pt x="1605" y="1432"/>
                  </a:lnTo>
                  <a:lnTo>
                    <a:pt x="1560" y="1440"/>
                  </a:lnTo>
                  <a:lnTo>
                    <a:pt x="1512" y="1447"/>
                  </a:lnTo>
                  <a:lnTo>
                    <a:pt x="1465" y="1452"/>
                  </a:lnTo>
                  <a:lnTo>
                    <a:pt x="1419" y="1456"/>
                  </a:lnTo>
                  <a:lnTo>
                    <a:pt x="1372" y="1458"/>
                  </a:lnTo>
                  <a:lnTo>
                    <a:pt x="1327" y="1459"/>
                  </a:lnTo>
                  <a:lnTo>
                    <a:pt x="1282" y="1459"/>
                  </a:lnTo>
                  <a:lnTo>
                    <a:pt x="1241" y="1459"/>
                  </a:lnTo>
                  <a:lnTo>
                    <a:pt x="1199" y="1458"/>
                  </a:lnTo>
                  <a:lnTo>
                    <a:pt x="1126" y="1454"/>
                  </a:lnTo>
                  <a:lnTo>
                    <a:pt x="1126" y="1454"/>
                  </a:lnTo>
                  <a:lnTo>
                    <a:pt x="1088" y="1451"/>
                  </a:lnTo>
                  <a:lnTo>
                    <a:pt x="1044" y="1444"/>
                  </a:lnTo>
                  <a:lnTo>
                    <a:pt x="994" y="1435"/>
                  </a:lnTo>
                  <a:lnTo>
                    <a:pt x="940" y="1424"/>
                  </a:lnTo>
                  <a:lnTo>
                    <a:pt x="880" y="1409"/>
                  </a:lnTo>
                  <a:lnTo>
                    <a:pt x="819" y="1391"/>
                  </a:lnTo>
                  <a:lnTo>
                    <a:pt x="754" y="1371"/>
                  </a:lnTo>
                  <a:lnTo>
                    <a:pt x="687" y="1348"/>
                  </a:lnTo>
                  <a:lnTo>
                    <a:pt x="621" y="1322"/>
                  </a:lnTo>
                  <a:lnTo>
                    <a:pt x="588" y="1308"/>
                  </a:lnTo>
                  <a:lnTo>
                    <a:pt x="555" y="1293"/>
                  </a:lnTo>
                  <a:lnTo>
                    <a:pt x="522" y="1277"/>
                  </a:lnTo>
                  <a:lnTo>
                    <a:pt x="490" y="1260"/>
                  </a:lnTo>
                  <a:lnTo>
                    <a:pt x="458" y="1243"/>
                  </a:lnTo>
                  <a:lnTo>
                    <a:pt x="427" y="1224"/>
                  </a:lnTo>
                  <a:lnTo>
                    <a:pt x="395" y="1205"/>
                  </a:lnTo>
                  <a:lnTo>
                    <a:pt x="365" y="1185"/>
                  </a:lnTo>
                  <a:lnTo>
                    <a:pt x="336" y="1163"/>
                  </a:lnTo>
                  <a:lnTo>
                    <a:pt x="308" y="1142"/>
                  </a:lnTo>
                  <a:lnTo>
                    <a:pt x="282" y="1119"/>
                  </a:lnTo>
                  <a:lnTo>
                    <a:pt x="255" y="1095"/>
                  </a:lnTo>
                  <a:lnTo>
                    <a:pt x="231" y="1070"/>
                  </a:lnTo>
                  <a:lnTo>
                    <a:pt x="208" y="1045"/>
                  </a:lnTo>
                  <a:lnTo>
                    <a:pt x="208" y="1045"/>
                  </a:lnTo>
                  <a:lnTo>
                    <a:pt x="187" y="1018"/>
                  </a:lnTo>
                  <a:lnTo>
                    <a:pt x="167" y="992"/>
                  </a:lnTo>
                  <a:lnTo>
                    <a:pt x="148" y="964"/>
                  </a:lnTo>
                  <a:lnTo>
                    <a:pt x="130" y="936"/>
                  </a:lnTo>
                  <a:lnTo>
                    <a:pt x="115" y="908"/>
                  </a:lnTo>
                  <a:lnTo>
                    <a:pt x="100" y="880"/>
                  </a:lnTo>
                  <a:lnTo>
                    <a:pt x="87" y="851"/>
                  </a:lnTo>
                  <a:lnTo>
                    <a:pt x="75" y="823"/>
                  </a:lnTo>
                  <a:lnTo>
                    <a:pt x="65" y="794"/>
                  </a:lnTo>
                  <a:lnTo>
                    <a:pt x="55" y="765"/>
                  </a:lnTo>
                  <a:lnTo>
                    <a:pt x="46" y="736"/>
                  </a:lnTo>
                  <a:lnTo>
                    <a:pt x="38" y="707"/>
                  </a:lnTo>
                  <a:lnTo>
                    <a:pt x="31" y="678"/>
                  </a:lnTo>
                  <a:lnTo>
                    <a:pt x="26" y="650"/>
                  </a:lnTo>
                  <a:lnTo>
                    <a:pt x="16" y="593"/>
                  </a:lnTo>
                  <a:lnTo>
                    <a:pt x="9" y="540"/>
                  </a:lnTo>
                  <a:lnTo>
                    <a:pt x="4" y="489"/>
                  </a:lnTo>
                  <a:lnTo>
                    <a:pt x="2" y="440"/>
                  </a:lnTo>
                  <a:lnTo>
                    <a:pt x="0" y="395"/>
                  </a:lnTo>
                  <a:lnTo>
                    <a:pt x="0" y="354"/>
                  </a:lnTo>
                  <a:lnTo>
                    <a:pt x="0" y="319"/>
                  </a:lnTo>
                  <a:lnTo>
                    <a:pt x="2" y="262"/>
                  </a:lnTo>
                  <a:lnTo>
                    <a:pt x="2" y="262"/>
                  </a:lnTo>
                  <a:lnTo>
                    <a:pt x="3" y="245"/>
                  </a:lnTo>
                  <a:lnTo>
                    <a:pt x="6" y="229"/>
                  </a:lnTo>
                  <a:lnTo>
                    <a:pt x="9" y="213"/>
                  </a:lnTo>
                  <a:lnTo>
                    <a:pt x="13" y="196"/>
                  </a:lnTo>
                  <a:lnTo>
                    <a:pt x="19" y="179"/>
                  </a:lnTo>
                  <a:lnTo>
                    <a:pt x="26" y="162"/>
                  </a:lnTo>
                  <a:lnTo>
                    <a:pt x="41" y="131"/>
                  </a:lnTo>
                  <a:lnTo>
                    <a:pt x="41" y="131"/>
                  </a:lnTo>
                  <a:lnTo>
                    <a:pt x="55" y="104"/>
                  </a:lnTo>
                  <a:lnTo>
                    <a:pt x="69" y="80"/>
                  </a:lnTo>
                  <a:lnTo>
                    <a:pt x="84" y="59"/>
                  </a:lnTo>
                  <a:lnTo>
                    <a:pt x="96" y="39"/>
                  </a:lnTo>
                  <a:lnTo>
                    <a:pt x="119" y="1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52" y="40"/>
                  </a:lnTo>
                  <a:lnTo>
                    <a:pt x="176" y="82"/>
                  </a:lnTo>
                  <a:lnTo>
                    <a:pt x="201" y="122"/>
                  </a:lnTo>
                  <a:lnTo>
                    <a:pt x="227" y="161"/>
                  </a:lnTo>
                  <a:lnTo>
                    <a:pt x="227" y="161"/>
                  </a:lnTo>
                  <a:lnTo>
                    <a:pt x="314" y="292"/>
                  </a:lnTo>
                  <a:lnTo>
                    <a:pt x="358" y="358"/>
                  </a:lnTo>
                  <a:lnTo>
                    <a:pt x="403" y="424"/>
                  </a:lnTo>
                  <a:lnTo>
                    <a:pt x="449" y="489"/>
                  </a:lnTo>
                  <a:lnTo>
                    <a:pt x="497" y="552"/>
                  </a:lnTo>
                  <a:lnTo>
                    <a:pt x="522" y="583"/>
                  </a:lnTo>
                  <a:lnTo>
                    <a:pt x="548" y="612"/>
                  </a:lnTo>
                  <a:lnTo>
                    <a:pt x="573" y="643"/>
                  </a:lnTo>
                  <a:lnTo>
                    <a:pt x="599" y="670"/>
                  </a:lnTo>
                  <a:lnTo>
                    <a:pt x="599" y="670"/>
                  </a:lnTo>
                  <a:lnTo>
                    <a:pt x="619" y="692"/>
                  </a:lnTo>
                  <a:lnTo>
                    <a:pt x="641" y="713"/>
                  </a:lnTo>
                  <a:lnTo>
                    <a:pt x="663" y="733"/>
                  </a:lnTo>
                  <a:lnTo>
                    <a:pt x="686" y="752"/>
                  </a:lnTo>
                  <a:lnTo>
                    <a:pt x="710" y="772"/>
                  </a:lnTo>
                  <a:lnTo>
                    <a:pt x="735" y="791"/>
                  </a:lnTo>
                  <a:lnTo>
                    <a:pt x="761" y="810"/>
                  </a:lnTo>
                  <a:lnTo>
                    <a:pt x="786" y="828"/>
                  </a:lnTo>
                  <a:lnTo>
                    <a:pt x="812" y="845"/>
                  </a:lnTo>
                  <a:lnTo>
                    <a:pt x="840" y="862"/>
                  </a:lnTo>
                  <a:lnTo>
                    <a:pt x="868" y="878"/>
                  </a:lnTo>
                  <a:lnTo>
                    <a:pt x="895" y="893"/>
                  </a:lnTo>
                  <a:lnTo>
                    <a:pt x="924" y="907"/>
                  </a:lnTo>
                  <a:lnTo>
                    <a:pt x="953" y="921"/>
                  </a:lnTo>
                  <a:lnTo>
                    <a:pt x="982" y="935"/>
                  </a:lnTo>
                  <a:lnTo>
                    <a:pt x="1011" y="946"/>
                  </a:lnTo>
                  <a:lnTo>
                    <a:pt x="1042" y="958"/>
                  </a:lnTo>
                  <a:lnTo>
                    <a:pt x="1072" y="968"/>
                  </a:lnTo>
                  <a:lnTo>
                    <a:pt x="1102" y="978"/>
                  </a:lnTo>
                  <a:lnTo>
                    <a:pt x="1134" y="985"/>
                  </a:lnTo>
                  <a:lnTo>
                    <a:pt x="1164" y="993"/>
                  </a:lnTo>
                  <a:lnTo>
                    <a:pt x="1195" y="999"/>
                  </a:lnTo>
                  <a:lnTo>
                    <a:pt x="1226" y="1004"/>
                  </a:lnTo>
                  <a:lnTo>
                    <a:pt x="1257" y="1008"/>
                  </a:lnTo>
                  <a:lnTo>
                    <a:pt x="1287" y="1011"/>
                  </a:lnTo>
                  <a:lnTo>
                    <a:pt x="1319" y="1012"/>
                  </a:lnTo>
                  <a:lnTo>
                    <a:pt x="1349" y="1012"/>
                  </a:lnTo>
                  <a:lnTo>
                    <a:pt x="1379" y="1011"/>
                  </a:lnTo>
                  <a:lnTo>
                    <a:pt x="1410" y="1008"/>
                  </a:lnTo>
                  <a:lnTo>
                    <a:pt x="1440" y="1004"/>
                  </a:lnTo>
                  <a:lnTo>
                    <a:pt x="1470" y="998"/>
                  </a:lnTo>
                  <a:lnTo>
                    <a:pt x="1499" y="992"/>
                  </a:lnTo>
                  <a:lnTo>
                    <a:pt x="1499" y="992"/>
                  </a:lnTo>
                  <a:lnTo>
                    <a:pt x="1529" y="983"/>
                  </a:lnTo>
                  <a:lnTo>
                    <a:pt x="1562" y="973"/>
                  </a:lnTo>
                  <a:lnTo>
                    <a:pt x="1598" y="960"/>
                  </a:lnTo>
                  <a:lnTo>
                    <a:pt x="1633" y="946"/>
                  </a:lnTo>
                  <a:lnTo>
                    <a:pt x="1668" y="931"/>
                  </a:lnTo>
                  <a:lnTo>
                    <a:pt x="1684" y="922"/>
                  </a:lnTo>
                  <a:lnTo>
                    <a:pt x="1701" y="914"/>
                  </a:lnTo>
                  <a:lnTo>
                    <a:pt x="1715" y="903"/>
                  </a:lnTo>
                  <a:lnTo>
                    <a:pt x="1729" y="893"/>
                  </a:lnTo>
                  <a:lnTo>
                    <a:pt x="1741" y="883"/>
                  </a:lnTo>
                  <a:lnTo>
                    <a:pt x="1751" y="873"/>
                  </a:lnTo>
                  <a:lnTo>
                    <a:pt x="1751" y="873"/>
                  </a:lnTo>
                  <a:lnTo>
                    <a:pt x="1765" y="881"/>
                  </a:lnTo>
                  <a:lnTo>
                    <a:pt x="1780" y="890"/>
                  </a:lnTo>
                  <a:lnTo>
                    <a:pt x="1799" y="902"/>
                  </a:lnTo>
                  <a:lnTo>
                    <a:pt x="1821" y="917"/>
                  </a:lnTo>
                  <a:lnTo>
                    <a:pt x="1843" y="936"/>
                  </a:lnTo>
                  <a:lnTo>
                    <a:pt x="1853" y="948"/>
                  </a:lnTo>
                  <a:lnTo>
                    <a:pt x="1865" y="959"/>
                  </a:lnTo>
                  <a:lnTo>
                    <a:pt x="1875" y="970"/>
                  </a:lnTo>
                  <a:lnTo>
                    <a:pt x="1884" y="983"/>
                  </a:lnTo>
                  <a:lnTo>
                    <a:pt x="1884" y="983"/>
                  </a:lnTo>
                  <a:lnTo>
                    <a:pt x="1891" y="993"/>
                  </a:lnTo>
                  <a:lnTo>
                    <a:pt x="1901" y="1003"/>
                  </a:lnTo>
                  <a:lnTo>
                    <a:pt x="1911" y="1013"/>
                  </a:lnTo>
                  <a:lnTo>
                    <a:pt x="1924" y="1023"/>
                  </a:lnTo>
                  <a:lnTo>
                    <a:pt x="1953" y="1046"/>
                  </a:lnTo>
                  <a:lnTo>
                    <a:pt x="1987" y="1069"/>
                  </a:lnTo>
                  <a:lnTo>
                    <a:pt x="2024" y="1093"/>
                  </a:lnTo>
                  <a:lnTo>
                    <a:pt x="2064" y="1115"/>
                  </a:lnTo>
                  <a:lnTo>
                    <a:pt x="2145" y="116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D7F83647-183B-3CC4-1581-F12CC0B2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7" y="947"/>
              <a:ext cx="718" cy="435"/>
            </a:xfrm>
            <a:custGeom>
              <a:avLst/>
              <a:gdLst>
                <a:gd name="T0" fmla="*/ 2154 w 2154"/>
                <a:gd name="T1" fmla="*/ 16 h 1305"/>
                <a:gd name="T2" fmla="*/ 2119 w 2154"/>
                <a:gd name="T3" fmla="*/ 184 h 1305"/>
                <a:gd name="T4" fmla="*/ 2099 w 2154"/>
                <a:gd name="T5" fmla="*/ 353 h 1305"/>
                <a:gd name="T6" fmla="*/ 2088 w 2154"/>
                <a:gd name="T7" fmla="*/ 523 h 1305"/>
                <a:gd name="T8" fmla="*/ 2087 w 2154"/>
                <a:gd name="T9" fmla="*/ 808 h 1305"/>
                <a:gd name="T10" fmla="*/ 2078 w 2154"/>
                <a:gd name="T11" fmla="*/ 946 h 1305"/>
                <a:gd name="T12" fmla="*/ 2041 w 2154"/>
                <a:gd name="T13" fmla="*/ 1014 h 1305"/>
                <a:gd name="T14" fmla="*/ 1993 w 2154"/>
                <a:gd name="T15" fmla="*/ 1077 h 1305"/>
                <a:gd name="T16" fmla="*/ 1936 w 2154"/>
                <a:gd name="T17" fmla="*/ 1132 h 1305"/>
                <a:gd name="T18" fmla="*/ 1873 w 2154"/>
                <a:gd name="T19" fmla="*/ 1179 h 1305"/>
                <a:gd name="T20" fmla="*/ 1805 w 2154"/>
                <a:gd name="T21" fmla="*/ 1213 h 1305"/>
                <a:gd name="T22" fmla="*/ 1748 w 2154"/>
                <a:gd name="T23" fmla="*/ 1232 h 1305"/>
                <a:gd name="T24" fmla="*/ 1652 w 2154"/>
                <a:gd name="T25" fmla="*/ 1249 h 1305"/>
                <a:gd name="T26" fmla="*/ 1548 w 2154"/>
                <a:gd name="T27" fmla="*/ 1258 h 1305"/>
                <a:gd name="T28" fmla="*/ 1343 w 2154"/>
                <a:gd name="T29" fmla="*/ 1264 h 1305"/>
                <a:gd name="T30" fmla="*/ 1170 w 2154"/>
                <a:gd name="T31" fmla="*/ 1277 h 1305"/>
                <a:gd name="T32" fmla="*/ 859 w 2154"/>
                <a:gd name="T33" fmla="*/ 1301 h 1305"/>
                <a:gd name="T34" fmla="*/ 708 w 2154"/>
                <a:gd name="T35" fmla="*/ 1305 h 1305"/>
                <a:gd name="T36" fmla="*/ 548 w 2154"/>
                <a:gd name="T37" fmla="*/ 1298 h 1305"/>
                <a:gd name="T38" fmla="*/ 432 w 2154"/>
                <a:gd name="T39" fmla="*/ 1288 h 1305"/>
                <a:gd name="T40" fmla="*/ 191 w 2154"/>
                <a:gd name="T41" fmla="*/ 1272 h 1305"/>
                <a:gd name="T42" fmla="*/ 109 w 2154"/>
                <a:gd name="T43" fmla="*/ 1259 h 1305"/>
                <a:gd name="T44" fmla="*/ 67 w 2154"/>
                <a:gd name="T45" fmla="*/ 1118 h 1305"/>
                <a:gd name="T46" fmla="*/ 31 w 2154"/>
                <a:gd name="T47" fmla="*/ 973 h 1305"/>
                <a:gd name="T48" fmla="*/ 7 w 2154"/>
                <a:gd name="T49" fmla="*/ 827 h 1305"/>
                <a:gd name="T50" fmla="*/ 1 w 2154"/>
                <a:gd name="T51" fmla="*/ 705 h 1305"/>
                <a:gd name="T52" fmla="*/ 2 w 2154"/>
                <a:gd name="T53" fmla="*/ 489 h 1305"/>
                <a:gd name="T54" fmla="*/ 12 w 2154"/>
                <a:gd name="T55" fmla="*/ 203 h 1305"/>
                <a:gd name="T56" fmla="*/ 108 w 2154"/>
                <a:gd name="T57" fmla="*/ 140 h 1305"/>
                <a:gd name="T58" fmla="*/ 185 w 2154"/>
                <a:gd name="T59" fmla="*/ 105 h 1305"/>
                <a:gd name="T60" fmla="*/ 316 w 2154"/>
                <a:gd name="T61" fmla="*/ 58 h 1305"/>
                <a:gd name="T62" fmla="*/ 450 w 2154"/>
                <a:gd name="T63" fmla="*/ 25 h 1305"/>
                <a:gd name="T64" fmla="*/ 471 w 2154"/>
                <a:gd name="T65" fmla="*/ 33 h 1305"/>
                <a:gd name="T66" fmla="*/ 399 w 2154"/>
                <a:gd name="T67" fmla="*/ 83 h 1305"/>
                <a:gd name="T68" fmla="*/ 362 w 2154"/>
                <a:gd name="T69" fmla="*/ 121 h 1305"/>
                <a:gd name="T70" fmla="*/ 338 w 2154"/>
                <a:gd name="T71" fmla="*/ 161 h 1305"/>
                <a:gd name="T72" fmla="*/ 334 w 2154"/>
                <a:gd name="T73" fmla="*/ 189 h 1305"/>
                <a:gd name="T74" fmla="*/ 336 w 2154"/>
                <a:gd name="T75" fmla="*/ 203 h 1305"/>
                <a:gd name="T76" fmla="*/ 348 w 2154"/>
                <a:gd name="T77" fmla="*/ 222 h 1305"/>
                <a:gd name="T78" fmla="*/ 365 w 2154"/>
                <a:gd name="T79" fmla="*/ 231 h 1305"/>
                <a:gd name="T80" fmla="*/ 394 w 2154"/>
                <a:gd name="T81" fmla="*/ 228 h 1305"/>
                <a:gd name="T82" fmla="*/ 446 w 2154"/>
                <a:gd name="T83" fmla="*/ 204 h 1305"/>
                <a:gd name="T84" fmla="*/ 515 w 2154"/>
                <a:gd name="T85" fmla="*/ 158 h 1305"/>
                <a:gd name="T86" fmla="*/ 565 w 2154"/>
                <a:gd name="T87" fmla="*/ 127 h 1305"/>
                <a:gd name="T88" fmla="*/ 609 w 2154"/>
                <a:gd name="T89" fmla="*/ 110 h 1305"/>
                <a:gd name="T90" fmla="*/ 698 w 2154"/>
                <a:gd name="T91" fmla="*/ 87 h 1305"/>
                <a:gd name="T92" fmla="*/ 837 w 2154"/>
                <a:gd name="T93" fmla="*/ 69 h 1305"/>
                <a:gd name="T94" fmla="*/ 960 w 2154"/>
                <a:gd name="T95" fmla="*/ 62 h 1305"/>
                <a:gd name="T96" fmla="*/ 1086 w 2154"/>
                <a:gd name="T97" fmla="*/ 52 h 1305"/>
                <a:gd name="T98" fmla="*/ 1163 w 2154"/>
                <a:gd name="T99" fmla="*/ 54 h 1305"/>
                <a:gd name="T100" fmla="*/ 1193 w 2154"/>
                <a:gd name="T101" fmla="*/ 61 h 1305"/>
                <a:gd name="T102" fmla="*/ 1234 w 2154"/>
                <a:gd name="T103" fmla="*/ 74 h 1305"/>
                <a:gd name="T104" fmla="*/ 1224 w 2154"/>
                <a:gd name="T105" fmla="*/ 52 h 1305"/>
                <a:gd name="T106" fmla="*/ 1192 w 2154"/>
                <a:gd name="T107" fmla="*/ 16 h 1305"/>
                <a:gd name="T108" fmla="*/ 1278 w 2154"/>
                <a:gd name="T109" fmla="*/ 9 h 1305"/>
                <a:gd name="T110" fmla="*/ 1383 w 2154"/>
                <a:gd name="T111" fmla="*/ 15 h 1305"/>
                <a:gd name="T112" fmla="*/ 1656 w 2154"/>
                <a:gd name="T113" fmla="*/ 16 h 1305"/>
                <a:gd name="T114" fmla="*/ 1793 w 2154"/>
                <a:gd name="T115" fmla="*/ 13 h 1305"/>
                <a:gd name="T116" fmla="*/ 1998 w 2154"/>
                <a:gd name="T117" fmla="*/ 5 h 1305"/>
                <a:gd name="T118" fmla="*/ 2121 w 2154"/>
                <a:gd name="T119" fmla="*/ 11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54" h="1305">
                  <a:moveTo>
                    <a:pt x="2145" y="15"/>
                  </a:moveTo>
                  <a:lnTo>
                    <a:pt x="2154" y="16"/>
                  </a:lnTo>
                  <a:lnTo>
                    <a:pt x="2154" y="16"/>
                  </a:lnTo>
                  <a:lnTo>
                    <a:pt x="2140" y="72"/>
                  </a:lnTo>
                  <a:lnTo>
                    <a:pt x="2129" y="127"/>
                  </a:lnTo>
                  <a:lnTo>
                    <a:pt x="2119" y="184"/>
                  </a:lnTo>
                  <a:lnTo>
                    <a:pt x="2110" y="240"/>
                  </a:lnTo>
                  <a:lnTo>
                    <a:pt x="2104" y="296"/>
                  </a:lnTo>
                  <a:lnTo>
                    <a:pt x="2099" y="353"/>
                  </a:lnTo>
                  <a:lnTo>
                    <a:pt x="2093" y="410"/>
                  </a:lnTo>
                  <a:lnTo>
                    <a:pt x="2091" y="465"/>
                  </a:lnTo>
                  <a:lnTo>
                    <a:pt x="2088" y="523"/>
                  </a:lnTo>
                  <a:lnTo>
                    <a:pt x="2087" y="580"/>
                  </a:lnTo>
                  <a:lnTo>
                    <a:pt x="2087" y="693"/>
                  </a:lnTo>
                  <a:lnTo>
                    <a:pt x="2087" y="808"/>
                  </a:lnTo>
                  <a:lnTo>
                    <a:pt x="2088" y="922"/>
                  </a:lnTo>
                  <a:lnTo>
                    <a:pt x="2088" y="922"/>
                  </a:lnTo>
                  <a:lnTo>
                    <a:pt x="2078" y="946"/>
                  </a:lnTo>
                  <a:lnTo>
                    <a:pt x="2067" y="968"/>
                  </a:lnTo>
                  <a:lnTo>
                    <a:pt x="2054" y="991"/>
                  </a:lnTo>
                  <a:lnTo>
                    <a:pt x="2041" y="1014"/>
                  </a:lnTo>
                  <a:lnTo>
                    <a:pt x="2025" y="1035"/>
                  </a:lnTo>
                  <a:lnTo>
                    <a:pt x="2009" y="1056"/>
                  </a:lnTo>
                  <a:lnTo>
                    <a:pt x="1993" y="1077"/>
                  </a:lnTo>
                  <a:lnTo>
                    <a:pt x="1974" y="1096"/>
                  </a:lnTo>
                  <a:lnTo>
                    <a:pt x="1955" y="1114"/>
                  </a:lnTo>
                  <a:lnTo>
                    <a:pt x="1936" y="1132"/>
                  </a:lnTo>
                  <a:lnTo>
                    <a:pt x="1916" y="1148"/>
                  </a:lnTo>
                  <a:lnTo>
                    <a:pt x="1894" y="1164"/>
                  </a:lnTo>
                  <a:lnTo>
                    <a:pt x="1873" y="1179"/>
                  </a:lnTo>
                  <a:lnTo>
                    <a:pt x="1850" y="1191"/>
                  </a:lnTo>
                  <a:lnTo>
                    <a:pt x="1828" y="1203"/>
                  </a:lnTo>
                  <a:lnTo>
                    <a:pt x="1805" y="1213"/>
                  </a:lnTo>
                  <a:lnTo>
                    <a:pt x="1805" y="1213"/>
                  </a:lnTo>
                  <a:lnTo>
                    <a:pt x="1777" y="1223"/>
                  </a:lnTo>
                  <a:lnTo>
                    <a:pt x="1748" y="1232"/>
                  </a:lnTo>
                  <a:lnTo>
                    <a:pt x="1718" y="1239"/>
                  </a:lnTo>
                  <a:lnTo>
                    <a:pt x="1685" y="1244"/>
                  </a:lnTo>
                  <a:lnTo>
                    <a:pt x="1652" y="1249"/>
                  </a:lnTo>
                  <a:lnTo>
                    <a:pt x="1618" y="1253"/>
                  </a:lnTo>
                  <a:lnTo>
                    <a:pt x="1583" y="1256"/>
                  </a:lnTo>
                  <a:lnTo>
                    <a:pt x="1548" y="1258"/>
                  </a:lnTo>
                  <a:lnTo>
                    <a:pt x="1478" y="1261"/>
                  </a:lnTo>
                  <a:lnTo>
                    <a:pt x="1409" y="1263"/>
                  </a:lnTo>
                  <a:lnTo>
                    <a:pt x="1343" y="1264"/>
                  </a:lnTo>
                  <a:lnTo>
                    <a:pt x="1284" y="1268"/>
                  </a:lnTo>
                  <a:lnTo>
                    <a:pt x="1284" y="1268"/>
                  </a:lnTo>
                  <a:lnTo>
                    <a:pt x="1170" y="1277"/>
                  </a:lnTo>
                  <a:lnTo>
                    <a:pt x="1062" y="1287"/>
                  </a:lnTo>
                  <a:lnTo>
                    <a:pt x="959" y="1295"/>
                  </a:lnTo>
                  <a:lnTo>
                    <a:pt x="859" y="1301"/>
                  </a:lnTo>
                  <a:lnTo>
                    <a:pt x="809" y="1304"/>
                  </a:lnTo>
                  <a:lnTo>
                    <a:pt x="759" y="1305"/>
                  </a:lnTo>
                  <a:lnTo>
                    <a:pt x="708" y="1305"/>
                  </a:lnTo>
                  <a:lnTo>
                    <a:pt x="657" y="1304"/>
                  </a:lnTo>
                  <a:lnTo>
                    <a:pt x="602" y="1302"/>
                  </a:lnTo>
                  <a:lnTo>
                    <a:pt x="548" y="1298"/>
                  </a:lnTo>
                  <a:lnTo>
                    <a:pt x="491" y="1295"/>
                  </a:lnTo>
                  <a:lnTo>
                    <a:pt x="432" y="1288"/>
                  </a:lnTo>
                  <a:lnTo>
                    <a:pt x="432" y="1288"/>
                  </a:lnTo>
                  <a:lnTo>
                    <a:pt x="354" y="1281"/>
                  </a:lnTo>
                  <a:lnTo>
                    <a:pt x="273" y="1276"/>
                  </a:lnTo>
                  <a:lnTo>
                    <a:pt x="191" y="1272"/>
                  </a:lnTo>
                  <a:lnTo>
                    <a:pt x="109" y="1269"/>
                  </a:lnTo>
                  <a:lnTo>
                    <a:pt x="109" y="1259"/>
                  </a:lnTo>
                  <a:lnTo>
                    <a:pt x="109" y="1259"/>
                  </a:lnTo>
                  <a:lnTo>
                    <a:pt x="80" y="1166"/>
                  </a:lnTo>
                  <a:lnTo>
                    <a:pt x="80" y="1166"/>
                  </a:lnTo>
                  <a:lnTo>
                    <a:pt x="67" y="1118"/>
                  </a:lnTo>
                  <a:lnTo>
                    <a:pt x="54" y="1070"/>
                  </a:lnTo>
                  <a:lnTo>
                    <a:pt x="41" y="1022"/>
                  </a:lnTo>
                  <a:lnTo>
                    <a:pt x="31" y="973"/>
                  </a:lnTo>
                  <a:lnTo>
                    <a:pt x="21" y="925"/>
                  </a:lnTo>
                  <a:lnTo>
                    <a:pt x="14" y="876"/>
                  </a:lnTo>
                  <a:lnTo>
                    <a:pt x="7" y="827"/>
                  </a:lnTo>
                  <a:lnTo>
                    <a:pt x="4" y="777"/>
                  </a:lnTo>
                  <a:lnTo>
                    <a:pt x="4" y="777"/>
                  </a:lnTo>
                  <a:lnTo>
                    <a:pt x="1" y="705"/>
                  </a:lnTo>
                  <a:lnTo>
                    <a:pt x="0" y="633"/>
                  </a:lnTo>
                  <a:lnTo>
                    <a:pt x="0" y="561"/>
                  </a:lnTo>
                  <a:lnTo>
                    <a:pt x="2" y="489"/>
                  </a:lnTo>
                  <a:lnTo>
                    <a:pt x="7" y="347"/>
                  </a:lnTo>
                  <a:lnTo>
                    <a:pt x="12" y="203"/>
                  </a:lnTo>
                  <a:lnTo>
                    <a:pt x="12" y="203"/>
                  </a:lnTo>
                  <a:lnTo>
                    <a:pt x="44" y="180"/>
                  </a:lnTo>
                  <a:lnTo>
                    <a:pt x="77" y="159"/>
                  </a:lnTo>
                  <a:lnTo>
                    <a:pt x="108" y="140"/>
                  </a:lnTo>
                  <a:lnTo>
                    <a:pt x="142" y="124"/>
                  </a:lnTo>
                  <a:lnTo>
                    <a:pt x="142" y="124"/>
                  </a:lnTo>
                  <a:lnTo>
                    <a:pt x="185" y="105"/>
                  </a:lnTo>
                  <a:lnTo>
                    <a:pt x="228" y="87"/>
                  </a:lnTo>
                  <a:lnTo>
                    <a:pt x="272" y="72"/>
                  </a:lnTo>
                  <a:lnTo>
                    <a:pt x="316" y="58"/>
                  </a:lnTo>
                  <a:lnTo>
                    <a:pt x="360" y="45"/>
                  </a:lnTo>
                  <a:lnTo>
                    <a:pt x="404" y="35"/>
                  </a:lnTo>
                  <a:lnTo>
                    <a:pt x="450" y="25"/>
                  </a:lnTo>
                  <a:lnTo>
                    <a:pt x="495" y="18"/>
                  </a:lnTo>
                  <a:lnTo>
                    <a:pt x="495" y="18"/>
                  </a:lnTo>
                  <a:lnTo>
                    <a:pt x="471" y="33"/>
                  </a:lnTo>
                  <a:lnTo>
                    <a:pt x="444" y="51"/>
                  </a:lnTo>
                  <a:lnTo>
                    <a:pt x="415" y="72"/>
                  </a:lnTo>
                  <a:lnTo>
                    <a:pt x="399" y="83"/>
                  </a:lnTo>
                  <a:lnTo>
                    <a:pt x="387" y="95"/>
                  </a:lnTo>
                  <a:lnTo>
                    <a:pt x="373" y="107"/>
                  </a:lnTo>
                  <a:lnTo>
                    <a:pt x="362" y="121"/>
                  </a:lnTo>
                  <a:lnTo>
                    <a:pt x="351" y="134"/>
                  </a:lnTo>
                  <a:lnTo>
                    <a:pt x="344" y="148"/>
                  </a:lnTo>
                  <a:lnTo>
                    <a:pt x="338" y="161"/>
                  </a:lnTo>
                  <a:lnTo>
                    <a:pt x="334" y="175"/>
                  </a:lnTo>
                  <a:lnTo>
                    <a:pt x="334" y="182"/>
                  </a:lnTo>
                  <a:lnTo>
                    <a:pt x="334" y="189"/>
                  </a:lnTo>
                  <a:lnTo>
                    <a:pt x="335" y="195"/>
                  </a:lnTo>
                  <a:lnTo>
                    <a:pt x="336" y="203"/>
                  </a:lnTo>
                  <a:lnTo>
                    <a:pt x="336" y="203"/>
                  </a:lnTo>
                  <a:lnTo>
                    <a:pt x="340" y="211"/>
                  </a:lnTo>
                  <a:lnTo>
                    <a:pt x="344" y="217"/>
                  </a:lnTo>
                  <a:lnTo>
                    <a:pt x="348" y="222"/>
                  </a:lnTo>
                  <a:lnTo>
                    <a:pt x="353" y="226"/>
                  </a:lnTo>
                  <a:lnTo>
                    <a:pt x="359" y="228"/>
                  </a:lnTo>
                  <a:lnTo>
                    <a:pt x="365" y="231"/>
                  </a:lnTo>
                  <a:lnTo>
                    <a:pt x="372" y="231"/>
                  </a:lnTo>
                  <a:lnTo>
                    <a:pt x="379" y="231"/>
                  </a:lnTo>
                  <a:lnTo>
                    <a:pt x="394" y="228"/>
                  </a:lnTo>
                  <a:lnTo>
                    <a:pt x="411" y="222"/>
                  </a:lnTo>
                  <a:lnTo>
                    <a:pt x="428" y="214"/>
                  </a:lnTo>
                  <a:lnTo>
                    <a:pt x="446" y="204"/>
                  </a:lnTo>
                  <a:lnTo>
                    <a:pt x="464" y="193"/>
                  </a:lnTo>
                  <a:lnTo>
                    <a:pt x="481" y="182"/>
                  </a:lnTo>
                  <a:lnTo>
                    <a:pt x="515" y="158"/>
                  </a:lnTo>
                  <a:lnTo>
                    <a:pt x="543" y="139"/>
                  </a:lnTo>
                  <a:lnTo>
                    <a:pt x="556" y="131"/>
                  </a:lnTo>
                  <a:lnTo>
                    <a:pt x="565" y="127"/>
                  </a:lnTo>
                  <a:lnTo>
                    <a:pt x="565" y="127"/>
                  </a:lnTo>
                  <a:lnTo>
                    <a:pt x="586" y="119"/>
                  </a:lnTo>
                  <a:lnTo>
                    <a:pt x="609" y="110"/>
                  </a:lnTo>
                  <a:lnTo>
                    <a:pt x="630" y="103"/>
                  </a:lnTo>
                  <a:lnTo>
                    <a:pt x="653" y="97"/>
                  </a:lnTo>
                  <a:lnTo>
                    <a:pt x="698" y="87"/>
                  </a:lnTo>
                  <a:lnTo>
                    <a:pt x="743" y="79"/>
                  </a:lnTo>
                  <a:lnTo>
                    <a:pt x="790" y="73"/>
                  </a:lnTo>
                  <a:lnTo>
                    <a:pt x="837" y="69"/>
                  </a:lnTo>
                  <a:lnTo>
                    <a:pt x="931" y="64"/>
                  </a:lnTo>
                  <a:lnTo>
                    <a:pt x="931" y="64"/>
                  </a:lnTo>
                  <a:lnTo>
                    <a:pt x="960" y="62"/>
                  </a:lnTo>
                  <a:lnTo>
                    <a:pt x="992" y="59"/>
                  </a:lnTo>
                  <a:lnTo>
                    <a:pt x="1055" y="53"/>
                  </a:lnTo>
                  <a:lnTo>
                    <a:pt x="1086" y="52"/>
                  </a:lnTo>
                  <a:lnTo>
                    <a:pt x="1118" y="52"/>
                  </a:lnTo>
                  <a:lnTo>
                    <a:pt x="1148" y="53"/>
                  </a:lnTo>
                  <a:lnTo>
                    <a:pt x="1163" y="54"/>
                  </a:lnTo>
                  <a:lnTo>
                    <a:pt x="1178" y="58"/>
                  </a:lnTo>
                  <a:lnTo>
                    <a:pt x="1178" y="58"/>
                  </a:lnTo>
                  <a:lnTo>
                    <a:pt x="1193" y="61"/>
                  </a:lnTo>
                  <a:lnTo>
                    <a:pt x="1207" y="63"/>
                  </a:lnTo>
                  <a:lnTo>
                    <a:pt x="1221" y="68"/>
                  </a:lnTo>
                  <a:lnTo>
                    <a:pt x="1234" y="74"/>
                  </a:lnTo>
                  <a:lnTo>
                    <a:pt x="1234" y="74"/>
                  </a:lnTo>
                  <a:lnTo>
                    <a:pt x="1230" y="63"/>
                  </a:lnTo>
                  <a:lnTo>
                    <a:pt x="1224" y="52"/>
                  </a:lnTo>
                  <a:lnTo>
                    <a:pt x="1217" y="43"/>
                  </a:lnTo>
                  <a:lnTo>
                    <a:pt x="1209" y="34"/>
                  </a:lnTo>
                  <a:lnTo>
                    <a:pt x="1192" y="16"/>
                  </a:lnTo>
                  <a:lnTo>
                    <a:pt x="1175" y="0"/>
                  </a:lnTo>
                  <a:lnTo>
                    <a:pt x="1175" y="0"/>
                  </a:lnTo>
                  <a:lnTo>
                    <a:pt x="1278" y="9"/>
                  </a:lnTo>
                  <a:lnTo>
                    <a:pt x="1331" y="11"/>
                  </a:lnTo>
                  <a:lnTo>
                    <a:pt x="1383" y="15"/>
                  </a:lnTo>
                  <a:lnTo>
                    <a:pt x="1383" y="15"/>
                  </a:lnTo>
                  <a:lnTo>
                    <a:pt x="1475" y="16"/>
                  </a:lnTo>
                  <a:lnTo>
                    <a:pt x="1565" y="18"/>
                  </a:lnTo>
                  <a:lnTo>
                    <a:pt x="1656" y="16"/>
                  </a:lnTo>
                  <a:lnTo>
                    <a:pt x="1746" y="15"/>
                  </a:lnTo>
                  <a:lnTo>
                    <a:pt x="1746" y="15"/>
                  </a:lnTo>
                  <a:lnTo>
                    <a:pt x="1793" y="13"/>
                  </a:lnTo>
                  <a:lnTo>
                    <a:pt x="1844" y="10"/>
                  </a:lnTo>
                  <a:lnTo>
                    <a:pt x="1947" y="6"/>
                  </a:lnTo>
                  <a:lnTo>
                    <a:pt x="1998" y="5"/>
                  </a:lnTo>
                  <a:lnTo>
                    <a:pt x="2049" y="6"/>
                  </a:lnTo>
                  <a:lnTo>
                    <a:pt x="2099" y="9"/>
                  </a:lnTo>
                  <a:lnTo>
                    <a:pt x="2121" y="11"/>
                  </a:lnTo>
                  <a:lnTo>
                    <a:pt x="2145" y="15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88372BC0-FEE2-E4C7-535A-1F08E6F96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7" y="947"/>
              <a:ext cx="718" cy="435"/>
            </a:xfrm>
            <a:custGeom>
              <a:avLst/>
              <a:gdLst>
                <a:gd name="T0" fmla="*/ 2154 w 2154"/>
                <a:gd name="T1" fmla="*/ 16 h 1305"/>
                <a:gd name="T2" fmla="*/ 2119 w 2154"/>
                <a:gd name="T3" fmla="*/ 184 h 1305"/>
                <a:gd name="T4" fmla="*/ 2099 w 2154"/>
                <a:gd name="T5" fmla="*/ 353 h 1305"/>
                <a:gd name="T6" fmla="*/ 2088 w 2154"/>
                <a:gd name="T7" fmla="*/ 523 h 1305"/>
                <a:gd name="T8" fmla="*/ 2087 w 2154"/>
                <a:gd name="T9" fmla="*/ 808 h 1305"/>
                <a:gd name="T10" fmla="*/ 2078 w 2154"/>
                <a:gd name="T11" fmla="*/ 946 h 1305"/>
                <a:gd name="T12" fmla="*/ 2041 w 2154"/>
                <a:gd name="T13" fmla="*/ 1014 h 1305"/>
                <a:gd name="T14" fmla="*/ 1993 w 2154"/>
                <a:gd name="T15" fmla="*/ 1077 h 1305"/>
                <a:gd name="T16" fmla="*/ 1936 w 2154"/>
                <a:gd name="T17" fmla="*/ 1132 h 1305"/>
                <a:gd name="T18" fmla="*/ 1873 w 2154"/>
                <a:gd name="T19" fmla="*/ 1179 h 1305"/>
                <a:gd name="T20" fmla="*/ 1805 w 2154"/>
                <a:gd name="T21" fmla="*/ 1213 h 1305"/>
                <a:gd name="T22" fmla="*/ 1748 w 2154"/>
                <a:gd name="T23" fmla="*/ 1232 h 1305"/>
                <a:gd name="T24" fmla="*/ 1652 w 2154"/>
                <a:gd name="T25" fmla="*/ 1249 h 1305"/>
                <a:gd name="T26" fmla="*/ 1548 w 2154"/>
                <a:gd name="T27" fmla="*/ 1258 h 1305"/>
                <a:gd name="T28" fmla="*/ 1343 w 2154"/>
                <a:gd name="T29" fmla="*/ 1264 h 1305"/>
                <a:gd name="T30" fmla="*/ 1170 w 2154"/>
                <a:gd name="T31" fmla="*/ 1277 h 1305"/>
                <a:gd name="T32" fmla="*/ 859 w 2154"/>
                <a:gd name="T33" fmla="*/ 1301 h 1305"/>
                <a:gd name="T34" fmla="*/ 708 w 2154"/>
                <a:gd name="T35" fmla="*/ 1305 h 1305"/>
                <a:gd name="T36" fmla="*/ 548 w 2154"/>
                <a:gd name="T37" fmla="*/ 1298 h 1305"/>
                <a:gd name="T38" fmla="*/ 432 w 2154"/>
                <a:gd name="T39" fmla="*/ 1288 h 1305"/>
                <a:gd name="T40" fmla="*/ 191 w 2154"/>
                <a:gd name="T41" fmla="*/ 1272 h 1305"/>
                <a:gd name="T42" fmla="*/ 109 w 2154"/>
                <a:gd name="T43" fmla="*/ 1259 h 1305"/>
                <a:gd name="T44" fmla="*/ 67 w 2154"/>
                <a:gd name="T45" fmla="*/ 1118 h 1305"/>
                <a:gd name="T46" fmla="*/ 31 w 2154"/>
                <a:gd name="T47" fmla="*/ 973 h 1305"/>
                <a:gd name="T48" fmla="*/ 7 w 2154"/>
                <a:gd name="T49" fmla="*/ 827 h 1305"/>
                <a:gd name="T50" fmla="*/ 1 w 2154"/>
                <a:gd name="T51" fmla="*/ 705 h 1305"/>
                <a:gd name="T52" fmla="*/ 2 w 2154"/>
                <a:gd name="T53" fmla="*/ 489 h 1305"/>
                <a:gd name="T54" fmla="*/ 12 w 2154"/>
                <a:gd name="T55" fmla="*/ 203 h 1305"/>
                <a:gd name="T56" fmla="*/ 108 w 2154"/>
                <a:gd name="T57" fmla="*/ 140 h 1305"/>
                <a:gd name="T58" fmla="*/ 185 w 2154"/>
                <a:gd name="T59" fmla="*/ 105 h 1305"/>
                <a:gd name="T60" fmla="*/ 316 w 2154"/>
                <a:gd name="T61" fmla="*/ 58 h 1305"/>
                <a:gd name="T62" fmla="*/ 450 w 2154"/>
                <a:gd name="T63" fmla="*/ 25 h 1305"/>
                <a:gd name="T64" fmla="*/ 471 w 2154"/>
                <a:gd name="T65" fmla="*/ 33 h 1305"/>
                <a:gd name="T66" fmla="*/ 399 w 2154"/>
                <a:gd name="T67" fmla="*/ 83 h 1305"/>
                <a:gd name="T68" fmla="*/ 362 w 2154"/>
                <a:gd name="T69" fmla="*/ 121 h 1305"/>
                <a:gd name="T70" fmla="*/ 338 w 2154"/>
                <a:gd name="T71" fmla="*/ 161 h 1305"/>
                <a:gd name="T72" fmla="*/ 334 w 2154"/>
                <a:gd name="T73" fmla="*/ 189 h 1305"/>
                <a:gd name="T74" fmla="*/ 336 w 2154"/>
                <a:gd name="T75" fmla="*/ 203 h 1305"/>
                <a:gd name="T76" fmla="*/ 348 w 2154"/>
                <a:gd name="T77" fmla="*/ 222 h 1305"/>
                <a:gd name="T78" fmla="*/ 365 w 2154"/>
                <a:gd name="T79" fmla="*/ 231 h 1305"/>
                <a:gd name="T80" fmla="*/ 394 w 2154"/>
                <a:gd name="T81" fmla="*/ 228 h 1305"/>
                <a:gd name="T82" fmla="*/ 446 w 2154"/>
                <a:gd name="T83" fmla="*/ 204 h 1305"/>
                <a:gd name="T84" fmla="*/ 515 w 2154"/>
                <a:gd name="T85" fmla="*/ 158 h 1305"/>
                <a:gd name="T86" fmla="*/ 565 w 2154"/>
                <a:gd name="T87" fmla="*/ 127 h 1305"/>
                <a:gd name="T88" fmla="*/ 609 w 2154"/>
                <a:gd name="T89" fmla="*/ 110 h 1305"/>
                <a:gd name="T90" fmla="*/ 698 w 2154"/>
                <a:gd name="T91" fmla="*/ 87 h 1305"/>
                <a:gd name="T92" fmla="*/ 837 w 2154"/>
                <a:gd name="T93" fmla="*/ 69 h 1305"/>
                <a:gd name="T94" fmla="*/ 960 w 2154"/>
                <a:gd name="T95" fmla="*/ 62 h 1305"/>
                <a:gd name="T96" fmla="*/ 1086 w 2154"/>
                <a:gd name="T97" fmla="*/ 52 h 1305"/>
                <a:gd name="T98" fmla="*/ 1163 w 2154"/>
                <a:gd name="T99" fmla="*/ 54 h 1305"/>
                <a:gd name="T100" fmla="*/ 1193 w 2154"/>
                <a:gd name="T101" fmla="*/ 61 h 1305"/>
                <a:gd name="T102" fmla="*/ 1234 w 2154"/>
                <a:gd name="T103" fmla="*/ 74 h 1305"/>
                <a:gd name="T104" fmla="*/ 1224 w 2154"/>
                <a:gd name="T105" fmla="*/ 52 h 1305"/>
                <a:gd name="T106" fmla="*/ 1192 w 2154"/>
                <a:gd name="T107" fmla="*/ 16 h 1305"/>
                <a:gd name="T108" fmla="*/ 1278 w 2154"/>
                <a:gd name="T109" fmla="*/ 9 h 1305"/>
                <a:gd name="T110" fmla="*/ 1383 w 2154"/>
                <a:gd name="T111" fmla="*/ 15 h 1305"/>
                <a:gd name="T112" fmla="*/ 1656 w 2154"/>
                <a:gd name="T113" fmla="*/ 16 h 1305"/>
                <a:gd name="T114" fmla="*/ 1793 w 2154"/>
                <a:gd name="T115" fmla="*/ 13 h 1305"/>
                <a:gd name="T116" fmla="*/ 1998 w 2154"/>
                <a:gd name="T117" fmla="*/ 5 h 1305"/>
                <a:gd name="T118" fmla="*/ 2121 w 2154"/>
                <a:gd name="T119" fmla="*/ 11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54" h="1305">
                  <a:moveTo>
                    <a:pt x="2145" y="15"/>
                  </a:moveTo>
                  <a:lnTo>
                    <a:pt x="2154" y="16"/>
                  </a:lnTo>
                  <a:lnTo>
                    <a:pt x="2154" y="16"/>
                  </a:lnTo>
                  <a:lnTo>
                    <a:pt x="2140" y="72"/>
                  </a:lnTo>
                  <a:lnTo>
                    <a:pt x="2129" y="127"/>
                  </a:lnTo>
                  <a:lnTo>
                    <a:pt x="2119" y="184"/>
                  </a:lnTo>
                  <a:lnTo>
                    <a:pt x="2110" y="240"/>
                  </a:lnTo>
                  <a:lnTo>
                    <a:pt x="2104" y="296"/>
                  </a:lnTo>
                  <a:lnTo>
                    <a:pt x="2099" y="353"/>
                  </a:lnTo>
                  <a:lnTo>
                    <a:pt x="2093" y="410"/>
                  </a:lnTo>
                  <a:lnTo>
                    <a:pt x="2091" y="465"/>
                  </a:lnTo>
                  <a:lnTo>
                    <a:pt x="2088" y="523"/>
                  </a:lnTo>
                  <a:lnTo>
                    <a:pt x="2087" y="580"/>
                  </a:lnTo>
                  <a:lnTo>
                    <a:pt x="2087" y="693"/>
                  </a:lnTo>
                  <a:lnTo>
                    <a:pt x="2087" y="808"/>
                  </a:lnTo>
                  <a:lnTo>
                    <a:pt x="2088" y="922"/>
                  </a:lnTo>
                  <a:lnTo>
                    <a:pt x="2088" y="922"/>
                  </a:lnTo>
                  <a:lnTo>
                    <a:pt x="2078" y="946"/>
                  </a:lnTo>
                  <a:lnTo>
                    <a:pt x="2067" y="968"/>
                  </a:lnTo>
                  <a:lnTo>
                    <a:pt x="2054" y="991"/>
                  </a:lnTo>
                  <a:lnTo>
                    <a:pt x="2041" y="1014"/>
                  </a:lnTo>
                  <a:lnTo>
                    <a:pt x="2025" y="1035"/>
                  </a:lnTo>
                  <a:lnTo>
                    <a:pt x="2009" y="1056"/>
                  </a:lnTo>
                  <a:lnTo>
                    <a:pt x="1993" y="1077"/>
                  </a:lnTo>
                  <a:lnTo>
                    <a:pt x="1974" y="1096"/>
                  </a:lnTo>
                  <a:lnTo>
                    <a:pt x="1955" y="1114"/>
                  </a:lnTo>
                  <a:lnTo>
                    <a:pt x="1936" y="1132"/>
                  </a:lnTo>
                  <a:lnTo>
                    <a:pt x="1916" y="1148"/>
                  </a:lnTo>
                  <a:lnTo>
                    <a:pt x="1894" y="1164"/>
                  </a:lnTo>
                  <a:lnTo>
                    <a:pt x="1873" y="1179"/>
                  </a:lnTo>
                  <a:lnTo>
                    <a:pt x="1850" y="1191"/>
                  </a:lnTo>
                  <a:lnTo>
                    <a:pt x="1828" y="1203"/>
                  </a:lnTo>
                  <a:lnTo>
                    <a:pt x="1805" y="1213"/>
                  </a:lnTo>
                  <a:lnTo>
                    <a:pt x="1805" y="1213"/>
                  </a:lnTo>
                  <a:lnTo>
                    <a:pt x="1777" y="1223"/>
                  </a:lnTo>
                  <a:lnTo>
                    <a:pt x="1748" y="1232"/>
                  </a:lnTo>
                  <a:lnTo>
                    <a:pt x="1718" y="1239"/>
                  </a:lnTo>
                  <a:lnTo>
                    <a:pt x="1685" y="1244"/>
                  </a:lnTo>
                  <a:lnTo>
                    <a:pt x="1652" y="1249"/>
                  </a:lnTo>
                  <a:lnTo>
                    <a:pt x="1618" y="1253"/>
                  </a:lnTo>
                  <a:lnTo>
                    <a:pt x="1583" y="1256"/>
                  </a:lnTo>
                  <a:lnTo>
                    <a:pt x="1548" y="1258"/>
                  </a:lnTo>
                  <a:lnTo>
                    <a:pt x="1478" y="1261"/>
                  </a:lnTo>
                  <a:lnTo>
                    <a:pt x="1409" y="1263"/>
                  </a:lnTo>
                  <a:lnTo>
                    <a:pt x="1343" y="1264"/>
                  </a:lnTo>
                  <a:lnTo>
                    <a:pt x="1284" y="1268"/>
                  </a:lnTo>
                  <a:lnTo>
                    <a:pt x="1284" y="1268"/>
                  </a:lnTo>
                  <a:lnTo>
                    <a:pt x="1170" y="1277"/>
                  </a:lnTo>
                  <a:lnTo>
                    <a:pt x="1062" y="1287"/>
                  </a:lnTo>
                  <a:lnTo>
                    <a:pt x="959" y="1295"/>
                  </a:lnTo>
                  <a:lnTo>
                    <a:pt x="859" y="1301"/>
                  </a:lnTo>
                  <a:lnTo>
                    <a:pt x="809" y="1304"/>
                  </a:lnTo>
                  <a:lnTo>
                    <a:pt x="759" y="1305"/>
                  </a:lnTo>
                  <a:lnTo>
                    <a:pt x="708" y="1305"/>
                  </a:lnTo>
                  <a:lnTo>
                    <a:pt x="657" y="1304"/>
                  </a:lnTo>
                  <a:lnTo>
                    <a:pt x="602" y="1302"/>
                  </a:lnTo>
                  <a:lnTo>
                    <a:pt x="548" y="1298"/>
                  </a:lnTo>
                  <a:lnTo>
                    <a:pt x="491" y="1295"/>
                  </a:lnTo>
                  <a:lnTo>
                    <a:pt x="432" y="1288"/>
                  </a:lnTo>
                  <a:lnTo>
                    <a:pt x="432" y="1288"/>
                  </a:lnTo>
                  <a:lnTo>
                    <a:pt x="354" y="1281"/>
                  </a:lnTo>
                  <a:lnTo>
                    <a:pt x="273" y="1276"/>
                  </a:lnTo>
                  <a:lnTo>
                    <a:pt x="191" y="1272"/>
                  </a:lnTo>
                  <a:lnTo>
                    <a:pt x="109" y="1269"/>
                  </a:lnTo>
                  <a:lnTo>
                    <a:pt x="109" y="1259"/>
                  </a:lnTo>
                  <a:lnTo>
                    <a:pt x="109" y="1259"/>
                  </a:lnTo>
                  <a:lnTo>
                    <a:pt x="80" y="1166"/>
                  </a:lnTo>
                  <a:lnTo>
                    <a:pt x="80" y="1166"/>
                  </a:lnTo>
                  <a:lnTo>
                    <a:pt x="67" y="1118"/>
                  </a:lnTo>
                  <a:lnTo>
                    <a:pt x="54" y="1070"/>
                  </a:lnTo>
                  <a:lnTo>
                    <a:pt x="41" y="1022"/>
                  </a:lnTo>
                  <a:lnTo>
                    <a:pt x="31" y="973"/>
                  </a:lnTo>
                  <a:lnTo>
                    <a:pt x="21" y="925"/>
                  </a:lnTo>
                  <a:lnTo>
                    <a:pt x="14" y="876"/>
                  </a:lnTo>
                  <a:lnTo>
                    <a:pt x="7" y="827"/>
                  </a:lnTo>
                  <a:lnTo>
                    <a:pt x="4" y="777"/>
                  </a:lnTo>
                  <a:lnTo>
                    <a:pt x="4" y="777"/>
                  </a:lnTo>
                  <a:lnTo>
                    <a:pt x="1" y="705"/>
                  </a:lnTo>
                  <a:lnTo>
                    <a:pt x="0" y="633"/>
                  </a:lnTo>
                  <a:lnTo>
                    <a:pt x="0" y="561"/>
                  </a:lnTo>
                  <a:lnTo>
                    <a:pt x="2" y="489"/>
                  </a:lnTo>
                  <a:lnTo>
                    <a:pt x="7" y="347"/>
                  </a:lnTo>
                  <a:lnTo>
                    <a:pt x="12" y="203"/>
                  </a:lnTo>
                  <a:lnTo>
                    <a:pt x="12" y="203"/>
                  </a:lnTo>
                  <a:lnTo>
                    <a:pt x="44" y="180"/>
                  </a:lnTo>
                  <a:lnTo>
                    <a:pt x="77" y="159"/>
                  </a:lnTo>
                  <a:lnTo>
                    <a:pt x="108" y="140"/>
                  </a:lnTo>
                  <a:lnTo>
                    <a:pt x="142" y="124"/>
                  </a:lnTo>
                  <a:lnTo>
                    <a:pt x="142" y="124"/>
                  </a:lnTo>
                  <a:lnTo>
                    <a:pt x="185" y="105"/>
                  </a:lnTo>
                  <a:lnTo>
                    <a:pt x="228" y="87"/>
                  </a:lnTo>
                  <a:lnTo>
                    <a:pt x="272" y="72"/>
                  </a:lnTo>
                  <a:lnTo>
                    <a:pt x="316" y="58"/>
                  </a:lnTo>
                  <a:lnTo>
                    <a:pt x="360" y="45"/>
                  </a:lnTo>
                  <a:lnTo>
                    <a:pt x="404" y="35"/>
                  </a:lnTo>
                  <a:lnTo>
                    <a:pt x="450" y="25"/>
                  </a:lnTo>
                  <a:lnTo>
                    <a:pt x="495" y="18"/>
                  </a:lnTo>
                  <a:lnTo>
                    <a:pt x="495" y="18"/>
                  </a:lnTo>
                  <a:lnTo>
                    <a:pt x="471" y="33"/>
                  </a:lnTo>
                  <a:lnTo>
                    <a:pt x="444" y="51"/>
                  </a:lnTo>
                  <a:lnTo>
                    <a:pt x="415" y="72"/>
                  </a:lnTo>
                  <a:lnTo>
                    <a:pt x="399" y="83"/>
                  </a:lnTo>
                  <a:lnTo>
                    <a:pt x="387" y="95"/>
                  </a:lnTo>
                  <a:lnTo>
                    <a:pt x="373" y="107"/>
                  </a:lnTo>
                  <a:lnTo>
                    <a:pt x="362" y="121"/>
                  </a:lnTo>
                  <a:lnTo>
                    <a:pt x="351" y="134"/>
                  </a:lnTo>
                  <a:lnTo>
                    <a:pt x="344" y="148"/>
                  </a:lnTo>
                  <a:lnTo>
                    <a:pt x="338" y="161"/>
                  </a:lnTo>
                  <a:lnTo>
                    <a:pt x="334" y="175"/>
                  </a:lnTo>
                  <a:lnTo>
                    <a:pt x="334" y="182"/>
                  </a:lnTo>
                  <a:lnTo>
                    <a:pt x="334" y="189"/>
                  </a:lnTo>
                  <a:lnTo>
                    <a:pt x="335" y="195"/>
                  </a:lnTo>
                  <a:lnTo>
                    <a:pt x="336" y="203"/>
                  </a:lnTo>
                  <a:lnTo>
                    <a:pt x="336" y="203"/>
                  </a:lnTo>
                  <a:lnTo>
                    <a:pt x="340" y="211"/>
                  </a:lnTo>
                  <a:lnTo>
                    <a:pt x="344" y="217"/>
                  </a:lnTo>
                  <a:lnTo>
                    <a:pt x="348" y="222"/>
                  </a:lnTo>
                  <a:lnTo>
                    <a:pt x="353" y="226"/>
                  </a:lnTo>
                  <a:lnTo>
                    <a:pt x="359" y="228"/>
                  </a:lnTo>
                  <a:lnTo>
                    <a:pt x="365" y="231"/>
                  </a:lnTo>
                  <a:lnTo>
                    <a:pt x="372" y="231"/>
                  </a:lnTo>
                  <a:lnTo>
                    <a:pt x="379" y="231"/>
                  </a:lnTo>
                  <a:lnTo>
                    <a:pt x="394" y="228"/>
                  </a:lnTo>
                  <a:lnTo>
                    <a:pt x="411" y="222"/>
                  </a:lnTo>
                  <a:lnTo>
                    <a:pt x="428" y="214"/>
                  </a:lnTo>
                  <a:lnTo>
                    <a:pt x="446" y="204"/>
                  </a:lnTo>
                  <a:lnTo>
                    <a:pt x="464" y="193"/>
                  </a:lnTo>
                  <a:lnTo>
                    <a:pt x="481" y="182"/>
                  </a:lnTo>
                  <a:lnTo>
                    <a:pt x="515" y="158"/>
                  </a:lnTo>
                  <a:lnTo>
                    <a:pt x="543" y="139"/>
                  </a:lnTo>
                  <a:lnTo>
                    <a:pt x="556" y="131"/>
                  </a:lnTo>
                  <a:lnTo>
                    <a:pt x="565" y="127"/>
                  </a:lnTo>
                  <a:lnTo>
                    <a:pt x="565" y="127"/>
                  </a:lnTo>
                  <a:lnTo>
                    <a:pt x="586" y="119"/>
                  </a:lnTo>
                  <a:lnTo>
                    <a:pt x="609" y="110"/>
                  </a:lnTo>
                  <a:lnTo>
                    <a:pt x="630" y="103"/>
                  </a:lnTo>
                  <a:lnTo>
                    <a:pt x="653" y="97"/>
                  </a:lnTo>
                  <a:lnTo>
                    <a:pt x="698" y="87"/>
                  </a:lnTo>
                  <a:lnTo>
                    <a:pt x="743" y="79"/>
                  </a:lnTo>
                  <a:lnTo>
                    <a:pt x="790" y="73"/>
                  </a:lnTo>
                  <a:lnTo>
                    <a:pt x="837" y="69"/>
                  </a:lnTo>
                  <a:lnTo>
                    <a:pt x="931" y="64"/>
                  </a:lnTo>
                  <a:lnTo>
                    <a:pt x="931" y="64"/>
                  </a:lnTo>
                  <a:lnTo>
                    <a:pt x="960" y="62"/>
                  </a:lnTo>
                  <a:lnTo>
                    <a:pt x="992" y="59"/>
                  </a:lnTo>
                  <a:lnTo>
                    <a:pt x="1055" y="53"/>
                  </a:lnTo>
                  <a:lnTo>
                    <a:pt x="1086" y="52"/>
                  </a:lnTo>
                  <a:lnTo>
                    <a:pt x="1118" y="52"/>
                  </a:lnTo>
                  <a:lnTo>
                    <a:pt x="1148" y="53"/>
                  </a:lnTo>
                  <a:lnTo>
                    <a:pt x="1163" y="54"/>
                  </a:lnTo>
                  <a:lnTo>
                    <a:pt x="1178" y="58"/>
                  </a:lnTo>
                  <a:lnTo>
                    <a:pt x="1178" y="58"/>
                  </a:lnTo>
                  <a:lnTo>
                    <a:pt x="1193" y="61"/>
                  </a:lnTo>
                  <a:lnTo>
                    <a:pt x="1207" y="63"/>
                  </a:lnTo>
                  <a:lnTo>
                    <a:pt x="1221" y="68"/>
                  </a:lnTo>
                  <a:lnTo>
                    <a:pt x="1234" y="74"/>
                  </a:lnTo>
                  <a:lnTo>
                    <a:pt x="1234" y="74"/>
                  </a:lnTo>
                  <a:lnTo>
                    <a:pt x="1230" y="63"/>
                  </a:lnTo>
                  <a:lnTo>
                    <a:pt x="1224" y="52"/>
                  </a:lnTo>
                  <a:lnTo>
                    <a:pt x="1217" y="43"/>
                  </a:lnTo>
                  <a:lnTo>
                    <a:pt x="1209" y="34"/>
                  </a:lnTo>
                  <a:lnTo>
                    <a:pt x="1192" y="16"/>
                  </a:lnTo>
                  <a:lnTo>
                    <a:pt x="1175" y="0"/>
                  </a:lnTo>
                  <a:lnTo>
                    <a:pt x="1175" y="0"/>
                  </a:lnTo>
                  <a:lnTo>
                    <a:pt x="1278" y="9"/>
                  </a:lnTo>
                  <a:lnTo>
                    <a:pt x="1331" y="11"/>
                  </a:lnTo>
                  <a:lnTo>
                    <a:pt x="1383" y="15"/>
                  </a:lnTo>
                  <a:lnTo>
                    <a:pt x="1383" y="15"/>
                  </a:lnTo>
                  <a:lnTo>
                    <a:pt x="1475" y="16"/>
                  </a:lnTo>
                  <a:lnTo>
                    <a:pt x="1565" y="18"/>
                  </a:lnTo>
                  <a:lnTo>
                    <a:pt x="1656" y="16"/>
                  </a:lnTo>
                  <a:lnTo>
                    <a:pt x="1746" y="15"/>
                  </a:lnTo>
                  <a:lnTo>
                    <a:pt x="1746" y="15"/>
                  </a:lnTo>
                  <a:lnTo>
                    <a:pt x="1793" y="13"/>
                  </a:lnTo>
                  <a:lnTo>
                    <a:pt x="1844" y="10"/>
                  </a:lnTo>
                  <a:lnTo>
                    <a:pt x="1947" y="6"/>
                  </a:lnTo>
                  <a:lnTo>
                    <a:pt x="1998" y="5"/>
                  </a:lnTo>
                  <a:lnTo>
                    <a:pt x="2049" y="6"/>
                  </a:lnTo>
                  <a:lnTo>
                    <a:pt x="2099" y="9"/>
                  </a:lnTo>
                  <a:lnTo>
                    <a:pt x="2121" y="11"/>
                  </a:lnTo>
                  <a:lnTo>
                    <a:pt x="2145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45A75C37-3C8F-53F8-A382-FC20BAF34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493"/>
              <a:ext cx="636" cy="577"/>
            </a:xfrm>
            <a:custGeom>
              <a:avLst/>
              <a:gdLst>
                <a:gd name="T0" fmla="*/ 1886 w 1908"/>
                <a:gd name="T1" fmla="*/ 1614 h 1733"/>
                <a:gd name="T2" fmla="*/ 1825 w 1908"/>
                <a:gd name="T3" fmla="*/ 1652 h 1733"/>
                <a:gd name="T4" fmla="*/ 1686 w 1908"/>
                <a:gd name="T5" fmla="*/ 1704 h 1733"/>
                <a:gd name="T6" fmla="*/ 1597 w 1908"/>
                <a:gd name="T7" fmla="*/ 1725 h 1733"/>
                <a:gd name="T8" fmla="*/ 1476 w 1908"/>
                <a:gd name="T9" fmla="*/ 1733 h 1733"/>
                <a:gd name="T10" fmla="*/ 1352 w 1908"/>
                <a:gd name="T11" fmla="*/ 1720 h 1733"/>
                <a:gd name="T12" fmla="*/ 1229 w 1908"/>
                <a:gd name="T13" fmla="*/ 1689 h 1733"/>
                <a:gd name="T14" fmla="*/ 1110 w 1908"/>
                <a:gd name="T15" fmla="*/ 1642 h 1733"/>
                <a:gd name="T16" fmla="*/ 997 w 1908"/>
                <a:gd name="T17" fmla="*/ 1583 h 1733"/>
                <a:gd name="T18" fmla="*/ 892 w 1908"/>
                <a:gd name="T19" fmla="*/ 1512 h 1733"/>
                <a:gd name="T20" fmla="*/ 798 w 1908"/>
                <a:gd name="T21" fmla="*/ 1434 h 1733"/>
                <a:gd name="T22" fmla="*/ 730 w 1908"/>
                <a:gd name="T23" fmla="*/ 1364 h 1733"/>
                <a:gd name="T24" fmla="*/ 606 w 1908"/>
                <a:gd name="T25" fmla="*/ 1210 h 1733"/>
                <a:gd name="T26" fmla="*/ 384 w 1908"/>
                <a:gd name="T27" fmla="*/ 882 h 1733"/>
                <a:gd name="T28" fmla="*/ 309 w 1908"/>
                <a:gd name="T29" fmla="*/ 761 h 1733"/>
                <a:gd name="T30" fmla="*/ 262 w 1908"/>
                <a:gd name="T31" fmla="*/ 678 h 1733"/>
                <a:gd name="T32" fmla="*/ 176 w 1908"/>
                <a:gd name="T33" fmla="*/ 506 h 1733"/>
                <a:gd name="T34" fmla="*/ 87 w 1908"/>
                <a:gd name="T35" fmla="*/ 283 h 1733"/>
                <a:gd name="T36" fmla="*/ 0 w 1908"/>
                <a:gd name="T37" fmla="*/ 7 h 1733"/>
                <a:gd name="T38" fmla="*/ 218 w 1908"/>
                <a:gd name="T39" fmla="*/ 8 h 1733"/>
                <a:gd name="T40" fmla="*/ 533 w 1908"/>
                <a:gd name="T41" fmla="*/ 1 h 1733"/>
                <a:gd name="T42" fmla="*/ 747 w 1908"/>
                <a:gd name="T43" fmla="*/ 2 h 1733"/>
                <a:gd name="T44" fmla="*/ 868 w 1908"/>
                <a:gd name="T45" fmla="*/ 12 h 1733"/>
                <a:gd name="T46" fmla="*/ 902 w 1908"/>
                <a:gd name="T47" fmla="*/ 31 h 1733"/>
                <a:gd name="T48" fmla="*/ 837 w 1908"/>
                <a:gd name="T49" fmla="*/ 93 h 1733"/>
                <a:gd name="T50" fmla="*/ 761 w 1908"/>
                <a:gd name="T51" fmla="*/ 216 h 1733"/>
                <a:gd name="T52" fmla="*/ 725 w 1908"/>
                <a:gd name="T53" fmla="*/ 358 h 1733"/>
                <a:gd name="T54" fmla="*/ 726 w 1908"/>
                <a:gd name="T55" fmla="*/ 447 h 1733"/>
                <a:gd name="T56" fmla="*/ 741 w 1908"/>
                <a:gd name="T57" fmla="*/ 518 h 1733"/>
                <a:gd name="T58" fmla="*/ 769 w 1908"/>
                <a:gd name="T59" fmla="*/ 591 h 1733"/>
                <a:gd name="T60" fmla="*/ 804 w 1908"/>
                <a:gd name="T61" fmla="*/ 700 h 1733"/>
                <a:gd name="T62" fmla="*/ 807 w 1908"/>
                <a:gd name="T63" fmla="*/ 762 h 1733"/>
                <a:gd name="T64" fmla="*/ 803 w 1908"/>
                <a:gd name="T65" fmla="*/ 837 h 1733"/>
                <a:gd name="T66" fmla="*/ 813 w 1908"/>
                <a:gd name="T67" fmla="*/ 882 h 1733"/>
                <a:gd name="T68" fmla="*/ 862 w 1908"/>
                <a:gd name="T69" fmla="*/ 965 h 1733"/>
                <a:gd name="T70" fmla="*/ 875 w 1908"/>
                <a:gd name="T71" fmla="*/ 1012 h 1733"/>
                <a:gd name="T72" fmla="*/ 875 w 1908"/>
                <a:gd name="T73" fmla="*/ 1067 h 1733"/>
                <a:gd name="T74" fmla="*/ 863 w 1908"/>
                <a:gd name="T75" fmla="*/ 1221 h 1733"/>
                <a:gd name="T76" fmla="*/ 870 w 1908"/>
                <a:gd name="T77" fmla="*/ 1307 h 1733"/>
                <a:gd name="T78" fmla="*/ 892 w 1908"/>
                <a:gd name="T79" fmla="*/ 1370 h 1733"/>
                <a:gd name="T80" fmla="*/ 933 w 1908"/>
                <a:gd name="T81" fmla="*/ 1430 h 1733"/>
                <a:gd name="T82" fmla="*/ 986 w 1908"/>
                <a:gd name="T83" fmla="*/ 1481 h 1733"/>
                <a:gd name="T84" fmla="*/ 1047 w 1908"/>
                <a:gd name="T85" fmla="*/ 1520 h 1733"/>
                <a:gd name="T86" fmla="*/ 1117 w 1908"/>
                <a:gd name="T87" fmla="*/ 1545 h 1733"/>
                <a:gd name="T88" fmla="*/ 1284 w 1908"/>
                <a:gd name="T89" fmla="*/ 1572 h 1733"/>
                <a:gd name="T90" fmla="*/ 1513 w 1908"/>
                <a:gd name="T91" fmla="*/ 1584 h 1733"/>
                <a:gd name="T92" fmla="*/ 1651 w 1908"/>
                <a:gd name="T93" fmla="*/ 1582 h 1733"/>
                <a:gd name="T94" fmla="*/ 1805 w 1908"/>
                <a:gd name="T95" fmla="*/ 1578 h 1733"/>
                <a:gd name="T96" fmla="*/ 1888 w 1908"/>
                <a:gd name="T97" fmla="*/ 1589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08" h="1733">
                  <a:moveTo>
                    <a:pt x="1908" y="1594"/>
                  </a:moveTo>
                  <a:lnTo>
                    <a:pt x="1908" y="1594"/>
                  </a:lnTo>
                  <a:lnTo>
                    <a:pt x="1898" y="1604"/>
                  </a:lnTo>
                  <a:lnTo>
                    <a:pt x="1886" y="1614"/>
                  </a:lnTo>
                  <a:lnTo>
                    <a:pt x="1872" y="1624"/>
                  </a:lnTo>
                  <a:lnTo>
                    <a:pt x="1858" y="1635"/>
                  </a:lnTo>
                  <a:lnTo>
                    <a:pt x="1841" y="1643"/>
                  </a:lnTo>
                  <a:lnTo>
                    <a:pt x="1825" y="1652"/>
                  </a:lnTo>
                  <a:lnTo>
                    <a:pt x="1790" y="1667"/>
                  </a:lnTo>
                  <a:lnTo>
                    <a:pt x="1755" y="1681"/>
                  </a:lnTo>
                  <a:lnTo>
                    <a:pt x="1719" y="1694"/>
                  </a:lnTo>
                  <a:lnTo>
                    <a:pt x="1686" y="1704"/>
                  </a:lnTo>
                  <a:lnTo>
                    <a:pt x="1656" y="1713"/>
                  </a:lnTo>
                  <a:lnTo>
                    <a:pt x="1656" y="1713"/>
                  </a:lnTo>
                  <a:lnTo>
                    <a:pt x="1627" y="1719"/>
                  </a:lnTo>
                  <a:lnTo>
                    <a:pt x="1597" y="1725"/>
                  </a:lnTo>
                  <a:lnTo>
                    <a:pt x="1567" y="1729"/>
                  </a:lnTo>
                  <a:lnTo>
                    <a:pt x="1536" y="1732"/>
                  </a:lnTo>
                  <a:lnTo>
                    <a:pt x="1506" y="1733"/>
                  </a:lnTo>
                  <a:lnTo>
                    <a:pt x="1476" y="1733"/>
                  </a:lnTo>
                  <a:lnTo>
                    <a:pt x="1444" y="1732"/>
                  </a:lnTo>
                  <a:lnTo>
                    <a:pt x="1414" y="1729"/>
                  </a:lnTo>
                  <a:lnTo>
                    <a:pt x="1383" y="1725"/>
                  </a:lnTo>
                  <a:lnTo>
                    <a:pt x="1352" y="1720"/>
                  </a:lnTo>
                  <a:lnTo>
                    <a:pt x="1321" y="1714"/>
                  </a:lnTo>
                  <a:lnTo>
                    <a:pt x="1291" y="1706"/>
                  </a:lnTo>
                  <a:lnTo>
                    <a:pt x="1259" y="1699"/>
                  </a:lnTo>
                  <a:lnTo>
                    <a:pt x="1229" y="1689"/>
                  </a:lnTo>
                  <a:lnTo>
                    <a:pt x="1199" y="1679"/>
                  </a:lnTo>
                  <a:lnTo>
                    <a:pt x="1168" y="1667"/>
                  </a:lnTo>
                  <a:lnTo>
                    <a:pt x="1139" y="1656"/>
                  </a:lnTo>
                  <a:lnTo>
                    <a:pt x="1110" y="1642"/>
                  </a:lnTo>
                  <a:lnTo>
                    <a:pt x="1081" y="1628"/>
                  </a:lnTo>
                  <a:lnTo>
                    <a:pt x="1052" y="1614"/>
                  </a:lnTo>
                  <a:lnTo>
                    <a:pt x="1025" y="1599"/>
                  </a:lnTo>
                  <a:lnTo>
                    <a:pt x="997" y="1583"/>
                  </a:lnTo>
                  <a:lnTo>
                    <a:pt x="969" y="1566"/>
                  </a:lnTo>
                  <a:lnTo>
                    <a:pt x="943" y="1549"/>
                  </a:lnTo>
                  <a:lnTo>
                    <a:pt x="918" y="1531"/>
                  </a:lnTo>
                  <a:lnTo>
                    <a:pt x="892" y="1512"/>
                  </a:lnTo>
                  <a:lnTo>
                    <a:pt x="867" y="1493"/>
                  </a:lnTo>
                  <a:lnTo>
                    <a:pt x="843" y="1473"/>
                  </a:lnTo>
                  <a:lnTo>
                    <a:pt x="820" y="1454"/>
                  </a:lnTo>
                  <a:lnTo>
                    <a:pt x="798" y="1434"/>
                  </a:lnTo>
                  <a:lnTo>
                    <a:pt x="776" y="1413"/>
                  </a:lnTo>
                  <a:lnTo>
                    <a:pt x="756" y="1391"/>
                  </a:lnTo>
                  <a:lnTo>
                    <a:pt x="756" y="1391"/>
                  </a:lnTo>
                  <a:lnTo>
                    <a:pt x="730" y="1364"/>
                  </a:lnTo>
                  <a:lnTo>
                    <a:pt x="705" y="1333"/>
                  </a:lnTo>
                  <a:lnTo>
                    <a:pt x="679" y="1304"/>
                  </a:lnTo>
                  <a:lnTo>
                    <a:pt x="654" y="1273"/>
                  </a:lnTo>
                  <a:lnTo>
                    <a:pt x="606" y="1210"/>
                  </a:lnTo>
                  <a:lnTo>
                    <a:pt x="560" y="1145"/>
                  </a:lnTo>
                  <a:lnTo>
                    <a:pt x="515" y="1079"/>
                  </a:lnTo>
                  <a:lnTo>
                    <a:pt x="471" y="1013"/>
                  </a:lnTo>
                  <a:lnTo>
                    <a:pt x="384" y="882"/>
                  </a:lnTo>
                  <a:lnTo>
                    <a:pt x="384" y="882"/>
                  </a:lnTo>
                  <a:lnTo>
                    <a:pt x="358" y="843"/>
                  </a:lnTo>
                  <a:lnTo>
                    <a:pt x="333" y="803"/>
                  </a:lnTo>
                  <a:lnTo>
                    <a:pt x="309" y="761"/>
                  </a:lnTo>
                  <a:lnTo>
                    <a:pt x="285" y="721"/>
                  </a:lnTo>
                  <a:lnTo>
                    <a:pt x="285" y="721"/>
                  </a:lnTo>
                  <a:lnTo>
                    <a:pt x="285" y="721"/>
                  </a:lnTo>
                  <a:lnTo>
                    <a:pt x="262" y="678"/>
                  </a:lnTo>
                  <a:lnTo>
                    <a:pt x="239" y="635"/>
                  </a:lnTo>
                  <a:lnTo>
                    <a:pt x="218" y="592"/>
                  </a:lnTo>
                  <a:lnTo>
                    <a:pt x="197" y="549"/>
                  </a:lnTo>
                  <a:lnTo>
                    <a:pt x="176" y="506"/>
                  </a:lnTo>
                  <a:lnTo>
                    <a:pt x="157" y="462"/>
                  </a:lnTo>
                  <a:lnTo>
                    <a:pt x="139" y="418"/>
                  </a:lnTo>
                  <a:lnTo>
                    <a:pt x="121" y="373"/>
                  </a:lnTo>
                  <a:lnTo>
                    <a:pt x="87" y="283"/>
                  </a:lnTo>
                  <a:lnTo>
                    <a:pt x="55" y="192"/>
                  </a:lnTo>
                  <a:lnTo>
                    <a:pt x="26" y="10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4" y="6"/>
                  </a:lnTo>
                  <a:lnTo>
                    <a:pt x="150" y="7"/>
                  </a:lnTo>
                  <a:lnTo>
                    <a:pt x="150" y="7"/>
                  </a:lnTo>
                  <a:lnTo>
                    <a:pt x="218" y="8"/>
                  </a:lnTo>
                  <a:lnTo>
                    <a:pt x="287" y="7"/>
                  </a:lnTo>
                  <a:lnTo>
                    <a:pt x="426" y="3"/>
                  </a:lnTo>
                  <a:lnTo>
                    <a:pt x="426" y="3"/>
                  </a:lnTo>
                  <a:lnTo>
                    <a:pt x="533" y="1"/>
                  </a:lnTo>
                  <a:lnTo>
                    <a:pt x="587" y="0"/>
                  </a:lnTo>
                  <a:lnTo>
                    <a:pt x="642" y="0"/>
                  </a:lnTo>
                  <a:lnTo>
                    <a:pt x="694" y="0"/>
                  </a:lnTo>
                  <a:lnTo>
                    <a:pt x="747" y="2"/>
                  </a:lnTo>
                  <a:lnTo>
                    <a:pt x="800" y="5"/>
                  </a:lnTo>
                  <a:lnTo>
                    <a:pt x="852" y="10"/>
                  </a:lnTo>
                  <a:lnTo>
                    <a:pt x="852" y="10"/>
                  </a:lnTo>
                  <a:lnTo>
                    <a:pt x="868" y="12"/>
                  </a:lnTo>
                  <a:lnTo>
                    <a:pt x="885" y="15"/>
                  </a:lnTo>
                  <a:lnTo>
                    <a:pt x="918" y="21"/>
                  </a:lnTo>
                  <a:lnTo>
                    <a:pt x="918" y="21"/>
                  </a:lnTo>
                  <a:lnTo>
                    <a:pt x="902" y="31"/>
                  </a:lnTo>
                  <a:lnTo>
                    <a:pt x="889" y="42"/>
                  </a:lnTo>
                  <a:lnTo>
                    <a:pt x="875" y="54"/>
                  </a:lnTo>
                  <a:lnTo>
                    <a:pt x="862" y="66"/>
                  </a:lnTo>
                  <a:lnTo>
                    <a:pt x="837" y="93"/>
                  </a:lnTo>
                  <a:lnTo>
                    <a:pt x="814" y="122"/>
                  </a:lnTo>
                  <a:lnTo>
                    <a:pt x="794" y="152"/>
                  </a:lnTo>
                  <a:lnTo>
                    <a:pt x="776" y="184"/>
                  </a:lnTo>
                  <a:lnTo>
                    <a:pt x="761" y="216"/>
                  </a:lnTo>
                  <a:lnTo>
                    <a:pt x="749" y="250"/>
                  </a:lnTo>
                  <a:lnTo>
                    <a:pt x="737" y="286"/>
                  </a:lnTo>
                  <a:lnTo>
                    <a:pt x="730" y="321"/>
                  </a:lnTo>
                  <a:lnTo>
                    <a:pt x="725" y="358"/>
                  </a:lnTo>
                  <a:lnTo>
                    <a:pt x="723" y="393"/>
                  </a:lnTo>
                  <a:lnTo>
                    <a:pt x="723" y="412"/>
                  </a:lnTo>
                  <a:lnTo>
                    <a:pt x="725" y="429"/>
                  </a:lnTo>
                  <a:lnTo>
                    <a:pt x="726" y="447"/>
                  </a:lnTo>
                  <a:lnTo>
                    <a:pt x="728" y="465"/>
                  </a:lnTo>
                  <a:lnTo>
                    <a:pt x="732" y="482"/>
                  </a:lnTo>
                  <a:lnTo>
                    <a:pt x="736" y="500"/>
                  </a:lnTo>
                  <a:lnTo>
                    <a:pt x="741" y="518"/>
                  </a:lnTo>
                  <a:lnTo>
                    <a:pt x="746" y="535"/>
                  </a:lnTo>
                  <a:lnTo>
                    <a:pt x="746" y="535"/>
                  </a:lnTo>
                  <a:lnTo>
                    <a:pt x="757" y="564"/>
                  </a:lnTo>
                  <a:lnTo>
                    <a:pt x="769" y="591"/>
                  </a:lnTo>
                  <a:lnTo>
                    <a:pt x="780" y="619"/>
                  </a:lnTo>
                  <a:lnTo>
                    <a:pt x="790" y="645"/>
                  </a:lnTo>
                  <a:lnTo>
                    <a:pt x="798" y="673"/>
                  </a:lnTo>
                  <a:lnTo>
                    <a:pt x="804" y="700"/>
                  </a:lnTo>
                  <a:lnTo>
                    <a:pt x="805" y="716"/>
                  </a:lnTo>
                  <a:lnTo>
                    <a:pt x="807" y="731"/>
                  </a:lnTo>
                  <a:lnTo>
                    <a:pt x="807" y="746"/>
                  </a:lnTo>
                  <a:lnTo>
                    <a:pt x="807" y="762"/>
                  </a:lnTo>
                  <a:lnTo>
                    <a:pt x="807" y="762"/>
                  </a:lnTo>
                  <a:lnTo>
                    <a:pt x="803" y="794"/>
                  </a:lnTo>
                  <a:lnTo>
                    <a:pt x="802" y="821"/>
                  </a:lnTo>
                  <a:lnTo>
                    <a:pt x="803" y="837"/>
                  </a:lnTo>
                  <a:lnTo>
                    <a:pt x="804" y="850"/>
                  </a:lnTo>
                  <a:lnTo>
                    <a:pt x="808" y="866"/>
                  </a:lnTo>
                  <a:lnTo>
                    <a:pt x="813" y="882"/>
                  </a:lnTo>
                  <a:lnTo>
                    <a:pt x="813" y="882"/>
                  </a:lnTo>
                  <a:lnTo>
                    <a:pt x="822" y="900"/>
                  </a:lnTo>
                  <a:lnTo>
                    <a:pt x="832" y="917"/>
                  </a:lnTo>
                  <a:lnTo>
                    <a:pt x="852" y="949"/>
                  </a:lnTo>
                  <a:lnTo>
                    <a:pt x="862" y="965"/>
                  </a:lnTo>
                  <a:lnTo>
                    <a:pt x="868" y="982"/>
                  </a:lnTo>
                  <a:lnTo>
                    <a:pt x="871" y="992"/>
                  </a:lnTo>
                  <a:lnTo>
                    <a:pt x="873" y="1002"/>
                  </a:lnTo>
                  <a:lnTo>
                    <a:pt x="875" y="1012"/>
                  </a:lnTo>
                  <a:lnTo>
                    <a:pt x="875" y="1023"/>
                  </a:lnTo>
                  <a:lnTo>
                    <a:pt x="875" y="1023"/>
                  </a:lnTo>
                  <a:lnTo>
                    <a:pt x="876" y="1046"/>
                  </a:lnTo>
                  <a:lnTo>
                    <a:pt x="875" y="1067"/>
                  </a:lnTo>
                  <a:lnTo>
                    <a:pt x="871" y="1111"/>
                  </a:lnTo>
                  <a:lnTo>
                    <a:pt x="867" y="1156"/>
                  </a:lnTo>
                  <a:lnTo>
                    <a:pt x="863" y="1200"/>
                  </a:lnTo>
                  <a:lnTo>
                    <a:pt x="863" y="1221"/>
                  </a:lnTo>
                  <a:lnTo>
                    <a:pt x="863" y="1243"/>
                  </a:lnTo>
                  <a:lnTo>
                    <a:pt x="863" y="1264"/>
                  </a:lnTo>
                  <a:lnTo>
                    <a:pt x="866" y="1285"/>
                  </a:lnTo>
                  <a:lnTo>
                    <a:pt x="870" y="1307"/>
                  </a:lnTo>
                  <a:lnTo>
                    <a:pt x="875" y="1328"/>
                  </a:lnTo>
                  <a:lnTo>
                    <a:pt x="882" y="1348"/>
                  </a:lnTo>
                  <a:lnTo>
                    <a:pt x="892" y="1370"/>
                  </a:lnTo>
                  <a:lnTo>
                    <a:pt x="892" y="1370"/>
                  </a:lnTo>
                  <a:lnTo>
                    <a:pt x="901" y="1386"/>
                  </a:lnTo>
                  <a:lnTo>
                    <a:pt x="911" y="1401"/>
                  </a:lnTo>
                  <a:lnTo>
                    <a:pt x="921" y="1416"/>
                  </a:lnTo>
                  <a:lnTo>
                    <a:pt x="933" y="1430"/>
                  </a:lnTo>
                  <a:lnTo>
                    <a:pt x="945" y="1444"/>
                  </a:lnTo>
                  <a:lnTo>
                    <a:pt x="958" y="1457"/>
                  </a:lnTo>
                  <a:lnTo>
                    <a:pt x="972" y="1469"/>
                  </a:lnTo>
                  <a:lnTo>
                    <a:pt x="986" y="1481"/>
                  </a:lnTo>
                  <a:lnTo>
                    <a:pt x="999" y="1492"/>
                  </a:lnTo>
                  <a:lnTo>
                    <a:pt x="1016" y="1502"/>
                  </a:lnTo>
                  <a:lnTo>
                    <a:pt x="1031" y="1511"/>
                  </a:lnTo>
                  <a:lnTo>
                    <a:pt x="1047" y="1520"/>
                  </a:lnTo>
                  <a:lnTo>
                    <a:pt x="1064" y="1527"/>
                  </a:lnTo>
                  <a:lnTo>
                    <a:pt x="1081" y="1534"/>
                  </a:lnTo>
                  <a:lnTo>
                    <a:pt x="1098" y="1540"/>
                  </a:lnTo>
                  <a:lnTo>
                    <a:pt x="1117" y="1545"/>
                  </a:lnTo>
                  <a:lnTo>
                    <a:pt x="1117" y="1545"/>
                  </a:lnTo>
                  <a:lnTo>
                    <a:pt x="1171" y="1556"/>
                  </a:lnTo>
                  <a:lnTo>
                    <a:pt x="1228" y="1565"/>
                  </a:lnTo>
                  <a:lnTo>
                    <a:pt x="1284" y="1572"/>
                  </a:lnTo>
                  <a:lnTo>
                    <a:pt x="1341" y="1577"/>
                  </a:lnTo>
                  <a:lnTo>
                    <a:pt x="1398" y="1580"/>
                  </a:lnTo>
                  <a:lnTo>
                    <a:pt x="1456" y="1583"/>
                  </a:lnTo>
                  <a:lnTo>
                    <a:pt x="1513" y="1584"/>
                  </a:lnTo>
                  <a:lnTo>
                    <a:pt x="1568" y="1584"/>
                  </a:lnTo>
                  <a:lnTo>
                    <a:pt x="1568" y="1584"/>
                  </a:lnTo>
                  <a:lnTo>
                    <a:pt x="1610" y="1583"/>
                  </a:lnTo>
                  <a:lnTo>
                    <a:pt x="1651" y="1582"/>
                  </a:lnTo>
                  <a:lnTo>
                    <a:pt x="1695" y="1579"/>
                  </a:lnTo>
                  <a:lnTo>
                    <a:pt x="1739" y="1577"/>
                  </a:lnTo>
                  <a:lnTo>
                    <a:pt x="1784" y="1577"/>
                  </a:lnTo>
                  <a:lnTo>
                    <a:pt x="1805" y="1578"/>
                  </a:lnTo>
                  <a:lnTo>
                    <a:pt x="1826" y="1579"/>
                  </a:lnTo>
                  <a:lnTo>
                    <a:pt x="1848" y="1582"/>
                  </a:lnTo>
                  <a:lnTo>
                    <a:pt x="1868" y="1584"/>
                  </a:lnTo>
                  <a:lnTo>
                    <a:pt x="1888" y="1589"/>
                  </a:lnTo>
                  <a:lnTo>
                    <a:pt x="1908" y="159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6BB58D07-2207-87C3-E82A-E5AB06158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493"/>
              <a:ext cx="636" cy="577"/>
            </a:xfrm>
            <a:custGeom>
              <a:avLst/>
              <a:gdLst>
                <a:gd name="T0" fmla="*/ 1886 w 1908"/>
                <a:gd name="T1" fmla="*/ 1614 h 1733"/>
                <a:gd name="T2" fmla="*/ 1825 w 1908"/>
                <a:gd name="T3" fmla="*/ 1652 h 1733"/>
                <a:gd name="T4" fmla="*/ 1686 w 1908"/>
                <a:gd name="T5" fmla="*/ 1704 h 1733"/>
                <a:gd name="T6" fmla="*/ 1597 w 1908"/>
                <a:gd name="T7" fmla="*/ 1725 h 1733"/>
                <a:gd name="T8" fmla="*/ 1476 w 1908"/>
                <a:gd name="T9" fmla="*/ 1733 h 1733"/>
                <a:gd name="T10" fmla="*/ 1352 w 1908"/>
                <a:gd name="T11" fmla="*/ 1720 h 1733"/>
                <a:gd name="T12" fmla="*/ 1229 w 1908"/>
                <a:gd name="T13" fmla="*/ 1689 h 1733"/>
                <a:gd name="T14" fmla="*/ 1110 w 1908"/>
                <a:gd name="T15" fmla="*/ 1642 h 1733"/>
                <a:gd name="T16" fmla="*/ 997 w 1908"/>
                <a:gd name="T17" fmla="*/ 1583 h 1733"/>
                <a:gd name="T18" fmla="*/ 892 w 1908"/>
                <a:gd name="T19" fmla="*/ 1512 h 1733"/>
                <a:gd name="T20" fmla="*/ 798 w 1908"/>
                <a:gd name="T21" fmla="*/ 1434 h 1733"/>
                <a:gd name="T22" fmla="*/ 730 w 1908"/>
                <a:gd name="T23" fmla="*/ 1364 h 1733"/>
                <a:gd name="T24" fmla="*/ 606 w 1908"/>
                <a:gd name="T25" fmla="*/ 1210 h 1733"/>
                <a:gd name="T26" fmla="*/ 384 w 1908"/>
                <a:gd name="T27" fmla="*/ 882 h 1733"/>
                <a:gd name="T28" fmla="*/ 309 w 1908"/>
                <a:gd name="T29" fmla="*/ 761 h 1733"/>
                <a:gd name="T30" fmla="*/ 262 w 1908"/>
                <a:gd name="T31" fmla="*/ 678 h 1733"/>
                <a:gd name="T32" fmla="*/ 176 w 1908"/>
                <a:gd name="T33" fmla="*/ 506 h 1733"/>
                <a:gd name="T34" fmla="*/ 87 w 1908"/>
                <a:gd name="T35" fmla="*/ 283 h 1733"/>
                <a:gd name="T36" fmla="*/ 0 w 1908"/>
                <a:gd name="T37" fmla="*/ 7 h 1733"/>
                <a:gd name="T38" fmla="*/ 218 w 1908"/>
                <a:gd name="T39" fmla="*/ 8 h 1733"/>
                <a:gd name="T40" fmla="*/ 533 w 1908"/>
                <a:gd name="T41" fmla="*/ 1 h 1733"/>
                <a:gd name="T42" fmla="*/ 747 w 1908"/>
                <a:gd name="T43" fmla="*/ 2 h 1733"/>
                <a:gd name="T44" fmla="*/ 868 w 1908"/>
                <a:gd name="T45" fmla="*/ 12 h 1733"/>
                <a:gd name="T46" fmla="*/ 902 w 1908"/>
                <a:gd name="T47" fmla="*/ 31 h 1733"/>
                <a:gd name="T48" fmla="*/ 837 w 1908"/>
                <a:gd name="T49" fmla="*/ 93 h 1733"/>
                <a:gd name="T50" fmla="*/ 761 w 1908"/>
                <a:gd name="T51" fmla="*/ 216 h 1733"/>
                <a:gd name="T52" fmla="*/ 725 w 1908"/>
                <a:gd name="T53" fmla="*/ 358 h 1733"/>
                <a:gd name="T54" fmla="*/ 726 w 1908"/>
                <a:gd name="T55" fmla="*/ 447 h 1733"/>
                <a:gd name="T56" fmla="*/ 741 w 1908"/>
                <a:gd name="T57" fmla="*/ 518 h 1733"/>
                <a:gd name="T58" fmla="*/ 769 w 1908"/>
                <a:gd name="T59" fmla="*/ 591 h 1733"/>
                <a:gd name="T60" fmla="*/ 804 w 1908"/>
                <a:gd name="T61" fmla="*/ 700 h 1733"/>
                <a:gd name="T62" fmla="*/ 807 w 1908"/>
                <a:gd name="T63" fmla="*/ 762 h 1733"/>
                <a:gd name="T64" fmla="*/ 803 w 1908"/>
                <a:gd name="T65" fmla="*/ 837 h 1733"/>
                <a:gd name="T66" fmla="*/ 813 w 1908"/>
                <a:gd name="T67" fmla="*/ 882 h 1733"/>
                <a:gd name="T68" fmla="*/ 862 w 1908"/>
                <a:gd name="T69" fmla="*/ 965 h 1733"/>
                <a:gd name="T70" fmla="*/ 875 w 1908"/>
                <a:gd name="T71" fmla="*/ 1012 h 1733"/>
                <a:gd name="T72" fmla="*/ 875 w 1908"/>
                <a:gd name="T73" fmla="*/ 1067 h 1733"/>
                <a:gd name="T74" fmla="*/ 863 w 1908"/>
                <a:gd name="T75" fmla="*/ 1221 h 1733"/>
                <a:gd name="T76" fmla="*/ 870 w 1908"/>
                <a:gd name="T77" fmla="*/ 1307 h 1733"/>
                <a:gd name="T78" fmla="*/ 892 w 1908"/>
                <a:gd name="T79" fmla="*/ 1370 h 1733"/>
                <a:gd name="T80" fmla="*/ 933 w 1908"/>
                <a:gd name="T81" fmla="*/ 1430 h 1733"/>
                <a:gd name="T82" fmla="*/ 986 w 1908"/>
                <a:gd name="T83" fmla="*/ 1481 h 1733"/>
                <a:gd name="T84" fmla="*/ 1047 w 1908"/>
                <a:gd name="T85" fmla="*/ 1520 h 1733"/>
                <a:gd name="T86" fmla="*/ 1117 w 1908"/>
                <a:gd name="T87" fmla="*/ 1545 h 1733"/>
                <a:gd name="T88" fmla="*/ 1284 w 1908"/>
                <a:gd name="T89" fmla="*/ 1572 h 1733"/>
                <a:gd name="T90" fmla="*/ 1513 w 1908"/>
                <a:gd name="T91" fmla="*/ 1584 h 1733"/>
                <a:gd name="T92" fmla="*/ 1651 w 1908"/>
                <a:gd name="T93" fmla="*/ 1582 h 1733"/>
                <a:gd name="T94" fmla="*/ 1805 w 1908"/>
                <a:gd name="T95" fmla="*/ 1578 h 1733"/>
                <a:gd name="T96" fmla="*/ 1888 w 1908"/>
                <a:gd name="T97" fmla="*/ 1589 h 1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08" h="1733">
                  <a:moveTo>
                    <a:pt x="1908" y="1594"/>
                  </a:moveTo>
                  <a:lnTo>
                    <a:pt x="1908" y="1594"/>
                  </a:lnTo>
                  <a:lnTo>
                    <a:pt x="1898" y="1604"/>
                  </a:lnTo>
                  <a:lnTo>
                    <a:pt x="1886" y="1614"/>
                  </a:lnTo>
                  <a:lnTo>
                    <a:pt x="1872" y="1624"/>
                  </a:lnTo>
                  <a:lnTo>
                    <a:pt x="1858" y="1635"/>
                  </a:lnTo>
                  <a:lnTo>
                    <a:pt x="1841" y="1643"/>
                  </a:lnTo>
                  <a:lnTo>
                    <a:pt x="1825" y="1652"/>
                  </a:lnTo>
                  <a:lnTo>
                    <a:pt x="1790" y="1667"/>
                  </a:lnTo>
                  <a:lnTo>
                    <a:pt x="1755" y="1681"/>
                  </a:lnTo>
                  <a:lnTo>
                    <a:pt x="1719" y="1694"/>
                  </a:lnTo>
                  <a:lnTo>
                    <a:pt x="1686" y="1704"/>
                  </a:lnTo>
                  <a:lnTo>
                    <a:pt x="1656" y="1713"/>
                  </a:lnTo>
                  <a:lnTo>
                    <a:pt x="1656" y="1713"/>
                  </a:lnTo>
                  <a:lnTo>
                    <a:pt x="1627" y="1719"/>
                  </a:lnTo>
                  <a:lnTo>
                    <a:pt x="1597" y="1725"/>
                  </a:lnTo>
                  <a:lnTo>
                    <a:pt x="1567" y="1729"/>
                  </a:lnTo>
                  <a:lnTo>
                    <a:pt x="1536" y="1732"/>
                  </a:lnTo>
                  <a:lnTo>
                    <a:pt x="1506" y="1733"/>
                  </a:lnTo>
                  <a:lnTo>
                    <a:pt x="1476" y="1733"/>
                  </a:lnTo>
                  <a:lnTo>
                    <a:pt x="1444" y="1732"/>
                  </a:lnTo>
                  <a:lnTo>
                    <a:pt x="1414" y="1729"/>
                  </a:lnTo>
                  <a:lnTo>
                    <a:pt x="1383" y="1725"/>
                  </a:lnTo>
                  <a:lnTo>
                    <a:pt x="1352" y="1720"/>
                  </a:lnTo>
                  <a:lnTo>
                    <a:pt x="1321" y="1714"/>
                  </a:lnTo>
                  <a:lnTo>
                    <a:pt x="1291" y="1706"/>
                  </a:lnTo>
                  <a:lnTo>
                    <a:pt x="1259" y="1699"/>
                  </a:lnTo>
                  <a:lnTo>
                    <a:pt x="1229" y="1689"/>
                  </a:lnTo>
                  <a:lnTo>
                    <a:pt x="1199" y="1679"/>
                  </a:lnTo>
                  <a:lnTo>
                    <a:pt x="1168" y="1667"/>
                  </a:lnTo>
                  <a:lnTo>
                    <a:pt x="1139" y="1656"/>
                  </a:lnTo>
                  <a:lnTo>
                    <a:pt x="1110" y="1642"/>
                  </a:lnTo>
                  <a:lnTo>
                    <a:pt x="1081" y="1628"/>
                  </a:lnTo>
                  <a:lnTo>
                    <a:pt x="1052" y="1614"/>
                  </a:lnTo>
                  <a:lnTo>
                    <a:pt x="1025" y="1599"/>
                  </a:lnTo>
                  <a:lnTo>
                    <a:pt x="997" y="1583"/>
                  </a:lnTo>
                  <a:lnTo>
                    <a:pt x="969" y="1566"/>
                  </a:lnTo>
                  <a:lnTo>
                    <a:pt x="943" y="1549"/>
                  </a:lnTo>
                  <a:lnTo>
                    <a:pt x="918" y="1531"/>
                  </a:lnTo>
                  <a:lnTo>
                    <a:pt x="892" y="1512"/>
                  </a:lnTo>
                  <a:lnTo>
                    <a:pt x="867" y="1493"/>
                  </a:lnTo>
                  <a:lnTo>
                    <a:pt x="843" y="1473"/>
                  </a:lnTo>
                  <a:lnTo>
                    <a:pt x="820" y="1454"/>
                  </a:lnTo>
                  <a:lnTo>
                    <a:pt x="798" y="1434"/>
                  </a:lnTo>
                  <a:lnTo>
                    <a:pt x="776" y="1413"/>
                  </a:lnTo>
                  <a:lnTo>
                    <a:pt x="756" y="1391"/>
                  </a:lnTo>
                  <a:lnTo>
                    <a:pt x="756" y="1391"/>
                  </a:lnTo>
                  <a:lnTo>
                    <a:pt x="730" y="1364"/>
                  </a:lnTo>
                  <a:lnTo>
                    <a:pt x="705" y="1333"/>
                  </a:lnTo>
                  <a:lnTo>
                    <a:pt x="679" y="1304"/>
                  </a:lnTo>
                  <a:lnTo>
                    <a:pt x="654" y="1273"/>
                  </a:lnTo>
                  <a:lnTo>
                    <a:pt x="606" y="1210"/>
                  </a:lnTo>
                  <a:lnTo>
                    <a:pt x="560" y="1145"/>
                  </a:lnTo>
                  <a:lnTo>
                    <a:pt x="515" y="1079"/>
                  </a:lnTo>
                  <a:lnTo>
                    <a:pt x="471" y="1013"/>
                  </a:lnTo>
                  <a:lnTo>
                    <a:pt x="384" y="882"/>
                  </a:lnTo>
                  <a:lnTo>
                    <a:pt x="384" y="882"/>
                  </a:lnTo>
                  <a:lnTo>
                    <a:pt x="358" y="843"/>
                  </a:lnTo>
                  <a:lnTo>
                    <a:pt x="333" y="803"/>
                  </a:lnTo>
                  <a:lnTo>
                    <a:pt x="309" y="761"/>
                  </a:lnTo>
                  <a:lnTo>
                    <a:pt x="285" y="721"/>
                  </a:lnTo>
                  <a:lnTo>
                    <a:pt x="285" y="721"/>
                  </a:lnTo>
                  <a:lnTo>
                    <a:pt x="285" y="721"/>
                  </a:lnTo>
                  <a:lnTo>
                    <a:pt x="262" y="678"/>
                  </a:lnTo>
                  <a:lnTo>
                    <a:pt x="239" y="635"/>
                  </a:lnTo>
                  <a:lnTo>
                    <a:pt x="218" y="592"/>
                  </a:lnTo>
                  <a:lnTo>
                    <a:pt x="197" y="549"/>
                  </a:lnTo>
                  <a:lnTo>
                    <a:pt x="176" y="506"/>
                  </a:lnTo>
                  <a:lnTo>
                    <a:pt x="157" y="462"/>
                  </a:lnTo>
                  <a:lnTo>
                    <a:pt x="139" y="418"/>
                  </a:lnTo>
                  <a:lnTo>
                    <a:pt x="121" y="373"/>
                  </a:lnTo>
                  <a:lnTo>
                    <a:pt x="87" y="283"/>
                  </a:lnTo>
                  <a:lnTo>
                    <a:pt x="55" y="192"/>
                  </a:lnTo>
                  <a:lnTo>
                    <a:pt x="26" y="10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4" y="6"/>
                  </a:lnTo>
                  <a:lnTo>
                    <a:pt x="150" y="7"/>
                  </a:lnTo>
                  <a:lnTo>
                    <a:pt x="150" y="7"/>
                  </a:lnTo>
                  <a:lnTo>
                    <a:pt x="218" y="8"/>
                  </a:lnTo>
                  <a:lnTo>
                    <a:pt x="287" y="7"/>
                  </a:lnTo>
                  <a:lnTo>
                    <a:pt x="426" y="3"/>
                  </a:lnTo>
                  <a:lnTo>
                    <a:pt x="426" y="3"/>
                  </a:lnTo>
                  <a:lnTo>
                    <a:pt x="533" y="1"/>
                  </a:lnTo>
                  <a:lnTo>
                    <a:pt x="587" y="0"/>
                  </a:lnTo>
                  <a:lnTo>
                    <a:pt x="642" y="0"/>
                  </a:lnTo>
                  <a:lnTo>
                    <a:pt x="694" y="0"/>
                  </a:lnTo>
                  <a:lnTo>
                    <a:pt x="747" y="2"/>
                  </a:lnTo>
                  <a:lnTo>
                    <a:pt x="800" y="5"/>
                  </a:lnTo>
                  <a:lnTo>
                    <a:pt x="852" y="10"/>
                  </a:lnTo>
                  <a:lnTo>
                    <a:pt x="852" y="10"/>
                  </a:lnTo>
                  <a:lnTo>
                    <a:pt x="868" y="12"/>
                  </a:lnTo>
                  <a:lnTo>
                    <a:pt x="885" y="15"/>
                  </a:lnTo>
                  <a:lnTo>
                    <a:pt x="918" y="21"/>
                  </a:lnTo>
                  <a:lnTo>
                    <a:pt x="918" y="21"/>
                  </a:lnTo>
                  <a:lnTo>
                    <a:pt x="902" y="31"/>
                  </a:lnTo>
                  <a:lnTo>
                    <a:pt x="889" y="42"/>
                  </a:lnTo>
                  <a:lnTo>
                    <a:pt x="875" y="54"/>
                  </a:lnTo>
                  <a:lnTo>
                    <a:pt x="862" y="66"/>
                  </a:lnTo>
                  <a:lnTo>
                    <a:pt x="837" y="93"/>
                  </a:lnTo>
                  <a:lnTo>
                    <a:pt x="814" y="122"/>
                  </a:lnTo>
                  <a:lnTo>
                    <a:pt x="794" y="152"/>
                  </a:lnTo>
                  <a:lnTo>
                    <a:pt x="776" y="184"/>
                  </a:lnTo>
                  <a:lnTo>
                    <a:pt x="761" y="216"/>
                  </a:lnTo>
                  <a:lnTo>
                    <a:pt x="749" y="250"/>
                  </a:lnTo>
                  <a:lnTo>
                    <a:pt x="737" y="286"/>
                  </a:lnTo>
                  <a:lnTo>
                    <a:pt x="730" y="321"/>
                  </a:lnTo>
                  <a:lnTo>
                    <a:pt x="725" y="358"/>
                  </a:lnTo>
                  <a:lnTo>
                    <a:pt x="723" y="393"/>
                  </a:lnTo>
                  <a:lnTo>
                    <a:pt x="723" y="412"/>
                  </a:lnTo>
                  <a:lnTo>
                    <a:pt x="725" y="429"/>
                  </a:lnTo>
                  <a:lnTo>
                    <a:pt x="726" y="447"/>
                  </a:lnTo>
                  <a:lnTo>
                    <a:pt x="728" y="465"/>
                  </a:lnTo>
                  <a:lnTo>
                    <a:pt x="732" y="482"/>
                  </a:lnTo>
                  <a:lnTo>
                    <a:pt x="736" y="500"/>
                  </a:lnTo>
                  <a:lnTo>
                    <a:pt x="741" y="518"/>
                  </a:lnTo>
                  <a:lnTo>
                    <a:pt x="746" y="535"/>
                  </a:lnTo>
                  <a:lnTo>
                    <a:pt x="746" y="535"/>
                  </a:lnTo>
                  <a:lnTo>
                    <a:pt x="757" y="564"/>
                  </a:lnTo>
                  <a:lnTo>
                    <a:pt x="769" y="591"/>
                  </a:lnTo>
                  <a:lnTo>
                    <a:pt x="780" y="619"/>
                  </a:lnTo>
                  <a:lnTo>
                    <a:pt x="790" y="645"/>
                  </a:lnTo>
                  <a:lnTo>
                    <a:pt x="798" y="673"/>
                  </a:lnTo>
                  <a:lnTo>
                    <a:pt x="804" y="700"/>
                  </a:lnTo>
                  <a:lnTo>
                    <a:pt x="805" y="716"/>
                  </a:lnTo>
                  <a:lnTo>
                    <a:pt x="807" y="731"/>
                  </a:lnTo>
                  <a:lnTo>
                    <a:pt x="807" y="746"/>
                  </a:lnTo>
                  <a:lnTo>
                    <a:pt x="807" y="762"/>
                  </a:lnTo>
                  <a:lnTo>
                    <a:pt x="807" y="762"/>
                  </a:lnTo>
                  <a:lnTo>
                    <a:pt x="803" y="794"/>
                  </a:lnTo>
                  <a:lnTo>
                    <a:pt x="802" y="821"/>
                  </a:lnTo>
                  <a:lnTo>
                    <a:pt x="803" y="837"/>
                  </a:lnTo>
                  <a:lnTo>
                    <a:pt x="804" y="850"/>
                  </a:lnTo>
                  <a:lnTo>
                    <a:pt x="808" y="866"/>
                  </a:lnTo>
                  <a:lnTo>
                    <a:pt x="813" y="882"/>
                  </a:lnTo>
                  <a:lnTo>
                    <a:pt x="813" y="882"/>
                  </a:lnTo>
                  <a:lnTo>
                    <a:pt x="822" y="900"/>
                  </a:lnTo>
                  <a:lnTo>
                    <a:pt x="832" y="917"/>
                  </a:lnTo>
                  <a:lnTo>
                    <a:pt x="852" y="949"/>
                  </a:lnTo>
                  <a:lnTo>
                    <a:pt x="862" y="965"/>
                  </a:lnTo>
                  <a:lnTo>
                    <a:pt x="868" y="982"/>
                  </a:lnTo>
                  <a:lnTo>
                    <a:pt x="871" y="992"/>
                  </a:lnTo>
                  <a:lnTo>
                    <a:pt x="873" y="1002"/>
                  </a:lnTo>
                  <a:lnTo>
                    <a:pt x="875" y="1012"/>
                  </a:lnTo>
                  <a:lnTo>
                    <a:pt x="875" y="1023"/>
                  </a:lnTo>
                  <a:lnTo>
                    <a:pt x="875" y="1023"/>
                  </a:lnTo>
                  <a:lnTo>
                    <a:pt x="876" y="1046"/>
                  </a:lnTo>
                  <a:lnTo>
                    <a:pt x="875" y="1067"/>
                  </a:lnTo>
                  <a:lnTo>
                    <a:pt x="871" y="1111"/>
                  </a:lnTo>
                  <a:lnTo>
                    <a:pt x="867" y="1156"/>
                  </a:lnTo>
                  <a:lnTo>
                    <a:pt x="863" y="1200"/>
                  </a:lnTo>
                  <a:lnTo>
                    <a:pt x="863" y="1221"/>
                  </a:lnTo>
                  <a:lnTo>
                    <a:pt x="863" y="1243"/>
                  </a:lnTo>
                  <a:lnTo>
                    <a:pt x="863" y="1264"/>
                  </a:lnTo>
                  <a:lnTo>
                    <a:pt x="866" y="1285"/>
                  </a:lnTo>
                  <a:lnTo>
                    <a:pt x="870" y="1307"/>
                  </a:lnTo>
                  <a:lnTo>
                    <a:pt x="875" y="1328"/>
                  </a:lnTo>
                  <a:lnTo>
                    <a:pt x="882" y="1348"/>
                  </a:lnTo>
                  <a:lnTo>
                    <a:pt x="892" y="1370"/>
                  </a:lnTo>
                  <a:lnTo>
                    <a:pt x="892" y="1370"/>
                  </a:lnTo>
                  <a:lnTo>
                    <a:pt x="901" y="1386"/>
                  </a:lnTo>
                  <a:lnTo>
                    <a:pt x="911" y="1401"/>
                  </a:lnTo>
                  <a:lnTo>
                    <a:pt x="921" y="1416"/>
                  </a:lnTo>
                  <a:lnTo>
                    <a:pt x="933" y="1430"/>
                  </a:lnTo>
                  <a:lnTo>
                    <a:pt x="945" y="1444"/>
                  </a:lnTo>
                  <a:lnTo>
                    <a:pt x="958" y="1457"/>
                  </a:lnTo>
                  <a:lnTo>
                    <a:pt x="972" y="1469"/>
                  </a:lnTo>
                  <a:lnTo>
                    <a:pt x="986" y="1481"/>
                  </a:lnTo>
                  <a:lnTo>
                    <a:pt x="999" y="1492"/>
                  </a:lnTo>
                  <a:lnTo>
                    <a:pt x="1016" y="1502"/>
                  </a:lnTo>
                  <a:lnTo>
                    <a:pt x="1031" y="1511"/>
                  </a:lnTo>
                  <a:lnTo>
                    <a:pt x="1047" y="1520"/>
                  </a:lnTo>
                  <a:lnTo>
                    <a:pt x="1064" y="1527"/>
                  </a:lnTo>
                  <a:lnTo>
                    <a:pt x="1081" y="1534"/>
                  </a:lnTo>
                  <a:lnTo>
                    <a:pt x="1098" y="1540"/>
                  </a:lnTo>
                  <a:lnTo>
                    <a:pt x="1117" y="1545"/>
                  </a:lnTo>
                  <a:lnTo>
                    <a:pt x="1117" y="1545"/>
                  </a:lnTo>
                  <a:lnTo>
                    <a:pt x="1171" y="1556"/>
                  </a:lnTo>
                  <a:lnTo>
                    <a:pt x="1228" y="1565"/>
                  </a:lnTo>
                  <a:lnTo>
                    <a:pt x="1284" y="1572"/>
                  </a:lnTo>
                  <a:lnTo>
                    <a:pt x="1341" y="1577"/>
                  </a:lnTo>
                  <a:lnTo>
                    <a:pt x="1398" y="1580"/>
                  </a:lnTo>
                  <a:lnTo>
                    <a:pt x="1456" y="1583"/>
                  </a:lnTo>
                  <a:lnTo>
                    <a:pt x="1513" y="1584"/>
                  </a:lnTo>
                  <a:lnTo>
                    <a:pt x="1568" y="1584"/>
                  </a:lnTo>
                  <a:lnTo>
                    <a:pt x="1568" y="1584"/>
                  </a:lnTo>
                  <a:lnTo>
                    <a:pt x="1610" y="1583"/>
                  </a:lnTo>
                  <a:lnTo>
                    <a:pt x="1651" y="1582"/>
                  </a:lnTo>
                  <a:lnTo>
                    <a:pt x="1695" y="1579"/>
                  </a:lnTo>
                  <a:lnTo>
                    <a:pt x="1739" y="1577"/>
                  </a:lnTo>
                  <a:lnTo>
                    <a:pt x="1784" y="1577"/>
                  </a:lnTo>
                  <a:lnTo>
                    <a:pt x="1805" y="1578"/>
                  </a:lnTo>
                  <a:lnTo>
                    <a:pt x="1826" y="1579"/>
                  </a:lnTo>
                  <a:lnTo>
                    <a:pt x="1848" y="1582"/>
                  </a:lnTo>
                  <a:lnTo>
                    <a:pt x="1868" y="1584"/>
                  </a:lnTo>
                  <a:lnTo>
                    <a:pt x="1888" y="1589"/>
                  </a:lnTo>
                  <a:lnTo>
                    <a:pt x="1908" y="15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EEEAD54A-90FF-27A9-C7CD-0AADB11F6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943"/>
              <a:ext cx="300" cy="81"/>
            </a:xfrm>
            <a:custGeom>
              <a:avLst/>
              <a:gdLst>
                <a:gd name="T0" fmla="*/ 841 w 900"/>
                <a:gd name="T1" fmla="*/ 11 h 242"/>
                <a:gd name="T2" fmla="*/ 875 w 900"/>
                <a:gd name="T3" fmla="*/ 45 h 242"/>
                <a:gd name="T4" fmla="*/ 890 w 900"/>
                <a:gd name="T5" fmla="*/ 63 h 242"/>
                <a:gd name="T6" fmla="*/ 900 w 900"/>
                <a:gd name="T7" fmla="*/ 85 h 242"/>
                <a:gd name="T8" fmla="*/ 887 w 900"/>
                <a:gd name="T9" fmla="*/ 79 h 242"/>
                <a:gd name="T10" fmla="*/ 859 w 900"/>
                <a:gd name="T11" fmla="*/ 72 h 242"/>
                <a:gd name="T12" fmla="*/ 844 w 900"/>
                <a:gd name="T13" fmla="*/ 69 h 242"/>
                <a:gd name="T14" fmla="*/ 814 w 900"/>
                <a:gd name="T15" fmla="*/ 64 h 242"/>
                <a:gd name="T16" fmla="*/ 752 w 900"/>
                <a:gd name="T17" fmla="*/ 63 h 242"/>
                <a:gd name="T18" fmla="*/ 658 w 900"/>
                <a:gd name="T19" fmla="*/ 70 h 242"/>
                <a:gd name="T20" fmla="*/ 597 w 900"/>
                <a:gd name="T21" fmla="*/ 75 h 242"/>
                <a:gd name="T22" fmla="*/ 503 w 900"/>
                <a:gd name="T23" fmla="*/ 80 h 242"/>
                <a:gd name="T24" fmla="*/ 409 w 900"/>
                <a:gd name="T25" fmla="*/ 90 h 242"/>
                <a:gd name="T26" fmla="*/ 319 w 900"/>
                <a:gd name="T27" fmla="*/ 108 h 242"/>
                <a:gd name="T28" fmla="*/ 275 w 900"/>
                <a:gd name="T29" fmla="*/ 121 h 242"/>
                <a:gd name="T30" fmla="*/ 231 w 900"/>
                <a:gd name="T31" fmla="*/ 138 h 242"/>
                <a:gd name="T32" fmla="*/ 222 w 900"/>
                <a:gd name="T33" fmla="*/ 142 h 242"/>
                <a:gd name="T34" fmla="*/ 181 w 900"/>
                <a:gd name="T35" fmla="*/ 169 h 242"/>
                <a:gd name="T36" fmla="*/ 130 w 900"/>
                <a:gd name="T37" fmla="*/ 204 h 242"/>
                <a:gd name="T38" fmla="*/ 94 w 900"/>
                <a:gd name="T39" fmla="*/ 225 h 242"/>
                <a:gd name="T40" fmla="*/ 60 w 900"/>
                <a:gd name="T41" fmla="*/ 239 h 242"/>
                <a:gd name="T42" fmla="*/ 38 w 900"/>
                <a:gd name="T43" fmla="*/ 242 h 242"/>
                <a:gd name="T44" fmla="*/ 25 w 900"/>
                <a:gd name="T45" fmla="*/ 239 h 242"/>
                <a:gd name="T46" fmla="*/ 14 w 900"/>
                <a:gd name="T47" fmla="*/ 233 h 242"/>
                <a:gd name="T48" fmla="*/ 6 w 900"/>
                <a:gd name="T49" fmla="*/ 222 h 242"/>
                <a:gd name="T50" fmla="*/ 2 w 900"/>
                <a:gd name="T51" fmla="*/ 214 h 242"/>
                <a:gd name="T52" fmla="*/ 0 w 900"/>
                <a:gd name="T53" fmla="*/ 200 h 242"/>
                <a:gd name="T54" fmla="*/ 0 w 900"/>
                <a:gd name="T55" fmla="*/ 186 h 242"/>
                <a:gd name="T56" fmla="*/ 10 w 900"/>
                <a:gd name="T57" fmla="*/ 159 h 242"/>
                <a:gd name="T58" fmla="*/ 28 w 900"/>
                <a:gd name="T59" fmla="*/ 132 h 242"/>
                <a:gd name="T60" fmla="*/ 53 w 900"/>
                <a:gd name="T61" fmla="*/ 106 h 242"/>
                <a:gd name="T62" fmla="*/ 81 w 900"/>
                <a:gd name="T63" fmla="*/ 83 h 242"/>
                <a:gd name="T64" fmla="*/ 137 w 900"/>
                <a:gd name="T65" fmla="*/ 44 h 242"/>
                <a:gd name="T66" fmla="*/ 161 w 900"/>
                <a:gd name="T67" fmla="*/ 29 h 242"/>
                <a:gd name="T68" fmla="*/ 268 w 900"/>
                <a:gd name="T69" fmla="*/ 14 h 242"/>
                <a:gd name="T70" fmla="*/ 377 w 900"/>
                <a:gd name="T71" fmla="*/ 5 h 242"/>
                <a:gd name="T72" fmla="*/ 485 w 900"/>
                <a:gd name="T73" fmla="*/ 1 h 242"/>
                <a:gd name="T74" fmla="*/ 594 w 900"/>
                <a:gd name="T75" fmla="*/ 0 h 242"/>
                <a:gd name="T76" fmla="*/ 717 w 900"/>
                <a:gd name="T77" fmla="*/ 4 h 242"/>
                <a:gd name="T78" fmla="*/ 841 w 900"/>
                <a:gd name="T79" fmla="*/ 1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0" h="242">
                  <a:moveTo>
                    <a:pt x="841" y="11"/>
                  </a:moveTo>
                  <a:lnTo>
                    <a:pt x="841" y="11"/>
                  </a:lnTo>
                  <a:lnTo>
                    <a:pt x="858" y="27"/>
                  </a:lnTo>
                  <a:lnTo>
                    <a:pt x="875" y="45"/>
                  </a:lnTo>
                  <a:lnTo>
                    <a:pt x="883" y="54"/>
                  </a:lnTo>
                  <a:lnTo>
                    <a:pt x="890" y="63"/>
                  </a:lnTo>
                  <a:lnTo>
                    <a:pt x="896" y="74"/>
                  </a:lnTo>
                  <a:lnTo>
                    <a:pt x="900" y="85"/>
                  </a:lnTo>
                  <a:lnTo>
                    <a:pt x="900" y="85"/>
                  </a:lnTo>
                  <a:lnTo>
                    <a:pt x="887" y="79"/>
                  </a:lnTo>
                  <a:lnTo>
                    <a:pt x="873" y="74"/>
                  </a:lnTo>
                  <a:lnTo>
                    <a:pt x="859" y="72"/>
                  </a:lnTo>
                  <a:lnTo>
                    <a:pt x="844" y="69"/>
                  </a:lnTo>
                  <a:lnTo>
                    <a:pt x="844" y="69"/>
                  </a:lnTo>
                  <a:lnTo>
                    <a:pt x="829" y="65"/>
                  </a:lnTo>
                  <a:lnTo>
                    <a:pt x="814" y="64"/>
                  </a:lnTo>
                  <a:lnTo>
                    <a:pt x="784" y="63"/>
                  </a:lnTo>
                  <a:lnTo>
                    <a:pt x="752" y="63"/>
                  </a:lnTo>
                  <a:lnTo>
                    <a:pt x="721" y="64"/>
                  </a:lnTo>
                  <a:lnTo>
                    <a:pt x="658" y="70"/>
                  </a:lnTo>
                  <a:lnTo>
                    <a:pt x="626" y="73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03" y="80"/>
                  </a:lnTo>
                  <a:lnTo>
                    <a:pt x="456" y="84"/>
                  </a:lnTo>
                  <a:lnTo>
                    <a:pt x="409" y="90"/>
                  </a:lnTo>
                  <a:lnTo>
                    <a:pt x="364" y="98"/>
                  </a:lnTo>
                  <a:lnTo>
                    <a:pt x="319" y="108"/>
                  </a:lnTo>
                  <a:lnTo>
                    <a:pt x="296" y="114"/>
                  </a:lnTo>
                  <a:lnTo>
                    <a:pt x="275" y="121"/>
                  </a:lnTo>
                  <a:lnTo>
                    <a:pt x="252" y="130"/>
                  </a:lnTo>
                  <a:lnTo>
                    <a:pt x="231" y="138"/>
                  </a:lnTo>
                  <a:lnTo>
                    <a:pt x="231" y="138"/>
                  </a:lnTo>
                  <a:lnTo>
                    <a:pt x="222" y="142"/>
                  </a:lnTo>
                  <a:lnTo>
                    <a:pt x="209" y="150"/>
                  </a:lnTo>
                  <a:lnTo>
                    <a:pt x="181" y="169"/>
                  </a:lnTo>
                  <a:lnTo>
                    <a:pt x="147" y="193"/>
                  </a:lnTo>
                  <a:lnTo>
                    <a:pt x="130" y="204"/>
                  </a:lnTo>
                  <a:lnTo>
                    <a:pt x="112" y="215"/>
                  </a:lnTo>
                  <a:lnTo>
                    <a:pt x="94" y="225"/>
                  </a:lnTo>
                  <a:lnTo>
                    <a:pt x="77" y="233"/>
                  </a:lnTo>
                  <a:lnTo>
                    <a:pt x="60" y="239"/>
                  </a:lnTo>
                  <a:lnTo>
                    <a:pt x="45" y="242"/>
                  </a:lnTo>
                  <a:lnTo>
                    <a:pt x="38" y="242"/>
                  </a:lnTo>
                  <a:lnTo>
                    <a:pt x="31" y="242"/>
                  </a:lnTo>
                  <a:lnTo>
                    <a:pt x="25" y="239"/>
                  </a:lnTo>
                  <a:lnTo>
                    <a:pt x="19" y="237"/>
                  </a:lnTo>
                  <a:lnTo>
                    <a:pt x="14" y="233"/>
                  </a:lnTo>
                  <a:lnTo>
                    <a:pt x="10" y="228"/>
                  </a:lnTo>
                  <a:lnTo>
                    <a:pt x="6" y="222"/>
                  </a:lnTo>
                  <a:lnTo>
                    <a:pt x="2" y="214"/>
                  </a:lnTo>
                  <a:lnTo>
                    <a:pt x="2" y="214"/>
                  </a:lnTo>
                  <a:lnTo>
                    <a:pt x="1" y="206"/>
                  </a:lnTo>
                  <a:lnTo>
                    <a:pt x="0" y="200"/>
                  </a:lnTo>
                  <a:lnTo>
                    <a:pt x="0" y="193"/>
                  </a:lnTo>
                  <a:lnTo>
                    <a:pt x="0" y="186"/>
                  </a:lnTo>
                  <a:lnTo>
                    <a:pt x="4" y="172"/>
                  </a:lnTo>
                  <a:lnTo>
                    <a:pt x="10" y="159"/>
                  </a:lnTo>
                  <a:lnTo>
                    <a:pt x="17" y="145"/>
                  </a:lnTo>
                  <a:lnTo>
                    <a:pt x="28" y="132"/>
                  </a:lnTo>
                  <a:lnTo>
                    <a:pt x="39" y="118"/>
                  </a:lnTo>
                  <a:lnTo>
                    <a:pt x="53" y="106"/>
                  </a:lnTo>
                  <a:lnTo>
                    <a:pt x="65" y="94"/>
                  </a:lnTo>
                  <a:lnTo>
                    <a:pt x="81" y="83"/>
                  </a:lnTo>
                  <a:lnTo>
                    <a:pt x="110" y="62"/>
                  </a:lnTo>
                  <a:lnTo>
                    <a:pt x="137" y="44"/>
                  </a:lnTo>
                  <a:lnTo>
                    <a:pt x="161" y="29"/>
                  </a:lnTo>
                  <a:lnTo>
                    <a:pt x="161" y="29"/>
                  </a:lnTo>
                  <a:lnTo>
                    <a:pt x="214" y="21"/>
                  </a:lnTo>
                  <a:lnTo>
                    <a:pt x="268" y="14"/>
                  </a:lnTo>
                  <a:lnTo>
                    <a:pt x="323" y="9"/>
                  </a:lnTo>
                  <a:lnTo>
                    <a:pt x="377" y="5"/>
                  </a:lnTo>
                  <a:lnTo>
                    <a:pt x="431" y="2"/>
                  </a:lnTo>
                  <a:lnTo>
                    <a:pt x="485" y="1"/>
                  </a:lnTo>
                  <a:lnTo>
                    <a:pt x="594" y="0"/>
                  </a:lnTo>
                  <a:lnTo>
                    <a:pt x="594" y="0"/>
                  </a:lnTo>
                  <a:lnTo>
                    <a:pt x="655" y="0"/>
                  </a:lnTo>
                  <a:lnTo>
                    <a:pt x="717" y="4"/>
                  </a:lnTo>
                  <a:lnTo>
                    <a:pt x="779" y="7"/>
                  </a:lnTo>
                  <a:lnTo>
                    <a:pt x="841" y="11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7B32B756-2741-0545-7072-463220C7C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943"/>
              <a:ext cx="300" cy="81"/>
            </a:xfrm>
            <a:custGeom>
              <a:avLst/>
              <a:gdLst>
                <a:gd name="T0" fmla="*/ 841 w 900"/>
                <a:gd name="T1" fmla="*/ 11 h 242"/>
                <a:gd name="T2" fmla="*/ 875 w 900"/>
                <a:gd name="T3" fmla="*/ 45 h 242"/>
                <a:gd name="T4" fmla="*/ 890 w 900"/>
                <a:gd name="T5" fmla="*/ 63 h 242"/>
                <a:gd name="T6" fmla="*/ 900 w 900"/>
                <a:gd name="T7" fmla="*/ 85 h 242"/>
                <a:gd name="T8" fmla="*/ 887 w 900"/>
                <a:gd name="T9" fmla="*/ 79 h 242"/>
                <a:gd name="T10" fmla="*/ 859 w 900"/>
                <a:gd name="T11" fmla="*/ 72 h 242"/>
                <a:gd name="T12" fmla="*/ 844 w 900"/>
                <a:gd name="T13" fmla="*/ 69 h 242"/>
                <a:gd name="T14" fmla="*/ 814 w 900"/>
                <a:gd name="T15" fmla="*/ 64 h 242"/>
                <a:gd name="T16" fmla="*/ 752 w 900"/>
                <a:gd name="T17" fmla="*/ 63 h 242"/>
                <a:gd name="T18" fmla="*/ 658 w 900"/>
                <a:gd name="T19" fmla="*/ 70 h 242"/>
                <a:gd name="T20" fmla="*/ 597 w 900"/>
                <a:gd name="T21" fmla="*/ 75 h 242"/>
                <a:gd name="T22" fmla="*/ 503 w 900"/>
                <a:gd name="T23" fmla="*/ 80 h 242"/>
                <a:gd name="T24" fmla="*/ 409 w 900"/>
                <a:gd name="T25" fmla="*/ 90 h 242"/>
                <a:gd name="T26" fmla="*/ 319 w 900"/>
                <a:gd name="T27" fmla="*/ 108 h 242"/>
                <a:gd name="T28" fmla="*/ 275 w 900"/>
                <a:gd name="T29" fmla="*/ 121 h 242"/>
                <a:gd name="T30" fmla="*/ 231 w 900"/>
                <a:gd name="T31" fmla="*/ 138 h 242"/>
                <a:gd name="T32" fmla="*/ 222 w 900"/>
                <a:gd name="T33" fmla="*/ 142 h 242"/>
                <a:gd name="T34" fmla="*/ 181 w 900"/>
                <a:gd name="T35" fmla="*/ 169 h 242"/>
                <a:gd name="T36" fmla="*/ 130 w 900"/>
                <a:gd name="T37" fmla="*/ 204 h 242"/>
                <a:gd name="T38" fmla="*/ 94 w 900"/>
                <a:gd name="T39" fmla="*/ 225 h 242"/>
                <a:gd name="T40" fmla="*/ 60 w 900"/>
                <a:gd name="T41" fmla="*/ 239 h 242"/>
                <a:gd name="T42" fmla="*/ 38 w 900"/>
                <a:gd name="T43" fmla="*/ 242 h 242"/>
                <a:gd name="T44" fmla="*/ 25 w 900"/>
                <a:gd name="T45" fmla="*/ 239 h 242"/>
                <a:gd name="T46" fmla="*/ 14 w 900"/>
                <a:gd name="T47" fmla="*/ 233 h 242"/>
                <a:gd name="T48" fmla="*/ 6 w 900"/>
                <a:gd name="T49" fmla="*/ 222 h 242"/>
                <a:gd name="T50" fmla="*/ 2 w 900"/>
                <a:gd name="T51" fmla="*/ 214 h 242"/>
                <a:gd name="T52" fmla="*/ 0 w 900"/>
                <a:gd name="T53" fmla="*/ 200 h 242"/>
                <a:gd name="T54" fmla="*/ 0 w 900"/>
                <a:gd name="T55" fmla="*/ 186 h 242"/>
                <a:gd name="T56" fmla="*/ 10 w 900"/>
                <a:gd name="T57" fmla="*/ 159 h 242"/>
                <a:gd name="T58" fmla="*/ 28 w 900"/>
                <a:gd name="T59" fmla="*/ 132 h 242"/>
                <a:gd name="T60" fmla="*/ 53 w 900"/>
                <a:gd name="T61" fmla="*/ 106 h 242"/>
                <a:gd name="T62" fmla="*/ 81 w 900"/>
                <a:gd name="T63" fmla="*/ 83 h 242"/>
                <a:gd name="T64" fmla="*/ 137 w 900"/>
                <a:gd name="T65" fmla="*/ 44 h 242"/>
                <a:gd name="T66" fmla="*/ 161 w 900"/>
                <a:gd name="T67" fmla="*/ 29 h 242"/>
                <a:gd name="T68" fmla="*/ 268 w 900"/>
                <a:gd name="T69" fmla="*/ 14 h 242"/>
                <a:gd name="T70" fmla="*/ 377 w 900"/>
                <a:gd name="T71" fmla="*/ 5 h 242"/>
                <a:gd name="T72" fmla="*/ 485 w 900"/>
                <a:gd name="T73" fmla="*/ 1 h 242"/>
                <a:gd name="T74" fmla="*/ 594 w 900"/>
                <a:gd name="T75" fmla="*/ 0 h 242"/>
                <a:gd name="T76" fmla="*/ 717 w 900"/>
                <a:gd name="T77" fmla="*/ 4 h 242"/>
                <a:gd name="T78" fmla="*/ 841 w 900"/>
                <a:gd name="T79" fmla="*/ 1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0" h="242">
                  <a:moveTo>
                    <a:pt x="841" y="11"/>
                  </a:moveTo>
                  <a:lnTo>
                    <a:pt x="841" y="11"/>
                  </a:lnTo>
                  <a:lnTo>
                    <a:pt x="858" y="27"/>
                  </a:lnTo>
                  <a:lnTo>
                    <a:pt x="875" y="45"/>
                  </a:lnTo>
                  <a:lnTo>
                    <a:pt x="883" y="54"/>
                  </a:lnTo>
                  <a:lnTo>
                    <a:pt x="890" y="63"/>
                  </a:lnTo>
                  <a:lnTo>
                    <a:pt x="896" y="74"/>
                  </a:lnTo>
                  <a:lnTo>
                    <a:pt x="900" y="85"/>
                  </a:lnTo>
                  <a:lnTo>
                    <a:pt x="900" y="85"/>
                  </a:lnTo>
                  <a:lnTo>
                    <a:pt x="887" y="79"/>
                  </a:lnTo>
                  <a:lnTo>
                    <a:pt x="873" y="74"/>
                  </a:lnTo>
                  <a:lnTo>
                    <a:pt x="859" y="72"/>
                  </a:lnTo>
                  <a:lnTo>
                    <a:pt x="844" y="69"/>
                  </a:lnTo>
                  <a:lnTo>
                    <a:pt x="844" y="69"/>
                  </a:lnTo>
                  <a:lnTo>
                    <a:pt x="829" y="65"/>
                  </a:lnTo>
                  <a:lnTo>
                    <a:pt x="814" y="64"/>
                  </a:lnTo>
                  <a:lnTo>
                    <a:pt x="784" y="63"/>
                  </a:lnTo>
                  <a:lnTo>
                    <a:pt x="752" y="63"/>
                  </a:lnTo>
                  <a:lnTo>
                    <a:pt x="721" y="64"/>
                  </a:lnTo>
                  <a:lnTo>
                    <a:pt x="658" y="70"/>
                  </a:lnTo>
                  <a:lnTo>
                    <a:pt x="626" y="73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03" y="80"/>
                  </a:lnTo>
                  <a:lnTo>
                    <a:pt x="456" y="84"/>
                  </a:lnTo>
                  <a:lnTo>
                    <a:pt x="409" y="90"/>
                  </a:lnTo>
                  <a:lnTo>
                    <a:pt x="364" y="98"/>
                  </a:lnTo>
                  <a:lnTo>
                    <a:pt x="319" y="108"/>
                  </a:lnTo>
                  <a:lnTo>
                    <a:pt x="296" y="114"/>
                  </a:lnTo>
                  <a:lnTo>
                    <a:pt x="275" y="121"/>
                  </a:lnTo>
                  <a:lnTo>
                    <a:pt x="252" y="130"/>
                  </a:lnTo>
                  <a:lnTo>
                    <a:pt x="231" y="138"/>
                  </a:lnTo>
                  <a:lnTo>
                    <a:pt x="231" y="138"/>
                  </a:lnTo>
                  <a:lnTo>
                    <a:pt x="222" y="142"/>
                  </a:lnTo>
                  <a:lnTo>
                    <a:pt x="209" y="150"/>
                  </a:lnTo>
                  <a:lnTo>
                    <a:pt x="181" y="169"/>
                  </a:lnTo>
                  <a:lnTo>
                    <a:pt x="147" y="193"/>
                  </a:lnTo>
                  <a:lnTo>
                    <a:pt x="130" y="204"/>
                  </a:lnTo>
                  <a:lnTo>
                    <a:pt x="112" y="215"/>
                  </a:lnTo>
                  <a:lnTo>
                    <a:pt x="94" y="225"/>
                  </a:lnTo>
                  <a:lnTo>
                    <a:pt x="77" y="233"/>
                  </a:lnTo>
                  <a:lnTo>
                    <a:pt x="60" y="239"/>
                  </a:lnTo>
                  <a:lnTo>
                    <a:pt x="45" y="242"/>
                  </a:lnTo>
                  <a:lnTo>
                    <a:pt x="38" y="242"/>
                  </a:lnTo>
                  <a:lnTo>
                    <a:pt x="31" y="242"/>
                  </a:lnTo>
                  <a:lnTo>
                    <a:pt x="25" y="239"/>
                  </a:lnTo>
                  <a:lnTo>
                    <a:pt x="19" y="237"/>
                  </a:lnTo>
                  <a:lnTo>
                    <a:pt x="14" y="233"/>
                  </a:lnTo>
                  <a:lnTo>
                    <a:pt x="10" y="228"/>
                  </a:lnTo>
                  <a:lnTo>
                    <a:pt x="6" y="222"/>
                  </a:lnTo>
                  <a:lnTo>
                    <a:pt x="2" y="214"/>
                  </a:lnTo>
                  <a:lnTo>
                    <a:pt x="2" y="214"/>
                  </a:lnTo>
                  <a:lnTo>
                    <a:pt x="1" y="206"/>
                  </a:lnTo>
                  <a:lnTo>
                    <a:pt x="0" y="200"/>
                  </a:lnTo>
                  <a:lnTo>
                    <a:pt x="0" y="193"/>
                  </a:lnTo>
                  <a:lnTo>
                    <a:pt x="0" y="186"/>
                  </a:lnTo>
                  <a:lnTo>
                    <a:pt x="4" y="172"/>
                  </a:lnTo>
                  <a:lnTo>
                    <a:pt x="10" y="159"/>
                  </a:lnTo>
                  <a:lnTo>
                    <a:pt x="17" y="145"/>
                  </a:lnTo>
                  <a:lnTo>
                    <a:pt x="28" y="132"/>
                  </a:lnTo>
                  <a:lnTo>
                    <a:pt x="39" y="118"/>
                  </a:lnTo>
                  <a:lnTo>
                    <a:pt x="53" y="106"/>
                  </a:lnTo>
                  <a:lnTo>
                    <a:pt x="65" y="94"/>
                  </a:lnTo>
                  <a:lnTo>
                    <a:pt x="81" y="83"/>
                  </a:lnTo>
                  <a:lnTo>
                    <a:pt x="110" y="62"/>
                  </a:lnTo>
                  <a:lnTo>
                    <a:pt x="137" y="44"/>
                  </a:lnTo>
                  <a:lnTo>
                    <a:pt x="161" y="29"/>
                  </a:lnTo>
                  <a:lnTo>
                    <a:pt x="161" y="29"/>
                  </a:lnTo>
                  <a:lnTo>
                    <a:pt x="214" y="21"/>
                  </a:lnTo>
                  <a:lnTo>
                    <a:pt x="268" y="14"/>
                  </a:lnTo>
                  <a:lnTo>
                    <a:pt x="323" y="9"/>
                  </a:lnTo>
                  <a:lnTo>
                    <a:pt x="377" y="5"/>
                  </a:lnTo>
                  <a:lnTo>
                    <a:pt x="431" y="2"/>
                  </a:lnTo>
                  <a:lnTo>
                    <a:pt x="485" y="1"/>
                  </a:lnTo>
                  <a:lnTo>
                    <a:pt x="594" y="0"/>
                  </a:lnTo>
                  <a:lnTo>
                    <a:pt x="594" y="0"/>
                  </a:lnTo>
                  <a:lnTo>
                    <a:pt x="655" y="0"/>
                  </a:lnTo>
                  <a:lnTo>
                    <a:pt x="717" y="4"/>
                  </a:lnTo>
                  <a:lnTo>
                    <a:pt x="779" y="7"/>
                  </a:lnTo>
                  <a:lnTo>
                    <a:pt x="841" y="1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980FCEE1-1E7D-4975-EDA6-9A1903069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1049"/>
              <a:ext cx="114" cy="293"/>
            </a:xfrm>
            <a:custGeom>
              <a:avLst/>
              <a:gdLst>
                <a:gd name="T0" fmla="*/ 340 w 341"/>
                <a:gd name="T1" fmla="*/ 858 h 877"/>
                <a:gd name="T2" fmla="*/ 329 w 341"/>
                <a:gd name="T3" fmla="*/ 866 h 877"/>
                <a:gd name="T4" fmla="*/ 306 w 341"/>
                <a:gd name="T5" fmla="*/ 875 h 877"/>
                <a:gd name="T6" fmla="*/ 282 w 341"/>
                <a:gd name="T7" fmla="*/ 877 h 877"/>
                <a:gd name="T8" fmla="*/ 257 w 341"/>
                <a:gd name="T9" fmla="*/ 875 h 877"/>
                <a:gd name="T10" fmla="*/ 233 w 341"/>
                <a:gd name="T11" fmla="*/ 866 h 877"/>
                <a:gd name="T12" fmla="*/ 208 w 341"/>
                <a:gd name="T13" fmla="*/ 853 h 877"/>
                <a:gd name="T14" fmla="*/ 173 w 341"/>
                <a:gd name="T15" fmla="*/ 828 h 877"/>
                <a:gd name="T16" fmla="*/ 126 w 341"/>
                <a:gd name="T17" fmla="*/ 785 h 877"/>
                <a:gd name="T18" fmla="*/ 84 w 341"/>
                <a:gd name="T19" fmla="*/ 736 h 877"/>
                <a:gd name="T20" fmla="*/ 48 w 341"/>
                <a:gd name="T21" fmla="*/ 687 h 877"/>
                <a:gd name="T22" fmla="*/ 7 w 341"/>
                <a:gd name="T23" fmla="*/ 625 h 877"/>
                <a:gd name="T24" fmla="*/ 6 w 341"/>
                <a:gd name="T25" fmla="*/ 582 h 877"/>
                <a:gd name="T26" fmla="*/ 1 w 341"/>
                <a:gd name="T27" fmla="*/ 495 h 877"/>
                <a:gd name="T28" fmla="*/ 0 w 341"/>
                <a:gd name="T29" fmla="*/ 408 h 877"/>
                <a:gd name="T30" fmla="*/ 4 w 341"/>
                <a:gd name="T31" fmla="*/ 344 h 877"/>
                <a:gd name="T32" fmla="*/ 10 w 341"/>
                <a:gd name="T33" fmla="*/ 302 h 877"/>
                <a:gd name="T34" fmla="*/ 14 w 341"/>
                <a:gd name="T35" fmla="*/ 281 h 877"/>
                <a:gd name="T36" fmla="*/ 36 w 341"/>
                <a:gd name="T37" fmla="*/ 205 h 877"/>
                <a:gd name="T38" fmla="*/ 70 w 341"/>
                <a:gd name="T39" fmla="*/ 132 h 877"/>
                <a:gd name="T40" fmla="*/ 112 w 341"/>
                <a:gd name="T41" fmla="*/ 64 h 877"/>
                <a:gd name="T42" fmla="*/ 162 w 341"/>
                <a:gd name="T43" fmla="*/ 0 h 877"/>
                <a:gd name="T44" fmla="*/ 168 w 341"/>
                <a:gd name="T45" fmla="*/ 12 h 877"/>
                <a:gd name="T46" fmla="*/ 178 w 341"/>
                <a:gd name="T47" fmla="*/ 40 h 877"/>
                <a:gd name="T48" fmla="*/ 188 w 341"/>
                <a:gd name="T49" fmla="*/ 87 h 877"/>
                <a:gd name="T50" fmla="*/ 202 w 341"/>
                <a:gd name="T51" fmla="*/ 187 h 877"/>
                <a:gd name="T52" fmla="*/ 212 w 341"/>
                <a:gd name="T53" fmla="*/ 248 h 877"/>
                <a:gd name="T54" fmla="*/ 222 w 341"/>
                <a:gd name="T55" fmla="*/ 302 h 877"/>
                <a:gd name="T56" fmla="*/ 247 w 341"/>
                <a:gd name="T57" fmla="*/ 414 h 877"/>
                <a:gd name="T58" fmla="*/ 265 w 341"/>
                <a:gd name="T59" fmla="*/ 469 h 877"/>
                <a:gd name="T60" fmla="*/ 268 w 341"/>
                <a:gd name="T61" fmla="*/ 519 h 877"/>
                <a:gd name="T62" fmla="*/ 282 w 341"/>
                <a:gd name="T63" fmla="*/ 617 h 877"/>
                <a:gd name="T64" fmla="*/ 302 w 341"/>
                <a:gd name="T65" fmla="*/ 714 h 877"/>
                <a:gd name="T66" fmla="*/ 328 w 341"/>
                <a:gd name="T67" fmla="*/ 81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1" h="877">
                  <a:moveTo>
                    <a:pt x="341" y="858"/>
                  </a:moveTo>
                  <a:lnTo>
                    <a:pt x="340" y="858"/>
                  </a:lnTo>
                  <a:lnTo>
                    <a:pt x="340" y="858"/>
                  </a:lnTo>
                  <a:lnTo>
                    <a:pt x="329" y="866"/>
                  </a:lnTo>
                  <a:lnTo>
                    <a:pt x="318" y="871"/>
                  </a:lnTo>
                  <a:lnTo>
                    <a:pt x="306" y="875"/>
                  </a:lnTo>
                  <a:lnTo>
                    <a:pt x="294" y="877"/>
                  </a:lnTo>
                  <a:lnTo>
                    <a:pt x="282" y="877"/>
                  </a:lnTo>
                  <a:lnTo>
                    <a:pt x="270" y="876"/>
                  </a:lnTo>
                  <a:lnTo>
                    <a:pt x="257" y="875"/>
                  </a:lnTo>
                  <a:lnTo>
                    <a:pt x="246" y="871"/>
                  </a:lnTo>
                  <a:lnTo>
                    <a:pt x="233" y="866"/>
                  </a:lnTo>
                  <a:lnTo>
                    <a:pt x="220" y="861"/>
                  </a:lnTo>
                  <a:lnTo>
                    <a:pt x="208" y="853"/>
                  </a:lnTo>
                  <a:lnTo>
                    <a:pt x="197" y="846"/>
                  </a:lnTo>
                  <a:lnTo>
                    <a:pt x="173" y="828"/>
                  </a:lnTo>
                  <a:lnTo>
                    <a:pt x="149" y="808"/>
                  </a:lnTo>
                  <a:lnTo>
                    <a:pt x="126" y="785"/>
                  </a:lnTo>
                  <a:lnTo>
                    <a:pt x="105" y="761"/>
                  </a:lnTo>
                  <a:lnTo>
                    <a:pt x="84" y="736"/>
                  </a:lnTo>
                  <a:lnTo>
                    <a:pt x="65" y="711"/>
                  </a:lnTo>
                  <a:lnTo>
                    <a:pt x="48" y="687"/>
                  </a:lnTo>
                  <a:lnTo>
                    <a:pt x="31" y="664"/>
                  </a:lnTo>
                  <a:lnTo>
                    <a:pt x="7" y="625"/>
                  </a:lnTo>
                  <a:lnTo>
                    <a:pt x="7" y="625"/>
                  </a:lnTo>
                  <a:lnTo>
                    <a:pt x="6" y="582"/>
                  </a:lnTo>
                  <a:lnTo>
                    <a:pt x="4" y="539"/>
                  </a:lnTo>
                  <a:lnTo>
                    <a:pt x="1" y="495"/>
                  </a:lnTo>
                  <a:lnTo>
                    <a:pt x="0" y="451"/>
                  </a:lnTo>
                  <a:lnTo>
                    <a:pt x="0" y="408"/>
                  </a:lnTo>
                  <a:lnTo>
                    <a:pt x="1" y="365"/>
                  </a:lnTo>
                  <a:lnTo>
                    <a:pt x="4" y="344"/>
                  </a:lnTo>
                  <a:lnTo>
                    <a:pt x="6" y="322"/>
                  </a:lnTo>
                  <a:lnTo>
                    <a:pt x="10" y="302"/>
                  </a:lnTo>
                  <a:lnTo>
                    <a:pt x="14" y="281"/>
                  </a:lnTo>
                  <a:lnTo>
                    <a:pt x="14" y="281"/>
                  </a:lnTo>
                  <a:lnTo>
                    <a:pt x="24" y="243"/>
                  </a:lnTo>
                  <a:lnTo>
                    <a:pt x="36" y="205"/>
                  </a:lnTo>
                  <a:lnTo>
                    <a:pt x="53" y="169"/>
                  </a:lnTo>
                  <a:lnTo>
                    <a:pt x="70" y="132"/>
                  </a:lnTo>
                  <a:lnTo>
                    <a:pt x="91" y="97"/>
                  </a:lnTo>
                  <a:lnTo>
                    <a:pt x="112" y="64"/>
                  </a:lnTo>
                  <a:lnTo>
                    <a:pt x="136" y="31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8" y="12"/>
                  </a:lnTo>
                  <a:lnTo>
                    <a:pt x="173" y="26"/>
                  </a:lnTo>
                  <a:lnTo>
                    <a:pt x="178" y="40"/>
                  </a:lnTo>
                  <a:lnTo>
                    <a:pt x="181" y="55"/>
                  </a:lnTo>
                  <a:lnTo>
                    <a:pt x="188" y="87"/>
                  </a:lnTo>
                  <a:lnTo>
                    <a:pt x="193" y="121"/>
                  </a:lnTo>
                  <a:lnTo>
                    <a:pt x="202" y="187"/>
                  </a:lnTo>
                  <a:lnTo>
                    <a:pt x="207" y="219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22" y="302"/>
                  </a:lnTo>
                  <a:lnTo>
                    <a:pt x="234" y="359"/>
                  </a:lnTo>
                  <a:lnTo>
                    <a:pt x="247" y="414"/>
                  </a:lnTo>
                  <a:lnTo>
                    <a:pt x="261" y="469"/>
                  </a:lnTo>
                  <a:lnTo>
                    <a:pt x="265" y="469"/>
                  </a:lnTo>
                  <a:lnTo>
                    <a:pt x="265" y="469"/>
                  </a:lnTo>
                  <a:lnTo>
                    <a:pt x="268" y="519"/>
                  </a:lnTo>
                  <a:lnTo>
                    <a:pt x="275" y="568"/>
                  </a:lnTo>
                  <a:lnTo>
                    <a:pt x="282" y="617"/>
                  </a:lnTo>
                  <a:lnTo>
                    <a:pt x="292" y="665"/>
                  </a:lnTo>
                  <a:lnTo>
                    <a:pt x="302" y="714"/>
                  </a:lnTo>
                  <a:lnTo>
                    <a:pt x="315" y="762"/>
                  </a:lnTo>
                  <a:lnTo>
                    <a:pt x="328" y="810"/>
                  </a:lnTo>
                  <a:lnTo>
                    <a:pt x="341" y="858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A3379B4C-709D-DA94-74B9-99D76F9A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1049"/>
              <a:ext cx="114" cy="293"/>
            </a:xfrm>
            <a:custGeom>
              <a:avLst/>
              <a:gdLst>
                <a:gd name="T0" fmla="*/ 340 w 341"/>
                <a:gd name="T1" fmla="*/ 858 h 877"/>
                <a:gd name="T2" fmla="*/ 329 w 341"/>
                <a:gd name="T3" fmla="*/ 866 h 877"/>
                <a:gd name="T4" fmla="*/ 306 w 341"/>
                <a:gd name="T5" fmla="*/ 875 h 877"/>
                <a:gd name="T6" fmla="*/ 282 w 341"/>
                <a:gd name="T7" fmla="*/ 877 h 877"/>
                <a:gd name="T8" fmla="*/ 257 w 341"/>
                <a:gd name="T9" fmla="*/ 875 h 877"/>
                <a:gd name="T10" fmla="*/ 233 w 341"/>
                <a:gd name="T11" fmla="*/ 866 h 877"/>
                <a:gd name="T12" fmla="*/ 208 w 341"/>
                <a:gd name="T13" fmla="*/ 853 h 877"/>
                <a:gd name="T14" fmla="*/ 173 w 341"/>
                <a:gd name="T15" fmla="*/ 828 h 877"/>
                <a:gd name="T16" fmla="*/ 126 w 341"/>
                <a:gd name="T17" fmla="*/ 785 h 877"/>
                <a:gd name="T18" fmla="*/ 84 w 341"/>
                <a:gd name="T19" fmla="*/ 736 h 877"/>
                <a:gd name="T20" fmla="*/ 48 w 341"/>
                <a:gd name="T21" fmla="*/ 687 h 877"/>
                <a:gd name="T22" fmla="*/ 7 w 341"/>
                <a:gd name="T23" fmla="*/ 625 h 877"/>
                <a:gd name="T24" fmla="*/ 6 w 341"/>
                <a:gd name="T25" fmla="*/ 582 h 877"/>
                <a:gd name="T26" fmla="*/ 1 w 341"/>
                <a:gd name="T27" fmla="*/ 495 h 877"/>
                <a:gd name="T28" fmla="*/ 0 w 341"/>
                <a:gd name="T29" fmla="*/ 408 h 877"/>
                <a:gd name="T30" fmla="*/ 4 w 341"/>
                <a:gd name="T31" fmla="*/ 344 h 877"/>
                <a:gd name="T32" fmla="*/ 10 w 341"/>
                <a:gd name="T33" fmla="*/ 302 h 877"/>
                <a:gd name="T34" fmla="*/ 14 w 341"/>
                <a:gd name="T35" fmla="*/ 281 h 877"/>
                <a:gd name="T36" fmla="*/ 36 w 341"/>
                <a:gd name="T37" fmla="*/ 205 h 877"/>
                <a:gd name="T38" fmla="*/ 70 w 341"/>
                <a:gd name="T39" fmla="*/ 132 h 877"/>
                <a:gd name="T40" fmla="*/ 112 w 341"/>
                <a:gd name="T41" fmla="*/ 64 h 877"/>
                <a:gd name="T42" fmla="*/ 162 w 341"/>
                <a:gd name="T43" fmla="*/ 0 h 877"/>
                <a:gd name="T44" fmla="*/ 168 w 341"/>
                <a:gd name="T45" fmla="*/ 12 h 877"/>
                <a:gd name="T46" fmla="*/ 178 w 341"/>
                <a:gd name="T47" fmla="*/ 40 h 877"/>
                <a:gd name="T48" fmla="*/ 188 w 341"/>
                <a:gd name="T49" fmla="*/ 87 h 877"/>
                <a:gd name="T50" fmla="*/ 202 w 341"/>
                <a:gd name="T51" fmla="*/ 187 h 877"/>
                <a:gd name="T52" fmla="*/ 212 w 341"/>
                <a:gd name="T53" fmla="*/ 248 h 877"/>
                <a:gd name="T54" fmla="*/ 222 w 341"/>
                <a:gd name="T55" fmla="*/ 302 h 877"/>
                <a:gd name="T56" fmla="*/ 247 w 341"/>
                <a:gd name="T57" fmla="*/ 414 h 877"/>
                <a:gd name="T58" fmla="*/ 265 w 341"/>
                <a:gd name="T59" fmla="*/ 469 h 877"/>
                <a:gd name="T60" fmla="*/ 268 w 341"/>
                <a:gd name="T61" fmla="*/ 519 h 877"/>
                <a:gd name="T62" fmla="*/ 282 w 341"/>
                <a:gd name="T63" fmla="*/ 617 h 877"/>
                <a:gd name="T64" fmla="*/ 302 w 341"/>
                <a:gd name="T65" fmla="*/ 714 h 877"/>
                <a:gd name="T66" fmla="*/ 328 w 341"/>
                <a:gd name="T67" fmla="*/ 81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1" h="877">
                  <a:moveTo>
                    <a:pt x="341" y="858"/>
                  </a:moveTo>
                  <a:lnTo>
                    <a:pt x="340" y="858"/>
                  </a:lnTo>
                  <a:lnTo>
                    <a:pt x="340" y="858"/>
                  </a:lnTo>
                  <a:lnTo>
                    <a:pt x="329" y="866"/>
                  </a:lnTo>
                  <a:lnTo>
                    <a:pt x="318" y="871"/>
                  </a:lnTo>
                  <a:lnTo>
                    <a:pt x="306" y="875"/>
                  </a:lnTo>
                  <a:lnTo>
                    <a:pt x="294" y="877"/>
                  </a:lnTo>
                  <a:lnTo>
                    <a:pt x="282" y="877"/>
                  </a:lnTo>
                  <a:lnTo>
                    <a:pt x="270" y="876"/>
                  </a:lnTo>
                  <a:lnTo>
                    <a:pt x="257" y="875"/>
                  </a:lnTo>
                  <a:lnTo>
                    <a:pt x="246" y="871"/>
                  </a:lnTo>
                  <a:lnTo>
                    <a:pt x="233" y="866"/>
                  </a:lnTo>
                  <a:lnTo>
                    <a:pt x="220" y="861"/>
                  </a:lnTo>
                  <a:lnTo>
                    <a:pt x="208" y="853"/>
                  </a:lnTo>
                  <a:lnTo>
                    <a:pt x="197" y="846"/>
                  </a:lnTo>
                  <a:lnTo>
                    <a:pt x="173" y="828"/>
                  </a:lnTo>
                  <a:lnTo>
                    <a:pt x="149" y="808"/>
                  </a:lnTo>
                  <a:lnTo>
                    <a:pt x="126" y="785"/>
                  </a:lnTo>
                  <a:lnTo>
                    <a:pt x="105" y="761"/>
                  </a:lnTo>
                  <a:lnTo>
                    <a:pt x="84" y="736"/>
                  </a:lnTo>
                  <a:lnTo>
                    <a:pt x="65" y="711"/>
                  </a:lnTo>
                  <a:lnTo>
                    <a:pt x="48" y="687"/>
                  </a:lnTo>
                  <a:lnTo>
                    <a:pt x="31" y="664"/>
                  </a:lnTo>
                  <a:lnTo>
                    <a:pt x="7" y="625"/>
                  </a:lnTo>
                  <a:lnTo>
                    <a:pt x="7" y="625"/>
                  </a:lnTo>
                  <a:lnTo>
                    <a:pt x="6" y="582"/>
                  </a:lnTo>
                  <a:lnTo>
                    <a:pt x="4" y="539"/>
                  </a:lnTo>
                  <a:lnTo>
                    <a:pt x="1" y="495"/>
                  </a:lnTo>
                  <a:lnTo>
                    <a:pt x="0" y="451"/>
                  </a:lnTo>
                  <a:lnTo>
                    <a:pt x="0" y="408"/>
                  </a:lnTo>
                  <a:lnTo>
                    <a:pt x="1" y="365"/>
                  </a:lnTo>
                  <a:lnTo>
                    <a:pt x="4" y="344"/>
                  </a:lnTo>
                  <a:lnTo>
                    <a:pt x="6" y="322"/>
                  </a:lnTo>
                  <a:lnTo>
                    <a:pt x="10" y="302"/>
                  </a:lnTo>
                  <a:lnTo>
                    <a:pt x="14" y="281"/>
                  </a:lnTo>
                  <a:lnTo>
                    <a:pt x="14" y="281"/>
                  </a:lnTo>
                  <a:lnTo>
                    <a:pt x="24" y="243"/>
                  </a:lnTo>
                  <a:lnTo>
                    <a:pt x="36" y="205"/>
                  </a:lnTo>
                  <a:lnTo>
                    <a:pt x="53" y="169"/>
                  </a:lnTo>
                  <a:lnTo>
                    <a:pt x="70" y="132"/>
                  </a:lnTo>
                  <a:lnTo>
                    <a:pt x="91" y="97"/>
                  </a:lnTo>
                  <a:lnTo>
                    <a:pt x="112" y="64"/>
                  </a:lnTo>
                  <a:lnTo>
                    <a:pt x="136" y="31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68" y="12"/>
                  </a:lnTo>
                  <a:lnTo>
                    <a:pt x="173" y="26"/>
                  </a:lnTo>
                  <a:lnTo>
                    <a:pt x="178" y="40"/>
                  </a:lnTo>
                  <a:lnTo>
                    <a:pt x="181" y="55"/>
                  </a:lnTo>
                  <a:lnTo>
                    <a:pt x="188" y="87"/>
                  </a:lnTo>
                  <a:lnTo>
                    <a:pt x="193" y="121"/>
                  </a:lnTo>
                  <a:lnTo>
                    <a:pt x="202" y="187"/>
                  </a:lnTo>
                  <a:lnTo>
                    <a:pt x="207" y="219"/>
                  </a:lnTo>
                  <a:lnTo>
                    <a:pt x="212" y="248"/>
                  </a:lnTo>
                  <a:lnTo>
                    <a:pt x="212" y="248"/>
                  </a:lnTo>
                  <a:lnTo>
                    <a:pt x="222" y="302"/>
                  </a:lnTo>
                  <a:lnTo>
                    <a:pt x="234" y="359"/>
                  </a:lnTo>
                  <a:lnTo>
                    <a:pt x="247" y="414"/>
                  </a:lnTo>
                  <a:lnTo>
                    <a:pt x="261" y="469"/>
                  </a:lnTo>
                  <a:lnTo>
                    <a:pt x="265" y="469"/>
                  </a:lnTo>
                  <a:lnTo>
                    <a:pt x="265" y="469"/>
                  </a:lnTo>
                  <a:lnTo>
                    <a:pt x="268" y="519"/>
                  </a:lnTo>
                  <a:lnTo>
                    <a:pt x="275" y="568"/>
                  </a:lnTo>
                  <a:lnTo>
                    <a:pt x="282" y="617"/>
                  </a:lnTo>
                  <a:lnTo>
                    <a:pt x="292" y="665"/>
                  </a:lnTo>
                  <a:lnTo>
                    <a:pt x="302" y="714"/>
                  </a:lnTo>
                  <a:lnTo>
                    <a:pt x="315" y="762"/>
                  </a:lnTo>
                  <a:lnTo>
                    <a:pt x="328" y="810"/>
                  </a:lnTo>
                  <a:lnTo>
                    <a:pt x="341" y="8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1979D415-7B4D-364B-8619-925813AA2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1014"/>
              <a:ext cx="37" cy="192"/>
            </a:xfrm>
            <a:custGeom>
              <a:avLst/>
              <a:gdLst>
                <a:gd name="T0" fmla="*/ 103 w 111"/>
                <a:gd name="T1" fmla="*/ 574 h 574"/>
                <a:gd name="T2" fmla="*/ 99 w 111"/>
                <a:gd name="T3" fmla="*/ 574 h 574"/>
                <a:gd name="T4" fmla="*/ 99 w 111"/>
                <a:gd name="T5" fmla="*/ 574 h 574"/>
                <a:gd name="T6" fmla="*/ 85 w 111"/>
                <a:gd name="T7" fmla="*/ 519 h 574"/>
                <a:gd name="T8" fmla="*/ 72 w 111"/>
                <a:gd name="T9" fmla="*/ 464 h 574"/>
                <a:gd name="T10" fmla="*/ 60 w 111"/>
                <a:gd name="T11" fmla="*/ 407 h 574"/>
                <a:gd name="T12" fmla="*/ 50 w 111"/>
                <a:gd name="T13" fmla="*/ 353 h 574"/>
                <a:gd name="T14" fmla="*/ 50 w 111"/>
                <a:gd name="T15" fmla="*/ 353 h 574"/>
                <a:gd name="T16" fmla="*/ 45 w 111"/>
                <a:gd name="T17" fmla="*/ 324 h 574"/>
                <a:gd name="T18" fmla="*/ 40 w 111"/>
                <a:gd name="T19" fmla="*/ 292 h 574"/>
                <a:gd name="T20" fmla="*/ 31 w 111"/>
                <a:gd name="T21" fmla="*/ 226 h 574"/>
                <a:gd name="T22" fmla="*/ 26 w 111"/>
                <a:gd name="T23" fmla="*/ 192 h 574"/>
                <a:gd name="T24" fmla="*/ 19 w 111"/>
                <a:gd name="T25" fmla="*/ 160 h 574"/>
                <a:gd name="T26" fmla="*/ 16 w 111"/>
                <a:gd name="T27" fmla="*/ 145 h 574"/>
                <a:gd name="T28" fmla="*/ 11 w 111"/>
                <a:gd name="T29" fmla="*/ 131 h 574"/>
                <a:gd name="T30" fmla="*/ 6 w 111"/>
                <a:gd name="T31" fmla="*/ 117 h 574"/>
                <a:gd name="T32" fmla="*/ 0 w 111"/>
                <a:gd name="T33" fmla="*/ 105 h 574"/>
                <a:gd name="T34" fmla="*/ 0 w 111"/>
                <a:gd name="T35" fmla="*/ 105 h 574"/>
                <a:gd name="T36" fmla="*/ 26 w 111"/>
                <a:gd name="T37" fmla="*/ 76 h 574"/>
                <a:gd name="T38" fmla="*/ 53 w 111"/>
                <a:gd name="T39" fmla="*/ 49 h 574"/>
                <a:gd name="T40" fmla="*/ 82 w 111"/>
                <a:gd name="T41" fmla="*/ 24 h 574"/>
                <a:gd name="T42" fmla="*/ 111 w 111"/>
                <a:gd name="T43" fmla="*/ 0 h 574"/>
                <a:gd name="T44" fmla="*/ 111 w 111"/>
                <a:gd name="T45" fmla="*/ 0 h 574"/>
                <a:gd name="T46" fmla="*/ 106 w 111"/>
                <a:gd name="T47" fmla="*/ 144 h 574"/>
                <a:gd name="T48" fmla="*/ 101 w 111"/>
                <a:gd name="T49" fmla="*/ 286 h 574"/>
                <a:gd name="T50" fmla="*/ 99 w 111"/>
                <a:gd name="T51" fmla="*/ 358 h 574"/>
                <a:gd name="T52" fmla="*/ 99 w 111"/>
                <a:gd name="T53" fmla="*/ 430 h 574"/>
                <a:gd name="T54" fmla="*/ 100 w 111"/>
                <a:gd name="T55" fmla="*/ 502 h 574"/>
                <a:gd name="T56" fmla="*/ 103 w 111"/>
                <a:gd name="T57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574">
                  <a:moveTo>
                    <a:pt x="103" y="574"/>
                  </a:moveTo>
                  <a:lnTo>
                    <a:pt x="99" y="574"/>
                  </a:lnTo>
                  <a:lnTo>
                    <a:pt x="99" y="574"/>
                  </a:lnTo>
                  <a:lnTo>
                    <a:pt x="85" y="519"/>
                  </a:lnTo>
                  <a:lnTo>
                    <a:pt x="72" y="464"/>
                  </a:lnTo>
                  <a:lnTo>
                    <a:pt x="60" y="407"/>
                  </a:lnTo>
                  <a:lnTo>
                    <a:pt x="50" y="353"/>
                  </a:lnTo>
                  <a:lnTo>
                    <a:pt x="50" y="353"/>
                  </a:lnTo>
                  <a:lnTo>
                    <a:pt x="45" y="324"/>
                  </a:lnTo>
                  <a:lnTo>
                    <a:pt x="40" y="292"/>
                  </a:lnTo>
                  <a:lnTo>
                    <a:pt x="31" y="226"/>
                  </a:lnTo>
                  <a:lnTo>
                    <a:pt x="26" y="192"/>
                  </a:lnTo>
                  <a:lnTo>
                    <a:pt x="19" y="160"/>
                  </a:lnTo>
                  <a:lnTo>
                    <a:pt x="16" y="145"/>
                  </a:lnTo>
                  <a:lnTo>
                    <a:pt x="11" y="131"/>
                  </a:lnTo>
                  <a:lnTo>
                    <a:pt x="6" y="117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26" y="76"/>
                  </a:lnTo>
                  <a:lnTo>
                    <a:pt x="53" y="49"/>
                  </a:lnTo>
                  <a:lnTo>
                    <a:pt x="82" y="24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6" y="144"/>
                  </a:lnTo>
                  <a:lnTo>
                    <a:pt x="101" y="286"/>
                  </a:lnTo>
                  <a:lnTo>
                    <a:pt x="99" y="358"/>
                  </a:lnTo>
                  <a:lnTo>
                    <a:pt x="99" y="430"/>
                  </a:lnTo>
                  <a:lnTo>
                    <a:pt x="100" y="502"/>
                  </a:lnTo>
                  <a:lnTo>
                    <a:pt x="103" y="574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B129323F-D3F8-8F8A-E7A5-C43E89213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1014"/>
              <a:ext cx="37" cy="192"/>
            </a:xfrm>
            <a:custGeom>
              <a:avLst/>
              <a:gdLst>
                <a:gd name="T0" fmla="*/ 103 w 111"/>
                <a:gd name="T1" fmla="*/ 574 h 574"/>
                <a:gd name="T2" fmla="*/ 99 w 111"/>
                <a:gd name="T3" fmla="*/ 574 h 574"/>
                <a:gd name="T4" fmla="*/ 99 w 111"/>
                <a:gd name="T5" fmla="*/ 574 h 574"/>
                <a:gd name="T6" fmla="*/ 85 w 111"/>
                <a:gd name="T7" fmla="*/ 519 h 574"/>
                <a:gd name="T8" fmla="*/ 72 w 111"/>
                <a:gd name="T9" fmla="*/ 464 h 574"/>
                <a:gd name="T10" fmla="*/ 60 w 111"/>
                <a:gd name="T11" fmla="*/ 407 h 574"/>
                <a:gd name="T12" fmla="*/ 50 w 111"/>
                <a:gd name="T13" fmla="*/ 353 h 574"/>
                <a:gd name="T14" fmla="*/ 50 w 111"/>
                <a:gd name="T15" fmla="*/ 353 h 574"/>
                <a:gd name="T16" fmla="*/ 45 w 111"/>
                <a:gd name="T17" fmla="*/ 324 h 574"/>
                <a:gd name="T18" fmla="*/ 40 w 111"/>
                <a:gd name="T19" fmla="*/ 292 h 574"/>
                <a:gd name="T20" fmla="*/ 31 w 111"/>
                <a:gd name="T21" fmla="*/ 226 h 574"/>
                <a:gd name="T22" fmla="*/ 26 w 111"/>
                <a:gd name="T23" fmla="*/ 192 h 574"/>
                <a:gd name="T24" fmla="*/ 19 w 111"/>
                <a:gd name="T25" fmla="*/ 160 h 574"/>
                <a:gd name="T26" fmla="*/ 16 w 111"/>
                <a:gd name="T27" fmla="*/ 145 h 574"/>
                <a:gd name="T28" fmla="*/ 11 w 111"/>
                <a:gd name="T29" fmla="*/ 131 h 574"/>
                <a:gd name="T30" fmla="*/ 6 w 111"/>
                <a:gd name="T31" fmla="*/ 117 h 574"/>
                <a:gd name="T32" fmla="*/ 0 w 111"/>
                <a:gd name="T33" fmla="*/ 105 h 574"/>
                <a:gd name="T34" fmla="*/ 0 w 111"/>
                <a:gd name="T35" fmla="*/ 105 h 574"/>
                <a:gd name="T36" fmla="*/ 26 w 111"/>
                <a:gd name="T37" fmla="*/ 76 h 574"/>
                <a:gd name="T38" fmla="*/ 53 w 111"/>
                <a:gd name="T39" fmla="*/ 49 h 574"/>
                <a:gd name="T40" fmla="*/ 82 w 111"/>
                <a:gd name="T41" fmla="*/ 24 h 574"/>
                <a:gd name="T42" fmla="*/ 111 w 111"/>
                <a:gd name="T43" fmla="*/ 0 h 574"/>
                <a:gd name="T44" fmla="*/ 111 w 111"/>
                <a:gd name="T45" fmla="*/ 0 h 574"/>
                <a:gd name="T46" fmla="*/ 106 w 111"/>
                <a:gd name="T47" fmla="*/ 144 h 574"/>
                <a:gd name="T48" fmla="*/ 101 w 111"/>
                <a:gd name="T49" fmla="*/ 286 h 574"/>
                <a:gd name="T50" fmla="*/ 99 w 111"/>
                <a:gd name="T51" fmla="*/ 358 h 574"/>
                <a:gd name="T52" fmla="*/ 99 w 111"/>
                <a:gd name="T53" fmla="*/ 430 h 574"/>
                <a:gd name="T54" fmla="*/ 100 w 111"/>
                <a:gd name="T55" fmla="*/ 502 h 574"/>
                <a:gd name="T56" fmla="*/ 103 w 111"/>
                <a:gd name="T57" fmla="*/ 574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1" h="574">
                  <a:moveTo>
                    <a:pt x="103" y="574"/>
                  </a:moveTo>
                  <a:lnTo>
                    <a:pt x="99" y="574"/>
                  </a:lnTo>
                  <a:lnTo>
                    <a:pt x="99" y="574"/>
                  </a:lnTo>
                  <a:lnTo>
                    <a:pt x="85" y="519"/>
                  </a:lnTo>
                  <a:lnTo>
                    <a:pt x="72" y="464"/>
                  </a:lnTo>
                  <a:lnTo>
                    <a:pt x="60" y="407"/>
                  </a:lnTo>
                  <a:lnTo>
                    <a:pt x="50" y="353"/>
                  </a:lnTo>
                  <a:lnTo>
                    <a:pt x="50" y="353"/>
                  </a:lnTo>
                  <a:lnTo>
                    <a:pt x="45" y="324"/>
                  </a:lnTo>
                  <a:lnTo>
                    <a:pt x="40" y="292"/>
                  </a:lnTo>
                  <a:lnTo>
                    <a:pt x="31" y="226"/>
                  </a:lnTo>
                  <a:lnTo>
                    <a:pt x="26" y="192"/>
                  </a:lnTo>
                  <a:lnTo>
                    <a:pt x="19" y="160"/>
                  </a:lnTo>
                  <a:lnTo>
                    <a:pt x="16" y="145"/>
                  </a:lnTo>
                  <a:lnTo>
                    <a:pt x="11" y="131"/>
                  </a:lnTo>
                  <a:lnTo>
                    <a:pt x="6" y="117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26" y="76"/>
                  </a:lnTo>
                  <a:lnTo>
                    <a:pt x="53" y="49"/>
                  </a:lnTo>
                  <a:lnTo>
                    <a:pt x="82" y="24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06" y="144"/>
                  </a:lnTo>
                  <a:lnTo>
                    <a:pt x="101" y="286"/>
                  </a:lnTo>
                  <a:lnTo>
                    <a:pt x="99" y="358"/>
                  </a:lnTo>
                  <a:lnTo>
                    <a:pt x="99" y="430"/>
                  </a:lnTo>
                  <a:lnTo>
                    <a:pt x="100" y="502"/>
                  </a:lnTo>
                  <a:lnTo>
                    <a:pt x="103" y="5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86DE45E5-4DA8-8BF0-8A68-E61FF4AF5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1266"/>
              <a:ext cx="1338" cy="3051"/>
            </a:xfrm>
            <a:custGeom>
              <a:avLst/>
              <a:gdLst>
                <a:gd name="T0" fmla="*/ 3970 w 4012"/>
                <a:gd name="T1" fmla="*/ 1276 h 9154"/>
                <a:gd name="T2" fmla="*/ 3506 w 4012"/>
                <a:gd name="T3" fmla="*/ 1795 h 9154"/>
                <a:gd name="T4" fmla="*/ 3255 w 4012"/>
                <a:gd name="T5" fmla="*/ 2037 h 9154"/>
                <a:gd name="T6" fmla="*/ 2750 w 4012"/>
                <a:gd name="T7" fmla="*/ 2567 h 9154"/>
                <a:gd name="T8" fmla="*/ 2513 w 4012"/>
                <a:gd name="T9" fmla="*/ 2849 h 9154"/>
                <a:gd name="T10" fmla="*/ 2454 w 4012"/>
                <a:gd name="T11" fmla="*/ 2946 h 9154"/>
                <a:gd name="T12" fmla="*/ 2128 w 4012"/>
                <a:gd name="T13" fmla="*/ 3409 h 9154"/>
                <a:gd name="T14" fmla="*/ 1936 w 4012"/>
                <a:gd name="T15" fmla="*/ 3696 h 9154"/>
                <a:gd name="T16" fmla="*/ 1828 w 4012"/>
                <a:gd name="T17" fmla="*/ 3886 h 9154"/>
                <a:gd name="T18" fmla="*/ 1811 w 4012"/>
                <a:gd name="T19" fmla="*/ 3960 h 9154"/>
                <a:gd name="T20" fmla="*/ 1889 w 4012"/>
                <a:gd name="T21" fmla="*/ 4103 h 9154"/>
                <a:gd name="T22" fmla="*/ 2025 w 4012"/>
                <a:gd name="T23" fmla="*/ 4374 h 9154"/>
                <a:gd name="T24" fmla="*/ 2072 w 4012"/>
                <a:gd name="T25" fmla="*/ 4510 h 9154"/>
                <a:gd name="T26" fmla="*/ 2137 w 4012"/>
                <a:gd name="T27" fmla="*/ 4845 h 9154"/>
                <a:gd name="T28" fmla="*/ 2212 w 4012"/>
                <a:gd name="T29" fmla="*/ 5209 h 9154"/>
                <a:gd name="T30" fmla="*/ 2450 w 4012"/>
                <a:gd name="T31" fmla="*/ 6614 h 9154"/>
                <a:gd name="T32" fmla="*/ 2684 w 4012"/>
                <a:gd name="T33" fmla="*/ 8022 h 9154"/>
                <a:gd name="T34" fmla="*/ 2721 w 4012"/>
                <a:gd name="T35" fmla="*/ 8374 h 9154"/>
                <a:gd name="T36" fmla="*/ 2756 w 4012"/>
                <a:gd name="T37" fmla="*/ 8980 h 9154"/>
                <a:gd name="T38" fmla="*/ 2764 w 4012"/>
                <a:gd name="T39" fmla="*/ 9146 h 9154"/>
                <a:gd name="T40" fmla="*/ 2636 w 4012"/>
                <a:gd name="T41" fmla="*/ 8914 h 9154"/>
                <a:gd name="T42" fmla="*/ 2631 w 4012"/>
                <a:gd name="T43" fmla="*/ 8385 h 9154"/>
                <a:gd name="T44" fmla="*/ 2607 w 4012"/>
                <a:gd name="T45" fmla="*/ 8164 h 9154"/>
                <a:gd name="T46" fmla="*/ 2522 w 4012"/>
                <a:gd name="T47" fmla="*/ 7782 h 9154"/>
                <a:gd name="T48" fmla="*/ 2403 w 4012"/>
                <a:gd name="T49" fmla="*/ 7296 h 9154"/>
                <a:gd name="T50" fmla="*/ 2357 w 4012"/>
                <a:gd name="T51" fmla="*/ 7009 h 9154"/>
                <a:gd name="T52" fmla="*/ 2144 w 4012"/>
                <a:gd name="T53" fmla="*/ 6003 h 9154"/>
                <a:gd name="T54" fmla="*/ 2050 w 4012"/>
                <a:gd name="T55" fmla="*/ 5640 h 9154"/>
                <a:gd name="T56" fmla="*/ 1913 w 4012"/>
                <a:gd name="T57" fmla="*/ 5035 h 9154"/>
                <a:gd name="T58" fmla="*/ 1765 w 4012"/>
                <a:gd name="T59" fmla="*/ 4363 h 9154"/>
                <a:gd name="T60" fmla="*/ 1700 w 4012"/>
                <a:gd name="T61" fmla="*/ 4149 h 9154"/>
                <a:gd name="T62" fmla="*/ 1653 w 4012"/>
                <a:gd name="T63" fmla="*/ 4072 h 9154"/>
                <a:gd name="T64" fmla="*/ 1395 w 4012"/>
                <a:gd name="T65" fmla="*/ 3815 h 9154"/>
                <a:gd name="T66" fmla="*/ 918 w 4012"/>
                <a:gd name="T67" fmla="*/ 3395 h 9154"/>
                <a:gd name="T68" fmla="*/ 568 w 4012"/>
                <a:gd name="T69" fmla="*/ 3118 h 9154"/>
                <a:gd name="T70" fmla="*/ 476 w 4012"/>
                <a:gd name="T71" fmla="*/ 3066 h 9154"/>
                <a:gd name="T72" fmla="*/ 279 w 4012"/>
                <a:gd name="T73" fmla="*/ 3014 h 9154"/>
                <a:gd name="T74" fmla="*/ 0 w 4012"/>
                <a:gd name="T75" fmla="*/ 2974 h 9154"/>
                <a:gd name="T76" fmla="*/ 102 w 4012"/>
                <a:gd name="T77" fmla="*/ 2883 h 9154"/>
                <a:gd name="T78" fmla="*/ 247 w 4012"/>
                <a:gd name="T79" fmla="*/ 2763 h 9154"/>
                <a:gd name="T80" fmla="*/ 339 w 4012"/>
                <a:gd name="T81" fmla="*/ 2613 h 9154"/>
                <a:gd name="T82" fmla="*/ 405 w 4012"/>
                <a:gd name="T83" fmla="*/ 2490 h 9154"/>
                <a:gd name="T84" fmla="*/ 507 w 4012"/>
                <a:gd name="T85" fmla="*/ 2265 h 9154"/>
                <a:gd name="T86" fmla="*/ 660 w 4012"/>
                <a:gd name="T87" fmla="*/ 1829 h 9154"/>
                <a:gd name="T88" fmla="*/ 721 w 4012"/>
                <a:gd name="T89" fmla="*/ 1512 h 9154"/>
                <a:gd name="T90" fmla="*/ 777 w 4012"/>
                <a:gd name="T91" fmla="*/ 1062 h 9154"/>
                <a:gd name="T92" fmla="*/ 787 w 4012"/>
                <a:gd name="T93" fmla="*/ 822 h 9154"/>
                <a:gd name="T94" fmla="*/ 770 w 4012"/>
                <a:gd name="T95" fmla="*/ 702 h 9154"/>
                <a:gd name="T96" fmla="*/ 689 w 4012"/>
                <a:gd name="T97" fmla="*/ 470 h 9154"/>
                <a:gd name="T98" fmla="*/ 573 w 4012"/>
                <a:gd name="T99" fmla="*/ 242 h 9154"/>
                <a:gd name="T100" fmla="*/ 458 w 4012"/>
                <a:gd name="T101" fmla="*/ 68 h 9154"/>
                <a:gd name="T102" fmla="*/ 758 w 4012"/>
                <a:gd name="T103" fmla="*/ 242 h 9154"/>
                <a:gd name="T104" fmla="*/ 1139 w 4012"/>
                <a:gd name="T105" fmla="*/ 482 h 9154"/>
                <a:gd name="T106" fmla="*/ 1246 w 4012"/>
                <a:gd name="T107" fmla="*/ 530 h 9154"/>
                <a:gd name="T108" fmla="*/ 1598 w 4012"/>
                <a:gd name="T109" fmla="*/ 601 h 9154"/>
                <a:gd name="T110" fmla="*/ 1902 w 4012"/>
                <a:gd name="T111" fmla="*/ 664 h 9154"/>
                <a:gd name="T112" fmla="*/ 1975 w 4012"/>
                <a:gd name="T113" fmla="*/ 692 h 9154"/>
                <a:gd name="T114" fmla="*/ 2270 w 4012"/>
                <a:gd name="T115" fmla="*/ 775 h 9154"/>
                <a:gd name="T116" fmla="*/ 2740 w 4012"/>
                <a:gd name="T117" fmla="*/ 903 h 9154"/>
                <a:gd name="T118" fmla="*/ 2982 w 4012"/>
                <a:gd name="T119" fmla="*/ 993 h 9154"/>
                <a:gd name="T120" fmla="*/ 3099 w 4012"/>
                <a:gd name="T121" fmla="*/ 1046 h 9154"/>
                <a:gd name="T122" fmla="*/ 3418 w 4012"/>
                <a:gd name="T123" fmla="*/ 1143 h 9154"/>
                <a:gd name="T124" fmla="*/ 3857 w 4012"/>
                <a:gd name="T125" fmla="*/ 1235 h 9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12" h="9154">
                  <a:moveTo>
                    <a:pt x="3933" y="1258"/>
                  </a:moveTo>
                  <a:lnTo>
                    <a:pt x="3933" y="1258"/>
                  </a:lnTo>
                  <a:lnTo>
                    <a:pt x="3942" y="1263"/>
                  </a:lnTo>
                  <a:lnTo>
                    <a:pt x="3951" y="1268"/>
                  </a:lnTo>
                  <a:lnTo>
                    <a:pt x="3970" y="1276"/>
                  </a:lnTo>
                  <a:lnTo>
                    <a:pt x="4012" y="1291"/>
                  </a:lnTo>
                  <a:lnTo>
                    <a:pt x="4012" y="1291"/>
                  </a:lnTo>
                  <a:lnTo>
                    <a:pt x="3912" y="1392"/>
                  </a:lnTo>
                  <a:lnTo>
                    <a:pt x="3720" y="1583"/>
                  </a:lnTo>
                  <a:lnTo>
                    <a:pt x="3506" y="1795"/>
                  </a:lnTo>
                  <a:lnTo>
                    <a:pt x="3412" y="1887"/>
                  </a:lnTo>
                  <a:lnTo>
                    <a:pt x="3337" y="1958"/>
                  </a:lnTo>
                  <a:lnTo>
                    <a:pt x="3337" y="1958"/>
                  </a:lnTo>
                  <a:lnTo>
                    <a:pt x="3301" y="1992"/>
                  </a:lnTo>
                  <a:lnTo>
                    <a:pt x="3255" y="2037"/>
                  </a:lnTo>
                  <a:lnTo>
                    <a:pt x="3144" y="2148"/>
                  </a:lnTo>
                  <a:lnTo>
                    <a:pt x="3016" y="2281"/>
                  </a:lnTo>
                  <a:lnTo>
                    <a:pt x="2881" y="2424"/>
                  </a:lnTo>
                  <a:lnTo>
                    <a:pt x="2814" y="2496"/>
                  </a:lnTo>
                  <a:lnTo>
                    <a:pt x="2750" y="2567"/>
                  </a:lnTo>
                  <a:lnTo>
                    <a:pt x="2689" y="2635"/>
                  </a:lnTo>
                  <a:lnTo>
                    <a:pt x="2634" y="2698"/>
                  </a:lnTo>
                  <a:lnTo>
                    <a:pt x="2585" y="2756"/>
                  </a:lnTo>
                  <a:lnTo>
                    <a:pt x="2544" y="2806"/>
                  </a:lnTo>
                  <a:lnTo>
                    <a:pt x="2513" y="2849"/>
                  </a:lnTo>
                  <a:lnTo>
                    <a:pt x="2502" y="2867"/>
                  </a:lnTo>
                  <a:lnTo>
                    <a:pt x="2493" y="2882"/>
                  </a:lnTo>
                  <a:lnTo>
                    <a:pt x="2493" y="2882"/>
                  </a:lnTo>
                  <a:lnTo>
                    <a:pt x="2475" y="2911"/>
                  </a:lnTo>
                  <a:lnTo>
                    <a:pt x="2454" y="2946"/>
                  </a:lnTo>
                  <a:lnTo>
                    <a:pt x="2428" y="2984"/>
                  </a:lnTo>
                  <a:lnTo>
                    <a:pt x="2401" y="3026"/>
                  </a:lnTo>
                  <a:lnTo>
                    <a:pt x="2336" y="3118"/>
                  </a:lnTo>
                  <a:lnTo>
                    <a:pt x="2267" y="3215"/>
                  </a:lnTo>
                  <a:lnTo>
                    <a:pt x="2128" y="3409"/>
                  </a:lnTo>
                  <a:lnTo>
                    <a:pt x="2067" y="3494"/>
                  </a:lnTo>
                  <a:lnTo>
                    <a:pt x="2018" y="3568"/>
                  </a:lnTo>
                  <a:lnTo>
                    <a:pt x="2018" y="3568"/>
                  </a:lnTo>
                  <a:lnTo>
                    <a:pt x="1976" y="3632"/>
                  </a:lnTo>
                  <a:lnTo>
                    <a:pt x="1936" y="3696"/>
                  </a:lnTo>
                  <a:lnTo>
                    <a:pt x="1898" y="3757"/>
                  </a:lnTo>
                  <a:lnTo>
                    <a:pt x="1866" y="3813"/>
                  </a:lnTo>
                  <a:lnTo>
                    <a:pt x="1851" y="3839"/>
                  </a:lnTo>
                  <a:lnTo>
                    <a:pt x="1840" y="3864"/>
                  </a:lnTo>
                  <a:lnTo>
                    <a:pt x="1828" y="3886"/>
                  </a:lnTo>
                  <a:lnTo>
                    <a:pt x="1821" y="3907"/>
                  </a:lnTo>
                  <a:lnTo>
                    <a:pt x="1815" y="3924"/>
                  </a:lnTo>
                  <a:lnTo>
                    <a:pt x="1811" y="3941"/>
                  </a:lnTo>
                  <a:lnTo>
                    <a:pt x="1811" y="3953"/>
                  </a:lnTo>
                  <a:lnTo>
                    <a:pt x="1811" y="3960"/>
                  </a:lnTo>
                  <a:lnTo>
                    <a:pt x="1813" y="3963"/>
                  </a:lnTo>
                  <a:lnTo>
                    <a:pt x="1813" y="3963"/>
                  </a:lnTo>
                  <a:lnTo>
                    <a:pt x="1827" y="3992"/>
                  </a:lnTo>
                  <a:lnTo>
                    <a:pt x="1854" y="4040"/>
                  </a:lnTo>
                  <a:lnTo>
                    <a:pt x="1889" y="4103"/>
                  </a:lnTo>
                  <a:lnTo>
                    <a:pt x="1928" y="4176"/>
                  </a:lnTo>
                  <a:lnTo>
                    <a:pt x="1970" y="4256"/>
                  </a:lnTo>
                  <a:lnTo>
                    <a:pt x="1989" y="4295"/>
                  </a:lnTo>
                  <a:lnTo>
                    <a:pt x="2007" y="4335"/>
                  </a:lnTo>
                  <a:lnTo>
                    <a:pt x="2025" y="4374"/>
                  </a:lnTo>
                  <a:lnTo>
                    <a:pt x="2040" y="4411"/>
                  </a:lnTo>
                  <a:lnTo>
                    <a:pt x="2053" y="4446"/>
                  </a:lnTo>
                  <a:lnTo>
                    <a:pt x="2064" y="4479"/>
                  </a:lnTo>
                  <a:lnTo>
                    <a:pt x="2064" y="4479"/>
                  </a:lnTo>
                  <a:lnTo>
                    <a:pt x="2072" y="4510"/>
                  </a:lnTo>
                  <a:lnTo>
                    <a:pt x="2079" y="4542"/>
                  </a:lnTo>
                  <a:lnTo>
                    <a:pt x="2094" y="4610"/>
                  </a:lnTo>
                  <a:lnTo>
                    <a:pt x="2108" y="4683"/>
                  </a:lnTo>
                  <a:lnTo>
                    <a:pt x="2122" y="4761"/>
                  </a:lnTo>
                  <a:lnTo>
                    <a:pt x="2137" y="4845"/>
                  </a:lnTo>
                  <a:lnTo>
                    <a:pt x="2154" y="4934"/>
                  </a:lnTo>
                  <a:lnTo>
                    <a:pt x="2173" y="5030"/>
                  </a:lnTo>
                  <a:lnTo>
                    <a:pt x="2195" y="5132"/>
                  </a:lnTo>
                  <a:lnTo>
                    <a:pt x="2195" y="5132"/>
                  </a:lnTo>
                  <a:lnTo>
                    <a:pt x="2212" y="5209"/>
                  </a:lnTo>
                  <a:lnTo>
                    <a:pt x="2234" y="5330"/>
                  </a:lnTo>
                  <a:lnTo>
                    <a:pt x="2262" y="5489"/>
                  </a:lnTo>
                  <a:lnTo>
                    <a:pt x="2295" y="5678"/>
                  </a:lnTo>
                  <a:lnTo>
                    <a:pt x="2369" y="6123"/>
                  </a:lnTo>
                  <a:lnTo>
                    <a:pt x="2450" y="6614"/>
                  </a:lnTo>
                  <a:lnTo>
                    <a:pt x="2600" y="7533"/>
                  </a:lnTo>
                  <a:lnTo>
                    <a:pt x="2654" y="7857"/>
                  </a:lnTo>
                  <a:lnTo>
                    <a:pt x="2673" y="7963"/>
                  </a:lnTo>
                  <a:lnTo>
                    <a:pt x="2684" y="8022"/>
                  </a:lnTo>
                  <a:lnTo>
                    <a:pt x="2684" y="8022"/>
                  </a:lnTo>
                  <a:lnTo>
                    <a:pt x="2691" y="8063"/>
                  </a:lnTo>
                  <a:lnTo>
                    <a:pt x="2698" y="8112"/>
                  </a:lnTo>
                  <a:lnTo>
                    <a:pt x="2705" y="8169"/>
                  </a:lnTo>
                  <a:lnTo>
                    <a:pt x="2711" y="8233"/>
                  </a:lnTo>
                  <a:lnTo>
                    <a:pt x="2721" y="8374"/>
                  </a:lnTo>
                  <a:lnTo>
                    <a:pt x="2730" y="8524"/>
                  </a:lnTo>
                  <a:lnTo>
                    <a:pt x="2745" y="8804"/>
                  </a:lnTo>
                  <a:lnTo>
                    <a:pt x="2751" y="8910"/>
                  </a:lnTo>
                  <a:lnTo>
                    <a:pt x="2756" y="8980"/>
                  </a:lnTo>
                  <a:lnTo>
                    <a:pt x="2756" y="8980"/>
                  </a:lnTo>
                  <a:lnTo>
                    <a:pt x="2761" y="9023"/>
                  </a:lnTo>
                  <a:lnTo>
                    <a:pt x="2764" y="9060"/>
                  </a:lnTo>
                  <a:lnTo>
                    <a:pt x="2765" y="9090"/>
                  </a:lnTo>
                  <a:lnTo>
                    <a:pt x="2765" y="9114"/>
                  </a:lnTo>
                  <a:lnTo>
                    <a:pt x="2764" y="9146"/>
                  </a:lnTo>
                  <a:lnTo>
                    <a:pt x="2764" y="9154"/>
                  </a:lnTo>
                  <a:lnTo>
                    <a:pt x="2631" y="9154"/>
                  </a:lnTo>
                  <a:lnTo>
                    <a:pt x="2631" y="9154"/>
                  </a:lnTo>
                  <a:lnTo>
                    <a:pt x="2633" y="9089"/>
                  </a:lnTo>
                  <a:lnTo>
                    <a:pt x="2636" y="8914"/>
                  </a:lnTo>
                  <a:lnTo>
                    <a:pt x="2636" y="8798"/>
                  </a:lnTo>
                  <a:lnTo>
                    <a:pt x="2636" y="8668"/>
                  </a:lnTo>
                  <a:lnTo>
                    <a:pt x="2635" y="8529"/>
                  </a:lnTo>
                  <a:lnTo>
                    <a:pt x="2631" y="8385"/>
                  </a:lnTo>
                  <a:lnTo>
                    <a:pt x="2631" y="8385"/>
                  </a:lnTo>
                  <a:lnTo>
                    <a:pt x="2629" y="8350"/>
                  </a:lnTo>
                  <a:lnTo>
                    <a:pt x="2626" y="8314"/>
                  </a:lnTo>
                  <a:lnTo>
                    <a:pt x="2624" y="8277"/>
                  </a:lnTo>
                  <a:lnTo>
                    <a:pt x="2619" y="8239"/>
                  </a:lnTo>
                  <a:lnTo>
                    <a:pt x="2607" y="8164"/>
                  </a:lnTo>
                  <a:lnTo>
                    <a:pt x="2594" y="8088"/>
                  </a:lnTo>
                  <a:lnTo>
                    <a:pt x="2578" y="8011"/>
                  </a:lnTo>
                  <a:lnTo>
                    <a:pt x="2561" y="7934"/>
                  </a:lnTo>
                  <a:lnTo>
                    <a:pt x="2542" y="7859"/>
                  </a:lnTo>
                  <a:lnTo>
                    <a:pt x="2522" y="7782"/>
                  </a:lnTo>
                  <a:lnTo>
                    <a:pt x="2483" y="7633"/>
                  </a:lnTo>
                  <a:lnTo>
                    <a:pt x="2446" y="7492"/>
                  </a:lnTo>
                  <a:lnTo>
                    <a:pt x="2430" y="7424"/>
                  </a:lnTo>
                  <a:lnTo>
                    <a:pt x="2415" y="7358"/>
                  </a:lnTo>
                  <a:lnTo>
                    <a:pt x="2403" y="7296"/>
                  </a:lnTo>
                  <a:lnTo>
                    <a:pt x="2393" y="7237"/>
                  </a:lnTo>
                  <a:lnTo>
                    <a:pt x="2393" y="7237"/>
                  </a:lnTo>
                  <a:lnTo>
                    <a:pt x="2384" y="7174"/>
                  </a:lnTo>
                  <a:lnTo>
                    <a:pt x="2372" y="7097"/>
                  </a:lnTo>
                  <a:lnTo>
                    <a:pt x="2357" y="7009"/>
                  </a:lnTo>
                  <a:lnTo>
                    <a:pt x="2338" y="6912"/>
                  </a:lnTo>
                  <a:lnTo>
                    <a:pt x="2296" y="6696"/>
                  </a:lnTo>
                  <a:lnTo>
                    <a:pt x="2247" y="6463"/>
                  </a:lnTo>
                  <a:lnTo>
                    <a:pt x="2195" y="6229"/>
                  </a:lnTo>
                  <a:lnTo>
                    <a:pt x="2144" y="6003"/>
                  </a:lnTo>
                  <a:lnTo>
                    <a:pt x="2118" y="5898"/>
                  </a:lnTo>
                  <a:lnTo>
                    <a:pt x="2094" y="5803"/>
                  </a:lnTo>
                  <a:lnTo>
                    <a:pt x="2072" y="5716"/>
                  </a:lnTo>
                  <a:lnTo>
                    <a:pt x="2050" y="5640"/>
                  </a:lnTo>
                  <a:lnTo>
                    <a:pt x="2050" y="5640"/>
                  </a:lnTo>
                  <a:lnTo>
                    <a:pt x="2030" y="5564"/>
                  </a:lnTo>
                  <a:lnTo>
                    <a:pt x="2009" y="5475"/>
                  </a:lnTo>
                  <a:lnTo>
                    <a:pt x="1986" y="5375"/>
                  </a:lnTo>
                  <a:lnTo>
                    <a:pt x="1962" y="5267"/>
                  </a:lnTo>
                  <a:lnTo>
                    <a:pt x="1913" y="5035"/>
                  </a:lnTo>
                  <a:lnTo>
                    <a:pt x="1864" y="4795"/>
                  </a:lnTo>
                  <a:lnTo>
                    <a:pt x="1839" y="4678"/>
                  </a:lnTo>
                  <a:lnTo>
                    <a:pt x="1813" y="4566"/>
                  </a:lnTo>
                  <a:lnTo>
                    <a:pt x="1789" y="4460"/>
                  </a:lnTo>
                  <a:lnTo>
                    <a:pt x="1765" y="4363"/>
                  </a:lnTo>
                  <a:lnTo>
                    <a:pt x="1743" y="4277"/>
                  </a:lnTo>
                  <a:lnTo>
                    <a:pt x="1731" y="4239"/>
                  </a:lnTo>
                  <a:lnTo>
                    <a:pt x="1721" y="4205"/>
                  </a:lnTo>
                  <a:lnTo>
                    <a:pt x="1710" y="4175"/>
                  </a:lnTo>
                  <a:lnTo>
                    <a:pt x="1700" y="4149"/>
                  </a:lnTo>
                  <a:lnTo>
                    <a:pt x="1690" y="4126"/>
                  </a:lnTo>
                  <a:lnTo>
                    <a:pt x="1681" y="4110"/>
                  </a:lnTo>
                  <a:lnTo>
                    <a:pt x="1681" y="4110"/>
                  </a:lnTo>
                  <a:lnTo>
                    <a:pt x="1670" y="4092"/>
                  </a:lnTo>
                  <a:lnTo>
                    <a:pt x="1653" y="4072"/>
                  </a:lnTo>
                  <a:lnTo>
                    <a:pt x="1633" y="4049"/>
                  </a:lnTo>
                  <a:lnTo>
                    <a:pt x="1608" y="4023"/>
                  </a:lnTo>
                  <a:lnTo>
                    <a:pt x="1549" y="3961"/>
                  </a:lnTo>
                  <a:lnTo>
                    <a:pt x="1477" y="3892"/>
                  </a:lnTo>
                  <a:lnTo>
                    <a:pt x="1395" y="3815"/>
                  </a:lnTo>
                  <a:lnTo>
                    <a:pt x="1305" y="3733"/>
                  </a:lnTo>
                  <a:lnTo>
                    <a:pt x="1211" y="3648"/>
                  </a:lnTo>
                  <a:lnTo>
                    <a:pt x="1114" y="3563"/>
                  </a:lnTo>
                  <a:lnTo>
                    <a:pt x="1015" y="3477"/>
                  </a:lnTo>
                  <a:lnTo>
                    <a:pt x="918" y="3395"/>
                  </a:lnTo>
                  <a:lnTo>
                    <a:pt x="826" y="3318"/>
                  </a:lnTo>
                  <a:lnTo>
                    <a:pt x="739" y="3249"/>
                  </a:lnTo>
                  <a:lnTo>
                    <a:pt x="663" y="3188"/>
                  </a:lnTo>
                  <a:lnTo>
                    <a:pt x="596" y="3138"/>
                  </a:lnTo>
                  <a:lnTo>
                    <a:pt x="568" y="3118"/>
                  </a:lnTo>
                  <a:lnTo>
                    <a:pt x="543" y="3101"/>
                  </a:lnTo>
                  <a:lnTo>
                    <a:pt x="523" y="3089"/>
                  </a:lnTo>
                  <a:lnTo>
                    <a:pt x="506" y="3080"/>
                  </a:lnTo>
                  <a:lnTo>
                    <a:pt x="506" y="3080"/>
                  </a:lnTo>
                  <a:lnTo>
                    <a:pt x="476" y="3066"/>
                  </a:lnTo>
                  <a:lnTo>
                    <a:pt x="441" y="3055"/>
                  </a:lnTo>
                  <a:lnTo>
                    <a:pt x="403" y="3043"/>
                  </a:lnTo>
                  <a:lnTo>
                    <a:pt x="363" y="3032"/>
                  </a:lnTo>
                  <a:lnTo>
                    <a:pt x="321" y="3023"/>
                  </a:lnTo>
                  <a:lnTo>
                    <a:pt x="279" y="3014"/>
                  </a:lnTo>
                  <a:lnTo>
                    <a:pt x="196" y="2999"/>
                  </a:lnTo>
                  <a:lnTo>
                    <a:pt x="121" y="2988"/>
                  </a:lnTo>
                  <a:lnTo>
                    <a:pt x="58" y="2980"/>
                  </a:lnTo>
                  <a:lnTo>
                    <a:pt x="0" y="2974"/>
                  </a:lnTo>
                  <a:lnTo>
                    <a:pt x="0" y="2974"/>
                  </a:lnTo>
                  <a:lnTo>
                    <a:pt x="35" y="2939"/>
                  </a:lnTo>
                  <a:lnTo>
                    <a:pt x="35" y="2939"/>
                  </a:lnTo>
                  <a:lnTo>
                    <a:pt x="49" y="2926"/>
                  </a:lnTo>
                  <a:lnTo>
                    <a:pt x="65" y="2912"/>
                  </a:lnTo>
                  <a:lnTo>
                    <a:pt x="102" y="2883"/>
                  </a:lnTo>
                  <a:lnTo>
                    <a:pt x="148" y="2848"/>
                  </a:lnTo>
                  <a:lnTo>
                    <a:pt x="208" y="2802"/>
                  </a:lnTo>
                  <a:lnTo>
                    <a:pt x="208" y="2802"/>
                  </a:lnTo>
                  <a:lnTo>
                    <a:pt x="228" y="2783"/>
                  </a:lnTo>
                  <a:lnTo>
                    <a:pt x="247" y="2763"/>
                  </a:lnTo>
                  <a:lnTo>
                    <a:pt x="264" y="2742"/>
                  </a:lnTo>
                  <a:lnTo>
                    <a:pt x="279" y="2719"/>
                  </a:lnTo>
                  <a:lnTo>
                    <a:pt x="296" y="2694"/>
                  </a:lnTo>
                  <a:lnTo>
                    <a:pt x="310" y="2669"/>
                  </a:lnTo>
                  <a:lnTo>
                    <a:pt x="339" y="2613"/>
                  </a:lnTo>
                  <a:lnTo>
                    <a:pt x="339" y="2613"/>
                  </a:lnTo>
                  <a:lnTo>
                    <a:pt x="370" y="2553"/>
                  </a:lnTo>
                  <a:lnTo>
                    <a:pt x="386" y="2521"/>
                  </a:lnTo>
                  <a:lnTo>
                    <a:pt x="405" y="2490"/>
                  </a:lnTo>
                  <a:lnTo>
                    <a:pt x="405" y="2490"/>
                  </a:lnTo>
                  <a:lnTo>
                    <a:pt x="419" y="2463"/>
                  </a:lnTo>
                  <a:lnTo>
                    <a:pt x="436" y="2432"/>
                  </a:lnTo>
                  <a:lnTo>
                    <a:pt x="453" y="2395"/>
                  </a:lnTo>
                  <a:lnTo>
                    <a:pt x="471" y="2355"/>
                  </a:lnTo>
                  <a:lnTo>
                    <a:pt x="507" y="2265"/>
                  </a:lnTo>
                  <a:lnTo>
                    <a:pt x="545" y="2168"/>
                  </a:lnTo>
                  <a:lnTo>
                    <a:pt x="582" y="2070"/>
                  </a:lnTo>
                  <a:lnTo>
                    <a:pt x="613" y="1977"/>
                  </a:lnTo>
                  <a:lnTo>
                    <a:pt x="641" y="1895"/>
                  </a:lnTo>
                  <a:lnTo>
                    <a:pt x="660" y="1829"/>
                  </a:lnTo>
                  <a:lnTo>
                    <a:pt x="660" y="1829"/>
                  </a:lnTo>
                  <a:lnTo>
                    <a:pt x="668" y="1798"/>
                  </a:lnTo>
                  <a:lnTo>
                    <a:pt x="678" y="1755"/>
                  </a:lnTo>
                  <a:lnTo>
                    <a:pt x="698" y="1645"/>
                  </a:lnTo>
                  <a:lnTo>
                    <a:pt x="721" y="1512"/>
                  </a:lnTo>
                  <a:lnTo>
                    <a:pt x="742" y="1363"/>
                  </a:lnTo>
                  <a:lnTo>
                    <a:pt x="752" y="1286"/>
                  </a:lnTo>
                  <a:lnTo>
                    <a:pt x="762" y="1209"/>
                  </a:lnTo>
                  <a:lnTo>
                    <a:pt x="770" y="1133"/>
                  </a:lnTo>
                  <a:lnTo>
                    <a:pt x="777" y="1062"/>
                  </a:lnTo>
                  <a:lnTo>
                    <a:pt x="782" y="992"/>
                  </a:lnTo>
                  <a:lnTo>
                    <a:pt x="786" y="929"/>
                  </a:lnTo>
                  <a:lnTo>
                    <a:pt x="789" y="871"/>
                  </a:lnTo>
                  <a:lnTo>
                    <a:pt x="787" y="822"/>
                  </a:lnTo>
                  <a:lnTo>
                    <a:pt x="787" y="822"/>
                  </a:lnTo>
                  <a:lnTo>
                    <a:pt x="786" y="799"/>
                  </a:lnTo>
                  <a:lnTo>
                    <a:pt x="784" y="775"/>
                  </a:lnTo>
                  <a:lnTo>
                    <a:pt x="780" y="751"/>
                  </a:lnTo>
                  <a:lnTo>
                    <a:pt x="776" y="726"/>
                  </a:lnTo>
                  <a:lnTo>
                    <a:pt x="770" y="702"/>
                  </a:lnTo>
                  <a:lnTo>
                    <a:pt x="763" y="677"/>
                  </a:lnTo>
                  <a:lnTo>
                    <a:pt x="748" y="625"/>
                  </a:lnTo>
                  <a:lnTo>
                    <a:pt x="731" y="574"/>
                  </a:lnTo>
                  <a:lnTo>
                    <a:pt x="710" y="522"/>
                  </a:lnTo>
                  <a:lnTo>
                    <a:pt x="689" y="470"/>
                  </a:lnTo>
                  <a:lnTo>
                    <a:pt x="666" y="420"/>
                  </a:lnTo>
                  <a:lnTo>
                    <a:pt x="642" y="372"/>
                  </a:lnTo>
                  <a:lnTo>
                    <a:pt x="618" y="325"/>
                  </a:lnTo>
                  <a:lnTo>
                    <a:pt x="596" y="282"/>
                  </a:lnTo>
                  <a:lnTo>
                    <a:pt x="573" y="242"/>
                  </a:lnTo>
                  <a:lnTo>
                    <a:pt x="533" y="175"/>
                  </a:lnTo>
                  <a:lnTo>
                    <a:pt x="501" y="127"/>
                  </a:lnTo>
                  <a:lnTo>
                    <a:pt x="501" y="127"/>
                  </a:lnTo>
                  <a:lnTo>
                    <a:pt x="482" y="100"/>
                  </a:lnTo>
                  <a:lnTo>
                    <a:pt x="458" y="68"/>
                  </a:lnTo>
                  <a:lnTo>
                    <a:pt x="403" y="0"/>
                  </a:lnTo>
                  <a:lnTo>
                    <a:pt x="403" y="0"/>
                  </a:lnTo>
                  <a:lnTo>
                    <a:pt x="514" y="77"/>
                  </a:lnTo>
                  <a:lnTo>
                    <a:pt x="626" y="153"/>
                  </a:lnTo>
                  <a:lnTo>
                    <a:pt x="758" y="242"/>
                  </a:lnTo>
                  <a:lnTo>
                    <a:pt x="897" y="333"/>
                  </a:lnTo>
                  <a:lnTo>
                    <a:pt x="965" y="376"/>
                  </a:lnTo>
                  <a:lnTo>
                    <a:pt x="1028" y="416"/>
                  </a:lnTo>
                  <a:lnTo>
                    <a:pt x="1087" y="451"/>
                  </a:lnTo>
                  <a:lnTo>
                    <a:pt x="1139" y="482"/>
                  </a:lnTo>
                  <a:lnTo>
                    <a:pt x="1182" y="504"/>
                  </a:lnTo>
                  <a:lnTo>
                    <a:pt x="1200" y="513"/>
                  </a:lnTo>
                  <a:lnTo>
                    <a:pt x="1215" y="519"/>
                  </a:lnTo>
                  <a:lnTo>
                    <a:pt x="1215" y="519"/>
                  </a:lnTo>
                  <a:lnTo>
                    <a:pt x="1246" y="530"/>
                  </a:lnTo>
                  <a:lnTo>
                    <a:pt x="1284" y="541"/>
                  </a:lnTo>
                  <a:lnTo>
                    <a:pt x="1327" y="551"/>
                  </a:lnTo>
                  <a:lnTo>
                    <a:pt x="1376" y="561"/>
                  </a:lnTo>
                  <a:lnTo>
                    <a:pt x="1483" y="581"/>
                  </a:lnTo>
                  <a:lnTo>
                    <a:pt x="1598" y="601"/>
                  </a:lnTo>
                  <a:lnTo>
                    <a:pt x="1713" y="622"/>
                  </a:lnTo>
                  <a:lnTo>
                    <a:pt x="1765" y="633"/>
                  </a:lnTo>
                  <a:lnTo>
                    <a:pt x="1816" y="643"/>
                  </a:lnTo>
                  <a:lnTo>
                    <a:pt x="1861" y="653"/>
                  </a:lnTo>
                  <a:lnTo>
                    <a:pt x="1902" y="664"/>
                  </a:lnTo>
                  <a:lnTo>
                    <a:pt x="1936" y="676"/>
                  </a:lnTo>
                  <a:lnTo>
                    <a:pt x="1951" y="681"/>
                  </a:lnTo>
                  <a:lnTo>
                    <a:pt x="1962" y="687"/>
                  </a:lnTo>
                  <a:lnTo>
                    <a:pt x="1962" y="687"/>
                  </a:lnTo>
                  <a:lnTo>
                    <a:pt x="1975" y="692"/>
                  </a:lnTo>
                  <a:lnTo>
                    <a:pt x="1991" y="698"/>
                  </a:lnTo>
                  <a:lnTo>
                    <a:pt x="2030" y="712"/>
                  </a:lnTo>
                  <a:lnTo>
                    <a:pt x="2078" y="726"/>
                  </a:lnTo>
                  <a:lnTo>
                    <a:pt x="2135" y="741"/>
                  </a:lnTo>
                  <a:lnTo>
                    <a:pt x="2270" y="775"/>
                  </a:lnTo>
                  <a:lnTo>
                    <a:pt x="2422" y="813"/>
                  </a:lnTo>
                  <a:lnTo>
                    <a:pt x="2502" y="835"/>
                  </a:lnTo>
                  <a:lnTo>
                    <a:pt x="2582" y="856"/>
                  </a:lnTo>
                  <a:lnTo>
                    <a:pt x="2662" y="879"/>
                  </a:lnTo>
                  <a:lnTo>
                    <a:pt x="2740" y="903"/>
                  </a:lnTo>
                  <a:lnTo>
                    <a:pt x="2815" y="927"/>
                  </a:lnTo>
                  <a:lnTo>
                    <a:pt x="2886" y="953"/>
                  </a:lnTo>
                  <a:lnTo>
                    <a:pt x="2920" y="966"/>
                  </a:lnTo>
                  <a:lnTo>
                    <a:pt x="2952" y="980"/>
                  </a:lnTo>
                  <a:lnTo>
                    <a:pt x="2982" y="993"/>
                  </a:lnTo>
                  <a:lnTo>
                    <a:pt x="3010" y="1007"/>
                  </a:lnTo>
                  <a:lnTo>
                    <a:pt x="3010" y="1007"/>
                  </a:lnTo>
                  <a:lnTo>
                    <a:pt x="3037" y="1021"/>
                  </a:lnTo>
                  <a:lnTo>
                    <a:pt x="3068" y="1034"/>
                  </a:lnTo>
                  <a:lnTo>
                    <a:pt x="3099" y="1046"/>
                  </a:lnTo>
                  <a:lnTo>
                    <a:pt x="3131" y="1059"/>
                  </a:lnTo>
                  <a:lnTo>
                    <a:pt x="3199" y="1083"/>
                  </a:lnTo>
                  <a:lnTo>
                    <a:pt x="3270" y="1104"/>
                  </a:lnTo>
                  <a:lnTo>
                    <a:pt x="3344" y="1126"/>
                  </a:lnTo>
                  <a:lnTo>
                    <a:pt x="3418" y="1143"/>
                  </a:lnTo>
                  <a:lnTo>
                    <a:pt x="3492" y="1161"/>
                  </a:lnTo>
                  <a:lnTo>
                    <a:pt x="3564" y="1178"/>
                  </a:lnTo>
                  <a:lnTo>
                    <a:pt x="3699" y="1204"/>
                  </a:lnTo>
                  <a:lnTo>
                    <a:pt x="3811" y="1227"/>
                  </a:lnTo>
                  <a:lnTo>
                    <a:pt x="3857" y="1235"/>
                  </a:lnTo>
                  <a:lnTo>
                    <a:pt x="3893" y="1244"/>
                  </a:lnTo>
                  <a:lnTo>
                    <a:pt x="3920" y="1252"/>
                  </a:lnTo>
                  <a:lnTo>
                    <a:pt x="3928" y="1254"/>
                  </a:lnTo>
                  <a:lnTo>
                    <a:pt x="3933" y="125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A2F04979-C5AC-ED98-796F-1A4147C05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1266"/>
              <a:ext cx="1338" cy="3051"/>
            </a:xfrm>
            <a:custGeom>
              <a:avLst/>
              <a:gdLst>
                <a:gd name="T0" fmla="*/ 3970 w 4012"/>
                <a:gd name="T1" fmla="*/ 1276 h 9154"/>
                <a:gd name="T2" fmla="*/ 3506 w 4012"/>
                <a:gd name="T3" fmla="*/ 1795 h 9154"/>
                <a:gd name="T4" fmla="*/ 3255 w 4012"/>
                <a:gd name="T5" fmla="*/ 2037 h 9154"/>
                <a:gd name="T6" fmla="*/ 2750 w 4012"/>
                <a:gd name="T7" fmla="*/ 2567 h 9154"/>
                <a:gd name="T8" fmla="*/ 2513 w 4012"/>
                <a:gd name="T9" fmla="*/ 2849 h 9154"/>
                <a:gd name="T10" fmla="*/ 2454 w 4012"/>
                <a:gd name="T11" fmla="*/ 2946 h 9154"/>
                <a:gd name="T12" fmla="*/ 2128 w 4012"/>
                <a:gd name="T13" fmla="*/ 3409 h 9154"/>
                <a:gd name="T14" fmla="*/ 1936 w 4012"/>
                <a:gd name="T15" fmla="*/ 3696 h 9154"/>
                <a:gd name="T16" fmla="*/ 1828 w 4012"/>
                <a:gd name="T17" fmla="*/ 3886 h 9154"/>
                <a:gd name="T18" fmla="*/ 1811 w 4012"/>
                <a:gd name="T19" fmla="*/ 3960 h 9154"/>
                <a:gd name="T20" fmla="*/ 1889 w 4012"/>
                <a:gd name="T21" fmla="*/ 4103 h 9154"/>
                <a:gd name="T22" fmla="*/ 2025 w 4012"/>
                <a:gd name="T23" fmla="*/ 4374 h 9154"/>
                <a:gd name="T24" fmla="*/ 2072 w 4012"/>
                <a:gd name="T25" fmla="*/ 4510 h 9154"/>
                <a:gd name="T26" fmla="*/ 2137 w 4012"/>
                <a:gd name="T27" fmla="*/ 4845 h 9154"/>
                <a:gd name="T28" fmla="*/ 2212 w 4012"/>
                <a:gd name="T29" fmla="*/ 5209 h 9154"/>
                <a:gd name="T30" fmla="*/ 2450 w 4012"/>
                <a:gd name="T31" fmla="*/ 6614 h 9154"/>
                <a:gd name="T32" fmla="*/ 2684 w 4012"/>
                <a:gd name="T33" fmla="*/ 8022 h 9154"/>
                <a:gd name="T34" fmla="*/ 2721 w 4012"/>
                <a:gd name="T35" fmla="*/ 8374 h 9154"/>
                <a:gd name="T36" fmla="*/ 2756 w 4012"/>
                <a:gd name="T37" fmla="*/ 8980 h 9154"/>
                <a:gd name="T38" fmla="*/ 2764 w 4012"/>
                <a:gd name="T39" fmla="*/ 9146 h 9154"/>
                <a:gd name="T40" fmla="*/ 2636 w 4012"/>
                <a:gd name="T41" fmla="*/ 8914 h 9154"/>
                <a:gd name="T42" fmla="*/ 2631 w 4012"/>
                <a:gd name="T43" fmla="*/ 8385 h 9154"/>
                <a:gd name="T44" fmla="*/ 2607 w 4012"/>
                <a:gd name="T45" fmla="*/ 8164 h 9154"/>
                <a:gd name="T46" fmla="*/ 2522 w 4012"/>
                <a:gd name="T47" fmla="*/ 7782 h 9154"/>
                <a:gd name="T48" fmla="*/ 2403 w 4012"/>
                <a:gd name="T49" fmla="*/ 7296 h 9154"/>
                <a:gd name="T50" fmla="*/ 2357 w 4012"/>
                <a:gd name="T51" fmla="*/ 7009 h 9154"/>
                <a:gd name="T52" fmla="*/ 2144 w 4012"/>
                <a:gd name="T53" fmla="*/ 6003 h 9154"/>
                <a:gd name="T54" fmla="*/ 2050 w 4012"/>
                <a:gd name="T55" fmla="*/ 5640 h 9154"/>
                <a:gd name="T56" fmla="*/ 1913 w 4012"/>
                <a:gd name="T57" fmla="*/ 5035 h 9154"/>
                <a:gd name="T58" fmla="*/ 1765 w 4012"/>
                <a:gd name="T59" fmla="*/ 4363 h 9154"/>
                <a:gd name="T60" fmla="*/ 1700 w 4012"/>
                <a:gd name="T61" fmla="*/ 4149 h 9154"/>
                <a:gd name="T62" fmla="*/ 1653 w 4012"/>
                <a:gd name="T63" fmla="*/ 4072 h 9154"/>
                <a:gd name="T64" fmla="*/ 1395 w 4012"/>
                <a:gd name="T65" fmla="*/ 3815 h 9154"/>
                <a:gd name="T66" fmla="*/ 918 w 4012"/>
                <a:gd name="T67" fmla="*/ 3395 h 9154"/>
                <a:gd name="T68" fmla="*/ 568 w 4012"/>
                <a:gd name="T69" fmla="*/ 3118 h 9154"/>
                <a:gd name="T70" fmla="*/ 476 w 4012"/>
                <a:gd name="T71" fmla="*/ 3066 h 9154"/>
                <a:gd name="T72" fmla="*/ 279 w 4012"/>
                <a:gd name="T73" fmla="*/ 3014 h 9154"/>
                <a:gd name="T74" fmla="*/ 0 w 4012"/>
                <a:gd name="T75" fmla="*/ 2974 h 9154"/>
                <a:gd name="T76" fmla="*/ 102 w 4012"/>
                <a:gd name="T77" fmla="*/ 2883 h 9154"/>
                <a:gd name="T78" fmla="*/ 247 w 4012"/>
                <a:gd name="T79" fmla="*/ 2763 h 9154"/>
                <a:gd name="T80" fmla="*/ 339 w 4012"/>
                <a:gd name="T81" fmla="*/ 2613 h 9154"/>
                <a:gd name="T82" fmla="*/ 405 w 4012"/>
                <a:gd name="T83" fmla="*/ 2490 h 9154"/>
                <a:gd name="T84" fmla="*/ 507 w 4012"/>
                <a:gd name="T85" fmla="*/ 2265 h 9154"/>
                <a:gd name="T86" fmla="*/ 660 w 4012"/>
                <a:gd name="T87" fmla="*/ 1829 h 9154"/>
                <a:gd name="T88" fmla="*/ 721 w 4012"/>
                <a:gd name="T89" fmla="*/ 1512 h 9154"/>
                <a:gd name="T90" fmla="*/ 777 w 4012"/>
                <a:gd name="T91" fmla="*/ 1062 h 9154"/>
                <a:gd name="T92" fmla="*/ 787 w 4012"/>
                <a:gd name="T93" fmla="*/ 822 h 9154"/>
                <a:gd name="T94" fmla="*/ 770 w 4012"/>
                <a:gd name="T95" fmla="*/ 702 h 9154"/>
                <a:gd name="T96" fmla="*/ 689 w 4012"/>
                <a:gd name="T97" fmla="*/ 470 h 9154"/>
                <a:gd name="T98" fmla="*/ 573 w 4012"/>
                <a:gd name="T99" fmla="*/ 242 h 9154"/>
                <a:gd name="T100" fmla="*/ 458 w 4012"/>
                <a:gd name="T101" fmla="*/ 68 h 9154"/>
                <a:gd name="T102" fmla="*/ 758 w 4012"/>
                <a:gd name="T103" fmla="*/ 242 h 9154"/>
                <a:gd name="T104" fmla="*/ 1139 w 4012"/>
                <a:gd name="T105" fmla="*/ 482 h 9154"/>
                <a:gd name="T106" fmla="*/ 1246 w 4012"/>
                <a:gd name="T107" fmla="*/ 530 h 9154"/>
                <a:gd name="T108" fmla="*/ 1598 w 4012"/>
                <a:gd name="T109" fmla="*/ 601 h 9154"/>
                <a:gd name="T110" fmla="*/ 1902 w 4012"/>
                <a:gd name="T111" fmla="*/ 664 h 9154"/>
                <a:gd name="T112" fmla="*/ 1975 w 4012"/>
                <a:gd name="T113" fmla="*/ 692 h 9154"/>
                <a:gd name="T114" fmla="*/ 2270 w 4012"/>
                <a:gd name="T115" fmla="*/ 775 h 9154"/>
                <a:gd name="T116" fmla="*/ 2740 w 4012"/>
                <a:gd name="T117" fmla="*/ 903 h 9154"/>
                <a:gd name="T118" fmla="*/ 2982 w 4012"/>
                <a:gd name="T119" fmla="*/ 993 h 9154"/>
                <a:gd name="T120" fmla="*/ 3099 w 4012"/>
                <a:gd name="T121" fmla="*/ 1046 h 9154"/>
                <a:gd name="T122" fmla="*/ 3418 w 4012"/>
                <a:gd name="T123" fmla="*/ 1143 h 9154"/>
                <a:gd name="T124" fmla="*/ 3857 w 4012"/>
                <a:gd name="T125" fmla="*/ 1235 h 9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12" h="9154">
                  <a:moveTo>
                    <a:pt x="3933" y="1258"/>
                  </a:moveTo>
                  <a:lnTo>
                    <a:pt x="3933" y="1258"/>
                  </a:lnTo>
                  <a:lnTo>
                    <a:pt x="3942" y="1263"/>
                  </a:lnTo>
                  <a:lnTo>
                    <a:pt x="3951" y="1268"/>
                  </a:lnTo>
                  <a:lnTo>
                    <a:pt x="3970" y="1276"/>
                  </a:lnTo>
                  <a:lnTo>
                    <a:pt x="4012" y="1291"/>
                  </a:lnTo>
                  <a:lnTo>
                    <a:pt x="4012" y="1291"/>
                  </a:lnTo>
                  <a:lnTo>
                    <a:pt x="3912" y="1392"/>
                  </a:lnTo>
                  <a:lnTo>
                    <a:pt x="3720" y="1583"/>
                  </a:lnTo>
                  <a:lnTo>
                    <a:pt x="3506" y="1795"/>
                  </a:lnTo>
                  <a:lnTo>
                    <a:pt x="3412" y="1887"/>
                  </a:lnTo>
                  <a:lnTo>
                    <a:pt x="3337" y="1958"/>
                  </a:lnTo>
                  <a:lnTo>
                    <a:pt x="3337" y="1958"/>
                  </a:lnTo>
                  <a:lnTo>
                    <a:pt x="3301" y="1992"/>
                  </a:lnTo>
                  <a:lnTo>
                    <a:pt x="3255" y="2037"/>
                  </a:lnTo>
                  <a:lnTo>
                    <a:pt x="3144" y="2148"/>
                  </a:lnTo>
                  <a:lnTo>
                    <a:pt x="3016" y="2281"/>
                  </a:lnTo>
                  <a:lnTo>
                    <a:pt x="2881" y="2424"/>
                  </a:lnTo>
                  <a:lnTo>
                    <a:pt x="2814" y="2496"/>
                  </a:lnTo>
                  <a:lnTo>
                    <a:pt x="2750" y="2567"/>
                  </a:lnTo>
                  <a:lnTo>
                    <a:pt x="2689" y="2635"/>
                  </a:lnTo>
                  <a:lnTo>
                    <a:pt x="2634" y="2698"/>
                  </a:lnTo>
                  <a:lnTo>
                    <a:pt x="2585" y="2756"/>
                  </a:lnTo>
                  <a:lnTo>
                    <a:pt x="2544" y="2806"/>
                  </a:lnTo>
                  <a:lnTo>
                    <a:pt x="2513" y="2849"/>
                  </a:lnTo>
                  <a:lnTo>
                    <a:pt x="2502" y="2867"/>
                  </a:lnTo>
                  <a:lnTo>
                    <a:pt x="2493" y="2882"/>
                  </a:lnTo>
                  <a:lnTo>
                    <a:pt x="2493" y="2882"/>
                  </a:lnTo>
                  <a:lnTo>
                    <a:pt x="2475" y="2911"/>
                  </a:lnTo>
                  <a:lnTo>
                    <a:pt x="2454" y="2946"/>
                  </a:lnTo>
                  <a:lnTo>
                    <a:pt x="2428" y="2984"/>
                  </a:lnTo>
                  <a:lnTo>
                    <a:pt x="2401" y="3026"/>
                  </a:lnTo>
                  <a:lnTo>
                    <a:pt x="2336" y="3118"/>
                  </a:lnTo>
                  <a:lnTo>
                    <a:pt x="2267" y="3215"/>
                  </a:lnTo>
                  <a:lnTo>
                    <a:pt x="2128" y="3409"/>
                  </a:lnTo>
                  <a:lnTo>
                    <a:pt x="2067" y="3494"/>
                  </a:lnTo>
                  <a:lnTo>
                    <a:pt x="2018" y="3568"/>
                  </a:lnTo>
                  <a:lnTo>
                    <a:pt x="2018" y="3568"/>
                  </a:lnTo>
                  <a:lnTo>
                    <a:pt x="1976" y="3632"/>
                  </a:lnTo>
                  <a:lnTo>
                    <a:pt x="1936" y="3696"/>
                  </a:lnTo>
                  <a:lnTo>
                    <a:pt x="1898" y="3757"/>
                  </a:lnTo>
                  <a:lnTo>
                    <a:pt x="1866" y="3813"/>
                  </a:lnTo>
                  <a:lnTo>
                    <a:pt x="1851" y="3839"/>
                  </a:lnTo>
                  <a:lnTo>
                    <a:pt x="1840" y="3864"/>
                  </a:lnTo>
                  <a:lnTo>
                    <a:pt x="1828" y="3886"/>
                  </a:lnTo>
                  <a:lnTo>
                    <a:pt x="1821" y="3907"/>
                  </a:lnTo>
                  <a:lnTo>
                    <a:pt x="1815" y="3924"/>
                  </a:lnTo>
                  <a:lnTo>
                    <a:pt x="1811" y="3941"/>
                  </a:lnTo>
                  <a:lnTo>
                    <a:pt x="1811" y="3953"/>
                  </a:lnTo>
                  <a:lnTo>
                    <a:pt x="1811" y="3960"/>
                  </a:lnTo>
                  <a:lnTo>
                    <a:pt x="1813" y="3963"/>
                  </a:lnTo>
                  <a:lnTo>
                    <a:pt x="1813" y="3963"/>
                  </a:lnTo>
                  <a:lnTo>
                    <a:pt x="1827" y="3992"/>
                  </a:lnTo>
                  <a:lnTo>
                    <a:pt x="1854" y="4040"/>
                  </a:lnTo>
                  <a:lnTo>
                    <a:pt x="1889" y="4103"/>
                  </a:lnTo>
                  <a:lnTo>
                    <a:pt x="1928" y="4176"/>
                  </a:lnTo>
                  <a:lnTo>
                    <a:pt x="1970" y="4256"/>
                  </a:lnTo>
                  <a:lnTo>
                    <a:pt x="1989" y="4295"/>
                  </a:lnTo>
                  <a:lnTo>
                    <a:pt x="2007" y="4335"/>
                  </a:lnTo>
                  <a:lnTo>
                    <a:pt x="2025" y="4374"/>
                  </a:lnTo>
                  <a:lnTo>
                    <a:pt x="2040" y="4411"/>
                  </a:lnTo>
                  <a:lnTo>
                    <a:pt x="2053" y="4446"/>
                  </a:lnTo>
                  <a:lnTo>
                    <a:pt x="2064" y="4479"/>
                  </a:lnTo>
                  <a:lnTo>
                    <a:pt x="2064" y="4479"/>
                  </a:lnTo>
                  <a:lnTo>
                    <a:pt x="2072" y="4510"/>
                  </a:lnTo>
                  <a:lnTo>
                    <a:pt x="2079" y="4542"/>
                  </a:lnTo>
                  <a:lnTo>
                    <a:pt x="2094" y="4610"/>
                  </a:lnTo>
                  <a:lnTo>
                    <a:pt x="2108" y="4683"/>
                  </a:lnTo>
                  <a:lnTo>
                    <a:pt x="2122" y="4761"/>
                  </a:lnTo>
                  <a:lnTo>
                    <a:pt x="2137" y="4845"/>
                  </a:lnTo>
                  <a:lnTo>
                    <a:pt x="2154" y="4934"/>
                  </a:lnTo>
                  <a:lnTo>
                    <a:pt x="2173" y="5030"/>
                  </a:lnTo>
                  <a:lnTo>
                    <a:pt x="2195" y="5132"/>
                  </a:lnTo>
                  <a:lnTo>
                    <a:pt x="2195" y="5132"/>
                  </a:lnTo>
                  <a:lnTo>
                    <a:pt x="2212" y="5209"/>
                  </a:lnTo>
                  <a:lnTo>
                    <a:pt x="2234" y="5330"/>
                  </a:lnTo>
                  <a:lnTo>
                    <a:pt x="2262" y="5489"/>
                  </a:lnTo>
                  <a:lnTo>
                    <a:pt x="2295" y="5678"/>
                  </a:lnTo>
                  <a:lnTo>
                    <a:pt x="2369" y="6123"/>
                  </a:lnTo>
                  <a:lnTo>
                    <a:pt x="2450" y="6614"/>
                  </a:lnTo>
                  <a:lnTo>
                    <a:pt x="2600" y="7533"/>
                  </a:lnTo>
                  <a:lnTo>
                    <a:pt x="2654" y="7857"/>
                  </a:lnTo>
                  <a:lnTo>
                    <a:pt x="2673" y="7963"/>
                  </a:lnTo>
                  <a:lnTo>
                    <a:pt x="2684" y="8022"/>
                  </a:lnTo>
                  <a:lnTo>
                    <a:pt x="2684" y="8022"/>
                  </a:lnTo>
                  <a:lnTo>
                    <a:pt x="2691" y="8063"/>
                  </a:lnTo>
                  <a:lnTo>
                    <a:pt x="2698" y="8112"/>
                  </a:lnTo>
                  <a:lnTo>
                    <a:pt x="2705" y="8169"/>
                  </a:lnTo>
                  <a:lnTo>
                    <a:pt x="2711" y="8233"/>
                  </a:lnTo>
                  <a:lnTo>
                    <a:pt x="2721" y="8374"/>
                  </a:lnTo>
                  <a:lnTo>
                    <a:pt x="2730" y="8524"/>
                  </a:lnTo>
                  <a:lnTo>
                    <a:pt x="2745" y="8804"/>
                  </a:lnTo>
                  <a:lnTo>
                    <a:pt x="2751" y="8910"/>
                  </a:lnTo>
                  <a:lnTo>
                    <a:pt x="2756" y="8980"/>
                  </a:lnTo>
                  <a:lnTo>
                    <a:pt x="2756" y="8980"/>
                  </a:lnTo>
                  <a:lnTo>
                    <a:pt x="2761" y="9023"/>
                  </a:lnTo>
                  <a:lnTo>
                    <a:pt x="2764" y="9060"/>
                  </a:lnTo>
                  <a:lnTo>
                    <a:pt x="2765" y="9090"/>
                  </a:lnTo>
                  <a:lnTo>
                    <a:pt x="2765" y="9114"/>
                  </a:lnTo>
                  <a:lnTo>
                    <a:pt x="2764" y="9146"/>
                  </a:lnTo>
                  <a:lnTo>
                    <a:pt x="2764" y="9154"/>
                  </a:lnTo>
                  <a:lnTo>
                    <a:pt x="2631" y="9154"/>
                  </a:lnTo>
                  <a:lnTo>
                    <a:pt x="2631" y="9154"/>
                  </a:lnTo>
                  <a:lnTo>
                    <a:pt x="2633" y="9089"/>
                  </a:lnTo>
                  <a:lnTo>
                    <a:pt x="2636" y="8914"/>
                  </a:lnTo>
                  <a:lnTo>
                    <a:pt x="2636" y="8798"/>
                  </a:lnTo>
                  <a:lnTo>
                    <a:pt x="2636" y="8668"/>
                  </a:lnTo>
                  <a:lnTo>
                    <a:pt x="2635" y="8529"/>
                  </a:lnTo>
                  <a:lnTo>
                    <a:pt x="2631" y="8385"/>
                  </a:lnTo>
                  <a:lnTo>
                    <a:pt x="2631" y="8385"/>
                  </a:lnTo>
                  <a:lnTo>
                    <a:pt x="2629" y="8350"/>
                  </a:lnTo>
                  <a:lnTo>
                    <a:pt x="2626" y="8314"/>
                  </a:lnTo>
                  <a:lnTo>
                    <a:pt x="2624" y="8277"/>
                  </a:lnTo>
                  <a:lnTo>
                    <a:pt x="2619" y="8239"/>
                  </a:lnTo>
                  <a:lnTo>
                    <a:pt x="2607" y="8164"/>
                  </a:lnTo>
                  <a:lnTo>
                    <a:pt x="2594" y="8088"/>
                  </a:lnTo>
                  <a:lnTo>
                    <a:pt x="2578" y="8011"/>
                  </a:lnTo>
                  <a:lnTo>
                    <a:pt x="2561" y="7934"/>
                  </a:lnTo>
                  <a:lnTo>
                    <a:pt x="2542" y="7859"/>
                  </a:lnTo>
                  <a:lnTo>
                    <a:pt x="2522" y="7782"/>
                  </a:lnTo>
                  <a:lnTo>
                    <a:pt x="2483" y="7633"/>
                  </a:lnTo>
                  <a:lnTo>
                    <a:pt x="2446" y="7492"/>
                  </a:lnTo>
                  <a:lnTo>
                    <a:pt x="2430" y="7424"/>
                  </a:lnTo>
                  <a:lnTo>
                    <a:pt x="2415" y="7358"/>
                  </a:lnTo>
                  <a:lnTo>
                    <a:pt x="2403" y="7296"/>
                  </a:lnTo>
                  <a:lnTo>
                    <a:pt x="2393" y="7237"/>
                  </a:lnTo>
                  <a:lnTo>
                    <a:pt x="2393" y="7237"/>
                  </a:lnTo>
                  <a:lnTo>
                    <a:pt x="2384" y="7174"/>
                  </a:lnTo>
                  <a:lnTo>
                    <a:pt x="2372" y="7097"/>
                  </a:lnTo>
                  <a:lnTo>
                    <a:pt x="2357" y="7009"/>
                  </a:lnTo>
                  <a:lnTo>
                    <a:pt x="2338" y="6912"/>
                  </a:lnTo>
                  <a:lnTo>
                    <a:pt x="2296" y="6696"/>
                  </a:lnTo>
                  <a:lnTo>
                    <a:pt x="2247" y="6463"/>
                  </a:lnTo>
                  <a:lnTo>
                    <a:pt x="2195" y="6229"/>
                  </a:lnTo>
                  <a:lnTo>
                    <a:pt x="2144" y="6003"/>
                  </a:lnTo>
                  <a:lnTo>
                    <a:pt x="2118" y="5898"/>
                  </a:lnTo>
                  <a:lnTo>
                    <a:pt x="2094" y="5803"/>
                  </a:lnTo>
                  <a:lnTo>
                    <a:pt x="2072" y="5716"/>
                  </a:lnTo>
                  <a:lnTo>
                    <a:pt x="2050" y="5640"/>
                  </a:lnTo>
                  <a:lnTo>
                    <a:pt x="2050" y="5640"/>
                  </a:lnTo>
                  <a:lnTo>
                    <a:pt x="2030" y="5564"/>
                  </a:lnTo>
                  <a:lnTo>
                    <a:pt x="2009" y="5475"/>
                  </a:lnTo>
                  <a:lnTo>
                    <a:pt x="1986" y="5375"/>
                  </a:lnTo>
                  <a:lnTo>
                    <a:pt x="1962" y="5267"/>
                  </a:lnTo>
                  <a:lnTo>
                    <a:pt x="1913" y="5035"/>
                  </a:lnTo>
                  <a:lnTo>
                    <a:pt x="1864" y="4795"/>
                  </a:lnTo>
                  <a:lnTo>
                    <a:pt x="1839" y="4678"/>
                  </a:lnTo>
                  <a:lnTo>
                    <a:pt x="1813" y="4566"/>
                  </a:lnTo>
                  <a:lnTo>
                    <a:pt x="1789" y="4460"/>
                  </a:lnTo>
                  <a:lnTo>
                    <a:pt x="1765" y="4363"/>
                  </a:lnTo>
                  <a:lnTo>
                    <a:pt x="1743" y="4277"/>
                  </a:lnTo>
                  <a:lnTo>
                    <a:pt x="1731" y="4239"/>
                  </a:lnTo>
                  <a:lnTo>
                    <a:pt x="1721" y="4205"/>
                  </a:lnTo>
                  <a:lnTo>
                    <a:pt x="1710" y="4175"/>
                  </a:lnTo>
                  <a:lnTo>
                    <a:pt x="1700" y="4149"/>
                  </a:lnTo>
                  <a:lnTo>
                    <a:pt x="1690" y="4126"/>
                  </a:lnTo>
                  <a:lnTo>
                    <a:pt x="1681" y="4110"/>
                  </a:lnTo>
                  <a:lnTo>
                    <a:pt x="1681" y="4110"/>
                  </a:lnTo>
                  <a:lnTo>
                    <a:pt x="1670" y="4092"/>
                  </a:lnTo>
                  <a:lnTo>
                    <a:pt x="1653" y="4072"/>
                  </a:lnTo>
                  <a:lnTo>
                    <a:pt x="1633" y="4049"/>
                  </a:lnTo>
                  <a:lnTo>
                    <a:pt x="1608" y="4023"/>
                  </a:lnTo>
                  <a:lnTo>
                    <a:pt x="1549" y="3961"/>
                  </a:lnTo>
                  <a:lnTo>
                    <a:pt x="1477" y="3892"/>
                  </a:lnTo>
                  <a:lnTo>
                    <a:pt x="1395" y="3815"/>
                  </a:lnTo>
                  <a:lnTo>
                    <a:pt x="1305" y="3733"/>
                  </a:lnTo>
                  <a:lnTo>
                    <a:pt x="1211" y="3648"/>
                  </a:lnTo>
                  <a:lnTo>
                    <a:pt x="1114" y="3563"/>
                  </a:lnTo>
                  <a:lnTo>
                    <a:pt x="1015" y="3477"/>
                  </a:lnTo>
                  <a:lnTo>
                    <a:pt x="918" y="3395"/>
                  </a:lnTo>
                  <a:lnTo>
                    <a:pt x="826" y="3318"/>
                  </a:lnTo>
                  <a:lnTo>
                    <a:pt x="739" y="3249"/>
                  </a:lnTo>
                  <a:lnTo>
                    <a:pt x="663" y="3188"/>
                  </a:lnTo>
                  <a:lnTo>
                    <a:pt x="596" y="3138"/>
                  </a:lnTo>
                  <a:lnTo>
                    <a:pt x="568" y="3118"/>
                  </a:lnTo>
                  <a:lnTo>
                    <a:pt x="543" y="3101"/>
                  </a:lnTo>
                  <a:lnTo>
                    <a:pt x="523" y="3089"/>
                  </a:lnTo>
                  <a:lnTo>
                    <a:pt x="506" y="3080"/>
                  </a:lnTo>
                  <a:lnTo>
                    <a:pt x="506" y="3080"/>
                  </a:lnTo>
                  <a:lnTo>
                    <a:pt x="476" y="3066"/>
                  </a:lnTo>
                  <a:lnTo>
                    <a:pt x="441" y="3055"/>
                  </a:lnTo>
                  <a:lnTo>
                    <a:pt x="403" y="3043"/>
                  </a:lnTo>
                  <a:lnTo>
                    <a:pt x="363" y="3032"/>
                  </a:lnTo>
                  <a:lnTo>
                    <a:pt x="321" y="3023"/>
                  </a:lnTo>
                  <a:lnTo>
                    <a:pt x="279" y="3014"/>
                  </a:lnTo>
                  <a:lnTo>
                    <a:pt x="196" y="2999"/>
                  </a:lnTo>
                  <a:lnTo>
                    <a:pt x="121" y="2988"/>
                  </a:lnTo>
                  <a:lnTo>
                    <a:pt x="58" y="2980"/>
                  </a:lnTo>
                  <a:lnTo>
                    <a:pt x="0" y="2974"/>
                  </a:lnTo>
                  <a:lnTo>
                    <a:pt x="0" y="2974"/>
                  </a:lnTo>
                  <a:lnTo>
                    <a:pt x="35" y="2939"/>
                  </a:lnTo>
                  <a:lnTo>
                    <a:pt x="35" y="2939"/>
                  </a:lnTo>
                  <a:lnTo>
                    <a:pt x="49" y="2926"/>
                  </a:lnTo>
                  <a:lnTo>
                    <a:pt x="65" y="2912"/>
                  </a:lnTo>
                  <a:lnTo>
                    <a:pt x="102" y="2883"/>
                  </a:lnTo>
                  <a:lnTo>
                    <a:pt x="148" y="2848"/>
                  </a:lnTo>
                  <a:lnTo>
                    <a:pt x="208" y="2802"/>
                  </a:lnTo>
                  <a:lnTo>
                    <a:pt x="208" y="2802"/>
                  </a:lnTo>
                  <a:lnTo>
                    <a:pt x="228" y="2783"/>
                  </a:lnTo>
                  <a:lnTo>
                    <a:pt x="247" y="2763"/>
                  </a:lnTo>
                  <a:lnTo>
                    <a:pt x="264" y="2742"/>
                  </a:lnTo>
                  <a:lnTo>
                    <a:pt x="279" y="2719"/>
                  </a:lnTo>
                  <a:lnTo>
                    <a:pt x="296" y="2694"/>
                  </a:lnTo>
                  <a:lnTo>
                    <a:pt x="310" y="2669"/>
                  </a:lnTo>
                  <a:lnTo>
                    <a:pt x="339" y="2613"/>
                  </a:lnTo>
                  <a:lnTo>
                    <a:pt x="339" y="2613"/>
                  </a:lnTo>
                  <a:lnTo>
                    <a:pt x="370" y="2553"/>
                  </a:lnTo>
                  <a:lnTo>
                    <a:pt x="386" y="2521"/>
                  </a:lnTo>
                  <a:lnTo>
                    <a:pt x="405" y="2490"/>
                  </a:lnTo>
                  <a:lnTo>
                    <a:pt x="405" y="2490"/>
                  </a:lnTo>
                  <a:lnTo>
                    <a:pt x="419" y="2463"/>
                  </a:lnTo>
                  <a:lnTo>
                    <a:pt x="436" y="2432"/>
                  </a:lnTo>
                  <a:lnTo>
                    <a:pt x="453" y="2395"/>
                  </a:lnTo>
                  <a:lnTo>
                    <a:pt x="471" y="2355"/>
                  </a:lnTo>
                  <a:lnTo>
                    <a:pt x="507" y="2265"/>
                  </a:lnTo>
                  <a:lnTo>
                    <a:pt x="545" y="2168"/>
                  </a:lnTo>
                  <a:lnTo>
                    <a:pt x="582" y="2070"/>
                  </a:lnTo>
                  <a:lnTo>
                    <a:pt x="613" y="1977"/>
                  </a:lnTo>
                  <a:lnTo>
                    <a:pt x="641" y="1895"/>
                  </a:lnTo>
                  <a:lnTo>
                    <a:pt x="660" y="1829"/>
                  </a:lnTo>
                  <a:lnTo>
                    <a:pt x="660" y="1829"/>
                  </a:lnTo>
                  <a:lnTo>
                    <a:pt x="668" y="1798"/>
                  </a:lnTo>
                  <a:lnTo>
                    <a:pt x="678" y="1755"/>
                  </a:lnTo>
                  <a:lnTo>
                    <a:pt x="698" y="1645"/>
                  </a:lnTo>
                  <a:lnTo>
                    <a:pt x="721" y="1512"/>
                  </a:lnTo>
                  <a:lnTo>
                    <a:pt x="742" y="1363"/>
                  </a:lnTo>
                  <a:lnTo>
                    <a:pt x="752" y="1286"/>
                  </a:lnTo>
                  <a:lnTo>
                    <a:pt x="762" y="1209"/>
                  </a:lnTo>
                  <a:lnTo>
                    <a:pt x="770" y="1133"/>
                  </a:lnTo>
                  <a:lnTo>
                    <a:pt x="777" y="1062"/>
                  </a:lnTo>
                  <a:lnTo>
                    <a:pt x="782" y="992"/>
                  </a:lnTo>
                  <a:lnTo>
                    <a:pt x="786" y="929"/>
                  </a:lnTo>
                  <a:lnTo>
                    <a:pt x="789" y="871"/>
                  </a:lnTo>
                  <a:lnTo>
                    <a:pt x="787" y="822"/>
                  </a:lnTo>
                  <a:lnTo>
                    <a:pt x="787" y="822"/>
                  </a:lnTo>
                  <a:lnTo>
                    <a:pt x="786" y="799"/>
                  </a:lnTo>
                  <a:lnTo>
                    <a:pt x="784" y="775"/>
                  </a:lnTo>
                  <a:lnTo>
                    <a:pt x="780" y="751"/>
                  </a:lnTo>
                  <a:lnTo>
                    <a:pt x="776" y="726"/>
                  </a:lnTo>
                  <a:lnTo>
                    <a:pt x="770" y="702"/>
                  </a:lnTo>
                  <a:lnTo>
                    <a:pt x="763" y="677"/>
                  </a:lnTo>
                  <a:lnTo>
                    <a:pt x="748" y="625"/>
                  </a:lnTo>
                  <a:lnTo>
                    <a:pt x="731" y="574"/>
                  </a:lnTo>
                  <a:lnTo>
                    <a:pt x="710" y="522"/>
                  </a:lnTo>
                  <a:lnTo>
                    <a:pt x="689" y="470"/>
                  </a:lnTo>
                  <a:lnTo>
                    <a:pt x="666" y="420"/>
                  </a:lnTo>
                  <a:lnTo>
                    <a:pt x="642" y="372"/>
                  </a:lnTo>
                  <a:lnTo>
                    <a:pt x="618" y="325"/>
                  </a:lnTo>
                  <a:lnTo>
                    <a:pt x="596" y="282"/>
                  </a:lnTo>
                  <a:lnTo>
                    <a:pt x="573" y="242"/>
                  </a:lnTo>
                  <a:lnTo>
                    <a:pt x="533" y="175"/>
                  </a:lnTo>
                  <a:lnTo>
                    <a:pt x="501" y="127"/>
                  </a:lnTo>
                  <a:lnTo>
                    <a:pt x="501" y="127"/>
                  </a:lnTo>
                  <a:lnTo>
                    <a:pt x="482" y="100"/>
                  </a:lnTo>
                  <a:lnTo>
                    <a:pt x="458" y="68"/>
                  </a:lnTo>
                  <a:lnTo>
                    <a:pt x="403" y="0"/>
                  </a:lnTo>
                  <a:lnTo>
                    <a:pt x="403" y="0"/>
                  </a:lnTo>
                  <a:lnTo>
                    <a:pt x="514" y="77"/>
                  </a:lnTo>
                  <a:lnTo>
                    <a:pt x="626" y="153"/>
                  </a:lnTo>
                  <a:lnTo>
                    <a:pt x="758" y="242"/>
                  </a:lnTo>
                  <a:lnTo>
                    <a:pt x="897" y="333"/>
                  </a:lnTo>
                  <a:lnTo>
                    <a:pt x="965" y="376"/>
                  </a:lnTo>
                  <a:lnTo>
                    <a:pt x="1028" y="416"/>
                  </a:lnTo>
                  <a:lnTo>
                    <a:pt x="1087" y="451"/>
                  </a:lnTo>
                  <a:lnTo>
                    <a:pt x="1139" y="482"/>
                  </a:lnTo>
                  <a:lnTo>
                    <a:pt x="1182" y="504"/>
                  </a:lnTo>
                  <a:lnTo>
                    <a:pt x="1200" y="513"/>
                  </a:lnTo>
                  <a:lnTo>
                    <a:pt x="1215" y="519"/>
                  </a:lnTo>
                  <a:lnTo>
                    <a:pt x="1215" y="519"/>
                  </a:lnTo>
                  <a:lnTo>
                    <a:pt x="1246" y="530"/>
                  </a:lnTo>
                  <a:lnTo>
                    <a:pt x="1284" y="541"/>
                  </a:lnTo>
                  <a:lnTo>
                    <a:pt x="1327" y="551"/>
                  </a:lnTo>
                  <a:lnTo>
                    <a:pt x="1376" y="561"/>
                  </a:lnTo>
                  <a:lnTo>
                    <a:pt x="1483" y="581"/>
                  </a:lnTo>
                  <a:lnTo>
                    <a:pt x="1598" y="601"/>
                  </a:lnTo>
                  <a:lnTo>
                    <a:pt x="1713" y="622"/>
                  </a:lnTo>
                  <a:lnTo>
                    <a:pt x="1765" y="633"/>
                  </a:lnTo>
                  <a:lnTo>
                    <a:pt x="1816" y="643"/>
                  </a:lnTo>
                  <a:lnTo>
                    <a:pt x="1861" y="653"/>
                  </a:lnTo>
                  <a:lnTo>
                    <a:pt x="1902" y="664"/>
                  </a:lnTo>
                  <a:lnTo>
                    <a:pt x="1936" y="676"/>
                  </a:lnTo>
                  <a:lnTo>
                    <a:pt x="1951" y="681"/>
                  </a:lnTo>
                  <a:lnTo>
                    <a:pt x="1962" y="687"/>
                  </a:lnTo>
                  <a:lnTo>
                    <a:pt x="1962" y="687"/>
                  </a:lnTo>
                  <a:lnTo>
                    <a:pt x="1975" y="692"/>
                  </a:lnTo>
                  <a:lnTo>
                    <a:pt x="1991" y="698"/>
                  </a:lnTo>
                  <a:lnTo>
                    <a:pt x="2030" y="712"/>
                  </a:lnTo>
                  <a:lnTo>
                    <a:pt x="2078" y="726"/>
                  </a:lnTo>
                  <a:lnTo>
                    <a:pt x="2135" y="741"/>
                  </a:lnTo>
                  <a:lnTo>
                    <a:pt x="2270" y="775"/>
                  </a:lnTo>
                  <a:lnTo>
                    <a:pt x="2422" y="813"/>
                  </a:lnTo>
                  <a:lnTo>
                    <a:pt x="2502" y="835"/>
                  </a:lnTo>
                  <a:lnTo>
                    <a:pt x="2582" y="856"/>
                  </a:lnTo>
                  <a:lnTo>
                    <a:pt x="2662" y="879"/>
                  </a:lnTo>
                  <a:lnTo>
                    <a:pt x="2740" y="903"/>
                  </a:lnTo>
                  <a:lnTo>
                    <a:pt x="2815" y="927"/>
                  </a:lnTo>
                  <a:lnTo>
                    <a:pt x="2886" y="953"/>
                  </a:lnTo>
                  <a:lnTo>
                    <a:pt x="2920" y="966"/>
                  </a:lnTo>
                  <a:lnTo>
                    <a:pt x="2952" y="980"/>
                  </a:lnTo>
                  <a:lnTo>
                    <a:pt x="2982" y="993"/>
                  </a:lnTo>
                  <a:lnTo>
                    <a:pt x="3010" y="1007"/>
                  </a:lnTo>
                  <a:lnTo>
                    <a:pt x="3010" y="1007"/>
                  </a:lnTo>
                  <a:lnTo>
                    <a:pt x="3037" y="1021"/>
                  </a:lnTo>
                  <a:lnTo>
                    <a:pt x="3068" y="1034"/>
                  </a:lnTo>
                  <a:lnTo>
                    <a:pt x="3099" y="1046"/>
                  </a:lnTo>
                  <a:lnTo>
                    <a:pt x="3131" y="1059"/>
                  </a:lnTo>
                  <a:lnTo>
                    <a:pt x="3199" y="1083"/>
                  </a:lnTo>
                  <a:lnTo>
                    <a:pt x="3270" y="1104"/>
                  </a:lnTo>
                  <a:lnTo>
                    <a:pt x="3344" y="1126"/>
                  </a:lnTo>
                  <a:lnTo>
                    <a:pt x="3418" y="1143"/>
                  </a:lnTo>
                  <a:lnTo>
                    <a:pt x="3492" y="1161"/>
                  </a:lnTo>
                  <a:lnTo>
                    <a:pt x="3564" y="1178"/>
                  </a:lnTo>
                  <a:lnTo>
                    <a:pt x="3699" y="1204"/>
                  </a:lnTo>
                  <a:lnTo>
                    <a:pt x="3811" y="1227"/>
                  </a:lnTo>
                  <a:lnTo>
                    <a:pt x="3857" y="1235"/>
                  </a:lnTo>
                  <a:lnTo>
                    <a:pt x="3893" y="1244"/>
                  </a:lnTo>
                  <a:lnTo>
                    <a:pt x="3920" y="1252"/>
                  </a:lnTo>
                  <a:lnTo>
                    <a:pt x="3928" y="1254"/>
                  </a:lnTo>
                  <a:lnTo>
                    <a:pt x="3933" y="12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39C3AE3C-CD57-3162-130E-FEA67C717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427"/>
              <a:ext cx="1983" cy="1710"/>
            </a:xfrm>
            <a:custGeom>
              <a:avLst/>
              <a:gdLst>
                <a:gd name="T0" fmla="*/ 5916 w 5950"/>
                <a:gd name="T1" fmla="*/ 112 h 5130"/>
                <a:gd name="T2" fmla="*/ 5851 w 5950"/>
                <a:gd name="T3" fmla="*/ 312 h 5130"/>
                <a:gd name="T4" fmla="*/ 5835 w 5950"/>
                <a:gd name="T5" fmla="*/ 643 h 5130"/>
                <a:gd name="T6" fmla="*/ 5831 w 5950"/>
                <a:gd name="T7" fmla="*/ 944 h 5130"/>
                <a:gd name="T8" fmla="*/ 5816 w 5950"/>
                <a:gd name="T9" fmla="*/ 1204 h 5130"/>
                <a:gd name="T10" fmla="*/ 5819 w 5950"/>
                <a:gd name="T11" fmla="*/ 1393 h 5130"/>
                <a:gd name="T12" fmla="*/ 5724 w 5950"/>
                <a:gd name="T13" fmla="*/ 1451 h 5130"/>
                <a:gd name="T14" fmla="*/ 5560 w 5950"/>
                <a:gd name="T15" fmla="*/ 1459 h 5130"/>
                <a:gd name="T16" fmla="*/ 5296 w 5950"/>
                <a:gd name="T17" fmla="*/ 1483 h 5130"/>
                <a:gd name="T18" fmla="*/ 5147 w 5950"/>
                <a:gd name="T19" fmla="*/ 1558 h 5130"/>
                <a:gd name="T20" fmla="*/ 4801 w 5950"/>
                <a:gd name="T21" fmla="*/ 1719 h 5130"/>
                <a:gd name="T22" fmla="*/ 4646 w 5950"/>
                <a:gd name="T23" fmla="*/ 1752 h 5130"/>
                <a:gd name="T24" fmla="*/ 4334 w 5950"/>
                <a:gd name="T25" fmla="*/ 1797 h 5130"/>
                <a:gd name="T26" fmla="*/ 4004 w 5950"/>
                <a:gd name="T27" fmla="*/ 1868 h 5130"/>
                <a:gd name="T28" fmla="*/ 3753 w 5950"/>
                <a:gd name="T29" fmla="*/ 1896 h 5130"/>
                <a:gd name="T30" fmla="*/ 3620 w 5950"/>
                <a:gd name="T31" fmla="*/ 1959 h 5130"/>
                <a:gd name="T32" fmla="*/ 3208 w 5950"/>
                <a:gd name="T33" fmla="*/ 2162 h 5130"/>
                <a:gd name="T34" fmla="*/ 2949 w 5950"/>
                <a:gd name="T35" fmla="*/ 2405 h 5130"/>
                <a:gd name="T36" fmla="*/ 3145 w 5950"/>
                <a:gd name="T37" fmla="*/ 2644 h 5130"/>
                <a:gd name="T38" fmla="*/ 3310 w 5950"/>
                <a:gd name="T39" fmla="*/ 2937 h 5130"/>
                <a:gd name="T40" fmla="*/ 3420 w 5950"/>
                <a:gd name="T41" fmla="*/ 3243 h 5130"/>
                <a:gd name="T42" fmla="*/ 3430 w 5950"/>
                <a:gd name="T43" fmla="*/ 3446 h 5130"/>
                <a:gd name="T44" fmla="*/ 3365 w 5950"/>
                <a:gd name="T45" fmla="*/ 4029 h 5130"/>
                <a:gd name="T46" fmla="*/ 3257 w 5950"/>
                <a:gd name="T47" fmla="*/ 4494 h 5130"/>
                <a:gd name="T48" fmla="*/ 3063 w 5950"/>
                <a:gd name="T49" fmla="*/ 4980 h 5130"/>
                <a:gd name="T50" fmla="*/ 2975 w 5950"/>
                <a:gd name="T51" fmla="*/ 5130 h 5130"/>
                <a:gd name="T52" fmla="*/ 2526 w 5950"/>
                <a:gd name="T53" fmla="*/ 4886 h 5130"/>
                <a:gd name="T54" fmla="*/ 2294 w 5950"/>
                <a:gd name="T55" fmla="*/ 4705 h 5130"/>
                <a:gd name="T56" fmla="*/ 1703 w 5950"/>
                <a:gd name="T57" fmla="*/ 4181 h 5130"/>
                <a:gd name="T58" fmla="*/ 1483 w 5950"/>
                <a:gd name="T59" fmla="*/ 3895 h 5130"/>
                <a:gd name="T60" fmla="*/ 1314 w 5950"/>
                <a:gd name="T61" fmla="*/ 3710 h 5130"/>
                <a:gd name="T62" fmla="*/ 1215 w 5950"/>
                <a:gd name="T63" fmla="*/ 3644 h 5130"/>
                <a:gd name="T64" fmla="*/ 908 w 5950"/>
                <a:gd name="T65" fmla="*/ 3334 h 5130"/>
                <a:gd name="T66" fmla="*/ 546 w 5950"/>
                <a:gd name="T67" fmla="*/ 2888 h 5130"/>
                <a:gd name="T68" fmla="*/ 244 w 5950"/>
                <a:gd name="T69" fmla="*/ 2433 h 5130"/>
                <a:gd name="T70" fmla="*/ 61 w 5950"/>
                <a:gd name="T71" fmla="*/ 2071 h 5130"/>
                <a:gd name="T72" fmla="*/ 5 w 5950"/>
                <a:gd name="T73" fmla="*/ 1869 h 5130"/>
                <a:gd name="T74" fmla="*/ 7 w 5950"/>
                <a:gd name="T75" fmla="*/ 1703 h 5130"/>
                <a:gd name="T76" fmla="*/ 52 w 5950"/>
                <a:gd name="T77" fmla="*/ 1568 h 5130"/>
                <a:gd name="T78" fmla="*/ 168 w 5950"/>
                <a:gd name="T79" fmla="*/ 1423 h 5130"/>
                <a:gd name="T80" fmla="*/ 372 w 5950"/>
                <a:gd name="T81" fmla="*/ 1294 h 5130"/>
                <a:gd name="T82" fmla="*/ 559 w 5950"/>
                <a:gd name="T83" fmla="*/ 1210 h 5130"/>
                <a:gd name="T84" fmla="*/ 817 w 5950"/>
                <a:gd name="T85" fmla="*/ 1107 h 5130"/>
                <a:gd name="T86" fmla="*/ 1335 w 5950"/>
                <a:gd name="T87" fmla="*/ 962 h 5130"/>
                <a:gd name="T88" fmla="*/ 2292 w 5950"/>
                <a:gd name="T89" fmla="*/ 648 h 5130"/>
                <a:gd name="T90" fmla="*/ 2463 w 5950"/>
                <a:gd name="T91" fmla="*/ 588 h 5130"/>
                <a:gd name="T92" fmla="*/ 3629 w 5950"/>
                <a:gd name="T93" fmla="*/ 384 h 5130"/>
                <a:gd name="T94" fmla="*/ 3925 w 5950"/>
                <a:gd name="T95" fmla="*/ 325 h 5130"/>
                <a:gd name="T96" fmla="*/ 4217 w 5950"/>
                <a:gd name="T97" fmla="*/ 316 h 5130"/>
                <a:gd name="T98" fmla="*/ 4512 w 5950"/>
                <a:gd name="T99" fmla="*/ 319 h 5130"/>
                <a:gd name="T100" fmla="*/ 5055 w 5950"/>
                <a:gd name="T101" fmla="*/ 208 h 5130"/>
                <a:gd name="T102" fmla="*/ 5228 w 5950"/>
                <a:gd name="T103" fmla="*/ 152 h 5130"/>
                <a:gd name="T104" fmla="*/ 5722 w 5950"/>
                <a:gd name="T105" fmla="*/ 7 h 5130"/>
                <a:gd name="T106" fmla="*/ 5845 w 5950"/>
                <a:gd name="T107" fmla="*/ 7 h 5130"/>
                <a:gd name="T108" fmla="*/ 5950 w 5950"/>
                <a:gd name="T109" fmla="*/ 70 h 5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50" h="5130">
                  <a:moveTo>
                    <a:pt x="5950" y="70"/>
                  </a:moveTo>
                  <a:lnTo>
                    <a:pt x="5950" y="70"/>
                  </a:lnTo>
                  <a:lnTo>
                    <a:pt x="5940" y="79"/>
                  </a:lnTo>
                  <a:lnTo>
                    <a:pt x="5931" y="89"/>
                  </a:lnTo>
                  <a:lnTo>
                    <a:pt x="5923" y="101"/>
                  </a:lnTo>
                  <a:lnTo>
                    <a:pt x="5916" y="112"/>
                  </a:lnTo>
                  <a:lnTo>
                    <a:pt x="5916" y="112"/>
                  </a:lnTo>
                  <a:lnTo>
                    <a:pt x="5907" y="127"/>
                  </a:lnTo>
                  <a:lnTo>
                    <a:pt x="5899" y="142"/>
                  </a:lnTo>
                  <a:lnTo>
                    <a:pt x="5885" y="174"/>
                  </a:lnTo>
                  <a:lnTo>
                    <a:pt x="5874" y="208"/>
                  </a:lnTo>
                  <a:lnTo>
                    <a:pt x="5864" y="242"/>
                  </a:lnTo>
                  <a:lnTo>
                    <a:pt x="5858" y="277"/>
                  </a:lnTo>
                  <a:lnTo>
                    <a:pt x="5851" y="312"/>
                  </a:lnTo>
                  <a:lnTo>
                    <a:pt x="5848" y="349"/>
                  </a:lnTo>
                  <a:lnTo>
                    <a:pt x="5844" y="387"/>
                  </a:lnTo>
                  <a:lnTo>
                    <a:pt x="5843" y="423"/>
                  </a:lnTo>
                  <a:lnTo>
                    <a:pt x="5841" y="461"/>
                  </a:lnTo>
                  <a:lnTo>
                    <a:pt x="5839" y="535"/>
                  </a:lnTo>
                  <a:lnTo>
                    <a:pt x="5838" y="607"/>
                  </a:lnTo>
                  <a:lnTo>
                    <a:pt x="5835" y="643"/>
                  </a:lnTo>
                  <a:lnTo>
                    <a:pt x="5833" y="675"/>
                  </a:lnTo>
                  <a:lnTo>
                    <a:pt x="5833" y="675"/>
                  </a:lnTo>
                  <a:lnTo>
                    <a:pt x="5829" y="721"/>
                  </a:lnTo>
                  <a:lnTo>
                    <a:pt x="5827" y="765"/>
                  </a:lnTo>
                  <a:lnTo>
                    <a:pt x="5827" y="809"/>
                  </a:lnTo>
                  <a:lnTo>
                    <a:pt x="5827" y="854"/>
                  </a:lnTo>
                  <a:lnTo>
                    <a:pt x="5831" y="944"/>
                  </a:lnTo>
                  <a:lnTo>
                    <a:pt x="5833" y="988"/>
                  </a:lnTo>
                  <a:lnTo>
                    <a:pt x="5833" y="1032"/>
                  </a:lnTo>
                  <a:lnTo>
                    <a:pt x="5833" y="1032"/>
                  </a:lnTo>
                  <a:lnTo>
                    <a:pt x="5831" y="1072"/>
                  </a:lnTo>
                  <a:lnTo>
                    <a:pt x="5827" y="1115"/>
                  </a:lnTo>
                  <a:lnTo>
                    <a:pt x="5822" y="1159"/>
                  </a:lnTo>
                  <a:lnTo>
                    <a:pt x="5816" y="1204"/>
                  </a:lnTo>
                  <a:lnTo>
                    <a:pt x="5810" y="1249"/>
                  </a:lnTo>
                  <a:lnTo>
                    <a:pt x="5805" y="1293"/>
                  </a:lnTo>
                  <a:lnTo>
                    <a:pt x="5801" y="1336"/>
                  </a:lnTo>
                  <a:lnTo>
                    <a:pt x="5800" y="1375"/>
                  </a:lnTo>
                  <a:lnTo>
                    <a:pt x="5800" y="1375"/>
                  </a:lnTo>
                  <a:lnTo>
                    <a:pt x="5819" y="1393"/>
                  </a:lnTo>
                  <a:lnTo>
                    <a:pt x="5819" y="1393"/>
                  </a:lnTo>
                  <a:lnTo>
                    <a:pt x="5810" y="1400"/>
                  </a:lnTo>
                  <a:lnTo>
                    <a:pt x="5799" y="1410"/>
                  </a:lnTo>
                  <a:lnTo>
                    <a:pt x="5783" y="1420"/>
                  </a:lnTo>
                  <a:lnTo>
                    <a:pt x="5766" y="1432"/>
                  </a:lnTo>
                  <a:lnTo>
                    <a:pt x="5747" y="1442"/>
                  </a:lnTo>
                  <a:lnTo>
                    <a:pt x="5735" y="1447"/>
                  </a:lnTo>
                  <a:lnTo>
                    <a:pt x="5724" y="1451"/>
                  </a:lnTo>
                  <a:lnTo>
                    <a:pt x="5714" y="1453"/>
                  </a:lnTo>
                  <a:lnTo>
                    <a:pt x="5701" y="1456"/>
                  </a:lnTo>
                  <a:lnTo>
                    <a:pt x="5701" y="1456"/>
                  </a:lnTo>
                  <a:lnTo>
                    <a:pt x="5688" y="1457"/>
                  </a:lnTo>
                  <a:lnTo>
                    <a:pt x="5669" y="1458"/>
                  </a:lnTo>
                  <a:lnTo>
                    <a:pt x="5620" y="1459"/>
                  </a:lnTo>
                  <a:lnTo>
                    <a:pt x="5560" y="1459"/>
                  </a:lnTo>
                  <a:lnTo>
                    <a:pt x="5495" y="1461"/>
                  </a:lnTo>
                  <a:lnTo>
                    <a:pt x="5428" y="1463"/>
                  </a:lnTo>
                  <a:lnTo>
                    <a:pt x="5396" y="1466"/>
                  </a:lnTo>
                  <a:lnTo>
                    <a:pt x="5366" y="1468"/>
                  </a:lnTo>
                  <a:lnTo>
                    <a:pt x="5340" y="1472"/>
                  </a:lnTo>
                  <a:lnTo>
                    <a:pt x="5316" y="1477"/>
                  </a:lnTo>
                  <a:lnTo>
                    <a:pt x="5296" y="1483"/>
                  </a:lnTo>
                  <a:lnTo>
                    <a:pt x="5287" y="1487"/>
                  </a:lnTo>
                  <a:lnTo>
                    <a:pt x="5279" y="1491"/>
                  </a:lnTo>
                  <a:lnTo>
                    <a:pt x="5279" y="1491"/>
                  </a:lnTo>
                  <a:lnTo>
                    <a:pt x="5264" y="1500"/>
                  </a:lnTo>
                  <a:lnTo>
                    <a:pt x="5246" y="1510"/>
                  </a:lnTo>
                  <a:lnTo>
                    <a:pt x="5201" y="1533"/>
                  </a:lnTo>
                  <a:lnTo>
                    <a:pt x="5147" y="1558"/>
                  </a:lnTo>
                  <a:lnTo>
                    <a:pt x="5089" y="1583"/>
                  </a:lnTo>
                  <a:lnTo>
                    <a:pt x="4974" y="1635"/>
                  </a:lnTo>
                  <a:lnTo>
                    <a:pt x="4926" y="1657"/>
                  </a:lnTo>
                  <a:lnTo>
                    <a:pt x="4888" y="1676"/>
                  </a:lnTo>
                  <a:lnTo>
                    <a:pt x="4888" y="1676"/>
                  </a:lnTo>
                  <a:lnTo>
                    <a:pt x="4829" y="1707"/>
                  </a:lnTo>
                  <a:lnTo>
                    <a:pt x="4801" y="1719"/>
                  </a:lnTo>
                  <a:lnTo>
                    <a:pt x="4774" y="1731"/>
                  </a:lnTo>
                  <a:lnTo>
                    <a:pt x="4745" y="1739"/>
                  </a:lnTo>
                  <a:lnTo>
                    <a:pt x="4714" y="1747"/>
                  </a:lnTo>
                  <a:lnTo>
                    <a:pt x="4699" y="1749"/>
                  </a:lnTo>
                  <a:lnTo>
                    <a:pt x="4682" y="1751"/>
                  </a:lnTo>
                  <a:lnTo>
                    <a:pt x="4664" y="1752"/>
                  </a:lnTo>
                  <a:lnTo>
                    <a:pt x="4646" y="1752"/>
                  </a:lnTo>
                  <a:lnTo>
                    <a:pt x="4646" y="1752"/>
                  </a:lnTo>
                  <a:lnTo>
                    <a:pt x="4624" y="1753"/>
                  </a:lnTo>
                  <a:lnTo>
                    <a:pt x="4595" y="1756"/>
                  </a:lnTo>
                  <a:lnTo>
                    <a:pt x="4559" y="1760"/>
                  </a:lnTo>
                  <a:lnTo>
                    <a:pt x="4519" y="1766"/>
                  </a:lnTo>
                  <a:lnTo>
                    <a:pt x="4431" y="1780"/>
                  </a:lnTo>
                  <a:lnTo>
                    <a:pt x="4334" y="1797"/>
                  </a:lnTo>
                  <a:lnTo>
                    <a:pt x="4239" y="1816"/>
                  </a:lnTo>
                  <a:lnTo>
                    <a:pt x="4154" y="1834"/>
                  </a:lnTo>
                  <a:lnTo>
                    <a:pt x="4083" y="1850"/>
                  </a:lnTo>
                  <a:lnTo>
                    <a:pt x="4039" y="1860"/>
                  </a:lnTo>
                  <a:lnTo>
                    <a:pt x="4039" y="1860"/>
                  </a:lnTo>
                  <a:lnTo>
                    <a:pt x="4022" y="1864"/>
                  </a:lnTo>
                  <a:lnTo>
                    <a:pt x="4004" y="1868"/>
                  </a:lnTo>
                  <a:lnTo>
                    <a:pt x="3961" y="1872"/>
                  </a:lnTo>
                  <a:lnTo>
                    <a:pt x="3912" y="1875"/>
                  </a:lnTo>
                  <a:lnTo>
                    <a:pt x="3859" y="1879"/>
                  </a:lnTo>
                  <a:lnTo>
                    <a:pt x="3832" y="1882"/>
                  </a:lnTo>
                  <a:lnTo>
                    <a:pt x="3804" y="1886"/>
                  </a:lnTo>
                  <a:lnTo>
                    <a:pt x="3779" y="1891"/>
                  </a:lnTo>
                  <a:lnTo>
                    <a:pt x="3753" y="1896"/>
                  </a:lnTo>
                  <a:lnTo>
                    <a:pt x="3729" y="1902"/>
                  </a:lnTo>
                  <a:lnTo>
                    <a:pt x="3706" y="1910"/>
                  </a:lnTo>
                  <a:lnTo>
                    <a:pt x="3685" y="1920"/>
                  </a:lnTo>
                  <a:lnTo>
                    <a:pt x="3665" y="1931"/>
                  </a:lnTo>
                  <a:lnTo>
                    <a:pt x="3665" y="1931"/>
                  </a:lnTo>
                  <a:lnTo>
                    <a:pt x="3644" y="1944"/>
                  </a:lnTo>
                  <a:lnTo>
                    <a:pt x="3620" y="1959"/>
                  </a:lnTo>
                  <a:lnTo>
                    <a:pt x="3562" y="1989"/>
                  </a:lnTo>
                  <a:lnTo>
                    <a:pt x="3496" y="2022"/>
                  </a:lnTo>
                  <a:lnTo>
                    <a:pt x="3424" y="2056"/>
                  </a:lnTo>
                  <a:lnTo>
                    <a:pt x="3353" y="2089"/>
                  </a:lnTo>
                  <a:lnTo>
                    <a:pt x="3288" y="2120"/>
                  </a:lnTo>
                  <a:lnTo>
                    <a:pt x="3231" y="2149"/>
                  </a:lnTo>
                  <a:lnTo>
                    <a:pt x="3208" y="2162"/>
                  </a:lnTo>
                  <a:lnTo>
                    <a:pt x="3189" y="2173"/>
                  </a:lnTo>
                  <a:lnTo>
                    <a:pt x="3189" y="2173"/>
                  </a:lnTo>
                  <a:lnTo>
                    <a:pt x="3107" y="2226"/>
                  </a:lnTo>
                  <a:lnTo>
                    <a:pt x="3014" y="2285"/>
                  </a:lnTo>
                  <a:lnTo>
                    <a:pt x="2903" y="2353"/>
                  </a:lnTo>
                  <a:lnTo>
                    <a:pt x="2903" y="2353"/>
                  </a:lnTo>
                  <a:lnTo>
                    <a:pt x="2949" y="2405"/>
                  </a:lnTo>
                  <a:lnTo>
                    <a:pt x="2995" y="2457"/>
                  </a:lnTo>
                  <a:lnTo>
                    <a:pt x="3047" y="2517"/>
                  </a:lnTo>
                  <a:lnTo>
                    <a:pt x="3047" y="2517"/>
                  </a:lnTo>
                  <a:lnTo>
                    <a:pt x="3047" y="2517"/>
                  </a:lnTo>
                  <a:lnTo>
                    <a:pt x="3102" y="2585"/>
                  </a:lnTo>
                  <a:lnTo>
                    <a:pt x="3126" y="2617"/>
                  </a:lnTo>
                  <a:lnTo>
                    <a:pt x="3145" y="2644"/>
                  </a:lnTo>
                  <a:lnTo>
                    <a:pt x="3145" y="2644"/>
                  </a:lnTo>
                  <a:lnTo>
                    <a:pt x="3177" y="2692"/>
                  </a:lnTo>
                  <a:lnTo>
                    <a:pt x="3217" y="2759"/>
                  </a:lnTo>
                  <a:lnTo>
                    <a:pt x="3240" y="2799"/>
                  </a:lnTo>
                  <a:lnTo>
                    <a:pt x="3262" y="2842"/>
                  </a:lnTo>
                  <a:lnTo>
                    <a:pt x="3286" y="2889"/>
                  </a:lnTo>
                  <a:lnTo>
                    <a:pt x="3310" y="2937"/>
                  </a:lnTo>
                  <a:lnTo>
                    <a:pt x="3333" y="2987"/>
                  </a:lnTo>
                  <a:lnTo>
                    <a:pt x="3354" y="3039"/>
                  </a:lnTo>
                  <a:lnTo>
                    <a:pt x="3375" y="3091"/>
                  </a:lnTo>
                  <a:lnTo>
                    <a:pt x="3392" y="3142"/>
                  </a:lnTo>
                  <a:lnTo>
                    <a:pt x="3407" y="3194"/>
                  </a:lnTo>
                  <a:lnTo>
                    <a:pt x="3414" y="3219"/>
                  </a:lnTo>
                  <a:lnTo>
                    <a:pt x="3420" y="3243"/>
                  </a:lnTo>
                  <a:lnTo>
                    <a:pt x="3424" y="3268"/>
                  </a:lnTo>
                  <a:lnTo>
                    <a:pt x="3428" y="3292"/>
                  </a:lnTo>
                  <a:lnTo>
                    <a:pt x="3430" y="3316"/>
                  </a:lnTo>
                  <a:lnTo>
                    <a:pt x="3431" y="3339"/>
                  </a:lnTo>
                  <a:lnTo>
                    <a:pt x="3431" y="3339"/>
                  </a:lnTo>
                  <a:lnTo>
                    <a:pt x="3433" y="3388"/>
                  </a:lnTo>
                  <a:lnTo>
                    <a:pt x="3430" y="3446"/>
                  </a:lnTo>
                  <a:lnTo>
                    <a:pt x="3426" y="3509"/>
                  </a:lnTo>
                  <a:lnTo>
                    <a:pt x="3421" y="3579"/>
                  </a:lnTo>
                  <a:lnTo>
                    <a:pt x="3414" y="3650"/>
                  </a:lnTo>
                  <a:lnTo>
                    <a:pt x="3406" y="3726"/>
                  </a:lnTo>
                  <a:lnTo>
                    <a:pt x="3396" y="3803"/>
                  </a:lnTo>
                  <a:lnTo>
                    <a:pt x="3386" y="3880"/>
                  </a:lnTo>
                  <a:lnTo>
                    <a:pt x="3365" y="4029"/>
                  </a:lnTo>
                  <a:lnTo>
                    <a:pt x="3342" y="4162"/>
                  </a:lnTo>
                  <a:lnTo>
                    <a:pt x="3322" y="4272"/>
                  </a:lnTo>
                  <a:lnTo>
                    <a:pt x="3312" y="4315"/>
                  </a:lnTo>
                  <a:lnTo>
                    <a:pt x="3304" y="4346"/>
                  </a:lnTo>
                  <a:lnTo>
                    <a:pt x="3304" y="4346"/>
                  </a:lnTo>
                  <a:lnTo>
                    <a:pt x="3285" y="4412"/>
                  </a:lnTo>
                  <a:lnTo>
                    <a:pt x="3257" y="4494"/>
                  </a:lnTo>
                  <a:lnTo>
                    <a:pt x="3226" y="4587"/>
                  </a:lnTo>
                  <a:lnTo>
                    <a:pt x="3189" y="4685"/>
                  </a:lnTo>
                  <a:lnTo>
                    <a:pt x="3151" y="4782"/>
                  </a:lnTo>
                  <a:lnTo>
                    <a:pt x="3115" y="4872"/>
                  </a:lnTo>
                  <a:lnTo>
                    <a:pt x="3097" y="4912"/>
                  </a:lnTo>
                  <a:lnTo>
                    <a:pt x="3080" y="4949"/>
                  </a:lnTo>
                  <a:lnTo>
                    <a:pt x="3063" y="4980"/>
                  </a:lnTo>
                  <a:lnTo>
                    <a:pt x="3049" y="5007"/>
                  </a:lnTo>
                  <a:lnTo>
                    <a:pt x="3049" y="5007"/>
                  </a:lnTo>
                  <a:lnTo>
                    <a:pt x="3030" y="5038"/>
                  </a:lnTo>
                  <a:lnTo>
                    <a:pt x="3014" y="5070"/>
                  </a:lnTo>
                  <a:lnTo>
                    <a:pt x="2983" y="5130"/>
                  </a:lnTo>
                  <a:lnTo>
                    <a:pt x="2975" y="5130"/>
                  </a:lnTo>
                  <a:lnTo>
                    <a:pt x="2975" y="5130"/>
                  </a:lnTo>
                  <a:lnTo>
                    <a:pt x="2921" y="5103"/>
                  </a:lnTo>
                  <a:lnTo>
                    <a:pt x="2741" y="5012"/>
                  </a:lnTo>
                  <a:lnTo>
                    <a:pt x="2741" y="5012"/>
                  </a:lnTo>
                  <a:lnTo>
                    <a:pt x="2680" y="4979"/>
                  </a:lnTo>
                  <a:lnTo>
                    <a:pt x="2625" y="4948"/>
                  </a:lnTo>
                  <a:lnTo>
                    <a:pt x="2573" y="4916"/>
                  </a:lnTo>
                  <a:lnTo>
                    <a:pt x="2526" y="4886"/>
                  </a:lnTo>
                  <a:lnTo>
                    <a:pt x="2485" y="4855"/>
                  </a:lnTo>
                  <a:lnTo>
                    <a:pt x="2447" y="4829"/>
                  </a:lnTo>
                  <a:lnTo>
                    <a:pt x="2385" y="4782"/>
                  </a:lnTo>
                  <a:lnTo>
                    <a:pt x="2385" y="4782"/>
                  </a:lnTo>
                  <a:lnTo>
                    <a:pt x="2350" y="4755"/>
                  </a:lnTo>
                  <a:lnTo>
                    <a:pt x="2294" y="4705"/>
                  </a:lnTo>
                  <a:lnTo>
                    <a:pt x="2294" y="4705"/>
                  </a:lnTo>
                  <a:lnTo>
                    <a:pt x="2141" y="4569"/>
                  </a:lnTo>
                  <a:lnTo>
                    <a:pt x="1965" y="4412"/>
                  </a:lnTo>
                  <a:lnTo>
                    <a:pt x="1808" y="4272"/>
                  </a:lnTo>
                  <a:lnTo>
                    <a:pt x="1750" y="4220"/>
                  </a:lnTo>
                  <a:lnTo>
                    <a:pt x="1712" y="4189"/>
                  </a:lnTo>
                  <a:lnTo>
                    <a:pt x="1712" y="4189"/>
                  </a:lnTo>
                  <a:lnTo>
                    <a:pt x="1703" y="4181"/>
                  </a:lnTo>
                  <a:lnTo>
                    <a:pt x="1693" y="4172"/>
                  </a:lnTo>
                  <a:lnTo>
                    <a:pt x="1673" y="4150"/>
                  </a:lnTo>
                  <a:lnTo>
                    <a:pt x="1650" y="4122"/>
                  </a:lnTo>
                  <a:lnTo>
                    <a:pt x="1626" y="4089"/>
                  </a:lnTo>
                  <a:lnTo>
                    <a:pt x="1572" y="4016"/>
                  </a:lnTo>
                  <a:lnTo>
                    <a:pt x="1513" y="3935"/>
                  </a:lnTo>
                  <a:lnTo>
                    <a:pt x="1483" y="3895"/>
                  </a:lnTo>
                  <a:lnTo>
                    <a:pt x="1451" y="3855"/>
                  </a:lnTo>
                  <a:lnTo>
                    <a:pt x="1420" y="3817"/>
                  </a:lnTo>
                  <a:lnTo>
                    <a:pt x="1389" y="3781"/>
                  </a:lnTo>
                  <a:lnTo>
                    <a:pt x="1358" y="3749"/>
                  </a:lnTo>
                  <a:lnTo>
                    <a:pt x="1343" y="3735"/>
                  </a:lnTo>
                  <a:lnTo>
                    <a:pt x="1329" y="3721"/>
                  </a:lnTo>
                  <a:lnTo>
                    <a:pt x="1314" y="3710"/>
                  </a:lnTo>
                  <a:lnTo>
                    <a:pt x="1300" y="3700"/>
                  </a:lnTo>
                  <a:lnTo>
                    <a:pt x="1285" y="3689"/>
                  </a:lnTo>
                  <a:lnTo>
                    <a:pt x="1271" y="3682"/>
                  </a:lnTo>
                  <a:lnTo>
                    <a:pt x="1271" y="3682"/>
                  </a:lnTo>
                  <a:lnTo>
                    <a:pt x="1256" y="3673"/>
                  </a:lnTo>
                  <a:lnTo>
                    <a:pt x="1237" y="3660"/>
                  </a:lnTo>
                  <a:lnTo>
                    <a:pt x="1215" y="3644"/>
                  </a:lnTo>
                  <a:lnTo>
                    <a:pt x="1190" y="3623"/>
                  </a:lnTo>
                  <a:lnTo>
                    <a:pt x="1162" y="3597"/>
                  </a:lnTo>
                  <a:lnTo>
                    <a:pt x="1132" y="3570"/>
                  </a:lnTo>
                  <a:lnTo>
                    <a:pt x="1099" y="3538"/>
                  </a:lnTo>
                  <a:lnTo>
                    <a:pt x="1065" y="3503"/>
                  </a:lnTo>
                  <a:lnTo>
                    <a:pt x="990" y="3423"/>
                  </a:lnTo>
                  <a:lnTo>
                    <a:pt x="908" y="3334"/>
                  </a:lnTo>
                  <a:lnTo>
                    <a:pt x="821" y="3234"/>
                  </a:lnTo>
                  <a:lnTo>
                    <a:pt x="777" y="3180"/>
                  </a:lnTo>
                  <a:lnTo>
                    <a:pt x="731" y="3125"/>
                  </a:lnTo>
                  <a:lnTo>
                    <a:pt x="685" y="3068"/>
                  </a:lnTo>
                  <a:lnTo>
                    <a:pt x="639" y="3010"/>
                  </a:lnTo>
                  <a:lnTo>
                    <a:pt x="593" y="2949"/>
                  </a:lnTo>
                  <a:lnTo>
                    <a:pt x="546" y="2888"/>
                  </a:lnTo>
                  <a:lnTo>
                    <a:pt x="501" y="2825"/>
                  </a:lnTo>
                  <a:lnTo>
                    <a:pt x="455" y="2762"/>
                  </a:lnTo>
                  <a:lnTo>
                    <a:pt x="411" y="2696"/>
                  </a:lnTo>
                  <a:lnTo>
                    <a:pt x="367" y="2631"/>
                  </a:lnTo>
                  <a:lnTo>
                    <a:pt x="326" y="2565"/>
                  </a:lnTo>
                  <a:lnTo>
                    <a:pt x="284" y="2499"/>
                  </a:lnTo>
                  <a:lnTo>
                    <a:pt x="244" y="2433"/>
                  </a:lnTo>
                  <a:lnTo>
                    <a:pt x="206" y="2366"/>
                  </a:lnTo>
                  <a:lnTo>
                    <a:pt x="170" y="2300"/>
                  </a:lnTo>
                  <a:lnTo>
                    <a:pt x="136" y="2233"/>
                  </a:lnTo>
                  <a:lnTo>
                    <a:pt x="104" y="2168"/>
                  </a:lnTo>
                  <a:lnTo>
                    <a:pt x="75" y="2102"/>
                  </a:lnTo>
                  <a:lnTo>
                    <a:pt x="75" y="2102"/>
                  </a:lnTo>
                  <a:lnTo>
                    <a:pt x="61" y="2071"/>
                  </a:lnTo>
                  <a:lnTo>
                    <a:pt x="49" y="2039"/>
                  </a:lnTo>
                  <a:lnTo>
                    <a:pt x="39" y="2009"/>
                  </a:lnTo>
                  <a:lnTo>
                    <a:pt x="29" y="1980"/>
                  </a:lnTo>
                  <a:lnTo>
                    <a:pt x="22" y="1951"/>
                  </a:lnTo>
                  <a:lnTo>
                    <a:pt x="15" y="1923"/>
                  </a:lnTo>
                  <a:lnTo>
                    <a:pt x="10" y="1896"/>
                  </a:lnTo>
                  <a:lnTo>
                    <a:pt x="5" y="1869"/>
                  </a:lnTo>
                  <a:lnTo>
                    <a:pt x="3" y="1843"/>
                  </a:lnTo>
                  <a:lnTo>
                    <a:pt x="0" y="1818"/>
                  </a:lnTo>
                  <a:lnTo>
                    <a:pt x="0" y="1794"/>
                  </a:lnTo>
                  <a:lnTo>
                    <a:pt x="0" y="1770"/>
                  </a:lnTo>
                  <a:lnTo>
                    <a:pt x="2" y="1747"/>
                  </a:lnTo>
                  <a:lnTo>
                    <a:pt x="3" y="1724"/>
                  </a:lnTo>
                  <a:lnTo>
                    <a:pt x="7" y="1703"/>
                  </a:lnTo>
                  <a:lnTo>
                    <a:pt x="10" y="1681"/>
                  </a:lnTo>
                  <a:lnTo>
                    <a:pt x="15" y="1661"/>
                  </a:lnTo>
                  <a:lnTo>
                    <a:pt x="22" y="1641"/>
                  </a:lnTo>
                  <a:lnTo>
                    <a:pt x="28" y="1622"/>
                  </a:lnTo>
                  <a:lnTo>
                    <a:pt x="34" y="1603"/>
                  </a:lnTo>
                  <a:lnTo>
                    <a:pt x="43" y="1586"/>
                  </a:lnTo>
                  <a:lnTo>
                    <a:pt x="52" y="1568"/>
                  </a:lnTo>
                  <a:lnTo>
                    <a:pt x="61" y="1552"/>
                  </a:lnTo>
                  <a:lnTo>
                    <a:pt x="71" y="1535"/>
                  </a:lnTo>
                  <a:lnTo>
                    <a:pt x="81" y="1519"/>
                  </a:lnTo>
                  <a:lnTo>
                    <a:pt x="92" y="1504"/>
                  </a:lnTo>
                  <a:lnTo>
                    <a:pt x="116" y="1476"/>
                  </a:lnTo>
                  <a:lnTo>
                    <a:pt x="141" y="1448"/>
                  </a:lnTo>
                  <a:lnTo>
                    <a:pt x="168" y="1423"/>
                  </a:lnTo>
                  <a:lnTo>
                    <a:pt x="196" y="1400"/>
                  </a:lnTo>
                  <a:lnTo>
                    <a:pt x="225" y="1379"/>
                  </a:lnTo>
                  <a:lnTo>
                    <a:pt x="255" y="1359"/>
                  </a:lnTo>
                  <a:lnTo>
                    <a:pt x="284" y="1341"/>
                  </a:lnTo>
                  <a:lnTo>
                    <a:pt x="314" y="1325"/>
                  </a:lnTo>
                  <a:lnTo>
                    <a:pt x="343" y="1308"/>
                  </a:lnTo>
                  <a:lnTo>
                    <a:pt x="372" y="1294"/>
                  </a:lnTo>
                  <a:lnTo>
                    <a:pt x="400" y="1282"/>
                  </a:lnTo>
                  <a:lnTo>
                    <a:pt x="453" y="1259"/>
                  </a:lnTo>
                  <a:lnTo>
                    <a:pt x="498" y="1240"/>
                  </a:lnTo>
                  <a:lnTo>
                    <a:pt x="533" y="1224"/>
                  </a:lnTo>
                  <a:lnTo>
                    <a:pt x="547" y="1216"/>
                  </a:lnTo>
                  <a:lnTo>
                    <a:pt x="559" y="1210"/>
                  </a:lnTo>
                  <a:lnTo>
                    <a:pt x="559" y="1210"/>
                  </a:lnTo>
                  <a:lnTo>
                    <a:pt x="569" y="1202"/>
                  </a:lnTo>
                  <a:lnTo>
                    <a:pt x="583" y="1195"/>
                  </a:lnTo>
                  <a:lnTo>
                    <a:pt x="615" y="1180"/>
                  </a:lnTo>
                  <a:lnTo>
                    <a:pt x="657" y="1162"/>
                  </a:lnTo>
                  <a:lnTo>
                    <a:pt x="705" y="1144"/>
                  </a:lnTo>
                  <a:lnTo>
                    <a:pt x="759" y="1125"/>
                  </a:lnTo>
                  <a:lnTo>
                    <a:pt x="817" y="1107"/>
                  </a:lnTo>
                  <a:lnTo>
                    <a:pt x="939" y="1069"/>
                  </a:lnTo>
                  <a:lnTo>
                    <a:pt x="1062" y="1033"/>
                  </a:lnTo>
                  <a:lnTo>
                    <a:pt x="1171" y="1003"/>
                  </a:lnTo>
                  <a:lnTo>
                    <a:pt x="1258" y="980"/>
                  </a:lnTo>
                  <a:lnTo>
                    <a:pt x="1311" y="968"/>
                  </a:lnTo>
                  <a:lnTo>
                    <a:pt x="1311" y="968"/>
                  </a:lnTo>
                  <a:lnTo>
                    <a:pt x="1335" y="962"/>
                  </a:lnTo>
                  <a:lnTo>
                    <a:pt x="1375" y="950"/>
                  </a:lnTo>
                  <a:lnTo>
                    <a:pt x="1494" y="914"/>
                  </a:lnTo>
                  <a:lnTo>
                    <a:pt x="1649" y="865"/>
                  </a:lnTo>
                  <a:lnTo>
                    <a:pt x="1823" y="808"/>
                  </a:lnTo>
                  <a:lnTo>
                    <a:pt x="1999" y="750"/>
                  </a:lnTo>
                  <a:lnTo>
                    <a:pt x="2162" y="694"/>
                  </a:lnTo>
                  <a:lnTo>
                    <a:pt x="2292" y="648"/>
                  </a:lnTo>
                  <a:lnTo>
                    <a:pt x="2338" y="629"/>
                  </a:lnTo>
                  <a:lnTo>
                    <a:pt x="2371" y="615"/>
                  </a:lnTo>
                  <a:lnTo>
                    <a:pt x="2371" y="615"/>
                  </a:lnTo>
                  <a:lnTo>
                    <a:pt x="2386" y="610"/>
                  </a:lnTo>
                  <a:lnTo>
                    <a:pt x="2408" y="602"/>
                  </a:lnTo>
                  <a:lnTo>
                    <a:pt x="2433" y="596"/>
                  </a:lnTo>
                  <a:lnTo>
                    <a:pt x="2463" y="588"/>
                  </a:lnTo>
                  <a:lnTo>
                    <a:pt x="2538" y="572"/>
                  </a:lnTo>
                  <a:lnTo>
                    <a:pt x="2627" y="554"/>
                  </a:lnTo>
                  <a:lnTo>
                    <a:pt x="2728" y="535"/>
                  </a:lnTo>
                  <a:lnTo>
                    <a:pt x="2839" y="517"/>
                  </a:lnTo>
                  <a:lnTo>
                    <a:pt x="3075" y="476"/>
                  </a:lnTo>
                  <a:lnTo>
                    <a:pt x="3535" y="401"/>
                  </a:lnTo>
                  <a:lnTo>
                    <a:pt x="3629" y="384"/>
                  </a:lnTo>
                  <a:lnTo>
                    <a:pt x="3711" y="369"/>
                  </a:lnTo>
                  <a:lnTo>
                    <a:pt x="3777" y="356"/>
                  </a:lnTo>
                  <a:lnTo>
                    <a:pt x="3823" y="346"/>
                  </a:lnTo>
                  <a:lnTo>
                    <a:pt x="3823" y="346"/>
                  </a:lnTo>
                  <a:lnTo>
                    <a:pt x="3859" y="338"/>
                  </a:lnTo>
                  <a:lnTo>
                    <a:pt x="3893" y="330"/>
                  </a:lnTo>
                  <a:lnTo>
                    <a:pt x="3925" y="325"/>
                  </a:lnTo>
                  <a:lnTo>
                    <a:pt x="3956" y="320"/>
                  </a:lnTo>
                  <a:lnTo>
                    <a:pt x="3986" y="316"/>
                  </a:lnTo>
                  <a:lnTo>
                    <a:pt x="4014" y="314"/>
                  </a:lnTo>
                  <a:lnTo>
                    <a:pt x="4067" y="311"/>
                  </a:lnTo>
                  <a:lnTo>
                    <a:pt x="4113" y="311"/>
                  </a:lnTo>
                  <a:lnTo>
                    <a:pt x="4154" y="312"/>
                  </a:lnTo>
                  <a:lnTo>
                    <a:pt x="4217" y="316"/>
                  </a:lnTo>
                  <a:lnTo>
                    <a:pt x="4217" y="316"/>
                  </a:lnTo>
                  <a:lnTo>
                    <a:pt x="4282" y="320"/>
                  </a:lnTo>
                  <a:lnTo>
                    <a:pt x="4370" y="324"/>
                  </a:lnTo>
                  <a:lnTo>
                    <a:pt x="4414" y="325"/>
                  </a:lnTo>
                  <a:lnTo>
                    <a:pt x="4457" y="324"/>
                  </a:lnTo>
                  <a:lnTo>
                    <a:pt x="4495" y="321"/>
                  </a:lnTo>
                  <a:lnTo>
                    <a:pt x="4512" y="319"/>
                  </a:lnTo>
                  <a:lnTo>
                    <a:pt x="4527" y="316"/>
                  </a:lnTo>
                  <a:lnTo>
                    <a:pt x="4527" y="316"/>
                  </a:lnTo>
                  <a:lnTo>
                    <a:pt x="4571" y="307"/>
                  </a:lnTo>
                  <a:lnTo>
                    <a:pt x="4646" y="292"/>
                  </a:lnTo>
                  <a:lnTo>
                    <a:pt x="4849" y="252"/>
                  </a:lnTo>
                  <a:lnTo>
                    <a:pt x="4957" y="230"/>
                  </a:lnTo>
                  <a:lnTo>
                    <a:pt x="5055" y="208"/>
                  </a:lnTo>
                  <a:lnTo>
                    <a:pt x="5098" y="198"/>
                  </a:lnTo>
                  <a:lnTo>
                    <a:pt x="5134" y="188"/>
                  </a:lnTo>
                  <a:lnTo>
                    <a:pt x="5163" y="179"/>
                  </a:lnTo>
                  <a:lnTo>
                    <a:pt x="5183" y="171"/>
                  </a:lnTo>
                  <a:lnTo>
                    <a:pt x="5183" y="171"/>
                  </a:lnTo>
                  <a:lnTo>
                    <a:pt x="5202" y="162"/>
                  </a:lnTo>
                  <a:lnTo>
                    <a:pt x="5228" y="152"/>
                  </a:lnTo>
                  <a:lnTo>
                    <a:pt x="5296" y="128"/>
                  </a:lnTo>
                  <a:lnTo>
                    <a:pt x="5379" y="101"/>
                  </a:lnTo>
                  <a:lnTo>
                    <a:pt x="5470" y="73"/>
                  </a:lnTo>
                  <a:lnTo>
                    <a:pt x="5562" y="46"/>
                  </a:lnTo>
                  <a:lnTo>
                    <a:pt x="5649" y="24"/>
                  </a:lnTo>
                  <a:lnTo>
                    <a:pt x="5686" y="15"/>
                  </a:lnTo>
                  <a:lnTo>
                    <a:pt x="5722" y="7"/>
                  </a:lnTo>
                  <a:lnTo>
                    <a:pt x="5751" y="2"/>
                  </a:lnTo>
                  <a:lnTo>
                    <a:pt x="5773" y="0"/>
                  </a:lnTo>
                  <a:lnTo>
                    <a:pt x="5773" y="0"/>
                  </a:lnTo>
                  <a:lnTo>
                    <a:pt x="5793" y="0"/>
                  </a:lnTo>
                  <a:lnTo>
                    <a:pt x="5811" y="1"/>
                  </a:lnTo>
                  <a:lnTo>
                    <a:pt x="5829" y="4"/>
                  </a:lnTo>
                  <a:lnTo>
                    <a:pt x="5845" y="7"/>
                  </a:lnTo>
                  <a:lnTo>
                    <a:pt x="5862" y="12"/>
                  </a:lnTo>
                  <a:lnTo>
                    <a:pt x="5875" y="19"/>
                  </a:lnTo>
                  <a:lnTo>
                    <a:pt x="5889" y="25"/>
                  </a:lnTo>
                  <a:lnTo>
                    <a:pt x="5901" y="33"/>
                  </a:lnTo>
                  <a:lnTo>
                    <a:pt x="5922" y="46"/>
                  </a:lnTo>
                  <a:lnTo>
                    <a:pt x="5937" y="58"/>
                  </a:lnTo>
                  <a:lnTo>
                    <a:pt x="5950" y="70"/>
                  </a:lnTo>
                  <a:close/>
                </a:path>
              </a:pathLst>
            </a:custGeom>
            <a:solidFill>
              <a:srgbClr val="022E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F008EB9C-FEF0-1CD3-9E47-DE069ECA1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" y="427"/>
              <a:ext cx="1983" cy="1710"/>
            </a:xfrm>
            <a:custGeom>
              <a:avLst/>
              <a:gdLst>
                <a:gd name="T0" fmla="*/ 5916 w 5950"/>
                <a:gd name="T1" fmla="*/ 112 h 5130"/>
                <a:gd name="T2" fmla="*/ 5851 w 5950"/>
                <a:gd name="T3" fmla="*/ 312 h 5130"/>
                <a:gd name="T4" fmla="*/ 5835 w 5950"/>
                <a:gd name="T5" fmla="*/ 643 h 5130"/>
                <a:gd name="T6" fmla="*/ 5831 w 5950"/>
                <a:gd name="T7" fmla="*/ 944 h 5130"/>
                <a:gd name="T8" fmla="*/ 5816 w 5950"/>
                <a:gd name="T9" fmla="*/ 1204 h 5130"/>
                <a:gd name="T10" fmla="*/ 5819 w 5950"/>
                <a:gd name="T11" fmla="*/ 1393 h 5130"/>
                <a:gd name="T12" fmla="*/ 5724 w 5950"/>
                <a:gd name="T13" fmla="*/ 1451 h 5130"/>
                <a:gd name="T14" fmla="*/ 5560 w 5950"/>
                <a:gd name="T15" fmla="*/ 1459 h 5130"/>
                <a:gd name="T16" fmla="*/ 5296 w 5950"/>
                <a:gd name="T17" fmla="*/ 1483 h 5130"/>
                <a:gd name="T18" fmla="*/ 5147 w 5950"/>
                <a:gd name="T19" fmla="*/ 1558 h 5130"/>
                <a:gd name="T20" fmla="*/ 4801 w 5950"/>
                <a:gd name="T21" fmla="*/ 1719 h 5130"/>
                <a:gd name="T22" fmla="*/ 4646 w 5950"/>
                <a:gd name="T23" fmla="*/ 1752 h 5130"/>
                <a:gd name="T24" fmla="*/ 4334 w 5950"/>
                <a:gd name="T25" fmla="*/ 1797 h 5130"/>
                <a:gd name="T26" fmla="*/ 4004 w 5950"/>
                <a:gd name="T27" fmla="*/ 1868 h 5130"/>
                <a:gd name="T28" fmla="*/ 3753 w 5950"/>
                <a:gd name="T29" fmla="*/ 1896 h 5130"/>
                <a:gd name="T30" fmla="*/ 3620 w 5950"/>
                <a:gd name="T31" fmla="*/ 1959 h 5130"/>
                <a:gd name="T32" fmla="*/ 3208 w 5950"/>
                <a:gd name="T33" fmla="*/ 2162 h 5130"/>
                <a:gd name="T34" fmla="*/ 2949 w 5950"/>
                <a:gd name="T35" fmla="*/ 2405 h 5130"/>
                <a:gd name="T36" fmla="*/ 3145 w 5950"/>
                <a:gd name="T37" fmla="*/ 2644 h 5130"/>
                <a:gd name="T38" fmla="*/ 3310 w 5950"/>
                <a:gd name="T39" fmla="*/ 2937 h 5130"/>
                <a:gd name="T40" fmla="*/ 3420 w 5950"/>
                <a:gd name="T41" fmla="*/ 3243 h 5130"/>
                <a:gd name="T42" fmla="*/ 3430 w 5950"/>
                <a:gd name="T43" fmla="*/ 3446 h 5130"/>
                <a:gd name="T44" fmla="*/ 3365 w 5950"/>
                <a:gd name="T45" fmla="*/ 4029 h 5130"/>
                <a:gd name="T46" fmla="*/ 3257 w 5950"/>
                <a:gd name="T47" fmla="*/ 4494 h 5130"/>
                <a:gd name="T48" fmla="*/ 3063 w 5950"/>
                <a:gd name="T49" fmla="*/ 4980 h 5130"/>
                <a:gd name="T50" fmla="*/ 2975 w 5950"/>
                <a:gd name="T51" fmla="*/ 5130 h 5130"/>
                <a:gd name="T52" fmla="*/ 2526 w 5950"/>
                <a:gd name="T53" fmla="*/ 4886 h 5130"/>
                <a:gd name="T54" fmla="*/ 2294 w 5950"/>
                <a:gd name="T55" fmla="*/ 4705 h 5130"/>
                <a:gd name="T56" fmla="*/ 1703 w 5950"/>
                <a:gd name="T57" fmla="*/ 4181 h 5130"/>
                <a:gd name="T58" fmla="*/ 1483 w 5950"/>
                <a:gd name="T59" fmla="*/ 3895 h 5130"/>
                <a:gd name="T60" fmla="*/ 1314 w 5950"/>
                <a:gd name="T61" fmla="*/ 3710 h 5130"/>
                <a:gd name="T62" fmla="*/ 1215 w 5950"/>
                <a:gd name="T63" fmla="*/ 3644 h 5130"/>
                <a:gd name="T64" fmla="*/ 908 w 5950"/>
                <a:gd name="T65" fmla="*/ 3334 h 5130"/>
                <a:gd name="T66" fmla="*/ 546 w 5950"/>
                <a:gd name="T67" fmla="*/ 2888 h 5130"/>
                <a:gd name="T68" fmla="*/ 244 w 5950"/>
                <a:gd name="T69" fmla="*/ 2433 h 5130"/>
                <a:gd name="T70" fmla="*/ 61 w 5950"/>
                <a:gd name="T71" fmla="*/ 2071 h 5130"/>
                <a:gd name="T72" fmla="*/ 5 w 5950"/>
                <a:gd name="T73" fmla="*/ 1869 h 5130"/>
                <a:gd name="T74" fmla="*/ 7 w 5950"/>
                <a:gd name="T75" fmla="*/ 1703 h 5130"/>
                <a:gd name="T76" fmla="*/ 52 w 5950"/>
                <a:gd name="T77" fmla="*/ 1568 h 5130"/>
                <a:gd name="T78" fmla="*/ 168 w 5950"/>
                <a:gd name="T79" fmla="*/ 1423 h 5130"/>
                <a:gd name="T80" fmla="*/ 372 w 5950"/>
                <a:gd name="T81" fmla="*/ 1294 h 5130"/>
                <a:gd name="T82" fmla="*/ 559 w 5950"/>
                <a:gd name="T83" fmla="*/ 1210 h 5130"/>
                <a:gd name="T84" fmla="*/ 817 w 5950"/>
                <a:gd name="T85" fmla="*/ 1107 h 5130"/>
                <a:gd name="T86" fmla="*/ 1335 w 5950"/>
                <a:gd name="T87" fmla="*/ 962 h 5130"/>
                <a:gd name="T88" fmla="*/ 2292 w 5950"/>
                <a:gd name="T89" fmla="*/ 648 h 5130"/>
                <a:gd name="T90" fmla="*/ 2463 w 5950"/>
                <a:gd name="T91" fmla="*/ 588 h 5130"/>
                <a:gd name="T92" fmla="*/ 3629 w 5950"/>
                <a:gd name="T93" fmla="*/ 384 h 5130"/>
                <a:gd name="T94" fmla="*/ 3925 w 5950"/>
                <a:gd name="T95" fmla="*/ 325 h 5130"/>
                <a:gd name="T96" fmla="*/ 4217 w 5950"/>
                <a:gd name="T97" fmla="*/ 316 h 5130"/>
                <a:gd name="T98" fmla="*/ 4512 w 5950"/>
                <a:gd name="T99" fmla="*/ 319 h 5130"/>
                <a:gd name="T100" fmla="*/ 5055 w 5950"/>
                <a:gd name="T101" fmla="*/ 208 h 5130"/>
                <a:gd name="T102" fmla="*/ 5228 w 5950"/>
                <a:gd name="T103" fmla="*/ 152 h 5130"/>
                <a:gd name="T104" fmla="*/ 5722 w 5950"/>
                <a:gd name="T105" fmla="*/ 7 h 5130"/>
                <a:gd name="T106" fmla="*/ 5845 w 5950"/>
                <a:gd name="T107" fmla="*/ 7 h 5130"/>
                <a:gd name="T108" fmla="*/ 5950 w 5950"/>
                <a:gd name="T109" fmla="*/ 70 h 5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50" h="5130">
                  <a:moveTo>
                    <a:pt x="5950" y="70"/>
                  </a:moveTo>
                  <a:lnTo>
                    <a:pt x="5950" y="70"/>
                  </a:lnTo>
                  <a:lnTo>
                    <a:pt x="5940" y="79"/>
                  </a:lnTo>
                  <a:lnTo>
                    <a:pt x="5931" y="89"/>
                  </a:lnTo>
                  <a:lnTo>
                    <a:pt x="5923" y="101"/>
                  </a:lnTo>
                  <a:lnTo>
                    <a:pt x="5916" y="112"/>
                  </a:lnTo>
                  <a:lnTo>
                    <a:pt x="5916" y="112"/>
                  </a:lnTo>
                  <a:lnTo>
                    <a:pt x="5907" y="127"/>
                  </a:lnTo>
                  <a:lnTo>
                    <a:pt x="5899" y="142"/>
                  </a:lnTo>
                  <a:lnTo>
                    <a:pt x="5885" y="174"/>
                  </a:lnTo>
                  <a:lnTo>
                    <a:pt x="5874" y="208"/>
                  </a:lnTo>
                  <a:lnTo>
                    <a:pt x="5864" y="242"/>
                  </a:lnTo>
                  <a:lnTo>
                    <a:pt x="5858" y="277"/>
                  </a:lnTo>
                  <a:lnTo>
                    <a:pt x="5851" y="312"/>
                  </a:lnTo>
                  <a:lnTo>
                    <a:pt x="5848" y="349"/>
                  </a:lnTo>
                  <a:lnTo>
                    <a:pt x="5844" y="387"/>
                  </a:lnTo>
                  <a:lnTo>
                    <a:pt x="5843" y="423"/>
                  </a:lnTo>
                  <a:lnTo>
                    <a:pt x="5841" y="461"/>
                  </a:lnTo>
                  <a:lnTo>
                    <a:pt x="5839" y="535"/>
                  </a:lnTo>
                  <a:lnTo>
                    <a:pt x="5838" y="607"/>
                  </a:lnTo>
                  <a:lnTo>
                    <a:pt x="5835" y="643"/>
                  </a:lnTo>
                  <a:lnTo>
                    <a:pt x="5833" y="675"/>
                  </a:lnTo>
                  <a:lnTo>
                    <a:pt x="5833" y="675"/>
                  </a:lnTo>
                  <a:lnTo>
                    <a:pt x="5829" y="721"/>
                  </a:lnTo>
                  <a:lnTo>
                    <a:pt x="5827" y="765"/>
                  </a:lnTo>
                  <a:lnTo>
                    <a:pt x="5827" y="809"/>
                  </a:lnTo>
                  <a:lnTo>
                    <a:pt x="5827" y="854"/>
                  </a:lnTo>
                  <a:lnTo>
                    <a:pt x="5831" y="944"/>
                  </a:lnTo>
                  <a:lnTo>
                    <a:pt x="5833" y="988"/>
                  </a:lnTo>
                  <a:lnTo>
                    <a:pt x="5833" y="1032"/>
                  </a:lnTo>
                  <a:lnTo>
                    <a:pt x="5833" y="1032"/>
                  </a:lnTo>
                  <a:lnTo>
                    <a:pt x="5831" y="1072"/>
                  </a:lnTo>
                  <a:lnTo>
                    <a:pt x="5827" y="1115"/>
                  </a:lnTo>
                  <a:lnTo>
                    <a:pt x="5822" y="1159"/>
                  </a:lnTo>
                  <a:lnTo>
                    <a:pt x="5816" y="1204"/>
                  </a:lnTo>
                  <a:lnTo>
                    <a:pt x="5810" y="1249"/>
                  </a:lnTo>
                  <a:lnTo>
                    <a:pt x="5805" y="1293"/>
                  </a:lnTo>
                  <a:lnTo>
                    <a:pt x="5801" y="1336"/>
                  </a:lnTo>
                  <a:lnTo>
                    <a:pt x="5800" y="1375"/>
                  </a:lnTo>
                  <a:lnTo>
                    <a:pt x="5800" y="1375"/>
                  </a:lnTo>
                  <a:lnTo>
                    <a:pt x="5819" y="1393"/>
                  </a:lnTo>
                  <a:lnTo>
                    <a:pt x="5819" y="1393"/>
                  </a:lnTo>
                  <a:lnTo>
                    <a:pt x="5810" y="1400"/>
                  </a:lnTo>
                  <a:lnTo>
                    <a:pt x="5799" y="1410"/>
                  </a:lnTo>
                  <a:lnTo>
                    <a:pt x="5783" y="1420"/>
                  </a:lnTo>
                  <a:lnTo>
                    <a:pt x="5766" y="1432"/>
                  </a:lnTo>
                  <a:lnTo>
                    <a:pt x="5747" y="1442"/>
                  </a:lnTo>
                  <a:lnTo>
                    <a:pt x="5735" y="1447"/>
                  </a:lnTo>
                  <a:lnTo>
                    <a:pt x="5724" y="1451"/>
                  </a:lnTo>
                  <a:lnTo>
                    <a:pt x="5714" y="1453"/>
                  </a:lnTo>
                  <a:lnTo>
                    <a:pt x="5701" y="1456"/>
                  </a:lnTo>
                  <a:lnTo>
                    <a:pt x="5701" y="1456"/>
                  </a:lnTo>
                  <a:lnTo>
                    <a:pt x="5688" y="1457"/>
                  </a:lnTo>
                  <a:lnTo>
                    <a:pt x="5669" y="1458"/>
                  </a:lnTo>
                  <a:lnTo>
                    <a:pt x="5620" y="1459"/>
                  </a:lnTo>
                  <a:lnTo>
                    <a:pt x="5560" y="1459"/>
                  </a:lnTo>
                  <a:lnTo>
                    <a:pt x="5495" y="1461"/>
                  </a:lnTo>
                  <a:lnTo>
                    <a:pt x="5428" y="1463"/>
                  </a:lnTo>
                  <a:lnTo>
                    <a:pt x="5396" y="1466"/>
                  </a:lnTo>
                  <a:lnTo>
                    <a:pt x="5366" y="1468"/>
                  </a:lnTo>
                  <a:lnTo>
                    <a:pt x="5340" y="1472"/>
                  </a:lnTo>
                  <a:lnTo>
                    <a:pt x="5316" y="1477"/>
                  </a:lnTo>
                  <a:lnTo>
                    <a:pt x="5296" y="1483"/>
                  </a:lnTo>
                  <a:lnTo>
                    <a:pt x="5287" y="1487"/>
                  </a:lnTo>
                  <a:lnTo>
                    <a:pt x="5279" y="1491"/>
                  </a:lnTo>
                  <a:lnTo>
                    <a:pt x="5279" y="1491"/>
                  </a:lnTo>
                  <a:lnTo>
                    <a:pt x="5264" y="1500"/>
                  </a:lnTo>
                  <a:lnTo>
                    <a:pt x="5246" y="1510"/>
                  </a:lnTo>
                  <a:lnTo>
                    <a:pt x="5201" y="1533"/>
                  </a:lnTo>
                  <a:lnTo>
                    <a:pt x="5147" y="1558"/>
                  </a:lnTo>
                  <a:lnTo>
                    <a:pt x="5089" y="1583"/>
                  </a:lnTo>
                  <a:lnTo>
                    <a:pt x="4974" y="1635"/>
                  </a:lnTo>
                  <a:lnTo>
                    <a:pt x="4926" y="1657"/>
                  </a:lnTo>
                  <a:lnTo>
                    <a:pt x="4888" y="1676"/>
                  </a:lnTo>
                  <a:lnTo>
                    <a:pt x="4888" y="1676"/>
                  </a:lnTo>
                  <a:lnTo>
                    <a:pt x="4829" y="1707"/>
                  </a:lnTo>
                  <a:lnTo>
                    <a:pt x="4801" y="1719"/>
                  </a:lnTo>
                  <a:lnTo>
                    <a:pt x="4774" y="1731"/>
                  </a:lnTo>
                  <a:lnTo>
                    <a:pt x="4745" y="1739"/>
                  </a:lnTo>
                  <a:lnTo>
                    <a:pt x="4714" y="1747"/>
                  </a:lnTo>
                  <a:lnTo>
                    <a:pt x="4699" y="1749"/>
                  </a:lnTo>
                  <a:lnTo>
                    <a:pt x="4682" y="1751"/>
                  </a:lnTo>
                  <a:lnTo>
                    <a:pt x="4664" y="1752"/>
                  </a:lnTo>
                  <a:lnTo>
                    <a:pt x="4646" y="1752"/>
                  </a:lnTo>
                  <a:lnTo>
                    <a:pt x="4646" y="1752"/>
                  </a:lnTo>
                  <a:lnTo>
                    <a:pt x="4624" y="1753"/>
                  </a:lnTo>
                  <a:lnTo>
                    <a:pt x="4595" y="1756"/>
                  </a:lnTo>
                  <a:lnTo>
                    <a:pt x="4559" y="1760"/>
                  </a:lnTo>
                  <a:lnTo>
                    <a:pt x="4519" y="1766"/>
                  </a:lnTo>
                  <a:lnTo>
                    <a:pt x="4431" y="1780"/>
                  </a:lnTo>
                  <a:lnTo>
                    <a:pt x="4334" y="1797"/>
                  </a:lnTo>
                  <a:lnTo>
                    <a:pt x="4239" y="1816"/>
                  </a:lnTo>
                  <a:lnTo>
                    <a:pt x="4154" y="1834"/>
                  </a:lnTo>
                  <a:lnTo>
                    <a:pt x="4083" y="1850"/>
                  </a:lnTo>
                  <a:lnTo>
                    <a:pt x="4039" y="1860"/>
                  </a:lnTo>
                  <a:lnTo>
                    <a:pt x="4039" y="1860"/>
                  </a:lnTo>
                  <a:lnTo>
                    <a:pt x="4022" y="1864"/>
                  </a:lnTo>
                  <a:lnTo>
                    <a:pt x="4004" y="1868"/>
                  </a:lnTo>
                  <a:lnTo>
                    <a:pt x="3961" y="1872"/>
                  </a:lnTo>
                  <a:lnTo>
                    <a:pt x="3912" y="1875"/>
                  </a:lnTo>
                  <a:lnTo>
                    <a:pt x="3859" y="1879"/>
                  </a:lnTo>
                  <a:lnTo>
                    <a:pt x="3832" y="1882"/>
                  </a:lnTo>
                  <a:lnTo>
                    <a:pt x="3804" y="1886"/>
                  </a:lnTo>
                  <a:lnTo>
                    <a:pt x="3779" y="1891"/>
                  </a:lnTo>
                  <a:lnTo>
                    <a:pt x="3753" y="1896"/>
                  </a:lnTo>
                  <a:lnTo>
                    <a:pt x="3729" y="1902"/>
                  </a:lnTo>
                  <a:lnTo>
                    <a:pt x="3706" y="1910"/>
                  </a:lnTo>
                  <a:lnTo>
                    <a:pt x="3685" y="1920"/>
                  </a:lnTo>
                  <a:lnTo>
                    <a:pt x="3665" y="1931"/>
                  </a:lnTo>
                  <a:lnTo>
                    <a:pt x="3665" y="1931"/>
                  </a:lnTo>
                  <a:lnTo>
                    <a:pt x="3644" y="1944"/>
                  </a:lnTo>
                  <a:lnTo>
                    <a:pt x="3620" y="1959"/>
                  </a:lnTo>
                  <a:lnTo>
                    <a:pt x="3562" y="1989"/>
                  </a:lnTo>
                  <a:lnTo>
                    <a:pt x="3496" y="2022"/>
                  </a:lnTo>
                  <a:lnTo>
                    <a:pt x="3424" y="2056"/>
                  </a:lnTo>
                  <a:lnTo>
                    <a:pt x="3353" y="2089"/>
                  </a:lnTo>
                  <a:lnTo>
                    <a:pt x="3288" y="2120"/>
                  </a:lnTo>
                  <a:lnTo>
                    <a:pt x="3231" y="2149"/>
                  </a:lnTo>
                  <a:lnTo>
                    <a:pt x="3208" y="2162"/>
                  </a:lnTo>
                  <a:lnTo>
                    <a:pt x="3189" y="2173"/>
                  </a:lnTo>
                  <a:lnTo>
                    <a:pt x="3189" y="2173"/>
                  </a:lnTo>
                  <a:lnTo>
                    <a:pt x="3107" y="2226"/>
                  </a:lnTo>
                  <a:lnTo>
                    <a:pt x="3014" y="2285"/>
                  </a:lnTo>
                  <a:lnTo>
                    <a:pt x="2903" y="2353"/>
                  </a:lnTo>
                  <a:lnTo>
                    <a:pt x="2903" y="2353"/>
                  </a:lnTo>
                  <a:lnTo>
                    <a:pt x="2949" y="2405"/>
                  </a:lnTo>
                  <a:lnTo>
                    <a:pt x="2995" y="2457"/>
                  </a:lnTo>
                  <a:lnTo>
                    <a:pt x="3047" y="2517"/>
                  </a:lnTo>
                  <a:lnTo>
                    <a:pt x="3047" y="2517"/>
                  </a:lnTo>
                  <a:lnTo>
                    <a:pt x="3047" y="2517"/>
                  </a:lnTo>
                  <a:lnTo>
                    <a:pt x="3102" y="2585"/>
                  </a:lnTo>
                  <a:lnTo>
                    <a:pt x="3126" y="2617"/>
                  </a:lnTo>
                  <a:lnTo>
                    <a:pt x="3145" y="2644"/>
                  </a:lnTo>
                  <a:lnTo>
                    <a:pt x="3145" y="2644"/>
                  </a:lnTo>
                  <a:lnTo>
                    <a:pt x="3177" y="2692"/>
                  </a:lnTo>
                  <a:lnTo>
                    <a:pt x="3217" y="2759"/>
                  </a:lnTo>
                  <a:lnTo>
                    <a:pt x="3240" y="2799"/>
                  </a:lnTo>
                  <a:lnTo>
                    <a:pt x="3262" y="2842"/>
                  </a:lnTo>
                  <a:lnTo>
                    <a:pt x="3286" y="2889"/>
                  </a:lnTo>
                  <a:lnTo>
                    <a:pt x="3310" y="2937"/>
                  </a:lnTo>
                  <a:lnTo>
                    <a:pt x="3333" y="2987"/>
                  </a:lnTo>
                  <a:lnTo>
                    <a:pt x="3354" y="3039"/>
                  </a:lnTo>
                  <a:lnTo>
                    <a:pt x="3375" y="3091"/>
                  </a:lnTo>
                  <a:lnTo>
                    <a:pt x="3392" y="3142"/>
                  </a:lnTo>
                  <a:lnTo>
                    <a:pt x="3407" y="3194"/>
                  </a:lnTo>
                  <a:lnTo>
                    <a:pt x="3414" y="3219"/>
                  </a:lnTo>
                  <a:lnTo>
                    <a:pt x="3420" y="3243"/>
                  </a:lnTo>
                  <a:lnTo>
                    <a:pt x="3424" y="3268"/>
                  </a:lnTo>
                  <a:lnTo>
                    <a:pt x="3428" y="3292"/>
                  </a:lnTo>
                  <a:lnTo>
                    <a:pt x="3430" y="3316"/>
                  </a:lnTo>
                  <a:lnTo>
                    <a:pt x="3431" y="3339"/>
                  </a:lnTo>
                  <a:lnTo>
                    <a:pt x="3431" y="3339"/>
                  </a:lnTo>
                  <a:lnTo>
                    <a:pt x="3433" y="3388"/>
                  </a:lnTo>
                  <a:lnTo>
                    <a:pt x="3430" y="3446"/>
                  </a:lnTo>
                  <a:lnTo>
                    <a:pt x="3426" y="3509"/>
                  </a:lnTo>
                  <a:lnTo>
                    <a:pt x="3421" y="3579"/>
                  </a:lnTo>
                  <a:lnTo>
                    <a:pt x="3414" y="3650"/>
                  </a:lnTo>
                  <a:lnTo>
                    <a:pt x="3406" y="3726"/>
                  </a:lnTo>
                  <a:lnTo>
                    <a:pt x="3396" y="3803"/>
                  </a:lnTo>
                  <a:lnTo>
                    <a:pt x="3386" y="3880"/>
                  </a:lnTo>
                  <a:lnTo>
                    <a:pt x="3365" y="4029"/>
                  </a:lnTo>
                  <a:lnTo>
                    <a:pt x="3342" y="4162"/>
                  </a:lnTo>
                  <a:lnTo>
                    <a:pt x="3322" y="4272"/>
                  </a:lnTo>
                  <a:lnTo>
                    <a:pt x="3312" y="4315"/>
                  </a:lnTo>
                  <a:lnTo>
                    <a:pt x="3304" y="4346"/>
                  </a:lnTo>
                  <a:lnTo>
                    <a:pt x="3304" y="4346"/>
                  </a:lnTo>
                  <a:lnTo>
                    <a:pt x="3285" y="4412"/>
                  </a:lnTo>
                  <a:lnTo>
                    <a:pt x="3257" y="4494"/>
                  </a:lnTo>
                  <a:lnTo>
                    <a:pt x="3226" y="4587"/>
                  </a:lnTo>
                  <a:lnTo>
                    <a:pt x="3189" y="4685"/>
                  </a:lnTo>
                  <a:lnTo>
                    <a:pt x="3151" y="4782"/>
                  </a:lnTo>
                  <a:lnTo>
                    <a:pt x="3115" y="4872"/>
                  </a:lnTo>
                  <a:lnTo>
                    <a:pt x="3097" y="4912"/>
                  </a:lnTo>
                  <a:lnTo>
                    <a:pt x="3080" y="4949"/>
                  </a:lnTo>
                  <a:lnTo>
                    <a:pt x="3063" y="4980"/>
                  </a:lnTo>
                  <a:lnTo>
                    <a:pt x="3049" y="5007"/>
                  </a:lnTo>
                  <a:lnTo>
                    <a:pt x="3049" y="5007"/>
                  </a:lnTo>
                  <a:lnTo>
                    <a:pt x="3030" y="5038"/>
                  </a:lnTo>
                  <a:lnTo>
                    <a:pt x="3014" y="5070"/>
                  </a:lnTo>
                  <a:lnTo>
                    <a:pt x="2983" y="5130"/>
                  </a:lnTo>
                  <a:lnTo>
                    <a:pt x="2975" y="5130"/>
                  </a:lnTo>
                  <a:lnTo>
                    <a:pt x="2975" y="5130"/>
                  </a:lnTo>
                  <a:lnTo>
                    <a:pt x="2921" y="5103"/>
                  </a:lnTo>
                  <a:lnTo>
                    <a:pt x="2741" y="5012"/>
                  </a:lnTo>
                  <a:lnTo>
                    <a:pt x="2741" y="5012"/>
                  </a:lnTo>
                  <a:lnTo>
                    <a:pt x="2680" y="4979"/>
                  </a:lnTo>
                  <a:lnTo>
                    <a:pt x="2625" y="4948"/>
                  </a:lnTo>
                  <a:lnTo>
                    <a:pt x="2573" y="4916"/>
                  </a:lnTo>
                  <a:lnTo>
                    <a:pt x="2526" y="4886"/>
                  </a:lnTo>
                  <a:lnTo>
                    <a:pt x="2485" y="4855"/>
                  </a:lnTo>
                  <a:lnTo>
                    <a:pt x="2447" y="4829"/>
                  </a:lnTo>
                  <a:lnTo>
                    <a:pt x="2385" y="4782"/>
                  </a:lnTo>
                  <a:lnTo>
                    <a:pt x="2385" y="4782"/>
                  </a:lnTo>
                  <a:lnTo>
                    <a:pt x="2350" y="4755"/>
                  </a:lnTo>
                  <a:lnTo>
                    <a:pt x="2294" y="4705"/>
                  </a:lnTo>
                  <a:lnTo>
                    <a:pt x="2294" y="4705"/>
                  </a:lnTo>
                  <a:lnTo>
                    <a:pt x="2141" y="4569"/>
                  </a:lnTo>
                  <a:lnTo>
                    <a:pt x="1965" y="4412"/>
                  </a:lnTo>
                  <a:lnTo>
                    <a:pt x="1808" y="4272"/>
                  </a:lnTo>
                  <a:lnTo>
                    <a:pt x="1750" y="4220"/>
                  </a:lnTo>
                  <a:lnTo>
                    <a:pt x="1712" y="4189"/>
                  </a:lnTo>
                  <a:lnTo>
                    <a:pt x="1712" y="4189"/>
                  </a:lnTo>
                  <a:lnTo>
                    <a:pt x="1703" y="4181"/>
                  </a:lnTo>
                  <a:lnTo>
                    <a:pt x="1693" y="4172"/>
                  </a:lnTo>
                  <a:lnTo>
                    <a:pt x="1673" y="4150"/>
                  </a:lnTo>
                  <a:lnTo>
                    <a:pt x="1650" y="4122"/>
                  </a:lnTo>
                  <a:lnTo>
                    <a:pt x="1626" y="4089"/>
                  </a:lnTo>
                  <a:lnTo>
                    <a:pt x="1572" y="4016"/>
                  </a:lnTo>
                  <a:lnTo>
                    <a:pt x="1513" y="3935"/>
                  </a:lnTo>
                  <a:lnTo>
                    <a:pt x="1483" y="3895"/>
                  </a:lnTo>
                  <a:lnTo>
                    <a:pt x="1451" y="3855"/>
                  </a:lnTo>
                  <a:lnTo>
                    <a:pt x="1420" y="3817"/>
                  </a:lnTo>
                  <a:lnTo>
                    <a:pt x="1389" y="3781"/>
                  </a:lnTo>
                  <a:lnTo>
                    <a:pt x="1358" y="3749"/>
                  </a:lnTo>
                  <a:lnTo>
                    <a:pt x="1343" y="3735"/>
                  </a:lnTo>
                  <a:lnTo>
                    <a:pt x="1329" y="3721"/>
                  </a:lnTo>
                  <a:lnTo>
                    <a:pt x="1314" y="3710"/>
                  </a:lnTo>
                  <a:lnTo>
                    <a:pt x="1300" y="3700"/>
                  </a:lnTo>
                  <a:lnTo>
                    <a:pt x="1285" y="3689"/>
                  </a:lnTo>
                  <a:lnTo>
                    <a:pt x="1271" y="3682"/>
                  </a:lnTo>
                  <a:lnTo>
                    <a:pt x="1271" y="3682"/>
                  </a:lnTo>
                  <a:lnTo>
                    <a:pt x="1256" y="3673"/>
                  </a:lnTo>
                  <a:lnTo>
                    <a:pt x="1237" y="3660"/>
                  </a:lnTo>
                  <a:lnTo>
                    <a:pt x="1215" y="3644"/>
                  </a:lnTo>
                  <a:lnTo>
                    <a:pt x="1190" y="3623"/>
                  </a:lnTo>
                  <a:lnTo>
                    <a:pt x="1162" y="3597"/>
                  </a:lnTo>
                  <a:lnTo>
                    <a:pt x="1132" y="3570"/>
                  </a:lnTo>
                  <a:lnTo>
                    <a:pt x="1099" y="3538"/>
                  </a:lnTo>
                  <a:lnTo>
                    <a:pt x="1065" y="3503"/>
                  </a:lnTo>
                  <a:lnTo>
                    <a:pt x="990" y="3423"/>
                  </a:lnTo>
                  <a:lnTo>
                    <a:pt x="908" y="3334"/>
                  </a:lnTo>
                  <a:lnTo>
                    <a:pt x="821" y="3234"/>
                  </a:lnTo>
                  <a:lnTo>
                    <a:pt x="777" y="3180"/>
                  </a:lnTo>
                  <a:lnTo>
                    <a:pt x="731" y="3125"/>
                  </a:lnTo>
                  <a:lnTo>
                    <a:pt x="685" y="3068"/>
                  </a:lnTo>
                  <a:lnTo>
                    <a:pt x="639" y="3010"/>
                  </a:lnTo>
                  <a:lnTo>
                    <a:pt x="593" y="2949"/>
                  </a:lnTo>
                  <a:lnTo>
                    <a:pt x="546" y="2888"/>
                  </a:lnTo>
                  <a:lnTo>
                    <a:pt x="501" y="2825"/>
                  </a:lnTo>
                  <a:lnTo>
                    <a:pt x="455" y="2762"/>
                  </a:lnTo>
                  <a:lnTo>
                    <a:pt x="411" y="2696"/>
                  </a:lnTo>
                  <a:lnTo>
                    <a:pt x="367" y="2631"/>
                  </a:lnTo>
                  <a:lnTo>
                    <a:pt x="326" y="2565"/>
                  </a:lnTo>
                  <a:lnTo>
                    <a:pt x="284" y="2499"/>
                  </a:lnTo>
                  <a:lnTo>
                    <a:pt x="244" y="2433"/>
                  </a:lnTo>
                  <a:lnTo>
                    <a:pt x="206" y="2366"/>
                  </a:lnTo>
                  <a:lnTo>
                    <a:pt x="170" y="2300"/>
                  </a:lnTo>
                  <a:lnTo>
                    <a:pt x="136" y="2233"/>
                  </a:lnTo>
                  <a:lnTo>
                    <a:pt x="104" y="2168"/>
                  </a:lnTo>
                  <a:lnTo>
                    <a:pt x="75" y="2102"/>
                  </a:lnTo>
                  <a:lnTo>
                    <a:pt x="75" y="2102"/>
                  </a:lnTo>
                  <a:lnTo>
                    <a:pt x="61" y="2071"/>
                  </a:lnTo>
                  <a:lnTo>
                    <a:pt x="49" y="2039"/>
                  </a:lnTo>
                  <a:lnTo>
                    <a:pt x="39" y="2009"/>
                  </a:lnTo>
                  <a:lnTo>
                    <a:pt x="29" y="1980"/>
                  </a:lnTo>
                  <a:lnTo>
                    <a:pt x="22" y="1951"/>
                  </a:lnTo>
                  <a:lnTo>
                    <a:pt x="15" y="1923"/>
                  </a:lnTo>
                  <a:lnTo>
                    <a:pt x="10" y="1896"/>
                  </a:lnTo>
                  <a:lnTo>
                    <a:pt x="5" y="1869"/>
                  </a:lnTo>
                  <a:lnTo>
                    <a:pt x="3" y="1843"/>
                  </a:lnTo>
                  <a:lnTo>
                    <a:pt x="0" y="1818"/>
                  </a:lnTo>
                  <a:lnTo>
                    <a:pt x="0" y="1794"/>
                  </a:lnTo>
                  <a:lnTo>
                    <a:pt x="0" y="1770"/>
                  </a:lnTo>
                  <a:lnTo>
                    <a:pt x="2" y="1747"/>
                  </a:lnTo>
                  <a:lnTo>
                    <a:pt x="3" y="1724"/>
                  </a:lnTo>
                  <a:lnTo>
                    <a:pt x="7" y="1703"/>
                  </a:lnTo>
                  <a:lnTo>
                    <a:pt x="10" y="1681"/>
                  </a:lnTo>
                  <a:lnTo>
                    <a:pt x="15" y="1661"/>
                  </a:lnTo>
                  <a:lnTo>
                    <a:pt x="22" y="1641"/>
                  </a:lnTo>
                  <a:lnTo>
                    <a:pt x="28" y="1622"/>
                  </a:lnTo>
                  <a:lnTo>
                    <a:pt x="34" y="1603"/>
                  </a:lnTo>
                  <a:lnTo>
                    <a:pt x="43" y="1586"/>
                  </a:lnTo>
                  <a:lnTo>
                    <a:pt x="52" y="1568"/>
                  </a:lnTo>
                  <a:lnTo>
                    <a:pt x="61" y="1552"/>
                  </a:lnTo>
                  <a:lnTo>
                    <a:pt x="71" y="1535"/>
                  </a:lnTo>
                  <a:lnTo>
                    <a:pt x="81" y="1519"/>
                  </a:lnTo>
                  <a:lnTo>
                    <a:pt x="92" y="1504"/>
                  </a:lnTo>
                  <a:lnTo>
                    <a:pt x="116" y="1476"/>
                  </a:lnTo>
                  <a:lnTo>
                    <a:pt x="141" y="1448"/>
                  </a:lnTo>
                  <a:lnTo>
                    <a:pt x="168" y="1423"/>
                  </a:lnTo>
                  <a:lnTo>
                    <a:pt x="196" y="1400"/>
                  </a:lnTo>
                  <a:lnTo>
                    <a:pt x="225" y="1379"/>
                  </a:lnTo>
                  <a:lnTo>
                    <a:pt x="255" y="1359"/>
                  </a:lnTo>
                  <a:lnTo>
                    <a:pt x="284" y="1341"/>
                  </a:lnTo>
                  <a:lnTo>
                    <a:pt x="314" y="1325"/>
                  </a:lnTo>
                  <a:lnTo>
                    <a:pt x="343" y="1308"/>
                  </a:lnTo>
                  <a:lnTo>
                    <a:pt x="372" y="1294"/>
                  </a:lnTo>
                  <a:lnTo>
                    <a:pt x="400" y="1282"/>
                  </a:lnTo>
                  <a:lnTo>
                    <a:pt x="453" y="1259"/>
                  </a:lnTo>
                  <a:lnTo>
                    <a:pt x="498" y="1240"/>
                  </a:lnTo>
                  <a:lnTo>
                    <a:pt x="533" y="1224"/>
                  </a:lnTo>
                  <a:lnTo>
                    <a:pt x="547" y="1216"/>
                  </a:lnTo>
                  <a:lnTo>
                    <a:pt x="559" y="1210"/>
                  </a:lnTo>
                  <a:lnTo>
                    <a:pt x="559" y="1210"/>
                  </a:lnTo>
                  <a:lnTo>
                    <a:pt x="569" y="1202"/>
                  </a:lnTo>
                  <a:lnTo>
                    <a:pt x="583" y="1195"/>
                  </a:lnTo>
                  <a:lnTo>
                    <a:pt x="615" y="1180"/>
                  </a:lnTo>
                  <a:lnTo>
                    <a:pt x="657" y="1162"/>
                  </a:lnTo>
                  <a:lnTo>
                    <a:pt x="705" y="1144"/>
                  </a:lnTo>
                  <a:lnTo>
                    <a:pt x="759" y="1125"/>
                  </a:lnTo>
                  <a:lnTo>
                    <a:pt x="817" y="1107"/>
                  </a:lnTo>
                  <a:lnTo>
                    <a:pt x="939" y="1069"/>
                  </a:lnTo>
                  <a:lnTo>
                    <a:pt x="1062" y="1033"/>
                  </a:lnTo>
                  <a:lnTo>
                    <a:pt x="1171" y="1003"/>
                  </a:lnTo>
                  <a:lnTo>
                    <a:pt x="1258" y="980"/>
                  </a:lnTo>
                  <a:lnTo>
                    <a:pt x="1311" y="968"/>
                  </a:lnTo>
                  <a:lnTo>
                    <a:pt x="1311" y="968"/>
                  </a:lnTo>
                  <a:lnTo>
                    <a:pt x="1335" y="962"/>
                  </a:lnTo>
                  <a:lnTo>
                    <a:pt x="1375" y="950"/>
                  </a:lnTo>
                  <a:lnTo>
                    <a:pt x="1494" y="914"/>
                  </a:lnTo>
                  <a:lnTo>
                    <a:pt x="1649" y="865"/>
                  </a:lnTo>
                  <a:lnTo>
                    <a:pt x="1823" y="808"/>
                  </a:lnTo>
                  <a:lnTo>
                    <a:pt x="1999" y="750"/>
                  </a:lnTo>
                  <a:lnTo>
                    <a:pt x="2162" y="694"/>
                  </a:lnTo>
                  <a:lnTo>
                    <a:pt x="2292" y="648"/>
                  </a:lnTo>
                  <a:lnTo>
                    <a:pt x="2338" y="629"/>
                  </a:lnTo>
                  <a:lnTo>
                    <a:pt x="2371" y="615"/>
                  </a:lnTo>
                  <a:lnTo>
                    <a:pt x="2371" y="615"/>
                  </a:lnTo>
                  <a:lnTo>
                    <a:pt x="2386" y="610"/>
                  </a:lnTo>
                  <a:lnTo>
                    <a:pt x="2408" y="602"/>
                  </a:lnTo>
                  <a:lnTo>
                    <a:pt x="2433" y="596"/>
                  </a:lnTo>
                  <a:lnTo>
                    <a:pt x="2463" y="588"/>
                  </a:lnTo>
                  <a:lnTo>
                    <a:pt x="2538" y="572"/>
                  </a:lnTo>
                  <a:lnTo>
                    <a:pt x="2627" y="554"/>
                  </a:lnTo>
                  <a:lnTo>
                    <a:pt x="2728" y="535"/>
                  </a:lnTo>
                  <a:lnTo>
                    <a:pt x="2839" y="517"/>
                  </a:lnTo>
                  <a:lnTo>
                    <a:pt x="3075" y="476"/>
                  </a:lnTo>
                  <a:lnTo>
                    <a:pt x="3535" y="401"/>
                  </a:lnTo>
                  <a:lnTo>
                    <a:pt x="3629" y="384"/>
                  </a:lnTo>
                  <a:lnTo>
                    <a:pt x="3711" y="369"/>
                  </a:lnTo>
                  <a:lnTo>
                    <a:pt x="3777" y="356"/>
                  </a:lnTo>
                  <a:lnTo>
                    <a:pt x="3823" y="346"/>
                  </a:lnTo>
                  <a:lnTo>
                    <a:pt x="3823" y="346"/>
                  </a:lnTo>
                  <a:lnTo>
                    <a:pt x="3859" y="338"/>
                  </a:lnTo>
                  <a:lnTo>
                    <a:pt x="3893" y="330"/>
                  </a:lnTo>
                  <a:lnTo>
                    <a:pt x="3925" y="325"/>
                  </a:lnTo>
                  <a:lnTo>
                    <a:pt x="3956" y="320"/>
                  </a:lnTo>
                  <a:lnTo>
                    <a:pt x="3986" y="316"/>
                  </a:lnTo>
                  <a:lnTo>
                    <a:pt x="4014" y="314"/>
                  </a:lnTo>
                  <a:lnTo>
                    <a:pt x="4067" y="311"/>
                  </a:lnTo>
                  <a:lnTo>
                    <a:pt x="4113" y="311"/>
                  </a:lnTo>
                  <a:lnTo>
                    <a:pt x="4154" y="312"/>
                  </a:lnTo>
                  <a:lnTo>
                    <a:pt x="4217" y="316"/>
                  </a:lnTo>
                  <a:lnTo>
                    <a:pt x="4217" y="316"/>
                  </a:lnTo>
                  <a:lnTo>
                    <a:pt x="4282" y="320"/>
                  </a:lnTo>
                  <a:lnTo>
                    <a:pt x="4370" y="324"/>
                  </a:lnTo>
                  <a:lnTo>
                    <a:pt x="4414" y="325"/>
                  </a:lnTo>
                  <a:lnTo>
                    <a:pt x="4457" y="324"/>
                  </a:lnTo>
                  <a:lnTo>
                    <a:pt x="4495" y="321"/>
                  </a:lnTo>
                  <a:lnTo>
                    <a:pt x="4512" y="319"/>
                  </a:lnTo>
                  <a:lnTo>
                    <a:pt x="4527" y="316"/>
                  </a:lnTo>
                  <a:lnTo>
                    <a:pt x="4527" y="316"/>
                  </a:lnTo>
                  <a:lnTo>
                    <a:pt x="4571" y="307"/>
                  </a:lnTo>
                  <a:lnTo>
                    <a:pt x="4646" y="292"/>
                  </a:lnTo>
                  <a:lnTo>
                    <a:pt x="4849" y="252"/>
                  </a:lnTo>
                  <a:lnTo>
                    <a:pt x="4957" y="230"/>
                  </a:lnTo>
                  <a:lnTo>
                    <a:pt x="5055" y="208"/>
                  </a:lnTo>
                  <a:lnTo>
                    <a:pt x="5098" y="198"/>
                  </a:lnTo>
                  <a:lnTo>
                    <a:pt x="5134" y="188"/>
                  </a:lnTo>
                  <a:lnTo>
                    <a:pt x="5163" y="179"/>
                  </a:lnTo>
                  <a:lnTo>
                    <a:pt x="5183" y="171"/>
                  </a:lnTo>
                  <a:lnTo>
                    <a:pt x="5183" y="171"/>
                  </a:lnTo>
                  <a:lnTo>
                    <a:pt x="5202" y="162"/>
                  </a:lnTo>
                  <a:lnTo>
                    <a:pt x="5228" y="152"/>
                  </a:lnTo>
                  <a:lnTo>
                    <a:pt x="5296" y="128"/>
                  </a:lnTo>
                  <a:lnTo>
                    <a:pt x="5379" y="101"/>
                  </a:lnTo>
                  <a:lnTo>
                    <a:pt x="5470" y="73"/>
                  </a:lnTo>
                  <a:lnTo>
                    <a:pt x="5562" y="46"/>
                  </a:lnTo>
                  <a:lnTo>
                    <a:pt x="5649" y="24"/>
                  </a:lnTo>
                  <a:lnTo>
                    <a:pt x="5686" y="15"/>
                  </a:lnTo>
                  <a:lnTo>
                    <a:pt x="5722" y="7"/>
                  </a:lnTo>
                  <a:lnTo>
                    <a:pt x="5751" y="2"/>
                  </a:lnTo>
                  <a:lnTo>
                    <a:pt x="5773" y="0"/>
                  </a:lnTo>
                  <a:lnTo>
                    <a:pt x="5773" y="0"/>
                  </a:lnTo>
                  <a:lnTo>
                    <a:pt x="5793" y="0"/>
                  </a:lnTo>
                  <a:lnTo>
                    <a:pt x="5811" y="1"/>
                  </a:lnTo>
                  <a:lnTo>
                    <a:pt x="5829" y="4"/>
                  </a:lnTo>
                  <a:lnTo>
                    <a:pt x="5845" y="7"/>
                  </a:lnTo>
                  <a:lnTo>
                    <a:pt x="5862" y="12"/>
                  </a:lnTo>
                  <a:lnTo>
                    <a:pt x="5875" y="19"/>
                  </a:lnTo>
                  <a:lnTo>
                    <a:pt x="5889" y="25"/>
                  </a:lnTo>
                  <a:lnTo>
                    <a:pt x="5901" y="33"/>
                  </a:lnTo>
                  <a:lnTo>
                    <a:pt x="5922" y="46"/>
                  </a:lnTo>
                  <a:lnTo>
                    <a:pt x="5937" y="58"/>
                  </a:lnTo>
                  <a:lnTo>
                    <a:pt x="5950" y="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E1B992DF-0E9B-38B4-D2D2-2D7896A63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1995"/>
              <a:ext cx="229" cy="262"/>
            </a:xfrm>
            <a:custGeom>
              <a:avLst/>
              <a:gdLst>
                <a:gd name="T0" fmla="*/ 681 w 689"/>
                <a:gd name="T1" fmla="*/ 425 h 786"/>
                <a:gd name="T2" fmla="*/ 689 w 689"/>
                <a:gd name="T3" fmla="*/ 425 h 786"/>
                <a:gd name="T4" fmla="*/ 689 w 689"/>
                <a:gd name="T5" fmla="*/ 425 h 786"/>
                <a:gd name="T6" fmla="*/ 660 w 689"/>
                <a:gd name="T7" fmla="*/ 481 h 786"/>
                <a:gd name="T8" fmla="*/ 646 w 689"/>
                <a:gd name="T9" fmla="*/ 506 h 786"/>
                <a:gd name="T10" fmla="*/ 629 w 689"/>
                <a:gd name="T11" fmla="*/ 531 h 786"/>
                <a:gd name="T12" fmla="*/ 614 w 689"/>
                <a:gd name="T13" fmla="*/ 554 h 786"/>
                <a:gd name="T14" fmla="*/ 597 w 689"/>
                <a:gd name="T15" fmla="*/ 575 h 786"/>
                <a:gd name="T16" fmla="*/ 578 w 689"/>
                <a:gd name="T17" fmla="*/ 595 h 786"/>
                <a:gd name="T18" fmla="*/ 558 w 689"/>
                <a:gd name="T19" fmla="*/ 614 h 786"/>
                <a:gd name="T20" fmla="*/ 558 w 689"/>
                <a:gd name="T21" fmla="*/ 614 h 786"/>
                <a:gd name="T22" fmla="*/ 498 w 689"/>
                <a:gd name="T23" fmla="*/ 660 h 786"/>
                <a:gd name="T24" fmla="*/ 452 w 689"/>
                <a:gd name="T25" fmla="*/ 695 h 786"/>
                <a:gd name="T26" fmla="*/ 415 w 689"/>
                <a:gd name="T27" fmla="*/ 724 h 786"/>
                <a:gd name="T28" fmla="*/ 399 w 689"/>
                <a:gd name="T29" fmla="*/ 738 h 786"/>
                <a:gd name="T30" fmla="*/ 385 w 689"/>
                <a:gd name="T31" fmla="*/ 751 h 786"/>
                <a:gd name="T32" fmla="*/ 385 w 689"/>
                <a:gd name="T33" fmla="*/ 751 h 786"/>
                <a:gd name="T34" fmla="*/ 350 w 689"/>
                <a:gd name="T35" fmla="*/ 786 h 786"/>
                <a:gd name="T36" fmla="*/ 350 w 689"/>
                <a:gd name="T37" fmla="*/ 786 h 786"/>
                <a:gd name="T38" fmla="*/ 331 w 689"/>
                <a:gd name="T39" fmla="*/ 768 h 786"/>
                <a:gd name="T40" fmla="*/ 308 w 689"/>
                <a:gd name="T41" fmla="*/ 747 h 786"/>
                <a:gd name="T42" fmla="*/ 281 w 689"/>
                <a:gd name="T43" fmla="*/ 720 h 786"/>
                <a:gd name="T44" fmla="*/ 252 w 689"/>
                <a:gd name="T45" fmla="*/ 686 h 786"/>
                <a:gd name="T46" fmla="*/ 237 w 689"/>
                <a:gd name="T47" fmla="*/ 669 h 786"/>
                <a:gd name="T48" fmla="*/ 222 w 689"/>
                <a:gd name="T49" fmla="*/ 648 h 786"/>
                <a:gd name="T50" fmla="*/ 207 w 689"/>
                <a:gd name="T51" fmla="*/ 628 h 786"/>
                <a:gd name="T52" fmla="*/ 194 w 689"/>
                <a:gd name="T53" fmla="*/ 607 h 786"/>
                <a:gd name="T54" fmla="*/ 181 w 689"/>
                <a:gd name="T55" fmla="*/ 584 h 786"/>
                <a:gd name="T56" fmla="*/ 169 w 689"/>
                <a:gd name="T57" fmla="*/ 561 h 786"/>
                <a:gd name="T58" fmla="*/ 169 w 689"/>
                <a:gd name="T59" fmla="*/ 561 h 786"/>
                <a:gd name="T60" fmla="*/ 149 w 689"/>
                <a:gd name="T61" fmla="*/ 520 h 786"/>
                <a:gd name="T62" fmla="*/ 131 w 689"/>
                <a:gd name="T63" fmla="*/ 485 h 786"/>
                <a:gd name="T64" fmla="*/ 115 w 689"/>
                <a:gd name="T65" fmla="*/ 453 h 786"/>
                <a:gd name="T66" fmla="*/ 100 w 689"/>
                <a:gd name="T67" fmla="*/ 423 h 786"/>
                <a:gd name="T68" fmla="*/ 87 w 689"/>
                <a:gd name="T69" fmla="*/ 394 h 786"/>
                <a:gd name="T70" fmla="*/ 75 w 689"/>
                <a:gd name="T71" fmla="*/ 360 h 786"/>
                <a:gd name="T72" fmla="*/ 62 w 689"/>
                <a:gd name="T73" fmla="*/ 322 h 786"/>
                <a:gd name="T74" fmla="*/ 51 w 689"/>
                <a:gd name="T75" fmla="*/ 275 h 786"/>
                <a:gd name="T76" fmla="*/ 51 w 689"/>
                <a:gd name="T77" fmla="*/ 275 h 786"/>
                <a:gd name="T78" fmla="*/ 39 w 689"/>
                <a:gd name="T79" fmla="*/ 225 h 786"/>
                <a:gd name="T80" fmla="*/ 31 w 689"/>
                <a:gd name="T81" fmla="*/ 174 h 786"/>
                <a:gd name="T82" fmla="*/ 14 w 689"/>
                <a:gd name="T83" fmla="*/ 87 h 786"/>
                <a:gd name="T84" fmla="*/ 4 w 689"/>
                <a:gd name="T85" fmla="*/ 24 h 786"/>
                <a:gd name="T86" fmla="*/ 0 w 689"/>
                <a:gd name="T87" fmla="*/ 0 h 786"/>
                <a:gd name="T88" fmla="*/ 0 w 689"/>
                <a:gd name="T89" fmla="*/ 0 h 786"/>
                <a:gd name="T90" fmla="*/ 56 w 689"/>
                <a:gd name="T91" fmla="*/ 50 h 786"/>
                <a:gd name="T92" fmla="*/ 91 w 689"/>
                <a:gd name="T93" fmla="*/ 77 h 786"/>
                <a:gd name="T94" fmla="*/ 91 w 689"/>
                <a:gd name="T95" fmla="*/ 77 h 786"/>
                <a:gd name="T96" fmla="*/ 153 w 689"/>
                <a:gd name="T97" fmla="*/ 124 h 786"/>
                <a:gd name="T98" fmla="*/ 191 w 689"/>
                <a:gd name="T99" fmla="*/ 150 h 786"/>
                <a:gd name="T100" fmla="*/ 232 w 689"/>
                <a:gd name="T101" fmla="*/ 181 h 786"/>
                <a:gd name="T102" fmla="*/ 279 w 689"/>
                <a:gd name="T103" fmla="*/ 211 h 786"/>
                <a:gd name="T104" fmla="*/ 331 w 689"/>
                <a:gd name="T105" fmla="*/ 243 h 786"/>
                <a:gd name="T106" fmla="*/ 386 w 689"/>
                <a:gd name="T107" fmla="*/ 274 h 786"/>
                <a:gd name="T108" fmla="*/ 447 w 689"/>
                <a:gd name="T109" fmla="*/ 307 h 786"/>
                <a:gd name="T110" fmla="*/ 447 w 689"/>
                <a:gd name="T111" fmla="*/ 307 h 786"/>
                <a:gd name="T112" fmla="*/ 627 w 689"/>
                <a:gd name="T113" fmla="*/ 398 h 786"/>
                <a:gd name="T114" fmla="*/ 681 w 689"/>
                <a:gd name="T115" fmla="*/ 42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9" h="786">
                  <a:moveTo>
                    <a:pt x="681" y="425"/>
                  </a:moveTo>
                  <a:lnTo>
                    <a:pt x="689" y="425"/>
                  </a:lnTo>
                  <a:lnTo>
                    <a:pt x="689" y="425"/>
                  </a:lnTo>
                  <a:lnTo>
                    <a:pt x="660" y="481"/>
                  </a:lnTo>
                  <a:lnTo>
                    <a:pt x="646" y="506"/>
                  </a:lnTo>
                  <a:lnTo>
                    <a:pt x="629" y="531"/>
                  </a:lnTo>
                  <a:lnTo>
                    <a:pt x="614" y="554"/>
                  </a:lnTo>
                  <a:lnTo>
                    <a:pt x="597" y="575"/>
                  </a:lnTo>
                  <a:lnTo>
                    <a:pt x="578" y="595"/>
                  </a:lnTo>
                  <a:lnTo>
                    <a:pt x="558" y="614"/>
                  </a:lnTo>
                  <a:lnTo>
                    <a:pt x="558" y="614"/>
                  </a:lnTo>
                  <a:lnTo>
                    <a:pt x="498" y="660"/>
                  </a:lnTo>
                  <a:lnTo>
                    <a:pt x="452" y="695"/>
                  </a:lnTo>
                  <a:lnTo>
                    <a:pt x="415" y="724"/>
                  </a:lnTo>
                  <a:lnTo>
                    <a:pt x="399" y="738"/>
                  </a:lnTo>
                  <a:lnTo>
                    <a:pt x="385" y="751"/>
                  </a:lnTo>
                  <a:lnTo>
                    <a:pt x="385" y="751"/>
                  </a:lnTo>
                  <a:lnTo>
                    <a:pt x="350" y="786"/>
                  </a:lnTo>
                  <a:lnTo>
                    <a:pt x="350" y="786"/>
                  </a:lnTo>
                  <a:lnTo>
                    <a:pt x="331" y="768"/>
                  </a:lnTo>
                  <a:lnTo>
                    <a:pt x="308" y="747"/>
                  </a:lnTo>
                  <a:lnTo>
                    <a:pt x="281" y="720"/>
                  </a:lnTo>
                  <a:lnTo>
                    <a:pt x="252" y="686"/>
                  </a:lnTo>
                  <a:lnTo>
                    <a:pt x="237" y="669"/>
                  </a:lnTo>
                  <a:lnTo>
                    <a:pt x="222" y="648"/>
                  </a:lnTo>
                  <a:lnTo>
                    <a:pt x="207" y="628"/>
                  </a:lnTo>
                  <a:lnTo>
                    <a:pt x="194" y="607"/>
                  </a:lnTo>
                  <a:lnTo>
                    <a:pt x="181" y="584"/>
                  </a:lnTo>
                  <a:lnTo>
                    <a:pt x="169" y="561"/>
                  </a:lnTo>
                  <a:lnTo>
                    <a:pt x="169" y="561"/>
                  </a:lnTo>
                  <a:lnTo>
                    <a:pt x="149" y="520"/>
                  </a:lnTo>
                  <a:lnTo>
                    <a:pt x="131" y="485"/>
                  </a:lnTo>
                  <a:lnTo>
                    <a:pt x="115" y="453"/>
                  </a:lnTo>
                  <a:lnTo>
                    <a:pt x="100" y="423"/>
                  </a:lnTo>
                  <a:lnTo>
                    <a:pt x="87" y="394"/>
                  </a:lnTo>
                  <a:lnTo>
                    <a:pt x="75" y="360"/>
                  </a:lnTo>
                  <a:lnTo>
                    <a:pt x="62" y="322"/>
                  </a:lnTo>
                  <a:lnTo>
                    <a:pt x="51" y="275"/>
                  </a:lnTo>
                  <a:lnTo>
                    <a:pt x="51" y="275"/>
                  </a:lnTo>
                  <a:lnTo>
                    <a:pt x="39" y="225"/>
                  </a:lnTo>
                  <a:lnTo>
                    <a:pt x="31" y="174"/>
                  </a:lnTo>
                  <a:lnTo>
                    <a:pt x="14" y="87"/>
                  </a:lnTo>
                  <a:lnTo>
                    <a:pt x="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" y="50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153" y="124"/>
                  </a:lnTo>
                  <a:lnTo>
                    <a:pt x="191" y="150"/>
                  </a:lnTo>
                  <a:lnTo>
                    <a:pt x="232" y="181"/>
                  </a:lnTo>
                  <a:lnTo>
                    <a:pt x="279" y="211"/>
                  </a:lnTo>
                  <a:lnTo>
                    <a:pt x="331" y="243"/>
                  </a:lnTo>
                  <a:lnTo>
                    <a:pt x="386" y="274"/>
                  </a:lnTo>
                  <a:lnTo>
                    <a:pt x="447" y="307"/>
                  </a:lnTo>
                  <a:lnTo>
                    <a:pt x="447" y="307"/>
                  </a:lnTo>
                  <a:lnTo>
                    <a:pt x="627" y="398"/>
                  </a:lnTo>
                  <a:lnTo>
                    <a:pt x="681" y="4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1BFD72AC-1865-818F-FF82-EA70C3996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1995"/>
              <a:ext cx="229" cy="262"/>
            </a:xfrm>
            <a:custGeom>
              <a:avLst/>
              <a:gdLst>
                <a:gd name="T0" fmla="*/ 681 w 689"/>
                <a:gd name="T1" fmla="*/ 425 h 786"/>
                <a:gd name="T2" fmla="*/ 689 w 689"/>
                <a:gd name="T3" fmla="*/ 425 h 786"/>
                <a:gd name="T4" fmla="*/ 689 w 689"/>
                <a:gd name="T5" fmla="*/ 425 h 786"/>
                <a:gd name="T6" fmla="*/ 660 w 689"/>
                <a:gd name="T7" fmla="*/ 481 h 786"/>
                <a:gd name="T8" fmla="*/ 646 w 689"/>
                <a:gd name="T9" fmla="*/ 506 h 786"/>
                <a:gd name="T10" fmla="*/ 629 w 689"/>
                <a:gd name="T11" fmla="*/ 531 h 786"/>
                <a:gd name="T12" fmla="*/ 614 w 689"/>
                <a:gd name="T13" fmla="*/ 554 h 786"/>
                <a:gd name="T14" fmla="*/ 597 w 689"/>
                <a:gd name="T15" fmla="*/ 575 h 786"/>
                <a:gd name="T16" fmla="*/ 578 w 689"/>
                <a:gd name="T17" fmla="*/ 595 h 786"/>
                <a:gd name="T18" fmla="*/ 558 w 689"/>
                <a:gd name="T19" fmla="*/ 614 h 786"/>
                <a:gd name="T20" fmla="*/ 558 w 689"/>
                <a:gd name="T21" fmla="*/ 614 h 786"/>
                <a:gd name="T22" fmla="*/ 498 w 689"/>
                <a:gd name="T23" fmla="*/ 660 h 786"/>
                <a:gd name="T24" fmla="*/ 452 w 689"/>
                <a:gd name="T25" fmla="*/ 695 h 786"/>
                <a:gd name="T26" fmla="*/ 415 w 689"/>
                <a:gd name="T27" fmla="*/ 724 h 786"/>
                <a:gd name="T28" fmla="*/ 399 w 689"/>
                <a:gd name="T29" fmla="*/ 738 h 786"/>
                <a:gd name="T30" fmla="*/ 385 w 689"/>
                <a:gd name="T31" fmla="*/ 751 h 786"/>
                <a:gd name="T32" fmla="*/ 385 w 689"/>
                <a:gd name="T33" fmla="*/ 751 h 786"/>
                <a:gd name="T34" fmla="*/ 350 w 689"/>
                <a:gd name="T35" fmla="*/ 786 h 786"/>
                <a:gd name="T36" fmla="*/ 350 w 689"/>
                <a:gd name="T37" fmla="*/ 786 h 786"/>
                <a:gd name="T38" fmla="*/ 331 w 689"/>
                <a:gd name="T39" fmla="*/ 768 h 786"/>
                <a:gd name="T40" fmla="*/ 308 w 689"/>
                <a:gd name="T41" fmla="*/ 747 h 786"/>
                <a:gd name="T42" fmla="*/ 281 w 689"/>
                <a:gd name="T43" fmla="*/ 720 h 786"/>
                <a:gd name="T44" fmla="*/ 252 w 689"/>
                <a:gd name="T45" fmla="*/ 686 h 786"/>
                <a:gd name="T46" fmla="*/ 237 w 689"/>
                <a:gd name="T47" fmla="*/ 669 h 786"/>
                <a:gd name="T48" fmla="*/ 222 w 689"/>
                <a:gd name="T49" fmla="*/ 648 h 786"/>
                <a:gd name="T50" fmla="*/ 207 w 689"/>
                <a:gd name="T51" fmla="*/ 628 h 786"/>
                <a:gd name="T52" fmla="*/ 194 w 689"/>
                <a:gd name="T53" fmla="*/ 607 h 786"/>
                <a:gd name="T54" fmla="*/ 181 w 689"/>
                <a:gd name="T55" fmla="*/ 584 h 786"/>
                <a:gd name="T56" fmla="*/ 169 w 689"/>
                <a:gd name="T57" fmla="*/ 561 h 786"/>
                <a:gd name="T58" fmla="*/ 169 w 689"/>
                <a:gd name="T59" fmla="*/ 561 h 786"/>
                <a:gd name="T60" fmla="*/ 149 w 689"/>
                <a:gd name="T61" fmla="*/ 520 h 786"/>
                <a:gd name="T62" fmla="*/ 131 w 689"/>
                <a:gd name="T63" fmla="*/ 485 h 786"/>
                <a:gd name="T64" fmla="*/ 115 w 689"/>
                <a:gd name="T65" fmla="*/ 453 h 786"/>
                <a:gd name="T66" fmla="*/ 100 w 689"/>
                <a:gd name="T67" fmla="*/ 423 h 786"/>
                <a:gd name="T68" fmla="*/ 87 w 689"/>
                <a:gd name="T69" fmla="*/ 394 h 786"/>
                <a:gd name="T70" fmla="*/ 75 w 689"/>
                <a:gd name="T71" fmla="*/ 360 h 786"/>
                <a:gd name="T72" fmla="*/ 62 w 689"/>
                <a:gd name="T73" fmla="*/ 322 h 786"/>
                <a:gd name="T74" fmla="*/ 51 w 689"/>
                <a:gd name="T75" fmla="*/ 275 h 786"/>
                <a:gd name="T76" fmla="*/ 51 w 689"/>
                <a:gd name="T77" fmla="*/ 275 h 786"/>
                <a:gd name="T78" fmla="*/ 39 w 689"/>
                <a:gd name="T79" fmla="*/ 225 h 786"/>
                <a:gd name="T80" fmla="*/ 31 w 689"/>
                <a:gd name="T81" fmla="*/ 174 h 786"/>
                <a:gd name="T82" fmla="*/ 14 w 689"/>
                <a:gd name="T83" fmla="*/ 87 h 786"/>
                <a:gd name="T84" fmla="*/ 4 w 689"/>
                <a:gd name="T85" fmla="*/ 24 h 786"/>
                <a:gd name="T86" fmla="*/ 0 w 689"/>
                <a:gd name="T87" fmla="*/ 0 h 786"/>
                <a:gd name="T88" fmla="*/ 0 w 689"/>
                <a:gd name="T89" fmla="*/ 0 h 786"/>
                <a:gd name="T90" fmla="*/ 56 w 689"/>
                <a:gd name="T91" fmla="*/ 50 h 786"/>
                <a:gd name="T92" fmla="*/ 91 w 689"/>
                <a:gd name="T93" fmla="*/ 77 h 786"/>
                <a:gd name="T94" fmla="*/ 91 w 689"/>
                <a:gd name="T95" fmla="*/ 77 h 786"/>
                <a:gd name="T96" fmla="*/ 153 w 689"/>
                <a:gd name="T97" fmla="*/ 124 h 786"/>
                <a:gd name="T98" fmla="*/ 191 w 689"/>
                <a:gd name="T99" fmla="*/ 150 h 786"/>
                <a:gd name="T100" fmla="*/ 232 w 689"/>
                <a:gd name="T101" fmla="*/ 181 h 786"/>
                <a:gd name="T102" fmla="*/ 279 w 689"/>
                <a:gd name="T103" fmla="*/ 211 h 786"/>
                <a:gd name="T104" fmla="*/ 331 w 689"/>
                <a:gd name="T105" fmla="*/ 243 h 786"/>
                <a:gd name="T106" fmla="*/ 386 w 689"/>
                <a:gd name="T107" fmla="*/ 274 h 786"/>
                <a:gd name="T108" fmla="*/ 447 w 689"/>
                <a:gd name="T109" fmla="*/ 307 h 786"/>
                <a:gd name="T110" fmla="*/ 447 w 689"/>
                <a:gd name="T111" fmla="*/ 307 h 786"/>
                <a:gd name="T112" fmla="*/ 627 w 689"/>
                <a:gd name="T113" fmla="*/ 398 h 786"/>
                <a:gd name="T114" fmla="*/ 681 w 689"/>
                <a:gd name="T115" fmla="*/ 42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9" h="786">
                  <a:moveTo>
                    <a:pt x="681" y="425"/>
                  </a:moveTo>
                  <a:lnTo>
                    <a:pt x="689" y="425"/>
                  </a:lnTo>
                  <a:lnTo>
                    <a:pt x="689" y="425"/>
                  </a:lnTo>
                  <a:lnTo>
                    <a:pt x="660" y="481"/>
                  </a:lnTo>
                  <a:lnTo>
                    <a:pt x="646" y="506"/>
                  </a:lnTo>
                  <a:lnTo>
                    <a:pt x="629" y="531"/>
                  </a:lnTo>
                  <a:lnTo>
                    <a:pt x="614" y="554"/>
                  </a:lnTo>
                  <a:lnTo>
                    <a:pt x="597" y="575"/>
                  </a:lnTo>
                  <a:lnTo>
                    <a:pt x="578" y="595"/>
                  </a:lnTo>
                  <a:lnTo>
                    <a:pt x="558" y="614"/>
                  </a:lnTo>
                  <a:lnTo>
                    <a:pt x="558" y="614"/>
                  </a:lnTo>
                  <a:lnTo>
                    <a:pt x="498" y="660"/>
                  </a:lnTo>
                  <a:lnTo>
                    <a:pt x="452" y="695"/>
                  </a:lnTo>
                  <a:lnTo>
                    <a:pt x="415" y="724"/>
                  </a:lnTo>
                  <a:lnTo>
                    <a:pt x="399" y="738"/>
                  </a:lnTo>
                  <a:lnTo>
                    <a:pt x="385" y="751"/>
                  </a:lnTo>
                  <a:lnTo>
                    <a:pt x="385" y="751"/>
                  </a:lnTo>
                  <a:lnTo>
                    <a:pt x="350" y="786"/>
                  </a:lnTo>
                  <a:lnTo>
                    <a:pt x="350" y="786"/>
                  </a:lnTo>
                  <a:lnTo>
                    <a:pt x="331" y="768"/>
                  </a:lnTo>
                  <a:lnTo>
                    <a:pt x="308" y="747"/>
                  </a:lnTo>
                  <a:lnTo>
                    <a:pt x="281" y="720"/>
                  </a:lnTo>
                  <a:lnTo>
                    <a:pt x="252" y="686"/>
                  </a:lnTo>
                  <a:lnTo>
                    <a:pt x="237" y="669"/>
                  </a:lnTo>
                  <a:lnTo>
                    <a:pt x="222" y="648"/>
                  </a:lnTo>
                  <a:lnTo>
                    <a:pt x="207" y="628"/>
                  </a:lnTo>
                  <a:lnTo>
                    <a:pt x="194" y="607"/>
                  </a:lnTo>
                  <a:lnTo>
                    <a:pt x="181" y="584"/>
                  </a:lnTo>
                  <a:lnTo>
                    <a:pt x="169" y="561"/>
                  </a:lnTo>
                  <a:lnTo>
                    <a:pt x="169" y="561"/>
                  </a:lnTo>
                  <a:lnTo>
                    <a:pt x="149" y="520"/>
                  </a:lnTo>
                  <a:lnTo>
                    <a:pt x="131" y="485"/>
                  </a:lnTo>
                  <a:lnTo>
                    <a:pt x="115" y="453"/>
                  </a:lnTo>
                  <a:lnTo>
                    <a:pt x="100" y="423"/>
                  </a:lnTo>
                  <a:lnTo>
                    <a:pt x="87" y="394"/>
                  </a:lnTo>
                  <a:lnTo>
                    <a:pt x="75" y="360"/>
                  </a:lnTo>
                  <a:lnTo>
                    <a:pt x="62" y="322"/>
                  </a:lnTo>
                  <a:lnTo>
                    <a:pt x="51" y="275"/>
                  </a:lnTo>
                  <a:lnTo>
                    <a:pt x="51" y="275"/>
                  </a:lnTo>
                  <a:lnTo>
                    <a:pt x="39" y="225"/>
                  </a:lnTo>
                  <a:lnTo>
                    <a:pt x="31" y="174"/>
                  </a:lnTo>
                  <a:lnTo>
                    <a:pt x="14" y="87"/>
                  </a:lnTo>
                  <a:lnTo>
                    <a:pt x="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" y="50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153" y="124"/>
                  </a:lnTo>
                  <a:lnTo>
                    <a:pt x="191" y="150"/>
                  </a:lnTo>
                  <a:lnTo>
                    <a:pt x="232" y="181"/>
                  </a:lnTo>
                  <a:lnTo>
                    <a:pt x="279" y="211"/>
                  </a:lnTo>
                  <a:lnTo>
                    <a:pt x="331" y="243"/>
                  </a:lnTo>
                  <a:lnTo>
                    <a:pt x="386" y="274"/>
                  </a:lnTo>
                  <a:lnTo>
                    <a:pt x="447" y="307"/>
                  </a:lnTo>
                  <a:lnTo>
                    <a:pt x="447" y="307"/>
                  </a:lnTo>
                  <a:lnTo>
                    <a:pt x="627" y="398"/>
                  </a:lnTo>
                  <a:lnTo>
                    <a:pt x="681" y="4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23FF7E2B-304F-00BC-7D29-9295CA88AC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3" y="948"/>
              <a:ext cx="762" cy="425"/>
            </a:xfrm>
            <a:custGeom>
              <a:avLst/>
              <a:gdLst>
                <a:gd name="T0" fmla="*/ 29 w 2287"/>
                <a:gd name="T1" fmla="*/ 930 h 1273"/>
                <a:gd name="T2" fmla="*/ 29 w 2287"/>
                <a:gd name="T3" fmla="*/ 937 h 1273"/>
                <a:gd name="T4" fmla="*/ 27 w 2287"/>
                <a:gd name="T5" fmla="*/ 1022 h 1273"/>
                <a:gd name="T6" fmla="*/ 18 w 2287"/>
                <a:gd name="T7" fmla="*/ 1107 h 1273"/>
                <a:gd name="T8" fmla="*/ 3 w 2287"/>
                <a:gd name="T9" fmla="*/ 1232 h 1273"/>
                <a:gd name="T10" fmla="*/ 27 w 2287"/>
                <a:gd name="T11" fmla="*/ 1241 h 1273"/>
                <a:gd name="T12" fmla="*/ 43 w 2287"/>
                <a:gd name="T13" fmla="*/ 1185 h 1273"/>
                <a:gd name="T14" fmla="*/ 74 w 2287"/>
                <a:gd name="T15" fmla="*/ 1073 h 1273"/>
                <a:gd name="T16" fmla="*/ 87 w 2287"/>
                <a:gd name="T17" fmla="*/ 1015 h 1273"/>
                <a:gd name="T18" fmla="*/ 55 w 2287"/>
                <a:gd name="T19" fmla="*/ 968 h 1273"/>
                <a:gd name="T20" fmla="*/ 846 w 2287"/>
                <a:gd name="T21" fmla="*/ 122 h 1273"/>
                <a:gd name="T22" fmla="*/ 846 w 2287"/>
                <a:gd name="T23" fmla="*/ 122 h 1273"/>
                <a:gd name="T24" fmla="*/ 846 w 2287"/>
                <a:gd name="T25" fmla="*/ 122 h 1273"/>
                <a:gd name="T26" fmla="*/ 1214 w 2287"/>
                <a:gd name="T27" fmla="*/ 59 h 1273"/>
                <a:gd name="T28" fmla="*/ 1120 w 2287"/>
                <a:gd name="T29" fmla="*/ 64 h 1273"/>
                <a:gd name="T30" fmla="*/ 1026 w 2287"/>
                <a:gd name="T31" fmla="*/ 74 h 1273"/>
                <a:gd name="T32" fmla="*/ 936 w 2287"/>
                <a:gd name="T33" fmla="*/ 92 h 1273"/>
                <a:gd name="T34" fmla="*/ 892 w 2287"/>
                <a:gd name="T35" fmla="*/ 105 h 1273"/>
                <a:gd name="T36" fmla="*/ 848 w 2287"/>
                <a:gd name="T37" fmla="*/ 122 h 1273"/>
                <a:gd name="T38" fmla="*/ 846 w 2287"/>
                <a:gd name="T39" fmla="*/ 122 h 1273"/>
                <a:gd name="T40" fmla="*/ 848 w 2287"/>
                <a:gd name="T41" fmla="*/ 122 h 1273"/>
                <a:gd name="T42" fmla="*/ 869 w 2287"/>
                <a:gd name="T43" fmla="*/ 114 h 1273"/>
                <a:gd name="T44" fmla="*/ 913 w 2287"/>
                <a:gd name="T45" fmla="*/ 98 h 1273"/>
                <a:gd name="T46" fmla="*/ 981 w 2287"/>
                <a:gd name="T47" fmla="*/ 82 h 1273"/>
                <a:gd name="T48" fmla="*/ 1073 w 2287"/>
                <a:gd name="T49" fmla="*/ 68 h 1273"/>
                <a:gd name="T50" fmla="*/ 1214 w 2287"/>
                <a:gd name="T51" fmla="*/ 59 h 1273"/>
                <a:gd name="T52" fmla="*/ 1218 w 2287"/>
                <a:gd name="T53" fmla="*/ 59 h 1273"/>
                <a:gd name="T54" fmla="*/ 1214 w 2287"/>
                <a:gd name="T55" fmla="*/ 59 h 1273"/>
                <a:gd name="T56" fmla="*/ 1218 w 2287"/>
                <a:gd name="T57" fmla="*/ 59 h 1273"/>
                <a:gd name="T58" fmla="*/ 1224 w 2287"/>
                <a:gd name="T59" fmla="*/ 58 h 1273"/>
                <a:gd name="T60" fmla="*/ 1221 w 2287"/>
                <a:gd name="T61" fmla="*/ 59 h 1273"/>
                <a:gd name="T62" fmla="*/ 1459 w 2287"/>
                <a:gd name="T63" fmla="*/ 52 h 1273"/>
                <a:gd name="T64" fmla="*/ 1461 w 2287"/>
                <a:gd name="T65" fmla="*/ 53 h 1273"/>
                <a:gd name="T66" fmla="*/ 1476 w 2287"/>
                <a:gd name="T67" fmla="*/ 56 h 1273"/>
                <a:gd name="T68" fmla="*/ 1504 w 2287"/>
                <a:gd name="T69" fmla="*/ 63 h 1273"/>
                <a:gd name="T70" fmla="*/ 1517 w 2287"/>
                <a:gd name="T71" fmla="*/ 69 h 1273"/>
                <a:gd name="T72" fmla="*/ 1504 w 2287"/>
                <a:gd name="T73" fmla="*/ 63 h 1273"/>
                <a:gd name="T74" fmla="*/ 1476 w 2287"/>
                <a:gd name="T75" fmla="*/ 56 h 1273"/>
                <a:gd name="T76" fmla="*/ 1461 w 2287"/>
                <a:gd name="T77" fmla="*/ 53 h 1273"/>
                <a:gd name="T78" fmla="*/ 1391 w 2287"/>
                <a:gd name="T79" fmla="*/ 46 h 1273"/>
                <a:gd name="T80" fmla="*/ 1364 w 2287"/>
                <a:gd name="T81" fmla="*/ 47 h 1273"/>
                <a:gd name="T82" fmla="*/ 1284 w 2287"/>
                <a:gd name="T83" fmla="*/ 53 h 1273"/>
                <a:gd name="T84" fmla="*/ 1337 w 2287"/>
                <a:gd name="T85" fmla="*/ 48 h 1273"/>
                <a:gd name="T86" fmla="*/ 1391 w 2287"/>
                <a:gd name="T87" fmla="*/ 46 h 1273"/>
                <a:gd name="T88" fmla="*/ 1391 w 2287"/>
                <a:gd name="T89" fmla="*/ 46 h 1273"/>
                <a:gd name="T90" fmla="*/ 1391 w 2287"/>
                <a:gd name="T91" fmla="*/ 46 h 1273"/>
                <a:gd name="T92" fmla="*/ 1391 w 2287"/>
                <a:gd name="T93" fmla="*/ 46 h 1273"/>
                <a:gd name="T94" fmla="*/ 2040 w 2287"/>
                <a:gd name="T95" fmla="*/ 9 h 1273"/>
                <a:gd name="T96" fmla="*/ 2032 w 2287"/>
                <a:gd name="T97" fmla="*/ 9 h 1273"/>
                <a:gd name="T98" fmla="*/ 2046 w 2287"/>
                <a:gd name="T99" fmla="*/ 9 h 1273"/>
                <a:gd name="T100" fmla="*/ 2042 w 2287"/>
                <a:gd name="T101" fmla="*/ 9 h 1273"/>
                <a:gd name="T102" fmla="*/ 2046 w 2287"/>
                <a:gd name="T103" fmla="*/ 9 h 1273"/>
                <a:gd name="T104" fmla="*/ 2286 w 2287"/>
                <a:gd name="T105" fmla="*/ 0 h 1273"/>
                <a:gd name="T106" fmla="*/ 2203 w 2287"/>
                <a:gd name="T107" fmla="*/ 1 h 1273"/>
                <a:gd name="T108" fmla="*/ 2119 w 2287"/>
                <a:gd name="T109" fmla="*/ 6 h 1273"/>
                <a:gd name="T110" fmla="*/ 2244 w 2287"/>
                <a:gd name="T111" fmla="*/ 0 h 1273"/>
                <a:gd name="T112" fmla="*/ 2287 w 2287"/>
                <a:gd name="T113" fmla="*/ 0 h 1273"/>
                <a:gd name="T114" fmla="*/ 2287 w 2287"/>
                <a:gd name="T115" fmla="*/ 0 h 1273"/>
                <a:gd name="T116" fmla="*/ 2287 w 2287"/>
                <a:gd name="T117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7" h="1273">
                  <a:moveTo>
                    <a:pt x="29" y="930"/>
                  </a:moveTo>
                  <a:lnTo>
                    <a:pt x="29" y="930"/>
                  </a:lnTo>
                  <a:lnTo>
                    <a:pt x="29" y="937"/>
                  </a:lnTo>
                  <a:lnTo>
                    <a:pt x="29" y="937"/>
                  </a:lnTo>
                  <a:lnTo>
                    <a:pt x="29" y="980"/>
                  </a:lnTo>
                  <a:lnTo>
                    <a:pt x="27" y="1022"/>
                  </a:lnTo>
                  <a:lnTo>
                    <a:pt x="23" y="1064"/>
                  </a:lnTo>
                  <a:lnTo>
                    <a:pt x="18" y="1107"/>
                  </a:lnTo>
                  <a:lnTo>
                    <a:pt x="7" y="1190"/>
                  </a:lnTo>
                  <a:lnTo>
                    <a:pt x="3" y="1232"/>
                  </a:lnTo>
                  <a:lnTo>
                    <a:pt x="0" y="1273"/>
                  </a:lnTo>
                  <a:lnTo>
                    <a:pt x="27" y="1241"/>
                  </a:lnTo>
                  <a:lnTo>
                    <a:pt x="27" y="1241"/>
                  </a:lnTo>
                  <a:lnTo>
                    <a:pt x="43" y="1185"/>
                  </a:lnTo>
                  <a:lnTo>
                    <a:pt x="58" y="1128"/>
                  </a:lnTo>
                  <a:lnTo>
                    <a:pt x="74" y="1073"/>
                  </a:lnTo>
                  <a:lnTo>
                    <a:pt x="87" y="1015"/>
                  </a:lnTo>
                  <a:lnTo>
                    <a:pt x="87" y="1015"/>
                  </a:lnTo>
                  <a:lnTo>
                    <a:pt x="70" y="991"/>
                  </a:lnTo>
                  <a:lnTo>
                    <a:pt x="55" y="968"/>
                  </a:lnTo>
                  <a:lnTo>
                    <a:pt x="29" y="930"/>
                  </a:lnTo>
                  <a:close/>
                  <a:moveTo>
                    <a:pt x="846" y="122"/>
                  </a:moveTo>
                  <a:lnTo>
                    <a:pt x="846" y="122"/>
                  </a:lnTo>
                  <a:lnTo>
                    <a:pt x="846" y="122"/>
                  </a:lnTo>
                  <a:lnTo>
                    <a:pt x="846" y="122"/>
                  </a:lnTo>
                  <a:lnTo>
                    <a:pt x="846" y="122"/>
                  </a:lnTo>
                  <a:close/>
                  <a:moveTo>
                    <a:pt x="1214" y="59"/>
                  </a:moveTo>
                  <a:lnTo>
                    <a:pt x="1214" y="59"/>
                  </a:lnTo>
                  <a:lnTo>
                    <a:pt x="1214" y="59"/>
                  </a:lnTo>
                  <a:lnTo>
                    <a:pt x="1120" y="64"/>
                  </a:lnTo>
                  <a:lnTo>
                    <a:pt x="1073" y="68"/>
                  </a:lnTo>
                  <a:lnTo>
                    <a:pt x="1026" y="74"/>
                  </a:lnTo>
                  <a:lnTo>
                    <a:pt x="981" y="82"/>
                  </a:lnTo>
                  <a:lnTo>
                    <a:pt x="936" y="92"/>
                  </a:lnTo>
                  <a:lnTo>
                    <a:pt x="913" y="98"/>
                  </a:lnTo>
                  <a:lnTo>
                    <a:pt x="892" y="105"/>
                  </a:lnTo>
                  <a:lnTo>
                    <a:pt x="869" y="114"/>
                  </a:lnTo>
                  <a:lnTo>
                    <a:pt x="848" y="122"/>
                  </a:lnTo>
                  <a:lnTo>
                    <a:pt x="848" y="122"/>
                  </a:lnTo>
                  <a:lnTo>
                    <a:pt x="846" y="122"/>
                  </a:lnTo>
                  <a:lnTo>
                    <a:pt x="846" y="122"/>
                  </a:lnTo>
                  <a:lnTo>
                    <a:pt x="848" y="122"/>
                  </a:lnTo>
                  <a:lnTo>
                    <a:pt x="848" y="122"/>
                  </a:lnTo>
                  <a:lnTo>
                    <a:pt x="869" y="114"/>
                  </a:lnTo>
                  <a:lnTo>
                    <a:pt x="892" y="105"/>
                  </a:lnTo>
                  <a:lnTo>
                    <a:pt x="913" y="98"/>
                  </a:lnTo>
                  <a:lnTo>
                    <a:pt x="936" y="92"/>
                  </a:lnTo>
                  <a:lnTo>
                    <a:pt x="981" y="82"/>
                  </a:lnTo>
                  <a:lnTo>
                    <a:pt x="1026" y="74"/>
                  </a:lnTo>
                  <a:lnTo>
                    <a:pt x="1073" y="68"/>
                  </a:lnTo>
                  <a:lnTo>
                    <a:pt x="1120" y="64"/>
                  </a:lnTo>
                  <a:lnTo>
                    <a:pt x="1214" y="59"/>
                  </a:lnTo>
                  <a:lnTo>
                    <a:pt x="1214" y="59"/>
                  </a:lnTo>
                  <a:close/>
                  <a:moveTo>
                    <a:pt x="1218" y="59"/>
                  </a:moveTo>
                  <a:lnTo>
                    <a:pt x="1218" y="59"/>
                  </a:lnTo>
                  <a:lnTo>
                    <a:pt x="1214" y="59"/>
                  </a:lnTo>
                  <a:lnTo>
                    <a:pt x="1214" y="59"/>
                  </a:lnTo>
                  <a:lnTo>
                    <a:pt x="1218" y="59"/>
                  </a:lnTo>
                  <a:close/>
                  <a:moveTo>
                    <a:pt x="1224" y="58"/>
                  </a:moveTo>
                  <a:lnTo>
                    <a:pt x="1224" y="58"/>
                  </a:lnTo>
                  <a:lnTo>
                    <a:pt x="1221" y="59"/>
                  </a:lnTo>
                  <a:lnTo>
                    <a:pt x="1221" y="59"/>
                  </a:lnTo>
                  <a:lnTo>
                    <a:pt x="1224" y="58"/>
                  </a:lnTo>
                  <a:close/>
                  <a:moveTo>
                    <a:pt x="1459" y="52"/>
                  </a:moveTo>
                  <a:lnTo>
                    <a:pt x="1459" y="52"/>
                  </a:lnTo>
                  <a:lnTo>
                    <a:pt x="1461" y="53"/>
                  </a:lnTo>
                  <a:lnTo>
                    <a:pt x="1461" y="53"/>
                  </a:lnTo>
                  <a:lnTo>
                    <a:pt x="1476" y="56"/>
                  </a:lnTo>
                  <a:lnTo>
                    <a:pt x="1490" y="58"/>
                  </a:lnTo>
                  <a:lnTo>
                    <a:pt x="1504" y="63"/>
                  </a:lnTo>
                  <a:lnTo>
                    <a:pt x="1517" y="69"/>
                  </a:lnTo>
                  <a:lnTo>
                    <a:pt x="1517" y="69"/>
                  </a:lnTo>
                  <a:lnTo>
                    <a:pt x="1517" y="69"/>
                  </a:lnTo>
                  <a:lnTo>
                    <a:pt x="1504" y="63"/>
                  </a:lnTo>
                  <a:lnTo>
                    <a:pt x="1490" y="58"/>
                  </a:lnTo>
                  <a:lnTo>
                    <a:pt x="1476" y="56"/>
                  </a:lnTo>
                  <a:lnTo>
                    <a:pt x="1461" y="53"/>
                  </a:lnTo>
                  <a:lnTo>
                    <a:pt x="1461" y="53"/>
                  </a:lnTo>
                  <a:lnTo>
                    <a:pt x="1459" y="52"/>
                  </a:lnTo>
                  <a:close/>
                  <a:moveTo>
                    <a:pt x="1391" y="46"/>
                  </a:moveTo>
                  <a:lnTo>
                    <a:pt x="1391" y="46"/>
                  </a:lnTo>
                  <a:lnTo>
                    <a:pt x="1364" y="47"/>
                  </a:lnTo>
                  <a:lnTo>
                    <a:pt x="1337" y="48"/>
                  </a:lnTo>
                  <a:lnTo>
                    <a:pt x="1284" y="53"/>
                  </a:lnTo>
                  <a:lnTo>
                    <a:pt x="1284" y="53"/>
                  </a:lnTo>
                  <a:lnTo>
                    <a:pt x="1337" y="48"/>
                  </a:lnTo>
                  <a:lnTo>
                    <a:pt x="1364" y="47"/>
                  </a:lnTo>
                  <a:lnTo>
                    <a:pt x="1391" y="46"/>
                  </a:lnTo>
                  <a:close/>
                  <a:moveTo>
                    <a:pt x="1391" y="46"/>
                  </a:moveTo>
                  <a:lnTo>
                    <a:pt x="1391" y="46"/>
                  </a:lnTo>
                  <a:lnTo>
                    <a:pt x="1391" y="46"/>
                  </a:lnTo>
                  <a:lnTo>
                    <a:pt x="1391" y="46"/>
                  </a:lnTo>
                  <a:lnTo>
                    <a:pt x="1391" y="46"/>
                  </a:lnTo>
                  <a:lnTo>
                    <a:pt x="1391" y="46"/>
                  </a:lnTo>
                  <a:close/>
                  <a:moveTo>
                    <a:pt x="2040" y="9"/>
                  </a:moveTo>
                  <a:lnTo>
                    <a:pt x="2040" y="9"/>
                  </a:lnTo>
                  <a:lnTo>
                    <a:pt x="2032" y="9"/>
                  </a:lnTo>
                  <a:lnTo>
                    <a:pt x="2032" y="9"/>
                  </a:lnTo>
                  <a:lnTo>
                    <a:pt x="2040" y="9"/>
                  </a:lnTo>
                  <a:close/>
                  <a:moveTo>
                    <a:pt x="2046" y="9"/>
                  </a:moveTo>
                  <a:lnTo>
                    <a:pt x="2046" y="9"/>
                  </a:lnTo>
                  <a:lnTo>
                    <a:pt x="2042" y="9"/>
                  </a:lnTo>
                  <a:lnTo>
                    <a:pt x="2042" y="9"/>
                  </a:lnTo>
                  <a:lnTo>
                    <a:pt x="2046" y="9"/>
                  </a:lnTo>
                  <a:close/>
                  <a:moveTo>
                    <a:pt x="2286" y="0"/>
                  </a:moveTo>
                  <a:lnTo>
                    <a:pt x="2286" y="0"/>
                  </a:lnTo>
                  <a:lnTo>
                    <a:pt x="2244" y="0"/>
                  </a:lnTo>
                  <a:lnTo>
                    <a:pt x="2203" y="1"/>
                  </a:lnTo>
                  <a:lnTo>
                    <a:pt x="2119" y="6"/>
                  </a:lnTo>
                  <a:lnTo>
                    <a:pt x="2119" y="6"/>
                  </a:lnTo>
                  <a:lnTo>
                    <a:pt x="2203" y="1"/>
                  </a:lnTo>
                  <a:lnTo>
                    <a:pt x="2244" y="0"/>
                  </a:lnTo>
                  <a:lnTo>
                    <a:pt x="2286" y="0"/>
                  </a:lnTo>
                  <a:close/>
                  <a:moveTo>
                    <a:pt x="2287" y="0"/>
                  </a:moveTo>
                  <a:lnTo>
                    <a:pt x="2287" y="0"/>
                  </a:lnTo>
                  <a:lnTo>
                    <a:pt x="2287" y="0"/>
                  </a:lnTo>
                  <a:lnTo>
                    <a:pt x="2287" y="0"/>
                  </a:lnTo>
                  <a:lnTo>
                    <a:pt x="2287" y="0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D83F1041-1354-F519-9520-1F58D789B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3" y="1258"/>
              <a:ext cx="29" cy="115"/>
            </a:xfrm>
            <a:custGeom>
              <a:avLst/>
              <a:gdLst>
                <a:gd name="T0" fmla="*/ 29 w 87"/>
                <a:gd name="T1" fmla="*/ 0 h 343"/>
                <a:gd name="T2" fmla="*/ 29 w 87"/>
                <a:gd name="T3" fmla="*/ 0 h 343"/>
                <a:gd name="T4" fmla="*/ 29 w 87"/>
                <a:gd name="T5" fmla="*/ 7 h 343"/>
                <a:gd name="T6" fmla="*/ 29 w 87"/>
                <a:gd name="T7" fmla="*/ 7 h 343"/>
                <a:gd name="T8" fmla="*/ 29 w 87"/>
                <a:gd name="T9" fmla="*/ 50 h 343"/>
                <a:gd name="T10" fmla="*/ 27 w 87"/>
                <a:gd name="T11" fmla="*/ 92 h 343"/>
                <a:gd name="T12" fmla="*/ 23 w 87"/>
                <a:gd name="T13" fmla="*/ 134 h 343"/>
                <a:gd name="T14" fmla="*/ 18 w 87"/>
                <a:gd name="T15" fmla="*/ 177 h 343"/>
                <a:gd name="T16" fmla="*/ 7 w 87"/>
                <a:gd name="T17" fmla="*/ 260 h 343"/>
                <a:gd name="T18" fmla="*/ 3 w 87"/>
                <a:gd name="T19" fmla="*/ 302 h 343"/>
                <a:gd name="T20" fmla="*/ 0 w 87"/>
                <a:gd name="T21" fmla="*/ 343 h 343"/>
                <a:gd name="T22" fmla="*/ 27 w 87"/>
                <a:gd name="T23" fmla="*/ 311 h 343"/>
                <a:gd name="T24" fmla="*/ 27 w 87"/>
                <a:gd name="T25" fmla="*/ 311 h 343"/>
                <a:gd name="T26" fmla="*/ 43 w 87"/>
                <a:gd name="T27" fmla="*/ 255 h 343"/>
                <a:gd name="T28" fmla="*/ 58 w 87"/>
                <a:gd name="T29" fmla="*/ 198 h 343"/>
                <a:gd name="T30" fmla="*/ 74 w 87"/>
                <a:gd name="T31" fmla="*/ 143 h 343"/>
                <a:gd name="T32" fmla="*/ 87 w 87"/>
                <a:gd name="T33" fmla="*/ 85 h 343"/>
                <a:gd name="T34" fmla="*/ 87 w 87"/>
                <a:gd name="T35" fmla="*/ 85 h 343"/>
                <a:gd name="T36" fmla="*/ 70 w 87"/>
                <a:gd name="T37" fmla="*/ 61 h 343"/>
                <a:gd name="T38" fmla="*/ 55 w 87"/>
                <a:gd name="T39" fmla="*/ 38 h 343"/>
                <a:gd name="T40" fmla="*/ 29 w 87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343">
                  <a:moveTo>
                    <a:pt x="29" y="0"/>
                  </a:moveTo>
                  <a:lnTo>
                    <a:pt x="29" y="0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50"/>
                  </a:lnTo>
                  <a:lnTo>
                    <a:pt x="27" y="92"/>
                  </a:lnTo>
                  <a:lnTo>
                    <a:pt x="23" y="134"/>
                  </a:lnTo>
                  <a:lnTo>
                    <a:pt x="18" y="177"/>
                  </a:lnTo>
                  <a:lnTo>
                    <a:pt x="7" y="260"/>
                  </a:lnTo>
                  <a:lnTo>
                    <a:pt x="3" y="302"/>
                  </a:lnTo>
                  <a:lnTo>
                    <a:pt x="0" y="343"/>
                  </a:lnTo>
                  <a:lnTo>
                    <a:pt x="27" y="311"/>
                  </a:lnTo>
                  <a:lnTo>
                    <a:pt x="27" y="311"/>
                  </a:lnTo>
                  <a:lnTo>
                    <a:pt x="43" y="255"/>
                  </a:lnTo>
                  <a:lnTo>
                    <a:pt x="58" y="198"/>
                  </a:lnTo>
                  <a:lnTo>
                    <a:pt x="74" y="143"/>
                  </a:lnTo>
                  <a:lnTo>
                    <a:pt x="87" y="85"/>
                  </a:lnTo>
                  <a:lnTo>
                    <a:pt x="87" y="85"/>
                  </a:lnTo>
                  <a:lnTo>
                    <a:pt x="70" y="61"/>
                  </a:lnTo>
                  <a:lnTo>
                    <a:pt x="55" y="38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Rectangle 40">
              <a:extLst>
                <a:ext uri="{FF2B5EF4-FFF2-40B4-BE49-F238E27FC236}">
                  <a16:creationId xmlns:a16="http://schemas.microsoft.com/office/drawing/2014/main" id="{0D174FC9-6E11-5AA2-C926-F3F38C428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989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41">
              <a:extLst>
                <a:ext uri="{FF2B5EF4-FFF2-40B4-BE49-F238E27FC236}">
                  <a16:creationId xmlns:a16="http://schemas.microsoft.com/office/drawing/2014/main" id="{99AC23DD-EC61-CDCE-F17D-7FBF44C8D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" y="968"/>
              <a:ext cx="123" cy="21"/>
            </a:xfrm>
            <a:custGeom>
              <a:avLst/>
              <a:gdLst>
                <a:gd name="T0" fmla="*/ 368 w 368"/>
                <a:gd name="T1" fmla="*/ 0 h 63"/>
                <a:gd name="T2" fmla="*/ 368 w 368"/>
                <a:gd name="T3" fmla="*/ 0 h 63"/>
                <a:gd name="T4" fmla="*/ 368 w 368"/>
                <a:gd name="T5" fmla="*/ 0 h 63"/>
                <a:gd name="T6" fmla="*/ 274 w 368"/>
                <a:gd name="T7" fmla="*/ 5 h 63"/>
                <a:gd name="T8" fmla="*/ 227 w 368"/>
                <a:gd name="T9" fmla="*/ 9 h 63"/>
                <a:gd name="T10" fmla="*/ 180 w 368"/>
                <a:gd name="T11" fmla="*/ 15 h 63"/>
                <a:gd name="T12" fmla="*/ 135 w 368"/>
                <a:gd name="T13" fmla="*/ 23 h 63"/>
                <a:gd name="T14" fmla="*/ 90 w 368"/>
                <a:gd name="T15" fmla="*/ 33 h 63"/>
                <a:gd name="T16" fmla="*/ 67 w 368"/>
                <a:gd name="T17" fmla="*/ 39 h 63"/>
                <a:gd name="T18" fmla="*/ 46 w 368"/>
                <a:gd name="T19" fmla="*/ 46 h 63"/>
                <a:gd name="T20" fmla="*/ 23 w 368"/>
                <a:gd name="T21" fmla="*/ 55 h 63"/>
                <a:gd name="T22" fmla="*/ 2 w 368"/>
                <a:gd name="T23" fmla="*/ 63 h 63"/>
                <a:gd name="T24" fmla="*/ 2 w 368"/>
                <a:gd name="T25" fmla="*/ 63 h 63"/>
                <a:gd name="T26" fmla="*/ 0 w 368"/>
                <a:gd name="T27" fmla="*/ 63 h 63"/>
                <a:gd name="T28" fmla="*/ 0 w 368"/>
                <a:gd name="T29" fmla="*/ 63 h 63"/>
                <a:gd name="T30" fmla="*/ 2 w 368"/>
                <a:gd name="T31" fmla="*/ 63 h 63"/>
                <a:gd name="T32" fmla="*/ 2 w 368"/>
                <a:gd name="T33" fmla="*/ 63 h 63"/>
                <a:gd name="T34" fmla="*/ 23 w 368"/>
                <a:gd name="T35" fmla="*/ 55 h 63"/>
                <a:gd name="T36" fmla="*/ 46 w 368"/>
                <a:gd name="T37" fmla="*/ 46 h 63"/>
                <a:gd name="T38" fmla="*/ 67 w 368"/>
                <a:gd name="T39" fmla="*/ 39 h 63"/>
                <a:gd name="T40" fmla="*/ 90 w 368"/>
                <a:gd name="T41" fmla="*/ 33 h 63"/>
                <a:gd name="T42" fmla="*/ 135 w 368"/>
                <a:gd name="T43" fmla="*/ 23 h 63"/>
                <a:gd name="T44" fmla="*/ 180 w 368"/>
                <a:gd name="T45" fmla="*/ 15 h 63"/>
                <a:gd name="T46" fmla="*/ 227 w 368"/>
                <a:gd name="T47" fmla="*/ 9 h 63"/>
                <a:gd name="T48" fmla="*/ 274 w 368"/>
                <a:gd name="T49" fmla="*/ 5 h 63"/>
                <a:gd name="T50" fmla="*/ 368 w 368"/>
                <a:gd name="T51" fmla="*/ 0 h 63"/>
                <a:gd name="T52" fmla="*/ 368 w 368"/>
                <a:gd name="T5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8" h="63">
                  <a:moveTo>
                    <a:pt x="368" y="0"/>
                  </a:moveTo>
                  <a:lnTo>
                    <a:pt x="368" y="0"/>
                  </a:lnTo>
                  <a:lnTo>
                    <a:pt x="368" y="0"/>
                  </a:lnTo>
                  <a:lnTo>
                    <a:pt x="274" y="5"/>
                  </a:lnTo>
                  <a:lnTo>
                    <a:pt x="227" y="9"/>
                  </a:lnTo>
                  <a:lnTo>
                    <a:pt x="180" y="15"/>
                  </a:lnTo>
                  <a:lnTo>
                    <a:pt x="135" y="23"/>
                  </a:lnTo>
                  <a:lnTo>
                    <a:pt x="90" y="33"/>
                  </a:lnTo>
                  <a:lnTo>
                    <a:pt x="67" y="39"/>
                  </a:lnTo>
                  <a:lnTo>
                    <a:pt x="46" y="46"/>
                  </a:lnTo>
                  <a:lnTo>
                    <a:pt x="23" y="55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23" y="55"/>
                  </a:lnTo>
                  <a:lnTo>
                    <a:pt x="46" y="46"/>
                  </a:lnTo>
                  <a:lnTo>
                    <a:pt x="67" y="39"/>
                  </a:lnTo>
                  <a:lnTo>
                    <a:pt x="90" y="33"/>
                  </a:lnTo>
                  <a:lnTo>
                    <a:pt x="135" y="23"/>
                  </a:lnTo>
                  <a:lnTo>
                    <a:pt x="180" y="15"/>
                  </a:lnTo>
                  <a:lnTo>
                    <a:pt x="227" y="9"/>
                  </a:lnTo>
                  <a:lnTo>
                    <a:pt x="274" y="5"/>
                  </a:lnTo>
                  <a:lnTo>
                    <a:pt x="368" y="0"/>
                  </a:lnTo>
                  <a:lnTo>
                    <a:pt x="3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Rectangle 42">
              <a:extLst>
                <a:ext uri="{FF2B5EF4-FFF2-40B4-BE49-F238E27FC236}">
                  <a16:creationId xmlns:a16="http://schemas.microsoft.com/office/drawing/2014/main" id="{9E1F958A-7C38-E131-FD0F-2BC796682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" y="96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id="{91D0AD7B-1F9F-F61C-ED7F-0EC51B1A6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968"/>
              <a:ext cx="1" cy="0"/>
            </a:xfrm>
            <a:custGeom>
              <a:avLst/>
              <a:gdLst>
                <a:gd name="T0" fmla="*/ 3 w 3"/>
                <a:gd name="T1" fmla="*/ 0 h 1"/>
                <a:gd name="T2" fmla="*/ 3 w 3"/>
                <a:gd name="T3" fmla="*/ 0 h 1"/>
                <a:gd name="T4" fmla="*/ 0 w 3"/>
                <a:gd name="T5" fmla="*/ 1 h 1"/>
                <a:gd name="T6" fmla="*/ 0 w 3"/>
                <a:gd name="T7" fmla="*/ 1 h 1"/>
                <a:gd name="T8" fmla="*/ 3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C3D925C5-4F51-5B75-1DD4-3E4FE902C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" y="966"/>
              <a:ext cx="20" cy="5"/>
            </a:xfrm>
            <a:custGeom>
              <a:avLst/>
              <a:gdLst>
                <a:gd name="T0" fmla="*/ 0 w 58"/>
                <a:gd name="T1" fmla="*/ 0 h 17"/>
                <a:gd name="T2" fmla="*/ 0 w 58"/>
                <a:gd name="T3" fmla="*/ 0 h 17"/>
                <a:gd name="T4" fmla="*/ 2 w 58"/>
                <a:gd name="T5" fmla="*/ 1 h 17"/>
                <a:gd name="T6" fmla="*/ 2 w 58"/>
                <a:gd name="T7" fmla="*/ 1 h 17"/>
                <a:gd name="T8" fmla="*/ 17 w 58"/>
                <a:gd name="T9" fmla="*/ 4 h 17"/>
                <a:gd name="T10" fmla="*/ 31 w 58"/>
                <a:gd name="T11" fmla="*/ 6 h 17"/>
                <a:gd name="T12" fmla="*/ 45 w 58"/>
                <a:gd name="T13" fmla="*/ 11 h 17"/>
                <a:gd name="T14" fmla="*/ 58 w 58"/>
                <a:gd name="T15" fmla="*/ 17 h 17"/>
                <a:gd name="T16" fmla="*/ 58 w 58"/>
                <a:gd name="T17" fmla="*/ 17 h 17"/>
                <a:gd name="T18" fmla="*/ 58 w 58"/>
                <a:gd name="T19" fmla="*/ 17 h 17"/>
                <a:gd name="T20" fmla="*/ 45 w 58"/>
                <a:gd name="T21" fmla="*/ 11 h 17"/>
                <a:gd name="T22" fmla="*/ 31 w 58"/>
                <a:gd name="T23" fmla="*/ 6 h 17"/>
                <a:gd name="T24" fmla="*/ 17 w 58"/>
                <a:gd name="T25" fmla="*/ 4 h 17"/>
                <a:gd name="T26" fmla="*/ 2 w 58"/>
                <a:gd name="T27" fmla="*/ 1 h 17"/>
                <a:gd name="T28" fmla="*/ 2 w 58"/>
                <a:gd name="T29" fmla="*/ 1 h 17"/>
                <a:gd name="T30" fmla="*/ 0 w 58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17">
                  <a:moveTo>
                    <a:pt x="0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7" y="4"/>
                  </a:lnTo>
                  <a:lnTo>
                    <a:pt x="31" y="6"/>
                  </a:lnTo>
                  <a:lnTo>
                    <a:pt x="45" y="11"/>
                  </a:lnTo>
                  <a:lnTo>
                    <a:pt x="58" y="17"/>
                  </a:lnTo>
                  <a:lnTo>
                    <a:pt x="58" y="17"/>
                  </a:lnTo>
                  <a:lnTo>
                    <a:pt x="58" y="17"/>
                  </a:lnTo>
                  <a:lnTo>
                    <a:pt x="45" y="11"/>
                  </a:lnTo>
                  <a:lnTo>
                    <a:pt x="31" y="6"/>
                  </a:lnTo>
                  <a:lnTo>
                    <a:pt x="17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247C1D8C-6A8A-639D-0A56-7DDC34470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" y="964"/>
              <a:ext cx="36" cy="2"/>
            </a:xfrm>
            <a:custGeom>
              <a:avLst/>
              <a:gdLst>
                <a:gd name="T0" fmla="*/ 107 w 107"/>
                <a:gd name="T1" fmla="*/ 0 h 7"/>
                <a:gd name="T2" fmla="*/ 107 w 107"/>
                <a:gd name="T3" fmla="*/ 0 h 7"/>
                <a:gd name="T4" fmla="*/ 80 w 107"/>
                <a:gd name="T5" fmla="*/ 1 h 7"/>
                <a:gd name="T6" fmla="*/ 53 w 107"/>
                <a:gd name="T7" fmla="*/ 2 h 7"/>
                <a:gd name="T8" fmla="*/ 0 w 107"/>
                <a:gd name="T9" fmla="*/ 7 h 7"/>
                <a:gd name="T10" fmla="*/ 0 w 107"/>
                <a:gd name="T11" fmla="*/ 7 h 7"/>
                <a:gd name="T12" fmla="*/ 53 w 107"/>
                <a:gd name="T13" fmla="*/ 2 h 7"/>
                <a:gd name="T14" fmla="*/ 80 w 107"/>
                <a:gd name="T15" fmla="*/ 1 h 7"/>
                <a:gd name="T16" fmla="*/ 107 w 1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7">
                  <a:moveTo>
                    <a:pt x="107" y="0"/>
                  </a:moveTo>
                  <a:lnTo>
                    <a:pt x="107" y="0"/>
                  </a:lnTo>
                  <a:lnTo>
                    <a:pt x="80" y="1"/>
                  </a:lnTo>
                  <a:lnTo>
                    <a:pt x="53" y="2"/>
                  </a:lnTo>
                  <a:lnTo>
                    <a:pt x="0" y="7"/>
                  </a:lnTo>
                  <a:lnTo>
                    <a:pt x="0" y="7"/>
                  </a:lnTo>
                  <a:lnTo>
                    <a:pt x="53" y="2"/>
                  </a:lnTo>
                  <a:lnTo>
                    <a:pt x="80" y="1"/>
                  </a:lnTo>
                  <a:lnTo>
                    <a:pt x="10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E65F8674-8647-C164-D688-15FF3C86F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964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Rectangle 47">
              <a:extLst>
                <a:ext uri="{FF2B5EF4-FFF2-40B4-BE49-F238E27FC236}">
                  <a16:creationId xmlns:a16="http://schemas.microsoft.com/office/drawing/2014/main" id="{27DFB638-E669-4ACA-04FA-6E39A9CAD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951"/>
              <a:ext cx="3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Rectangle 48">
              <a:extLst>
                <a:ext uri="{FF2B5EF4-FFF2-40B4-BE49-F238E27FC236}">
                  <a16:creationId xmlns:a16="http://schemas.microsoft.com/office/drawing/2014/main" id="{23D30E9B-79F7-7B7A-1F16-0DF07BDD7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" y="951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49">
              <a:extLst>
                <a:ext uri="{FF2B5EF4-FFF2-40B4-BE49-F238E27FC236}">
                  <a16:creationId xmlns:a16="http://schemas.microsoft.com/office/drawing/2014/main" id="{4C960602-AE44-A8F1-5F28-E810FD8DA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" y="948"/>
              <a:ext cx="56" cy="2"/>
            </a:xfrm>
            <a:custGeom>
              <a:avLst/>
              <a:gdLst>
                <a:gd name="T0" fmla="*/ 167 w 167"/>
                <a:gd name="T1" fmla="*/ 0 h 6"/>
                <a:gd name="T2" fmla="*/ 167 w 167"/>
                <a:gd name="T3" fmla="*/ 0 h 6"/>
                <a:gd name="T4" fmla="*/ 125 w 167"/>
                <a:gd name="T5" fmla="*/ 0 h 6"/>
                <a:gd name="T6" fmla="*/ 84 w 167"/>
                <a:gd name="T7" fmla="*/ 1 h 6"/>
                <a:gd name="T8" fmla="*/ 0 w 167"/>
                <a:gd name="T9" fmla="*/ 6 h 6"/>
                <a:gd name="T10" fmla="*/ 0 w 167"/>
                <a:gd name="T11" fmla="*/ 6 h 6"/>
                <a:gd name="T12" fmla="*/ 84 w 167"/>
                <a:gd name="T13" fmla="*/ 1 h 6"/>
                <a:gd name="T14" fmla="*/ 125 w 167"/>
                <a:gd name="T15" fmla="*/ 0 h 6"/>
                <a:gd name="T16" fmla="*/ 167 w 16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">
                  <a:moveTo>
                    <a:pt x="167" y="0"/>
                  </a:moveTo>
                  <a:lnTo>
                    <a:pt x="167" y="0"/>
                  </a:lnTo>
                  <a:lnTo>
                    <a:pt x="125" y="0"/>
                  </a:lnTo>
                  <a:lnTo>
                    <a:pt x="84" y="1"/>
                  </a:lnTo>
                  <a:lnTo>
                    <a:pt x="0" y="6"/>
                  </a:lnTo>
                  <a:lnTo>
                    <a:pt x="0" y="6"/>
                  </a:lnTo>
                  <a:lnTo>
                    <a:pt x="84" y="1"/>
                  </a:lnTo>
                  <a:lnTo>
                    <a:pt x="125" y="0"/>
                  </a:lnTo>
                  <a:lnTo>
                    <a:pt x="1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50">
              <a:extLst>
                <a:ext uri="{FF2B5EF4-FFF2-40B4-BE49-F238E27FC236}">
                  <a16:creationId xmlns:a16="http://schemas.microsoft.com/office/drawing/2014/main" id="{34F05387-B815-4179-B923-7FC1C3A10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" y="94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51">
              <a:extLst>
                <a:ext uri="{FF2B5EF4-FFF2-40B4-BE49-F238E27FC236}">
                  <a16:creationId xmlns:a16="http://schemas.microsoft.com/office/drawing/2014/main" id="{9A4F0C75-D5B3-A2E4-5973-9C55819AA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940"/>
              <a:ext cx="800" cy="214"/>
            </a:xfrm>
            <a:custGeom>
              <a:avLst/>
              <a:gdLst>
                <a:gd name="T0" fmla="*/ 1082 w 2400"/>
                <a:gd name="T1" fmla="*/ 1 h 642"/>
                <a:gd name="T2" fmla="*/ 932 w 2400"/>
                <a:gd name="T3" fmla="*/ 9 h 642"/>
                <a:gd name="T4" fmla="*/ 782 w 2400"/>
                <a:gd name="T5" fmla="*/ 25 h 642"/>
                <a:gd name="T6" fmla="*/ 634 w 2400"/>
                <a:gd name="T7" fmla="*/ 53 h 642"/>
                <a:gd name="T8" fmla="*/ 491 w 2400"/>
                <a:gd name="T9" fmla="*/ 97 h 642"/>
                <a:gd name="T10" fmla="*/ 398 w 2400"/>
                <a:gd name="T11" fmla="*/ 136 h 642"/>
                <a:gd name="T12" fmla="*/ 298 w 2400"/>
                <a:gd name="T13" fmla="*/ 193 h 642"/>
                <a:gd name="T14" fmla="*/ 206 w 2400"/>
                <a:gd name="T15" fmla="*/ 267 h 642"/>
                <a:gd name="T16" fmla="*/ 127 w 2400"/>
                <a:gd name="T17" fmla="*/ 356 h 642"/>
                <a:gd name="T18" fmla="*/ 62 w 2400"/>
                <a:gd name="T19" fmla="*/ 455 h 642"/>
                <a:gd name="T20" fmla="*/ 18 w 2400"/>
                <a:gd name="T21" fmla="*/ 564 h 642"/>
                <a:gd name="T22" fmla="*/ 3 w 2400"/>
                <a:gd name="T23" fmla="*/ 622 h 642"/>
                <a:gd name="T24" fmla="*/ 7 w 2400"/>
                <a:gd name="T25" fmla="*/ 608 h 642"/>
                <a:gd name="T26" fmla="*/ 29 w 2400"/>
                <a:gd name="T27" fmla="*/ 532 h 642"/>
                <a:gd name="T28" fmla="*/ 84 w 2400"/>
                <a:gd name="T29" fmla="*/ 424 h 642"/>
                <a:gd name="T30" fmla="*/ 155 w 2400"/>
                <a:gd name="T31" fmla="*/ 327 h 642"/>
                <a:gd name="T32" fmla="*/ 155 w 2400"/>
                <a:gd name="T33" fmla="*/ 327 h 642"/>
                <a:gd name="T34" fmla="*/ 208 w 2400"/>
                <a:gd name="T35" fmla="*/ 271 h 642"/>
                <a:gd name="T36" fmla="*/ 266 w 2400"/>
                <a:gd name="T37" fmla="*/ 222 h 642"/>
                <a:gd name="T38" fmla="*/ 266 w 2400"/>
                <a:gd name="T39" fmla="*/ 222 h 642"/>
                <a:gd name="T40" fmla="*/ 362 w 2400"/>
                <a:gd name="T41" fmla="*/ 159 h 642"/>
                <a:gd name="T42" fmla="*/ 439 w 2400"/>
                <a:gd name="T43" fmla="*/ 124 h 642"/>
                <a:gd name="T44" fmla="*/ 570 w 2400"/>
                <a:gd name="T45" fmla="*/ 77 h 642"/>
                <a:gd name="T46" fmla="*/ 704 w 2400"/>
                <a:gd name="T47" fmla="*/ 44 h 642"/>
                <a:gd name="T48" fmla="*/ 749 w 2400"/>
                <a:gd name="T49" fmla="*/ 37 h 642"/>
                <a:gd name="T50" fmla="*/ 911 w 2400"/>
                <a:gd name="T51" fmla="*/ 17 h 642"/>
                <a:gd name="T52" fmla="*/ 1073 w 2400"/>
                <a:gd name="T53" fmla="*/ 9 h 642"/>
                <a:gd name="T54" fmla="*/ 1243 w 2400"/>
                <a:gd name="T55" fmla="*/ 8 h 642"/>
                <a:gd name="T56" fmla="*/ 1429 w 2400"/>
                <a:gd name="T57" fmla="*/ 19 h 642"/>
                <a:gd name="T58" fmla="*/ 1532 w 2400"/>
                <a:gd name="T59" fmla="*/ 28 h 642"/>
                <a:gd name="T60" fmla="*/ 1637 w 2400"/>
                <a:gd name="T61" fmla="*/ 34 h 642"/>
                <a:gd name="T62" fmla="*/ 1819 w 2400"/>
                <a:gd name="T63" fmla="*/ 37 h 642"/>
                <a:gd name="T64" fmla="*/ 2000 w 2400"/>
                <a:gd name="T65" fmla="*/ 34 h 642"/>
                <a:gd name="T66" fmla="*/ 2011 w 2400"/>
                <a:gd name="T67" fmla="*/ 33 h 642"/>
                <a:gd name="T68" fmla="*/ 2013 w 2400"/>
                <a:gd name="T69" fmla="*/ 33 h 642"/>
                <a:gd name="T70" fmla="*/ 2090 w 2400"/>
                <a:gd name="T71" fmla="*/ 30 h 642"/>
                <a:gd name="T72" fmla="*/ 2215 w 2400"/>
                <a:gd name="T73" fmla="*/ 24 h 642"/>
                <a:gd name="T74" fmla="*/ 2258 w 2400"/>
                <a:gd name="T75" fmla="*/ 24 h 642"/>
                <a:gd name="T76" fmla="*/ 2258 w 2400"/>
                <a:gd name="T77" fmla="*/ 24 h 642"/>
                <a:gd name="T78" fmla="*/ 2292 w 2400"/>
                <a:gd name="T79" fmla="*/ 24 h 642"/>
                <a:gd name="T80" fmla="*/ 2393 w 2400"/>
                <a:gd name="T81" fmla="*/ 33 h 642"/>
                <a:gd name="T82" fmla="*/ 2366 w 2400"/>
                <a:gd name="T83" fmla="*/ 23 h 642"/>
                <a:gd name="T84" fmla="*/ 2258 w 2400"/>
                <a:gd name="T85" fmla="*/ 18 h 642"/>
                <a:gd name="T86" fmla="*/ 2127 w 2400"/>
                <a:gd name="T87" fmla="*/ 22 h 642"/>
                <a:gd name="T88" fmla="*/ 2001 w 2400"/>
                <a:gd name="T89" fmla="*/ 27 h 642"/>
                <a:gd name="T90" fmla="*/ 1821 w 2400"/>
                <a:gd name="T91" fmla="*/ 29 h 642"/>
                <a:gd name="T92" fmla="*/ 1638 w 2400"/>
                <a:gd name="T93" fmla="*/ 27 h 642"/>
                <a:gd name="T94" fmla="*/ 1410 w 2400"/>
                <a:gd name="T95" fmla="*/ 12 h 642"/>
                <a:gd name="T96" fmla="*/ 1240 w 2400"/>
                <a:gd name="T97" fmla="*/ 1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0" h="642">
                  <a:moveTo>
                    <a:pt x="1183" y="0"/>
                  </a:moveTo>
                  <a:lnTo>
                    <a:pt x="1183" y="0"/>
                  </a:lnTo>
                  <a:lnTo>
                    <a:pt x="1082" y="1"/>
                  </a:lnTo>
                  <a:lnTo>
                    <a:pt x="1032" y="3"/>
                  </a:lnTo>
                  <a:lnTo>
                    <a:pt x="981" y="5"/>
                  </a:lnTo>
                  <a:lnTo>
                    <a:pt x="932" y="9"/>
                  </a:lnTo>
                  <a:lnTo>
                    <a:pt x="882" y="13"/>
                  </a:lnTo>
                  <a:lnTo>
                    <a:pt x="832" y="18"/>
                  </a:lnTo>
                  <a:lnTo>
                    <a:pt x="782" y="25"/>
                  </a:lnTo>
                  <a:lnTo>
                    <a:pt x="733" y="33"/>
                  </a:lnTo>
                  <a:lnTo>
                    <a:pt x="684" y="42"/>
                  </a:lnTo>
                  <a:lnTo>
                    <a:pt x="634" y="53"/>
                  </a:lnTo>
                  <a:lnTo>
                    <a:pt x="587" y="66"/>
                  </a:lnTo>
                  <a:lnTo>
                    <a:pt x="539" y="81"/>
                  </a:lnTo>
                  <a:lnTo>
                    <a:pt x="491" y="97"/>
                  </a:lnTo>
                  <a:lnTo>
                    <a:pt x="444" y="115"/>
                  </a:lnTo>
                  <a:lnTo>
                    <a:pt x="398" y="136"/>
                  </a:lnTo>
                  <a:lnTo>
                    <a:pt x="398" y="136"/>
                  </a:lnTo>
                  <a:lnTo>
                    <a:pt x="363" y="153"/>
                  </a:lnTo>
                  <a:lnTo>
                    <a:pt x="329" y="173"/>
                  </a:lnTo>
                  <a:lnTo>
                    <a:pt x="298" y="193"/>
                  </a:lnTo>
                  <a:lnTo>
                    <a:pt x="266" y="217"/>
                  </a:lnTo>
                  <a:lnTo>
                    <a:pt x="236" y="241"/>
                  </a:lnTo>
                  <a:lnTo>
                    <a:pt x="206" y="267"/>
                  </a:lnTo>
                  <a:lnTo>
                    <a:pt x="178" y="295"/>
                  </a:lnTo>
                  <a:lnTo>
                    <a:pt x="152" y="325"/>
                  </a:lnTo>
                  <a:lnTo>
                    <a:pt x="127" y="356"/>
                  </a:lnTo>
                  <a:lnTo>
                    <a:pt x="104" y="388"/>
                  </a:lnTo>
                  <a:lnTo>
                    <a:pt x="82" y="421"/>
                  </a:lnTo>
                  <a:lnTo>
                    <a:pt x="62" y="455"/>
                  </a:lnTo>
                  <a:lnTo>
                    <a:pt x="45" y="491"/>
                  </a:lnTo>
                  <a:lnTo>
                    <a:pt x="31" y="527"/>
                  </a:lnTo>
                  <a:lnTo>
                    <a:pt x="18" y="564"/>
                  </a:lnTo>
                  <a:lnTo>
                    <a:pt x="8" y="601"/>
                  </a:lnTo>
                  <a:lnTo>
                    <a:pt x="8" y="601"/>
                  </a:lnTo>
                  <a:lnTo>
                    <a:pt x="3" y="622"/>
                  </a:lnTo>
                  <a:lnTo>
                    <a:pt x="0" y="642"/>
                  </a:lnTo>
                  <a:lnTo>
                    <a:pt x="0" y="642"/>
                  </a:lnTo>
                  <a:lnTo>
                    <a:pt x="7" y="608"/>
                  </a:lnTo>
                  <a:lnTo>
                    <a:pt x="7" y="608"/>
                  </a:lnTo>
                  <a:lnTo>
                    <a:pt x="17" y="570"/>
                  </a:lnTo>
                  <a:lnTo>
                    <a:pt x="29" y="532"/>
                  </a:lnTo>
                  <a:lnTo>
                    <a:pt x="46" y="496"/>
                  </a:lnTo>
                  <a:lnTo>
                    <a:pt x="63" y="459"/>
                  </a:lnTo>
                  <a:lnTo>
                    <a:pt x="84" y="424"/>
                  </a:lnTo>
                  <a:lnTo>
                    <a:pt x="105" y="391"/>
                  </a:lnTo>
                  <a:lnTo>
                    <a:pt x="129" y="358"/>
                  </a:lnTo>
                  <a:lnTo>
                    <a:pt x="155" y="327"/>
                  </a:lnTo>
                  <a:lnTo>
                    <a:pt x="155" y="327"/>
                  </a:lnTo>
                  <a:lnTo>
                    <a:pt x="155" y="327"/>
                  </a:lnTo>
                  <a:lnTo>
                    <a:pt x="155" y="327"/>
                  </a:lnTo>
                  <a:lnTo>
                    <a:pt x="155" y="327"/>
                  </a:lnTo>
                  <a:lnTo>
                    <a:pt x="181" y="298"/>
                  </a:lnTo>
                  <a:lnTo>
                    <a:pt x="208" y="271"/>
                  </a:lnTo>
                  <a:lnTo>
                    <a:pt x="237" y="246"/>
                  </a:lnTo>
                  <a:lnTo>
                    <a:pt x="266" y="222"/>
                  </a:lnTo>
                  <a:lnTo>
                    <a:pt x="266" y="222"/>
                  </a:lnTo>
                  <a:lnTo>
                    <a:pt x="266" y="222"/>
                  </a:lnTo>
                  <a:lnTo>
                    <a:pt x="266" y="222"/>
                  </a:lnTo>
                  <a:lnTo>
                    <a:pt x="266" y="222"/>
                  </a:lnTo>
                  <a:lnTo>
                    <a:pt x="298" y="199"/>
                  </a:lnTo>
                  <a:lnTo>
                    <a:pt x="331" y="178"/>
                  </a:lnTo>
                  <a:lnTo>
                    <a:pt x="362" y="159"/>
                  </a:lnTo>
                  <a:lnTo>
                    <a:pt x="396" y="143"/>
                  </a:lnTo>
                  <a:lnTo>
                    <a:pt x="396" y="143"/>
                  </a:lnTo>
                  <a:lnTo>
                    <a:pt x="439" y="124"/>
                  </a:lnTo>
                  <a:lnTo>
                    <a:pt x="482" y="106"/>
                  </a:lnTo>
                  <a:lnTo>
                    <a:pt x="526" y="91"/>
                  </a:lnTo>
                  <a:lnTo>
                    <a:pt x="570" y="77"/>
                  </a:lnTo>
                  <a:lnTo>
                    <a:pt x="614" y="64"/>
                  </a:lnTo>
                  <a:lnTo>
                    <a:pt x="658" y="54"/>
                  </a:lnTo>
                  <a:lnTo>
                    <a:pt x="704" y="44"/>
                  </a:lnTo>
                  <a:lnTo>
                    <a:pt x="749" y="37"/>
                  </a:lnTo>
                  <a:lnTo>
                    <a:pt x="749" y="37"/>
                  </a:lnTo>
                  <a:lnTo>
                    <a:pt x="749" y="37"/>
                  </a:lnTo>
                  <a:lnTo>
                    <a:pt x="802" y="29"/>
                  </a:lnTo>
                  <a:lnTo>
                    <a:pt x="856" y="22"/>
                  </a:lnTo>
                  <a:lnTo>
                    <a:pt x="911" y="17"/>
                  </a:lnTo>
                  <a:lnTo>
                    <a:pt x="965" y="13"/>
                  </a:lnTo>
                  <a:lnTo>
                    <a:pt x="1019" y="10"/>
                  </a:lnTo>
                  <a:lnTo>
                    <a:pt x="1073" y="9"/>
                  </a:lnTo>
                  <a:lnTo>
                    <a:pt x="1182" y="8"/>
                  </a:lnTo>
                  <a:lnTo>
                    <a:pt x="1182" y="8"/>
                  </a:lnTo>
                  <a:lnTo>
                    <a:pt x="1243" y="8"/>
                  </a:lnTo>
                  <a:lnTo>
                    <a:pt x="1305" y="12"/>
                  </a:lnTo>
                  <a:lnTo>
                    <a:pt x="1367" y="15"/>
                  </a:lnTo>
                  <a:lnTo>
                    <a:pt x="1429" y="19"/>
                  </a:lnTo>
                  <a:lnTo>
                    <a:pt x="1429" y="19"/>
                  </a:lnTo>
                  <a:lnTo>
                    <a:pt x="1429" y="19"/>
                  </a:lnTo>
                  <a:lnTo>
                    <a:pt x="1532" y="28"/>
                  </a:lnTo>
                  <a:lnTo>
                    <a:pt x="1585" y="30"/>
                  </a:lnTo>
                  <a:lnTo>
                    <a:pt x="1637" y="34"/>
                  </a:lnTo>
                  <a:lnTo>
                    <a:pt x="1637" y="34"/>
                  </a:lnTo>
                  <a:lnTo>
                    <a:pt x="1729" y="35"/>
                  </a:lnTo>
                  <a:lnTo>
                    <a:pt x="1819" y="37"/>
                  </a:lnTo>
                  <a:lnTo>
                    <a:pt x="1819" y="37"/>
                  </a:lnTo>
                  <a:lnTo>
                    <a:pt x="1910" y="35"/>
                  </a:lnTo>
                  <a:lnTo>
                    <a:pt x="2000" y="34"/>
                  </a:lnTo>
                  <a:lnTo>
                    <a:pt x="2000" y="34"/>
                  </a:lnTo>
                  <a:lnTo>
                    <a:pt x="2003" y="33"/>
                  </a:lnTo>
                  <a:lnTo>
                    <a:pt x="2003" y="33"/>
                  </a:lnTo>
                  <a:lnTo>
                    <a:pt x="2011" y="33"/>
                  </a:lnTo>
                  <a:lnTo>
                    <a:pt x="2011" y="33"/>
                  </a:lnTo>
                  <a:lnTo>
                    <a:pt x="2013" y="33"/>
                  </a:lnTo>
                  <a:lnTo>
                    <a:pt x="2013" y="33"/>
                  </a:lnTo>
                  <a:lnTo>
                    <a:pt x="2017" y="33"/>
                  </a:lnTo>
                  <a:lnTo>
                    <a:pt x="2017" y="33"/>
                  </a:lnTo>
                  <a:lnTo>
                    <a:pt x="2090" y="30"/>
                  </a:lnTo>
                  <a:lnTo>
                    <a:pt x="2090" y="30"/>
                  </a:lnTo>
                  <a:lnTo>
                    <a:pt x="2174" y="25"/>
                  </a:lnTo>
                  <a:lnTo>
                    <a:pt x="2215" y="24"/>
                  </a:lnTo>
                  <a:lnTo>
                    <a:pt x="2257" y="24"/>
                  </a:lnTo>
                  <a:lnTo>
                    <a:pt x="2257" y="24"/>
                  </a:lnTo>
                  <a:lnTo>
                    <a:pt x="2258" y="24"/>
                  </a:lnTo>
                  <a:lnTo>
                    <a:pt x="2258" y="24"/>
                  </a:lnTo>
                  <a:lnTo>
                    <a:pt x="2258" y="24"/>
                  </a:lnTo>
                  <a:lnTo>
                    <a:pt x="2258" y="24"/>
                  </a:lnTo>
                  <a:lnTo>
                    <a:pt x="2258" y="24"/>
                  </a:lnTo>
                  <a:lnTo>
                    <a:pt x="2258" y="24"/>
                  </a:lnTo>
                  <a:lnTo>
                    <a:pt x="2292" y="24"/>
                  </a:lnTo>
                  <a:lnTo>
                    <a:pt x="2327" y="25"/>
                  </a:lnTo>
                  <a:lnTo>
                    <a:pt x="2360" y="29"/>
                  </a:lnTo>
                  <a:lnTo>
                    <a:pt x="2393" y="33"/>
                  </a:lnTo>
                  <a:lnTo>
                    <a:pt x="2400" y="27"/>
                  </a:lnTo>
                  <a:lnTo>
                    <a:pt x="2400" y="27"/>
                  </a:lnTo>
                  <a:lnTo>
                    <a:pt x="2366" y="23"/>
                  </a:lnTo>
                  <a:lnTo>
                    <a:pt x="2331" y="19"/>
                  </a:lnTo>
                  <a:lnTo>
                    <a:pt x="2295" y="18"/>
                  </a:lnTo>
                  <a:lnTo>
                    <a:pt x="2258" y="18"/>
                  </a:lnTo>
                  <a:lnTo>
                    <a:pt x="2258" y="18"/>
                  </a:lnTo>
                  <a:lnTo>
                    <a:pt x="2192" y="19"/>
                  </a:lnTo>
                  <a:lnTo>
                    <a:pt x="2127" y="22"/>
                  </a:lnTo>
                  <a:lnTo>
                    <a:pt x="2063" y="24"/>
                  </a:lnTo>
                  <a:lnTo>
                    <a:pt x="2001" y="27"/>
                  </a:lnTo>
                  <a:lnTo>
                    <a:pt x="2001" y="27"/>
                  </a:lnTo>
                  <a:lnTo>
                    <a:pt x="1911" y="29"/>
                  </a:lnTo>
                  <a:lnTo>
                    <a:pt x="1821" y="29"/>
                  </a:lnTo>
                  <a:lnTo>
                    <a:pt x="1821" y="29"/>
                  </a:lnTo>
                  <a:lnTo>
                    <a:pt x="1730" y="29"/>
                  </a:lnTo>
                  <a:lnTo>
                    <a:pt x="1638" y="27"/>
                  </a:lnTo>
                  <a:lnTo>
                    <a:pt x="1638" y="27"/>
                  </a:lnTo>
                  <a:lnTo>
                    <a:pt x="1581" y="24"/>
                  </a:lnTo>
                  <a:lnTo>
                    <a:pt x="1524" y="20"/>
                  </a:lnTo>
                  <a:lnTo>
                    <a:pt x="1410" y="12"/>
                  </a:lnTo>
                  <a:lnTo>
                    <a:pt x="1353" y="8"/>
                  </a:lnTo>
                  <a:lnTo>
                    <a:pt x="1296" y="4"/>
                  </a:lnTo>
                  <a:lnTo>
                    <a:pt x="1240" y="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52">
              <a:extLst>
                <a:ext uri="{FF2B5EF4-FFF2-40B4-BE49-F238E27FC236}">
                  <a16:creationId xmlns:a16="http://schemas.microsoft.com/office/drawing/2014/main" id="{82A13A81-6763-34CF-7F0F-BADE0BABB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940"/>
              <a:ext cx="800" cy="214"/>
            </a:xfrm>
            <a:custGeom>
              <a:avLst/>
              <a:gdLst>
                <a:gd name="T0" fmla="*/ 1082 w 2400"/>
                <a:gd name="T1" fmla="*/ 1 h 642"/>
                <a:gd name="T2" fmla="*/ 932 w 2400"/>
                <a:gd name="T3" fmla="*/ 9 h 642"/>
                <a:gd name="T4" fmla="*/ 782 w 2400"/>
                <a:gd name="T5" fmla="*/ 25 h 642"/>
                <a:gd name="T6" fmla="*/ 634 w 2400"/>
                <a:gd name="T7" fmla="*/ 53 h 642"/>
                <a:gd name="T8" fmla="*/ 491 w 2400"/>
                <a:gd name="T9" fmla="*/ 97 h 642"/>
                <a:gd name="T10" fmla="*/ 398 w 2400"/>
                <a:gd name="T11" fmla="*/ 136 h 642"/>
                <a:gd name="T12" fmla="*/ 298 w 2400"/>
                <a:gd name="T13" fmla="*/ 193 h 642"/>
                <a:gd name="T14" fmla="*/ 206 w 2400"/>
                <a:gd name="T15" fmla="*/ 267 h 642"/>
                <a:gd name="T16" fmla="*/ 127 w 2400"/>
                <a:gd name="T17" fmla="*/ 356 h 642"/>
                <a:gd name="T18" fmla="*/ 62 w 2400"/>
                <a:gd name="T19" fmla="*/ 455 h 642"/>
                <a:gd name="T20" fmla="*/ 18 w 2400"/>
                <a:gd name="T21" fmla="*/ 564 h 642"/>
                <a:gd name="T22" fmla="*/ 3 w 2400"/>
                <a:gd name="T23" fmla="*/ 622 h 642"/>
                <a:gd name="T24" fmla="*/ 7 w 2400"/>
                <a:gd name="T25" fmla="*/ 608 h 642"/>
                <a:gd name="T26" fmla="*/ 29 w 2400"/>
                <a:gd name="T27" fmla="*/ 532 h 642"/>
                <a:gd name="T28" fmla="*/ 84 w 2400"/>
                <a:gd name="T29" fmla="*/ 424 h 642"/>
                <a:gd name="T30" fmla="*/ 155 w 2400"/>
                <a:gd name="T31" fmla="*/ 327 h 642"/>
                <a:gd name="T32" fmla="*/ 155 w 2400"/>
                <a:gd name="T33" fmla="*/ 327 h 642"/>
                <a:gd name="T34" fmla="*/ 208 w 2400"/>
                <a:gd name="T35" fmla="*/ 271 h 642"/>
                <a:gd name="T36" fmla="*/ 266 w 2400"/>
                <a:gd name="T37" fmla="*/ 222 h 642"/>
                <a:gd name="T38" fmla="*/ 266 w 2400"/>
                <a:gd name="T39" fmla="*/ 222 h 642"/>
                <a:gd name="T40" fmla="*/ 362 w 2400"/>
                <a:gd name="T41" fmla="*/ 159 h 642"/>
                <a:gd name="T42" fmla="*/ 439 w 2400"/>
                <a:gd name="T43" fmla="*/ 124 h 642"/>
                <a:gd name="T44" fmla="*/ 570 w 2400"/>
                <a:gd name="T45" fmla="*/ 77 h 642"/>
                <a:gd name="T46" fmla="*/ 704 w 2400"/>
                <a:gd name="T47" fmla="*/ 44 h 642"/>
                <a:gd name="T48" fmla="*/ 749 w 2400"/>
                <a:gd name="T49" fmla="*/ 37 h 642"/>
                <a:gd name="T50" fmla="*/ 911 w 2400"/>
                <a:gd name="T51" fmla="*/ 17 h 642"/>
                <a:gd name="T52" fmla="*/ 1073 w 2400"/>
                <a:gd name="T53" fmla="*/ 9 h 642"/>
                <a:gd name="T54" fmla="*/ 1243 w 2400"/>
                <a:gd name="T55" fmla="*/ 8 h 642"/>
                <a:gd name="T56" fmla="*/ 1429 w 2400"/>
                <a:gd name="T57" fmla="*/ 19 h 642"/>
                <a:gd name="T58" fmla="*/ 1532 w 2400"/>
                <a:gd name="T59" fmla="*/ 28 h 642"/>
                <a:gd name="T60" fmla="*/ 1637 w 2400"/>
                <a:gd name="T61" fmla="*/ 34 h 642"/>
                <a:gd name="T62" fmla="*/ 1819 w 2400"/>
                <a:gd name="T63" fmla="*/ 37 h 642"/>
                <a:gd name="T64" fmla="*/ 2000 w 2400"/>
                <a:gd name="T65" fmla="*/ 34 h 642"/>
                <a:gd name="T66" fmla="*/ 2011 w 2400"/>
                <a:gd name="T67" fmla="*/ 33 h 642"/>
                <a:gd name="T68" fmla="*/ 2013 w 2400"/>
                <a:gd name="T69" fmla="*/ 33 h 642"/>
                <a:gd name="T70" fmla="*/ 2090 w 2400"/>
                <a:gd name="T71" fmla="*/ 30 h 642"/>
                <a:gd name="T72" fmla="*/ 2215 w 2400"/>
                <a:gd name="T73" fmla="*/ 24 h 642"/>
                <a:gd name="T74" fmla="*/ 2258 w 2400"/>
                <a:gd name="T75" fmla="*/ 24 h 642"/>
                <a:gd name="T76" fmla="*/ 2258 w 2400"/>
                <a:gd name="T77" fmla="*/ 24 h 642"/>
                <a:gd name="T78" fmla="*/ 2292 w 2400"/>
                <a:gd name="T79" fmla="*/ 24 h 642"/>
                <a:gd name="T80" fmla="*/ 2393 w 2400"/>
                <a:gd name="T81" fmla="*/ 33 h 642"/>
                <a:gd name="T82" fmla="*/ 2366 w 2400"/>
                <a:gd name="T83" fmla="*/ 23 h 642"/>
                <a:gd name="T84" fmla="*/ 2258 w 2400"/>
                <a:gd name="T85" fmla="*/ 18 h 642"/>
                <a:gd name="T86" fmla="*/ 2127 w 2400"/>
                <a:gd name="T87" fmla="*/ 22 h 642"/>
                <a:gd name="T88" fmla="*/ 2001 w 2400"/>
                <a:gd name="T89" fmla="*/ 27 h 642"/>
                <a:gd name="T90" fmla="*/ 1821 w 2400"/>
                <a:gd name="T91" fmla="*/ 29 h 642"/>
                <a:gd name="T92" fmla="*/ 1638 w 2400"/>
                <a:gd name="T93" fmla="*/ 27 h 642"/>
                <a:gd name="T94" fmla="*/ 1410 w 2400"/>
                <a:gd name="T95" fmla="*/ 12 h 642"/>
                <a:gd name="T96" fmla="*/ 1240 w 2400"/>
                <a:gd name="T97" fmla="*/ 1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00" h="642">
                  <a:moveTo>
                    <a:pt x="1183" y="0"/>
                  </a:moveTo>
                  <a:lnTo>
                    <a:pt x="1183" y="0"/>
                  </a:lnTo>
                  <a:lnTo>
                    <a:pt x="1082" y="1"/>
                  </a:lnTo>
                  <a:lnTo>
                    <a:pt x="1032" y="3"/>
                  </a:lnTo>
                  <a:lnTo>
                    <a:pt x="981" y="5"/>
                  </a:lnTo>
                  <a:lnTo>
                    <a:pt x="932" y="9"/>
                  </a:lnTo>
                  <a:lnTo>
                    <a:pt x="882" y="13"/>
                  </a:lnTo>
                  <a:lnTo>
                    <a:pt x="832" y="18"/>
                  </a:lnTo>
                  <a:lnTo>
                    <a:pt x="782" y="25"/>
                  </a:lnTo>
                  <a:lnTo>
                    <a:pt x="733" y="33"/>
                  </a:lnTo>
                  <a:lnTo>
                    <a:pt x="684" y="42"/>
                  </a:lnTo>
                  <a:lnTo>
                    <a:pt x="634" y="53"/>
                  </a:lnTo>
                  <a:lnTo>
                    <a:pt x="587" y="66"/>
                  </a:lnTo>
                  <a:lnTo>
                    <a:pt x="539" y="81"/>
                  </a:lnTo>
                  <a:lnTo>
                    <a:pt x="491" y="97"/>
                  </a:lnTo>
                  <a:lnTo>
                    <a:pt x="444" y="115"/>
                  </a:lnTo>
                  <a:lnTo>
                    <a:pt x="398" y="136"/>
                  </a:lnTo>
                  <a:lnTo>
                    <a:pt x="398" y="136"/>
                  </a:lnTo>
                  <a:lnTo>
                    <a:pt x="363" y="153"/>
                  </a:lnTo>
                  <a:lnTo>
                    <a:pt x="329" y="173"/>
                  </a:lnTo>
                  <a:lnTo>
                    <a:pt x="298" y="193"/>
                  </a:lnTo>
                  <a:lnTo>
                    <a:pt x="266" y="217"/>
                  </a:lnTo>
                  <a:lnTo>
                    <a:pt x="236" y="241"/>
                  </a:lnTo>
                  <a:lnTo>
                    <a:pt x="206" y="267"/>
                  </a:lnTo>
                  <a:lnTo>
                    <a:pt x="178" y="295"/>
                  </a:lnTo>
                  <a:lnTo>
                    <a:pt x="152" y="325"/>
                  </a:lnTo>
                  <a:lnTo>
                    <a:pt x="127" y="356"/>
                  </a:lnTo>
                  <a:lnTo>
                    <a:pt x="104" y="388"/>
                  </a:lnTo>
                  <a:lnTo>
                    <a:pt x="82" y="421"/>
                  </a:lnTo>
                  <a:lnTo>
                    <a:pt x="62" y="455"/>
                  </a:lnTo>
                  <a:lnTo>
                    <a:pt x="45" y="491"/>
                  </a:lnTo>
                  <a:lnTo>
                    <a:pt x="31" y="527"/>
                  </a:lnTo>
                  <a:lnTo>
                    <a:pt x="18" y="564"/>
                  </a:lnTo>
                  <a:lnTo>
                    <a:pt x="8" y="601"/>
                  </a:lnTo>
                  <a:lnTo>
                    <a:pt x="8" y="601"/>
                  </a:lnTo>
                  <a:lnTo>
                    <a:pt x="3" y="622"/>
                  </a:lnTo>
                  <a:lnTo>
                    <a:pt x="0" y="642"/>
                  </a:lnTo>
                  <a:lnTo>
                    <a:pt x="0" y="642"/>
                  </a:lnTo>
                  <a:lnTo>
                    <a:pt x="7" y="608"/>
                  </a:lnTo>
                  <a:lnTo>
                    <a:pt x="7" y="608"/>
                  </a:lnTo>
                  <a:lnTo>
                    <a:pt x="17" y="570"/>
                  </a:lnTo>
                  <a:lnTo>
                    <a:pt x="29" y="532"/>
                  </a:lnTo>
                  <a:lnTo>
                    <a:pt x="46" y="496"/>
                  </a:lnTo>
                  <a:lnTo>
                    <a:pt x="63" y="459"/>
                  </a:lnTo>
                  <a:lnTo>
                    <a:pt x="84" y="424"/>
                  </a:lnTo>
                  <a:lnTo>
                    <a:pt x="105" y="391"/>
                  </a:lnTo>
                  <a:lnTo>
                    <a:pt x="129" y="358"/>
                  </a:lnTo>
                  <a:lnTo>
                    <a:pt x="155" y="327"/>
                  </a:lnTo>
                  <a:lnTo>
                    <a:pt x="155" y="327"/>
                  </a:lnTo>
                  <a:lnTo>
                    <a:pt x="155" y="327"/>
                  </a:lnTo>
                  <a:lnTo>
                    <a:pt x="155" y="327"/>
                  </a:lnTo>
                  <a:lnTo>
                    <a:pt x="155" y="327"/>
                  </a:lnTo>
                  <a:lnTo>
                    <a:pt x="181" y="298"/>
                  </a:lnTo>
                  <a:lnTo>
                    <a:pt x="208" y="271"/>
                  </a:lnTo>
                  <a:lnTo>
                    <a:pt x="237" y="246"/>
                  </a:lnTo>
                  <a:lnTo>
                    <a:pt x="266" y="222"/>
                  </a:lnTo>
                  <a:lnTo>
                    <a:pt x="266" y="222"/>
                  </a:lnTo>
                  <a:lnTo>
                    <a:pt x="266" y="222"/>
                  </a:lnTo>
                  <a:lnTo>
                    <a:pt x="266" y="222"/>
                  </a:lnTo>
                  <a:lnTo>
                    <a:pt x="266" y="222"/>
                  </a:lnTo>
                  <a:lnTo>
                    <a:pt x="298" y="199"/>
                  </a:lnTo>
                  <a:lnTo>
                    <a:pt x="331" y="178"/>
                  </a:lnTo>
                  <a:lnTo>
                    <a:pt x="362" y="159"/>
                  </a:lnTo>
                  <a:lnTo>
                    <a:pt x="396" y="143"/>
                  </a:lnTo>
                  <a:lnTo>
                    <a:pt x="396" y="143"/>
                  </a:lnTo>
                  <a:lnTo>
                    <a:pt x="439" y="124"/>
                  </a:lnTo>
                  <a:lnTo>
                    <a:pt x="482" y="106"/>
                  </a:lnTo>
                  <a:lnTo>
                    <a:pt x="526" y="91"/>
                  </a:lnTo>
                  <a:lnTo>
                    <a:pt x="570" y="77"/>
                  </a:lnTo>
                  <a:lnTo>
                    <a:pt x="614" y="64"/>
                  </a:lnTo>
                  <a:lnTo>
                    <a:pt x="658" y="54"/>
                  </a:lnTo>
                  <a:lnTo>
                    <a:pt x="704" y="44"/>
                  </a:lnTo>
                  <a:lnTo>
                    <a:pt x="749" y="37"/>
                  </a:lnTo>
                  <a:lnTo>
                    <a:pt x="749" y="37"/>
                  </a:lnTo>
                  <a:lnTo>
                    <a:pt x="749" y="37"/>
                  </a:lnTo>
                  <a:lnTo>
                    <a:pt x="802" y="29"/>
                  </a:lnTo>
                  <a:lnTo>
                    <a:pt x="856" y="22"/>
                  </a:lnTo>
                  <a:lnTo>
                    <a:pt x="911" y="17"/>
                  </a:lnTo>
                  <a:lnTo>
                    <a:pt x="965" y="13"/>
                  </a:lnTo>
                  <a:lnTo>
                    <a:pt x="1019" y="10"/>
                  </a:lnTo>
                  <a:lnTo>
                    <a:pt x="1073" y="9"/>
                  </a:lnTo>
                  <a:lnTo>
                    <a:pt x="1182" y="8"/>
                  </a:lnTo>
                  <a:lnTo>
                    <a:pt x="1182" y="8"/>
                  </a:lnTo>
                  <a:lnTo>
                    <a:pt x="1243" y="8"/>
                  </a:lnTo>
                  <a:lnTo>
                    <a:pt x="1305" y="12"/>
                  </a:lnTo>
                  <a:lnTo>
                    <a:pt x="1367" y="15"/>
                  </a:lnTo>
                  <a:lnTo>
                    <a:pt x="1429" y="19"/>
                  </a:lnTo>
                  <a:lnTo>
                    <a:pt x="1429" y="19"/>
                  </a:lnTo>
                  <a:lnTo>
                    <a:pt x="1429" y="19"/>
                  </a:lnTo>
                  <a:lnTo>
                    <a:pt x="1532" y="28"/>
                  </a:lnTo>
                  <a:lnTo>
                    <a:pt x="1585" y="30"/>
                  </a:lnTo>
                  <a:lnTo>
                    <a:pt x="1637" y="34"/>
                  </a:lnTo>
                  <a:lnTo>
                    <a:pt x="1637" y="34"/>
                  </a:lnTo>
                  <a:lnTo>
                    <a:pt x="1729" y="35"/>
                  </a:lnTo>
                  <a:lnTo>
                    <a:pt x="1819" y="37"/>
                  </a:lnTo>
                  <a:lnTo>
                    <a:pt x="1819" y="37"/>
                  </a:lnTo>
                  <a:lnTo>
                    <a:pt x="1910" y="35"/>
                  </a:lnTo>
                  <a:lnTo>
                    <a:pt x="2000" y="34"/>
                  </a:lnTo>
                  <a:lnTo>
                    <a:pt x="2000" y="34"/>
                  </a:lnTo>
                  <a:lnTo>
                    <a:pt x="2003" y="33"/>
                  </a:lnTo>
                  <a:lnTo>
                    <a:pt x="2003" y="33"/>
                  </a:lnTo>
                  <a:lnTo>
                    <a:pt x="2011" y="33"/>
                  </a:lnTo>
                  <a:lnTo>
                    <a:pt x="2011" y="33"/>
                  </a:lnTo>
                  <a:lnTo>
                    <a:pt x="2013" y="33"/>
                  </a:lnTo>
                  <a:lnTo>
                    <a:pt x="2013" y="33"/>
                  </a:lnTo>
                  <a:lnTo>
                    <a:pt x="2017" y="33"/>
                  </a:lnTo>
                  <a:lnTo>
                    <a:pt x="2017" y="33"/>
                  </a:lnTo>
                  <a:lnTo>
                    <a:pt x="2090" y="30"/>
                  </a:lnTo>
                  <a:lnTo>
                    <a:pt x="2090" y="30"/>
                  </a:lnTo>
                  <a:lnTo>
                    <a:pt x="2174" y="25"/>
                  </a:lnTo>
                  <a:lnTo>
                    <a:pt x="2215" y="24"/>
                  </a:lnTo>
                  <a:lnTo>
                    <a:pt x="2257" y="24"/>
                  </a:lnTo>
                  <a:lnTo>
                    <a:pt x="2257" y="24"/>
                  </a:lnTo>
                  <a:lnTo>
                    <a:pt x="2258" y="24"/>
                  </a:lnTo>
                  <a:lnTo>
                    <a:pt x="2258" y="24"/>
                  </a:lnTo>
                  <a:lnTo>
                    <a:pt x="2258" y="24"/>
                  </a:lnTo>
                  <a:lnTo>
                    <a:pt x="2258" y="24"/>
                  </a:lnTo>
                  <a:lnTo>
                    <a:pt x="2258" y="24"/>
                  </a:lnTo>
                  <a:lnTo>
                    <a:pt x="2258" y="24"/>
                  </a:lnTo>
                  <a:lnTo>
                    <a:pt x="2292" y="24"/>
                  </a:lnTo>
                  <a:lnTo>
                    <a:pt x="2327" y="25"/>
                  </a:lnTo>
                  <a:lnTo>
                    <a:pt x="2360" y="29"/>
                  </a:lnTo>
                  <a:lnTo>
                    <a:pt x="2393" y="33"/>
                  </a:lnTo>
                  <a:lnTo>
                    <a:pt x="2400" y="27"/>
                  </a:lnTo>
                  <a:lnTo>
                    <a:pt x="2400" y="27"/>
                  </a:lnTo>
                  <a:lnTo>
                    <a:pt x="2366" y="23"/>
                  </a:lnTo>
                  <a:lnTo>
                    <a:pt x="2331" y="19"/>
                  </a:lnTo>
                  <a:lnTo>
                    <a:pt x="2295" y="18"/>
                  </a:lnTo>
                  <a:lnTo>
                    <a:pt x="2258" y="18"/>
                  </a:lnTo>
                  <a:lnTo>
                    <a:pt x="2258" y="18"/>
                  </a:lnTo>
                  <a:lnTo>
                    <a:pt x="2192" y="19"/>
                  </a:lnTo>
                  <a:lnTo>
                    <a:pt x="2127" y="22"/>
                  </a:lnTo>
                  <a:lnTo>
                    <a:pt x="2063" y="24"/>
                  </a:lnTo>
                  <a:lnTo>
                    <a:pt x="2001" y="27"/>
                  </a:lnTo>
                  <a:lnTo>
                    <a:pt x="2001" y="27"/>
                  </a:lnTo>
                  <a:lnTo>
                    <a:pt x="1911" y="29"/>
                  </a:lnTo>
                  <a:lnTo>
                    <a:pt x="1821" y="29"/>
                  </a:lnTo>
                  <a:lnTo>
                    <a:pt x="1821" y="29"/>
                  </a:lnTo>
                  <a:lnTo>
                    <a:pt x="1730" y="29"/>
                  </a:lnTo>
                  <a:lnTo>
                    <a:pt x="1638" y="27"/>
                  </a:lnTo>
                  <a:lnTo>
                    <a:pt x="1638" y="27"/>
                  </a:lnTo>
                  <a:lnTo>
                    <a:pt x="1581" y="24"/>
                  </a:lnTo>
                  <a:lnTo>
                    <a:pt x="1524" y="20"/>
                  </a:lnTo>
                  <a:lnTo>
                    <a:pt x="1410" y="12"/>
                  </a:lnTo>
                  <a:lnTo>
                    <a:pt x="1353" y="8"/>
                  </a:lnTo>
                  <a:lnTo>
                    <a:pt x="1296" y="4"/>
                  </a:lnTo>
                  <a:lnTo>
                    <a:pt x="1240" y="1"/>
                  </a:lnTo>
                  <a:lnTo>
                    <a:pt x="11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53">
              <a:extLst>
                <a:ext uri="{FF2B5EF4-FFF2-40B4-BE49-F238E27FC236}">
                  <a16:creationId xmlns:a16="http://schemas.microsoft.com/office/drawing/2014/main" id="{C318BC79-B3B0-C407-1794-CDF25734C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9" y="947"/>
              <a:ext cx="711" cy="138"/>
            </a:xfrm>
            <a:custGeom>
              <a:avLst/>
              <a:gdLst>
                <a:gd name="T0" fmla="*/ 445 w 2134"/>
                <a:gd name="T1" fmla="*/ 25 h 414"/>
                <a:gd name="T2" fmla="*/ 311 w 2134"/>
                <a:gd name="T3" fmla="*/ 58 h 414"/>
                <a:gd name="T4" fmla="*/ 180 w 2134"/>
                <a:gd name="T5" fmla="*/ 105 h 414"/>
                <a:gd name="T6" fmla="*/ 103 w 2134"/>
                <a:gd name="T7" fmla="*/ 140 h 414"/>
                <a:gd name="T8" fmla="*/ 7 w 2134"/>
                <a:gd name="T9" fmla="*/ 203 h 414"/>
                <a:gd name="T10" fmla="*/ 0 w 2134"/>
                <a:gd name="T11" fmla="*/ 414 h 414"/>
                <a:gd name="T12" fmla="*/ 30 w 2134"/>
                <a:gd name="T13" fmla="*/ 380 h 414"/>
                <a:gd name="T14" fmla="*/ 82 w 2134"/>
                <a:gd name="T15" fmla="*/ 333 h 414"/>
                <a:gd name="T16" fmla="*/ 176 w 2134"/>
                <a:gd name="T17" fmla="*/ 266 h 414"/>
                <a:gd name="T18" fmla="*/ 306 w 2134"/>
                <a:gd name="T19" fmla="*/ 203 h 414"/>
                <a:gd name="T20" fmla="*/ 329 w 2134"/>
                <a:gd name="T21" fmla="*/ 193 h 414"/>
                <a:gd name="T22" fmla="*/ 330 w 2134"/>
                <a:gd name="T23" fmla="*/ 170 h 414"/>
                <a:gd name="T24" fmla="*/ 346 w 2134"/>
                <a:gd name="T25" fmla="*/ 134 h 414"/>
                <a:gd name="T26" fmla="*/ 378 w 2134"/>
                <a:gd name="T27" fmla="*/ 98 h 414"/>
                <a:gd name="T28" fmla="*/ 444 w 2134"/>
                <a:gd name="T29" fmla="*/ 47 h 414"/>
                <a:gd name="T30" fmla="*/ 1170 w 2134"/>
                <a:gd name="T31" fmla="*/ 0 h 414"/>
                <a:gd name="T32" fmla="*/ 1212 w 2134"/>
                <a:gd name="T33" fmla="*/ 43 h 414"/>
                <a:gd name="T34" fmla="*/ 1229 w 2134"/>
                <a:gd name="T35" fmla="*/ 74 h 414"/>
                <a:gd name="T36" fmla="*/ 1229 w 2134"/>
                <a:gd name="T37" fmla="*/ 74 h 414"/>
                <a:gd name="T38" fmla="*/ 1188 w 2134"/>
                <a:gd name="T39" fmla="*/ 61 h 414"/>
                <a:gd name="T40" fmla="*/ 1171 w 2134"/>
                <a:gd name="T41" fmla="*/ 57 h 414"/>
                <a:gd name="T42" fmla="*/ 1138 w 2134"/>
                <a:gd name="T43" fmla="*/ 53 h 414"/>
                <a:gd name="T44" fmla="*/ 1103 w 2134"/>
                <a:gd name="T45" fmla="*/ 51 h 414"/>
                <a:gd name="T46" fmla="*/ 1103 w 2134"/>
                <a:gd name="T47" fmla="*/ 51 h 414"/>
                <a:gd name="T48" fmla="*/ 1049 w 2134"/>
                <a:gd name="T49" fmla="*/ 53 h 414"/>
                <a:gd name="T50" fmla="*/ 965 w 2134"/>
                <a:gd name="T51" fmla="*/ 62 h 414"/>
                <a:gd name="T52" fmla="*/ 933 w 2134"/>
                <a:gd name="T53" fmla="*/ 64 h 414"/>
                <a:gd name="T54" fmla="*/ 930 w 2134"/>
                <a:gd name="T55" fmla="*/ 64 h 414"/>
                <a:gd name="T56" fmla="*/ 926 w 2134"/>
                <a:gd name="T57" fmla="*/ 64 h 414"/>
                <a:gd name="T58" fmla="*/ 832 w 2134"/>
                <a:gd name="T59" fmla="*/ 69 h 414"/>
                <a:gd name="T60" fmla="*/ 693 w 2134"/>
                <a:gd name="T61" fmla="*/ 87 h 414"/>
                <a:gd name="T62" fmla="*/ 604 w 2134"/>
                <a:gd name="T63" fmla="*/ 110 h 414"/>
                <a:gd name="T64" fmla="*/ 560 w 2134"/>
                <a:gd name="T65" fmla="*/ 127 h 414"/>
                <a:gd name="T66" fmla="*/ 558 w 2134"/>
                <a:gd name="T67" fmla="*/ 127 h 414"/>
                <a:gd name="T68" fmla="*/ 558 w 2134"/>
                <a:gd name="T69" fmla="*/ 127 h 414"/>
                <a:gd name="T70" fmla="*/ 541 w 2134"/>
                <a:gd name="T71" fmla="*/ 137 h 414"/>
                <a:gd name="T72" fmla="*/ 660 w 2134"/>
                <a:gd name="T73" fmla="*/ 122 h 414"/>
                <a:gd name="T74" fmla="*/ 863 w 2134"/>
                <a:gd name="T75" fmla="*/ 114 h 414"/>
                <a:gd name="T76" fmla="*/ 1107 w 2134"/>
                <a:gd name="T77" fmla="*/ 112 h 414"/>
                <a:gd name="T78" fmla="*/ 1315 w 2134"/>
                <a:gd name="T79" fmla="*/ 103 h 414"/>
                <a:gd name="T80" fmla="*/ 1702 w 2134"/>
                <a:gd name="T81" fmla="*/ 76 h 414"/>
                <a:gd name="T82" fmla="*/ 1892 w 2134"/>
                <a:gd name="T83" fmla="*/ 52 h 414"/>
                <a:gd name="T84" fmla="*/ 2036 w 2134"/>
                <a:gd name="T85" fmla="*/ 37 h 414"/>
                <a:gd name="T86" fmla="*/ 2106 w 2134"/>
                <a:gd name="T87" fmla="*/ 35 h 414"/>
                <a:gd name="T88" fmla="*/ 2101 w 2134"/>
                <a:gd name="T89" fmla="*/ 10 h 414"/>
                <a:gd name="T90" fmla="*/ 1999 w 2134"/>
                <a:gd name="T91" fmla="*/ 5 h 414"/>
                <a:gd name="T92" fmla="*/ 1999 w 2134"/>
                <a:gd name="T93" fmla="*/ 5 h 414"/>
                <a:gd name="T94" fmla="*/ 1998 w 2134"/>
                <a:gd name="T95" fmla="*/ 5 h 414"/>
                <a:gd name="T96" fmla="*/ 1831 w 2134"/>
                <a:gd name="T97" fmla="*/ 11 h 414"/>
                <a:gd name="T98" fmla="*/ 1758 w 2134"/>
                <a:gd name="T99" fmla="*/ 14 h 414"/>
                <a:gd name="T100" fmla="*/ 1752 w 2134"/>
                <a:gd name="T101" fmla="*/ 14 h 414"/>
                <a:gd name="T102" fmla="*/ 1744 w 2134"/>
                <a:gd name="T103" fmla="*/ 14 h 414"/>
                <a:gd name="T104" fmla="*/ 1651 w 2134"/>
                <a:gd name="T105" fmla="*/ 16 h 414"/>
                <a:gd name="T106" fmla="*/ 1470 w 2134"/>
                <a:gd name="T107" fmla="*/ 16 h 414"/>
                <a:gd name="T108" fmla="*/ 1326 w 2134"/>
                <a:gd name="T109" fmla="*/ 1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34" h="414">
                  <a:moveTo>
                    <a:pt x="490" y="18"/>
                  </a:moveTo>
                  <a:lnTo>
                    <a:pt x="490" y="18"/>
                  </a:lnTo>
                  <a:lnTo>
                    <a:pt x="445" y="25"/>
                  </a:lnTo>
                  <a:lnTo>
                    <a:pt x="399" y="35"/>
                  </a:lnTo>
                  <a:lnTo>
                    <a:pt x="355" y="45"/>
                  </a:lnTo>
                  <a:lnTo>
                    <a:pt x="311" y="58"/>
                  </a:lnTo>
                  <a:lnTo>
                    <a:pt x="267" y="72"/>
                  </a:lnTo>
                  <a:lnTo>
                    <a:pt x="223" y="87"/>
                  </a:lnTo>
                  <a:lnTo>
                    <a:pt x="180" y="105"/>
                  </a:lnTo>
                  <a:lnTo>
                    <a:pt x="137" y="124"/>
                  </a:lnTo>
                  <a:lnTo>
                    <a:pt x="137" y="124"/>
                  </a:lnTo>
                  <a:lnTo>
                    <a:pt x="103" y="140"/>
                  </a:lnTo>
                  <a:lnTo>
                    <a:pt x="72" y="159"/>
                  </a:lnTo>
                  <a:lnTo>
                    <a:pt x="39" y="180"/>
                  </a:lnTo>
                  <a:lnTo>
                    <a:pt x="7" y="203"/>
                  </a:lnTo>
                  <a:lnTo>
                    <a:pt x="7" y="203"/>
                  </a:lnTo>
                  <a:lnTo>
                    <a:pt x="7" y="203"/>
                  </a:lnTo>
                  <a:lnTo>
                    <a:pt x="0" y="414"/>
                  </a:lnTo>
                  <a:lnTo>
                    <a:pt x="0" y="414"/>
                  </a:lnTo>
                  <a:lnTo>
                    <a:pt x="15" y="396"/>
                  </a:lnTo>
                  <a:lnTo>
                    <a:pt x="30" y="380"/>
                  </a:lnTo>
                  <a:lnTo>
                    <a:pt x="46" y="363"/>
                  </a:lnTo>
                  <a:lnTo>
                    <a:pt x="64" y="348"/>
                  </a:lnTo>
                  <a:lnTo>
                    <a:pt x="82" y="333"/>
                  </a:lnTo>
                  <a:lnTo>
                    <a:pt x="99" y="319"/>
                  </a:lnTo>
                  <a:lnTo>
                    <a:pt x="137" y="291"/>
                  </a:lnTo>
                  <a:lnTo>
                    <a:pt x="176" y="266"/>
                  </a:lnTo>
                  <a:lnTo>
                    <a:pt x="218" y="243"/>
                  </a:lnTo>
                  <a:lnTo>
                    <a:pt x="262" y="222"/>
                  </a:lnTo>
                  <a:lnTo>
                    <a:pt x="306" y="203"/>
                  </a:lnTo>
                  <a:lnTo>
                    <a:pt x="306" y="203"/>
                  </a:lnTo>
                  <a:lnTo>
                    <a:pt x="329" y="193"/>
                  </a:lnTo>
                  <a:lnTo>
                    <a:pt x="329" y="193"/>
                  </a:lnTo>
                  <a:lnTo>
                    <a:pt x="329" y="184"/>
                  </a:lnTo>
                  <a:lnTo>
                    <a:pt x="329" y="184"/>
                  </a:lnTo>
                  <a:lnTo>
                    <a:pt x="330" y="170"/>
                  </a:lnTo>
                  <a:lnTo>
                    <a:pt x="334" y="158"/>
                  </a:lnTo>
                  <a:lnTo>
                    <a:pt x="339" y="146"/>
                  </a:lnTo>
                  <a:lnTo>
                    <a:pt x="346" y="134"/>
                  </a:lnTo>
                  <a:lnTo>
                    <a:pt x="357" y="121"/>
                  </a:lnTo>
                  <a:lnTo>
                    <a:pt x="367" y="110"/>
                  </a:lnTo>
                  <a:lnTo>
                    <a:pt x="378" y="98"/>
                  </a:lnTo>
                  <a:lnTo>
                    <a:pt x="391" y="87"/>
                  </a:lnTo>
                  <a:lnTo>
                    <a:pt x="417" y="66"/>
                  </a:lnTo>
                  <a:lnTo>
                    <a:pt x="444" y="47"/>
                  </a:lnTo>
                  <a:lnTo>
                    <a:pt x="490" y="18"/>
                  </a:lnTo>
                  <a:close/>
                  <a:moveTo>
                    <a:pt x="1170" y="0"/>
                  </a:moveTo>
                  <a:lnTo>
                    <a:pt x="1170" y="0"/>
                  </a:lnTo>
                  <a:lnTo>
                    <a:pt x="1187" y="16"/>
                  </a:lnTo>
                  <a:lnTo>
                    <a:pt x="1204" y="34"/>
                  </a:lnTo>
                  <a:lnTo>
                    <a:pt x="1212" y="43"/>
                  </a:lnTo>
                  <a:lnTo>
                    <a:pt x="1219" y="52"/>
                  </a:lnTo>
                  <a:lnTo>
                    <a:pt x="1225" y="63"/>
                  </a:lnTo>
                  <a:lnTo>
                    <a:pt x="1229" y="74"/>
                  </a:lnTo>
                  <a:lnTo>
                    <a:pt x="1229" y="74"/>
                  </a:lnTo>
                  <a:lnTo>
                    <a:pt x="1229" y="74"/>
                  </a:lnTo>
                  <a:lnTo>
                    <a:pt x="1229" y="74"/>
                  </a:lnTo>
                  <a:lnTo>
                    <a:pt x="1216" y="68"/>
                  </a:lnTo>
                  <a:lnTo>
                    <a:pt x="1202" y="63"/>
                  </a:lnTo>
                  <a:lnTo>
                    <a:pt x="1188" y="61"/>
                  </a:lnTo>
                  <a:lnTo>
                    <a:pt x="1173" y="58"/>
                  </a:lnTo>
                  <a:lnTo>
                    <a:pt x="1173" y="58"/>
                  </a:lnTo>
                  <a:lnTo>
                    <a:pt x="1171" y="57"/>
                  </a:lnTo>
                  <a:lnTo>
                    <a:pt x="1171" y="57"/>
                  </a:lnTo>
                  <a:lnTo>
                    <a:pt x="1154" y="54"/>
                  </a:lnTo>
                  <a:lnTo>
                    <a:pt x="1138" y="53"/>
                  </a:lnTo>
                  <a:lnTo>
                    <a:pt x="1120" y="52"/>
                  </a:lnTo>
                  <a:lnTo>
                    <a:pt x="1103" y="51"/>
                  </a:lnTo>
                  <a:lnTo>
                    <a:pt x="1103" y="51"/>
                  </a:lnTo>
                  <a:lnTo>
                    <a:pt x="1103" y="51"/>
                  </a:lnTo>
                  <a:lnTo>
                    <a:pt x="1103" y="51"/>
                  </a:lnTo>
                  <a:lnTo>
                    <a:pt x="1103" y="51"/>
                  </a:lnTo>
                  <a:lnTo>
                    <a:pt x="1103" y="51"/>
                  </a:lnTo>
                  <a:lnTo>
                    <a:pt x="1076" y="52"/>
                  </a:lnTo>
                  <a:lnTo>
                    <a:pt x="1049" y="53"/>
                  </a:lnTo>
                  <a:lnTo>
                    <a:pt x="996" y="58"/>
                  </a:lnTo>
                  <a:lnTo>
                    <a:pt x="996" y="58"/>
                  </a:lnTo>
                  <a:lnTo>
                    <a:pt x="965" y="62"/>
                  </a:lnTo>
                  <a:lnTo>
                    <a:pt x="936" y="63"/>
                  </a:lnTo>
                  <a:lnTo>
                    <a:pt x="936" y="63"/>
                  </a:lnTo>
                  <a:lnTo>
                    <a:pt x="933" y="64"/>
                  </a:lnTo>
                  <a:lnTo>
                    <a:pt x="933" y="64"/>
                  </a:lnTo>
                  <a:lnTo>
                    <a:pt x="930" y="64"/>
                  </a:lnTo>
                  <a:lnTo>
                    <a:pt x="930" y="64"/>
                  </a:lnTo>
                  <a:lnTo>
                    <a:pt x="926" y="64"/>
                  </a:lnTo>
                  <a:lnTo>
                    <a:pt x="926" y="64"/>
                  </a:lnTo>
                  <a:lnTo>
                    <a:pt x="926" y="64"/>
                  </a:lnTo>
                  <a:lnTo>
                    <a:pt x="926" y="64"/>
                  </a:lnTo>
                  <a:lnTo>
                    <a:pt x="926" y="64"/>
                  </a:lnTo>
                  <a:lnTo>
                    <a:pt x="832" y="69"/>
                  </a:lnTo>
                  <a:lnTo>
                    <a:pt x="785" y="73"/>
                  </a:lnTo>
                  <a:lnTo>
                    <a:pt x="738" y="79"/>
                  </a:lnTo>
                  <a:lnTo>
                    <a:pt x="693" y="87"/>
                  </a:lnTo>
                  <a:lnTo>
                    <a:pt x="648" y="97"/>
                  </a:lnTo>
                  <a:lnTo>
                    <a:pt x="625" y="103"/>
                  </a:lnTo>
                  <a:lnTo>
                    <a:pt x="604" y="110"/>
                  </a:lnTo>
                  <a:lnTo>
                    <a:pt x="581" y="119"/>
                  </a:lnTo>
                  <a:lnTo>
                    <a:pt x="560" y="127"/>
                  </a:lnTo>
                  <a:lnTo>
                    <a:pt x="560" y="127"/>
                  </a:lnTo>
                  <a:lnTo>
                    <a:pt x="558" y="127"/>
                  </a:lnTo>
                  <a:lnTo>
                    <a:pt x="558" y="127"/>
                  </a:lnTo>
                  <a:lnTo>
                    <a:pt x="558" y="127"/>
                  </a:lnTo>
                  <a:lnTo>
                    <a:pt x="558" y="127"/>
                  </a:lnTo>
                  <a:lnTo>
                    <a:pt x="558" y="127"/>
                  </a:lnTo>
                  <a:lnTo>
                    <a:pt x="558" y="127"/>
                  </a:lnTo>
                  <a:lnTo>
                    <a:pt x="549" y="131"/>
                  </a:lnTo>
                  <a:lnTo>
                    <a:pt x="541" y="137"/>
                  </a:lnTo>
                  <a:lnTo>
                    <a:pt x="541" y="137"/>
                  </a:lnTo>
                  <a:lnTo>
                    <a:pt x="580" y="131"/>
                  </a:lnTo>
                  <a:lnTo>
                    <a:pt x="620" y="126"/>
                  </a:lnTo>
                  <a:lnTo>
                    <a:pt x="660" y="122"/>
                  </a:lnTo>
                  <a:lnTo>
                    <a:pt x="701" y="120"/>
                  </a:lnTo>
                  <a:lnTo>
                    <a:pt x="783" y="115"/>
                  </a:lnTo>
                  <a:lnTo>
                    <a:pt x="863" y="114"/>
                  </a:lnTo>
                  <a:lnTo>
                    <a:pt x="945" y="112"/>
                  </a:lnTo>
                  <a:lnTo>
                    <a:pt x="1026" y="112"/>
                  </a:lnTo>
                  <a:lnTo>
                    <a:pt x="1107" y="112"/>
                  </a:lnTo>
                  <a:lnTo>
                    <a:pt x="1186" y="110"/>
                  </a:lnTo>
                  <a:lnTo>
                    <a:pt x="1186" y="110"/>
                  </a:lnTo>
                  <a:lnTo>
                    <a:pt x="1315" y="103"/>
                  </a:lnTo>
                  <a:lnTo>
                    <a:pt x="1443" y="95"/>
                  </a:lnTo>
                  <a:lnTo>
                    <a:pt x="1702" y="76"/>
                  </a:lnTo>
                  <a:lnTo>
                    <a:pt x="1702" y="76"/>
                  </a:lnTo>
                  <a:lnTo>
                    <a:pt x="1748" y="71"/>
                  </a:lnTo>
                  <a:lnTo>
                    <a:pt x="1796" y="66"/>
                  </a:lnTo>
                  <a:lnTo>
                    <a:pt x="1892" y="52"/>
                  </a:lnTo>
                  <a:lnTo>
                    <a:pt x="1940" y="45"/>
                  </a:lnTo>
                  <a:lnTo>
                    <a:pt x="1988" y="40"/>
                  </a:lnTo>
                  <a:lnTo>
                    <a:pt x="2036" y="37"/>
                  </a:lnTo>
                  <a:lnTo>
                    <a:pt x="2082" y="35"/>
                  </a:lnTo>
                  <a:lnTo>
                    <a:pt x="2082" y="35"/>
                  </a:lnTo>
                  <a:lnTo>
                    <a:pt x="2106" y="35"/>
                  </a:lnTo>
                  <a:lnTo>
                    <a:pt x="2134" y="14"/>
                  </a:lnTo>
                  <a:lnTo>
                    <a:pt x="2134" y="14"/>
                  </a:lnTo>
                  <a:lnTo>
                    <a:pt x="2101" y="10"/>
                  </a:lnTo>
                  <a:lnTo>
                    <a:pt x="2068" y="6"/>
                  </a:lnTo>
                  <a:lnTo>
                    <a:pt x="2033" y="5"/>
                  </a:lnTo>
                  <a:lnTo>
                    <a:pt x="1999" y="5"/>
                  </a:lnTo>
                  <a:lnTo>
                    <a:pt x="1999" y="5"/>
                  </a:lnTo>
                  <a:lnTo>
                    <a:pt x="1999" y="5"/>
                  </a:lnTo>
                  <a:lnTo>
                    <a:pt x="1999" y="5"/>
                  </a:lnTo>
                  <a:lnTo>
                    <a:pt x="1999" y="5"/>
                  </a:lnTo>
                  <a:lnTo>
                    <a:pt x="1998" y="5"/>
                  </a:lnTo>
                  <a:lnTo>
                    <a:pt x="1998" y="5"/>
                  </a:lnTo>
                  <a:lnTo>
                    <a:pt x="1956" y="5"/>
                  </a:lnTo>
                  <a:lnTo>
                    <a:pt x="1915" y="6"/>
                  </a:lnTo>
                  <a:lnTo>
                    <a:pt x="1831" y="11"/>
                  </a:lnTo>
                  <a:lnTo>
                    <a:pt x="1831" y="11"/>
                  </a:lnTo>
                  <a:lnTo>
                    <a:pt x="1758" y="14"/>
                  </a:lnTo>
                  <a:lnTo>
                    <a:pt x="1758" y="14"/>
                  </a:lnTo>
                  <a:lnTo>
                    <a:pt x="1754" y="14"/>
                  </a:lnTo>
                  <a:lnTo>
                    <a:pt x="1754" y="14"/>
                  </a:lnTo>
                  <a:lnTo>
                    <a:pt x="1752" y="14"/>
                  </a:lnTo>
                  <a:lnTo>
                    <a:pt x="1752" y="14"/>
                  </a:lnTo>
                  <a:lnTo>
                    <a:pt x="1744" y="14"/>
                  </a:lnTo>
                  <a:lnTo>
                    <a:pt x="1744" y="14"/>
                  </a:lnTo>
                  <a:lnTo>
                    <a:pt x="1741" y="15"/>
                  </a:lnTo>
                  <a:lnTo>
                    <a:pt x="1741" y="15"/>
                  </a:lnTo>
                  <a:lnTo>
                    <a:pt x="1651" y="16"/>
                  </a:lnTo>
                  <a:lnTo>
                    <a:pt x="1560" y="18"/>
                  </a:lnTo>
                  <a:lnTo>
                    <a:pt x="1560" y="18"/>
                  </a:lnTo>
                  <a:lnTo>
                    <a:pt x="1470" y="16"/>
                  </a:lnTo>
                  <a:lnTo>
                    <a:pt x="1378" y="15"/>
                  </a:lnTo>
                  <a:lnTo>
                    <a:pt x="1378" y="15"/>
                  </a:lnTo>
                  <a:lnTo>
                    <a:pt x="1326" y="11"/>
                  </a:lnTo>
                  <a:lnTo>
                    <a:pt x="1273" y="9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54">
              <a:extLst>
                <a:ext uri="{FF2B5EF4-FFF2-40B4-BE49-F238E27FC236}">
                  <a16:creationId xmlns:a16="http://schemas.microsoft.com/office/drawing/2014/main" id="{3A1A18B2-AC38-9B7F-F8EF-E8D3AD096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953"/>
              <a:ext cx="163" cy="132"/>
            </a:xfrm>
            <a:custGeom>
              <a:avLst/>
              <a:gdLst>
                <a:gd name="T0" fmla="*/ 490 w 490"/>
                <a:gd name="T1" fmla="*/ 0 h 396"/>
                <a:gd name="T2" fmla="*/ 490 w 490"/>
                <a:gd name="T3" fmla="*/ 0 h 396"/>
                <a:gd name="T4" fmla="*/ 445 w 490"/>
                <a:gd name="T5" fmla="*/ 7 h 396"/>
                <a:gd name="T6" fmla="*/ 399 w 490"/>
                <a:gd name="T7" fmla="*/ 17 h 396"/>
                <a:gd name="T8" fmla="*/ 355 w 490"/>
                <a:gd name="T9" fmla="*/ 27 h 396"/>
                <a:gd name="T10" fmla="*/ 311 w 490"/>
                <a:gd name="T11" fmla="*/ 40 h 396"/>
                <a:gd name="T12" fmla="*/ 267 w 490"/>
                <a:gd name="T13" fmla="*/ 54 h 396"/>
                <a:gd name="T14" fmla="*/ 223 w 490"/>
                <a:gd name="T15" fmla="*/ 69 h 396"/>
                <a:gd name="T16" fmla="*/ 180 w 490"/>
                <a:gd name="T17" fmla="*/ 87 h 396"/>
                <a:gd name="T18" fmla="*/ 137 w 490"/>
                <a:gd name="T19" fmla="*/ 106 h 396"/>
                <a:gd name="T20" fmla="*/ 137 w 490"/>
                <a:gd name="T21" fmla="*/ 106 h 396"/>
                <a:gd name="T22" fmla="*/ 103 w 490"/>
                <a:gd name="T23" fmla="*/ 122 h 396"/>
                <a:gd name="T24" fmla="*/ 72 w 490"/>
                <a:gd name="T25" fmla="*/ 141 h 396"/>
                <a:gd name="T26" fmla="*/ 39 w 490"/>
                <a:gd name="T27" fmla="*/ 162 h 396"/>
                <a:gd name="T28" fmla="*/ 7 w 490"/>
                <a:gd name="T29" fmla="*/ 185 h 396"/>
                <a:gd name="T30" fmla="*/ 7 w 490"/>
                <a:gd name="T31" fmla="*/ 185 h 396"/>
                <a:gd name="T32" fmla="*/ 7 w 490"/>
                <a:gd name="T33" fmla="*/ 185 h 396"/>
                <a:gd name="T34" fmla="*/ 0 w 490"/>
                <a:gd name="T35" fmla="*/ 396 h 396"/>
                <a:gd name="T36" fmla="*/ 0 w 490"/>
                <a:gd name="T37" fmla="*/ 396 h 396"/>
                <a:gd name="T38" fmla="*/ 15 w 490"/>
                <a:gd name="T39" fmla="*/ 378 h 396"/>
                <a:gd name="T40" fmla="*/ 30 w 490"/>
                <a:gd name="T41" fmla="*/ 362 h 396"/>
                <a:gd name="T42" fmla="*/ 46 w 490"/>
                <a:gd name="T43" fmla="*/ 345 h 396"/>
                <a:gd name="T44" fmla="*/ 64 w 490"/>
                <a:gd name="T45" fmla="*/ 330 h 396"/>
                <a:gd name="T46" fmla="*/ 82 w 490"/>
                <a:gd name="T47" fmla="*/ 315 h 396"/>
                <a:gd name="T48" fmla="*/ 99 w 490"/>
                <a:gd name="T49" fmla="*/ 301 h 396"/>
                <a:gd name="T50" fmla="*/ 137 w 490"/>
                <a:gd name="T51" fmla="*/ 273 h 396"/>
                <a:gd name="T52" fmla="*/ 176 w 490"/>
                <a:gd name="T53" fmla="*/ 248 h 396"/>
                <a:gd name="T54" fmla="*/ 218 w 490"/>
                <a:gd name="T55" fmla="*/ 225 h 396"/>
                <a:gd name="T56" fmla="*/ 262 w 490"/>
                <a:gd name="T57" fmla="*/ 204 h 396"/>
                <a:gd name="T58" fmla="*/ 306 w 490"/>
                <a:gd name="T59" fmla="*/ 185 h 396"/>
                <a:gd name="T60" fmla="*/ 306 w 490"/>
                <a:gd name="T61" fmla="*/ 185 h 396"/>
                <a:gd name="T62" fmla="*/ 329 w 490"/>
                <a:gd name="T63" fmla="*/ 175 h 396"/>
                <a:gd name="T64" fmla="*/ 329 w 490"/>
                <a:gd name="T65" fmla="*/ 175 h 396"/>
                <a:gd name="T66" fmla="*/ 329 w 490"/>
                <a:gd name="T67" fmla="*/ 166 h 396"/>
                <a:gd name="T68" fmla="*/ 329 w 490"/>
                <a:gd name="T69" fmla="*/ 166 h 396"/>
                <a:gd name="T70" fmla="*/ 330 w 490"/>
                <a:gd name="T71" fmla="*/ 152 h 396"/>
                <a:gd name="T72" fmla="*/ 334 w 490"/>
                <a:gd name="T73" fmla="*/ 140 h 396"/>
                <a:gd name="T74" fmla="*/ 339 w 490"/>
                <a:gd name="T75" fmla="*/ 128 h 396"/>
                <a:gd name="T76" fmla="*/ 346 w 490"/>
                <a:gd name="T77" fmla="*/ 116 h 396"/>
                <a:gd name="T78" fmla="*/ 357 w 490"/>
                <a:gd name="T79" fmla="*/ 103 h 396"/>
                <a:gd name="T80" fmla="*/ 367 w 490"/>
                <a:gd name="T81" fmla="*/ 92 h 396"/>
                <a:gd name="T82" fmla="*/ 378 w 490"/>
                <a:gd name="T83" fmla="*/ 80 h 396"/>
                <a:gd name="T84" fmla="*/ 391 w 490"/>
                <a:gd name="T85" fmla="*/ 69 h 396"/>
                <a:gd name="T86" fmla="*/ 417 w 490"/>
                <a:gd name="T87" fmla="*/ 48 h 396"/>
                <a:gd name="T88" fmla="*/ 444 w 490"/>
                <a:gd name="T89" fmla="*/ 29 h 396"/>
                <a:gd name="T90" fmla="*/ 490 w 490"/>
                <a:gd name="T91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90" h="396">
                  <a:moveTo>
                    <a:pt x="490" y="0"/>
                  </a:moveTo>
                  <a:lnTo>
                    <a:pt x="490" y="0"/>
                  </a:lnTo>
                  <a:lnTo>
                    <a:pt x="445" y="7"/>
                  </a:lnTo>
                  <a:lnTo>
                    <a:pt x="399" y="17"/>
                  </a:lnTo>
                  <a:lnTo>
                    <a:pt x="355" y="27"/>
                  </a:lnTo>
                  <a:lnTo>
                    <a:pt x="311" y="40"/>
                  </a:lnTo>
                  <a:lnTo>
                    <a:pt x="267" y="54"/>
                  </a:lnTo>
                  <a:lnTo>
                    <a:pt x="223" y="69"/>
                  </a:lnTo>
                  <a:lnTo>
                    <a:pt x="180" y="87"/>
                  </a:lnTo>
                  <a:lnTo>
                    <a:pt x="137" y="106"/>
                  </a:lnTo>
                  <a:lnTo>
                    <a:pt x="137" y="106"/>
                  </a:lnTo>
                  <a:lnTo>
                    <a:pt x="103" y="122"/>
                  </a:lnTo>
                  <a:lnTo>
                    <a:pt x="72" y="141"/>
                  </a:lnTo>
                  <a:lnTo>
                    <a:pt x="39" y="162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7" y="185"/>
                  </a:lnTo>
                  <a:lnTo>
                    <a:pt x="0" y="396"/>
                  </a:lnTo>
                  <a:lnTo>
                    <a:pt x="0" y="396"/>
                  </a:lnTo>
                  <a:lnTo>
                    <a:pt x="15" y="378"/>
                  </a:lnTo>
                  <a:lnTo>
                    <a:pt x="30" y="362"/>
                  </a:lnTo>
                  <a:lnTo>
                    <a:pt x="46" y="345"/>
                  </a:lnTo>
                  <a:lnTo>
                    <a:pt x="64" y="330"/>
                  </a:lnTo>
                  <a:lnTo>
                    <a:pt x="82" y="315"/>
                  </a:lnTo>
                  <a:lnTo>
                    <a:pt x="99" y="301"/>
                  </a:lnTo>
                  <a:lnTo>
                    <a:pt x="137" y="273"/>
                  </a:lnTo>
                  <a:lnTo>
                    <a:pt x="176" y="248"/>
                  </a:lnTo>
                  <a:lnTo>
                    <a:pt x="218" y="225"/>
                  </a:lnTo>
                  <a:lnTo>
                    <a:pt x="262" y="204"/>
                  </a:lnTo>
                  <a:lnTo>
                    <a:pt x="306" y="185"/>
                  </a:lnTo>
                  <a:lnTo>
                    <a:pt x="306" y="185"/>
                  </a:lnTo>
                  <a:lnTo>
                    <a:pt x="329" y="175"/>
                  </a:lnTo>
                  <a:lnTo>
                    <a:pt x="329" y="175"/>
                  </a:lnTo>
                  <a:lnTo>
                    <a:pt x="329" y="166"/>
                  </a:lnTo>
                  <a:lnTo>
                    <a:pt x="329" y="166"/>
                  </a:lnTo>
                  <a:lnTo>
                    <a:pt x="330" y="152"/>
                  </a:lnTo>
                  <a:lnTo>
                    <a:pt x="334" y="140"/>
                  </a:lnTo>
                  <a:lnTo>
                    <a:pt x="339" y="128"/>
                  </a:lnTo>
                  <a:lnTo>
                    <a:pt x="346" y="116"/>
                  </a:lnTo>
                  <a:lnTo>
                    <a:pt x="357" y="103"/>
                  </a:lnTo>
                  <a:lnTo>
                    <a:pt x="367" y="92"/>
                  </a:lnTo>
                  <a:lnTo>
                    <a:pt x="378" y="80"/>
                  </a:lnTo>
                  <a:lnTo>
                    <a:pt x="391" y="69"/>
                  </a:lnTo>
                  <a:lnTo>
                    <a:pt x="417" y="48"/>
                  </a:lnTo>
                  <a:lnTo>
                    <a:pt x="444" y="29"/>
                  </a:lnTo>
                  <a:lnTo>
                    <a:pt x="4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55">
              <a:extLst>
                <a:ext uri="{FF2B5EF4-FFF2-40B4-BE49-F238E27FC236}">
                  <a16:creationId xmlns:a16="http://schemas.microsoft.com/office/drawing/2014/main" id="{DDFD2E79-B75C-1277-1C18-6C6E05B7E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947"/>
              <a:ext cx="531" cy="45"/>
            </a:xfrm>
            <a:custGeom>
              <a:avLst/>
              <a:gdLst>
                <a:gd name="T0" fmla="*/ 629 w 1593"/>
                <a:gd name="T1" fmla="*/ 0 h 137"/>
                <a:gd name="T2" fmla="*/ 663 w 1593"/>
                <a:gd name="T3" fmla="*/ 34 h 137"/>
                <a:gd name="T4" fmla="*/ 678 w 1593"/>
                <a:gd name="T5" fmla="*/ 52 h 137"/>
                <a:gd name="T6" fmla="*/ 688 w 1593"/>
                <a:gd name="T7" fmla="*/ 74 h 137"/>
                <a:gd name="T8" fmla="*/ 688 w 1593"/>
                <a:gd name="T9" fmla="*/ 74 h 137"/>
                <a:gd name="T10" fmla="*/ 675 w 1593"/>
                <a:gd name="T11" fmla="*/ 68 h 137"/>
                <a:gd name="T12" fmla="*/ 647 w 1593"/>
                <a:gd name="T13" fmla="*/ 61 h 137"/>
                <a:gd name="T14" fmla="*/ 632 w 1593"/>
                <a:gd name="T15" fmla="*/ 58 h 137"/>
                <a:gd name="T16" fmla="*/ 630 w 1593"/>
                <a:gd name="T17" fmla="*/ 57 h 137"/>
                <a:gd name="T18" fmla="*/ 597 w 1593"/>
                <a:gd name="T19" fmla="*/ 53 h 137"/>
                <a:gd name="T20" fmla="*/ 562 w 1593"/>
                <a:gd name="T21" fmla="*/ 51 h 137"/>
                <a:gd name="T22" fmla="*/ 562 w 1593"/>
                <a:gd name="T23" fmla="*/ 51 h 137"/>
                <a:gd name="T24" fmla="*/ 562 w 1593"/>
                <a:gd name="T25" fmla="*/ 51 h 137"/>
                <a:gd name="T26" fmla="*/ 535 w 1593"/>
                <a:gd name="T27" fmla="*/ 52 h 137"/>
                <a:gd name="T28" fmla="*/ 455 w 1593"/>
                <a:gd name="T29" fmla="*/ 58 h 137"/>
                <a:gd name="T30" fmla="*/ 424 w 1593"/>
                <a:gd name="T31" fmla="*/ 62 h 137"/>
                <a:gd name="T32" fmla="*/ 395 w 1593"/>
                <a:gd name="T33" fmla="*/ 63 h 137"/>
                <a:gd name="T34" fmla="*/ 392 w 1593"/>
                <a:gd name="T35" fmla="*/ 64 h 137"/>
                <a:gd name="T36" fmla="*/ 389 w 1593"/>
                <a:gd name="T37" fmla="*/ 64 h 137"/>
                <a:gd name="T38" fmla="*/ 385 w 1593"/>
                <a:gd name="T39" fmla="*/ 64 h 137"/>
                <a:gd name="T40" fmla="*/ 385 w 1593"/>
                <a:gd name="T41" fmla="*/ 64 h 137"/>
                <a:gd name="T42" fmla="*/ 291 w 1593"/>
                <a:gd name="T43" fmla="*/ 69 h 137"/>
                <a:gd name="T44" fmla="*/ 197 w 1593"/>
                <a:gd name="T45" fmla="*/ 79 h 137"/>
                <a:gd name="T46" fmla="*/ 107 w 1593"/>
                <a:gd name="T47" fmla="*/ 97 h 137"/>
                <a:gd name="T48" fmla="*/ 63 w 1593"/>
                <a:gd name="T49" fmla="*/ 110 h 137"/>
                <a:gd name="T50" fmla="*/ 19 w 1593"/>
                <a:gd name="T51" fmla="*/ 127 h 137"/>
                <a:gd name="T52" fmla="*/ 17 w 1593"/>
                <a:gd name="T53" fmla="*/ 127 h 137"/>
                <a:gd name="T54" fmla="*/ 17 w 1593"/>
                <a:gd name="T55" fmla="*/ 127 h 137"/>
                <a:gd name="T56" fmla="*/ 17 w 1593"/>
                <a:gd name="T57" fmla="*/ 127 h 137"/>
                <a:gd name="T58" fmla="*/ 8 w 1593"/>
                <a:gd name="T59" fmla="*/ 131 h 137"/>
                <a:gd name="T60" fmla="*/ 0 w 1593"/>
                <a:gd name="T61" fmla="*/ 137 h 137"/>
                <a:gd name="T62" fmla="*/ 79 w 1593"/>
                <a:gd name="T63" fmla="*/ 126 h 137"/>
                <a:gd name="T64" fmla="*/ 160 w 1593"/>
                <a:gd name="T65" fmla="*/ 120 h 137"/>
                <a:gd name="T66" fmla="*/ 322 w 1593"/>
                <a:gd name="T67" fmla="*/ 114 h 137"/>
                <a:gd name="T68" fmla="*/ 485 w 1593"/>
                <a:gd name="T69" fmla="*/ 112 h 137"/>
                <a:gd name="T70" fmla="*/ 645 w 1593"/>
                <a:gd name="T71" fmla="*/ 110 h 137"/>
                <a:gd name="T72" fmla="*/ 774 w 1593"/>
                <a:gd name="T73" fmla="*/ 103 h 137"/>
                <a:gd name="T74" fmla="*/ 1161 w 1593"/>
                <a:gd name="T75" fmla="*/ 76 h 137"/>
                <a:gd name="T76" fmla="*/ 1207 w 1593"/>
                <a:gd name="T77" fmla="*/ 71 h 137"/>
                <a:gd name="T78" fmla="*/ 1351 w 1593"/>
                <a:gd name="T79" fmla="*/ 52 h 137"/>
                <a:gd name="T80" fmla="*/ 1447 w 1593"/>
                <a:gd name="T81" fmla="*/ 40 h 137"/>
                <a:gd name="T82" fmla="*/ 1541 w 1593"/>
                <a:gd name="T83" fmla="*/ 35 h 137"/>
                <a:gd name="T84" fmla="*/ 1565 w 1593"/>
                <a:gd name="T85" fmla="*/ 35 h 137"/>
                <a:gd name="T86" fmla="*/ 1593 w 1593"/>
                <a:gd name="T87" fmla="*/ 14 h 137"/>
                <a:gd name="T88" fmla="*/ 1527 w 1593"/>
                <a:gd name="T89" fmla="*/ 6 h 137"/>
                <a:gd name="T90" fmla="*/ 1458 w 1593"/>
                <a:gd name="T91" fmla="*/ 5 h 137"/>
                <a:gd name="T92" fmla="*/ 1458 w 1593"/>
                <a:gd name="T93" fmla="*/ 5 h 137"/>
                <a:gd name="T94" fmla="*/ 1458 w 1593"/>
                <a:gd name="T95" fmla="*/ 5 h 137"/>
                <a:gd name="T96" fmla="*/ 1457 w 1593"/>
                <a:gd name="T97" fmla="*/ 5 h 137"/>
                <a:gd name="T98" fmla="*/ 1374 w 1593"/>
                <a:gd name="T99" fmla="*/ 6 h 137"/>
                <a:gd name="T100" fmla="*/ 1290 w 1593"/>
                <a:gd name="T101" fmla="*/ 11 h 137"/>
                <a:gd name="T102" fmla="*/ 1217 w 1593"/>
                <a:gd name="T103" fmla="*/ 14 h 137"/>
                <a:gd name="T104" fmla="*/ 1213 w 1593"/>
                <a:gd name="T105" fmla="*/ 14 h 137"/>
                <a:gd name="T106" fmla="*/ 1211 w 1593"/>
                <a:gd name="T107" fmla="*/ 14 h 137"/>
                <a:gd name="T108" fmla="*/ 1203 w 1593"/>
                <a:gd name="T109" fmla="*/ 14 h 137"/>
                <a:gd name="T110" fmla="*/ 1200 w 1593"/>
                <a:gd name="T111" fmla="*/ 15 h 137"/>
                <a:gd name="T112" fmla="*/ 1019 w 1593"/>
                <a:gd name="T113" fmla="*/ 18 h 137"/>
                <a:gd name="T114" fmla="*/ 929 w 1593"/>
                <a:gd name="T115" fmla="*/ 16 h 137"/>
                <a:gd name="T116" fmla="*/ 837 w 1593"/>
                <a:gd name="T117" fmla="*/ 15 h 137"/>
                <a:gd name="T118" fmla="*/ 732 w 1593"/>
                <a:gd name="T119" fmla="*/ 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93" h="137">
                  <a:moveTo>
                    <a:pt x="629" y="0"/>
                  </a:moveTo>
                  <a:lnTo>
                    <a:pt x="629" y="0"/>
                  </a:lnTo>
                  <a:lnTo>
                    <a:pt x="646" y="16"/>
                  </a:lnTo>
                  <a:lnTo>
                    <a:pt x="663" y="34"/>
                  </a:lnTo>
                  <a:lnTo>
                    <a:pt x="671" y="43"/>
                  </a:lnTo>
                  <a:lnTo>
                    <a:pt x="678" y="52"/>
                  </a:lnTo>
                  <a:lnTo>
                    <a:pt x="684" y="63"/>
                  </a:lnTo>
                  <a:lnTo>
                    <a:pt x="688" y="74"/>
                  </a:lnTo>
                  <a:lnTo>
                    <a:pt x="688" y="74"/>
                  </a:lnTo>
                  <a:lnTo>
                    <a:pt x="688" y="74"/>
                  </a:lnTo>
                  <a:lnTo>
                    <a:pt x="688" y="74"/>
                  </a:lnTo>
                  <a:lnTo>
                    <a:pt x="675" y="68"/>
                  </a:lnTo>
                  <a:lnTo>
                    <a:pt x="661" y="63"/>
                  </a:lnTo>
                  <a:lnTo>
                    <a:pt x="647" y="61"/>
                  </a:lnTo>
                  <a:lnTo>
                    <a:pt x="632" y="58"/>
                  </a:lnTo>
                  <a:lnTo>
                    <a:pt x="632" y="58"/>
                  </a:lnTo>
                  <a:lnTo>
                    <a:pt x="630" y="57"/>
                  </a:lnTo>
                  <a:lnTo>
                    <a:pt x="630" y="57"/>
                  </a:lnTo>
                  <a:lnTo>
                    <a:pt x="613" y="54"/>
                  </a:lnTo>
                  <a:lnTo>
                    <a:pt x="597" y="53"/>
                  </a:lnTo>
                  <a:lnTo>
                    <a:pt x="579" y="52"/>
                  </a:lnTo>
                  <a:lnTo>
                    <a:pt x="562" y="51"/>
                  </a:lnTo>
                  <a:lnTo>
                    <a:pt x="562" y="51"/>
                  </a:lnTo>
                  <a:lnTo>
                    <a:pt x="562" y="51"/>
                  </a:lnTo>
                  <a:lnTo>
                    <a:pt x="562" y="51"/>
                  </a:lnTo>
                  <a:lnTo>
                    <a:pt x="562" y="51"/>
                  </a:lnTo>
                  <a:lnTo>
                    <a:pt x="562" y="51"/>
                  </a:lnTo>
                  <a:lnTo>
                    <a:pt x="535" y="52"/>
                  </a:lnTo>
                  <a:lnTo>
                    <a:pt x="508" y="53"/>
                  </a:lnTo>
                  <a:lnTo>
                    <a:pt x="455" y="58"/>
                  </a:lnTo>
                  <a:lnTo>
                    <a:pt x="455" y="58"/>
                  </a:lnTo>
                  <a:lnTo>
                    <a:pt x="424" y="62"/>
                  </a:lnTo>
                  <a:lnTo>
                    <a:pt x="395" y="63"/>
                  </a:lnTo>
                  <a:lnTo>
                    <a:pt x="395" y="63"/>
                  </a:lnTo>
                  <a:lnTo>
                    <a:pt x="392" y="64"/>
                  </a:lnTo>
                  <a:lnTo>
                    <a:pt x="392" y="64"/>
                  </a:lnTo>
                  <a:lnTo>
                    <a:pt x="389" y="64"/>
                  </a:lnTo>
                  <a:lnTo>
                    <a:pt x="389" y="64"/>
                  </a:lnTo>
                  <a:lnTo>
                    <a:pt x="385" y="64"/>
                  </a:lnTo>
                  <a:lnTo>
                    <a:pt x="385" y="64"/>
                  </a:lnTo>
                  <a:lnTo>
                    <a:pt x="385" y="64"/>
                  </a:lnTo>
                  <a:lnTo>
                    <a:pt x="385" y="64"/>
                  </a:lnTo>
                  <a:lnTo>
                    <a:pt x="385" y="64"/>
                  </a:lnTo>
                  <a:lnTo>
                    <a:pt x="291" y="69"/>
                  </a:lnTo>
                  <a:lnTo>
                    <a:pt x="244" y="73"/>
                  </a:lnTo>
                  <a:lnTo>
                    <a:pt x="197" y="79"/>
                  </a:lnTo>
                  <a:lnTo>
                    <a:pt x="152" y="87"/>
                  </a:lnTo>
                  <a:lnTo>
                    <a:pt x="107" y="97"/>
                  </a:lnTo>
                  <a:lnTo>
                    <a:pt x="84" y="103"/>
                  </a:lnTo>
                  <a:lnTo>
                    <a:pt x="63" y="110"/>
                  </a:lnTo>
                  <a:lnTo>
                    <a:pt x="40" y="119"/>
                  </a:lnTo>
                  <a:lnTo>
                    <a:pt x="19" y="127"/>
                  </a:lnTo>
                  <a:lnTo>
                    <a:pt x="19" y="127"/>
                  </a:lnTo>
                  <a:lnTo>
                    <a:pt x="17" y="127"/>
                  </a:lnTo>
                  <a:lnTo>
                    <a:pt x="17" y="127"/>
                  </a:lnTo>
                  <a:lnTo>
                    <a:pt x="17" y="127"/>
                  </a:lnTo>
                  <a:lnTo>
                    <a:pt x="17" y="127"/>
                  </a:lnTo>
                  <a:lnTo>
                    <a:pt x="17" y="127"/>
                  </a:lnTo>
                  <a:lnTo>
                    <a:pt x="17" y="127"/>
                  </a:lnTo>
                  <a:lnTo>
                    <a:pt x="8" y="131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39" y="131"/>
                  </a:lnTo>
                  <a:lnTo>
                    <a:pt x="79" y="126"/>
                  </a:lnTo>
                  <a:lnTo>
                    <a:pt x="119" y="122"/>
                  </a:lnTo>
                  <a:lnTo>
                    <a:pt x="160" y="120"/>
                  </a:lnTo>
                  <a:lnTo>
                    <a:pt x="242" y="115"/>
                  </a:lnTo>
                  <a:lnTo>
                    <a:pt x="322" y="114"/>
                  </a:lnTo>
                  <a:lnTo>
                    <a:pt x="404" y="112"/>
                  </a:lnTo>
                  <a:lnTo>
                    <a:pt x="485" y="112"/>
                  </a:lnTo>
                  <a:lnTo>
                    <a:pt x="566" y="112"/>
                  </a:lnTo>
                  <a:lnTo>
                    <a:pt x="645" y="110"/>
                  </a:lnTo>
                  <a:lnTo>
                    <a:pt x="645" y="110"/>
                  </a:lnTo>
                  <a:lnTo>
                    <a:pt x="774" y="103"/>
                  </a:lnTo>
                  <a:lnTo>
                    <a:pt x="902" y="95"/>
                  </a:lnTo>
                  <a:lnTo>
                    <a:pt x="1161" y="76"/>
                  </a:lnTo>
                  <a:lnTo>
                    <a:pt x="1161" y="76"/>
                  </a:lnTo>
                  <a:lnTo>
                    <a:pt x="1207" y="71"/>
                  </a:lnTo>
                  <a:lnTo>
                    <a:pt x="1255" y="66"/>
                  </a:lnTo>
                  <a:lnTo>
                    <a:pt x="1351" y="52"/>
                  </a:lnTo>
                  <a:lnTo>
                    <a:pt x="1399" y="45"/>
                  </a:lnTo>
                  <a:lnTo>
                    <a:pt x="1447" y="40"/>
                  </a:lnTo>
                  <a:lnTo>
                    <a:pt x="1495" y="37"/>
                  </a:lnTo>
                  <a:lnTo>
                    <a:pt x="1541" y="35"/>
                  </a:lnTo>
                  <a:lnTo>
                    <a:pt x="1541" y="35"/>
                  </a:lnTo>
                  <a:lnTo>
                    <a:pt x="1565" y="35"/>
                  </a:lnTo>
                  <a:lnTo>
                    <a:pt x="1593" y="14"/>
                  </a:lnTo>
                  <a:lnTo>
                    <a:pt x="1593" y="14"/>
                  </a:lnTo>
                  <a:lnTo>
                    <a:pt x="1560" y="10"/>
                  </a:lnTo>
                  <a:lnTo>
                    <a:pt x="1527" y="6"/>
                  </a:lnTo>
                  <a:lnTo>
                    <a:pt x="1492" y="5"/>
                  </a:lnTo>
                  <a:lnTo>
                    <a:pt x="1458" y="5"/>
                  </a:lnTo>
                  <a:lnTo>
                    <a:pt x="1458" y="5"/>
                  </a:lnTo>
                  <a:lnTo>
                    <a:pt x="1458" y="5"/>
                  </a:lnTo>
                  <a:lnTo>
                    <a:pt x="1458" y="5"/>
                  </a:lnTo>
                  <a:lnTo>
                    <a:pt x="1458" y="5"/>
                  </a:lnTo>
                  <a:lnTo>
                    <a:pt x="1457" y="5"/>
                  </a:lnTo>
                  <a:lnTo>
                    <a:pt x="1457" y="5"/>
                  </a:lnTo>
                  <a:lnTo>
                    <a:pt x="1415" y="5"/>
                  </a:lnTo>
                  <a:lnTo>
                    <a:pt x="1374" y="6"/>
                  </a:lnTo>
                  <a:lnTo>
                    <a:pt x="1290" y="11"/>
                  </a:lnTo>
                  <a:lnTo>
                    <a:pt x="1290" y="11"/>
                  </a:lnTo>
                  <a:lnTo>
                    <a:pt x="1217" y="14"/>
                  </a:lnTo>
                  <a:lnTo>
                    <a:pt x="1217" y="14"/>
                  </a:lnTo>
                  <a:lnTo>
                    <a:pt x="1213" y="14"/>
                  </a:lnTo>
                  <a:lnTo>
                    <a:pt x="1213" y="14"/>
                  </a:lnTo>
                  <a:lnTo>
                    <a:pt x="1211" y="14"/>
                  </a:lnTo>
                  <a:lnTo>
                    <a:pt x="1211" y="14"/>
                  </a:lnTo>
                  <a:lnTo>
                    <a:pt x="1203" y="14"/>
                  </a:lnTo>
                  <a:lnTo>
                    <a:pt x="1203" y="14"/>
                  </a:lnTo>
                  <a:lnTo>
                    <a:pt x="1200" y="15"/>
                  </a:lnTo>
                  <a:lnTo>
                    <a:pt x="1200" y="15"/>
                  </a:lnTo>
                  <a:lnTo>
                    <a:pt x="1110" y="16"/>
                  </a:lnTo>
                  <a:lnTo>
                    <a:pt x="1019" y="18"/>
                  </a:lnTo>
                  <a:lnTo>
                    <a:pt x="1019" y="18"/>
                  </a:lnTo>
                  <a:lnTo>
                    <a:pt x="929" y="16"/>
                  </a:lnTo>
                  <a:lnTo>
                    <a:pt x="837" y="15"/>
                  </a:lnTo>
                  <a:lnTo>
                    <a:pt x="837" y="15"/>
                  </a:lnTo>
                  <a:lnTo>
                    <a:pt x="785" y="11"/>
                  </a:lnTo>
                  <a:lnTo>
                    <a:pt x="732" y="9"/>
                  </a:lnTo>
                  <a:lnTo>
                    <a:pt x="6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56">
              <a:extLst>
                <a:ext uri="{FF2B5EF4-FFF2-40B4-BE49-F238E27FC236}">
                  <a16:creationId xmlns:a16="http://schemas.microsoft.com/office/drawing/2014/main" id="{A3F1ACEC-4961-0482-C561-7159E8906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943"/>
              <a:ext cx="300" cy="68"/>
            </a:xfrm>
            <a:custGeom>
              <a:avLst/>
              <a:gdLst>
                <a:gd name="T0" fmla="*/ 594 w 900"/>
                <a:gd name="T1" fmla="*/ 0 h 204"/>
                <a:gd name="T2" fmla="*/ 431 w 900"/>
                <a:gd name="T3" fmla="*/ 2 h 204"/>
                <a:gd name="T4" fmla="*/ 323 w 900"/>
                <a:gd name="T5" fmla="*/ 9 h 204"/>
                <a:gd name="T6" fmla="*/ 214 w 900"/>
                <a:gd name="T7" fmla="*/ 21 h 204"/>
                <a:gd name="T8" fmla="*/ 161 w 900"/>
                <a:gd name="T9" fmla="*/ 29 h 204"/>
                <a:gd name="T10" fmla="*/ 115 w 900"/>
                <a:gd name="T11" fmla="*/ 58 h 204"/>
                <a:gd name="T12" fmla="*/ 62 w 900"/>
                <a:gd name="T13" fmla="*/ 98 h 204"/>
                <a:gd name="T14" fmla="*/ 38 w 900"/>
                <a:gd name="T15" fmla="*/ 121 h 204"/>
                <a:gd name="T16" fmla="*/ 17 w 900"/>
                <a:gd name="T17" fmla="*/ 145 h 204"/>
                <a:gd name="T18" fmla="*/ 5 w 900"/>
                <a:gd name="T19" fmla="*/ 169 h 204"/>
                <a:gd name="T20" fmla="*/ 0 w 900"/>
                <a:gd name="T21" fmla="*/ 195 h 204"/>
                <a:gd name="T22" fmla="*/ 0 w 900"/>
                <a:gd name="T23" fmla="*/ 204 h 204"/>
                <a:gd name="T24" fmla="*/ 26 w 900"/>
                <a:gd name="T25" fmla="*/ 195 h 204"/>
                <a:gd name="T26" fmla="*/ 104 w 900"/>
                <a:gd name="T27" fmla="*/ 171 h 204"/>
                <a:gd name="T28" fmla="*/ 212 w 900"/>
                <a:gd name="T29" fmla="*/ 148 h 204"/>
                <a:gd name="T30" fmla="*/ 220 w 900"/>
                <a:gd name="T31" fmla="*/ 142 h 204"/>
                <a:gd name="T32" fmla="*/ 229 w 900"/>
                <a:gd name="T33" fmla="*/ 138 h 204"/>
                <a:gd name="T34" fmla="*/ 229 w 900"/>
                <a:gd name="T35" fmla="*/ 138 h 204"/>
                <a:gd name="T36" fmla="*/ 229 w 900"/>
                <a:gd name="T37" fmla="*/ 138 h 204"/>
                <a:gd name="T38" fmla="*/ 231 w 900"/>
                <a:gd name="T39" fmla="*/ 138 h 204"/>
                <a:gd name="T40" fmla="*/ 275 w 900"/>
                <a:gd name="T41" fmla="*/ 121 h 204"/>
                <a:gd name="T42" fmla="*/ 319 w 900"/>
                <a:gd name="T43" fmla="*/ 108 h 204"/>
                <a:gd name="T44" fmla="*/ 409 w 900"/>
                <a:gd name="T45" fmla="*/ 90 h 204"/>
                <a:gd name="T46" fmla="*/ 503 w 900"/>
                <a:gd name="T47" fmla="*/ 80 h 204"/>
                <a:gd name="T48" fmla="*/ 597 w 900"/>
                <a:gd name="T49" fmla="*/ 75 h 204"/>
                <a:gd name="T50" fmla="*/ 597 w 900"/>
                <a:gd name="T51" fmla="*/ 75 h 204"/>
                <a:gd name="T52" fmla="*/ 601 w 900"/>
                <a:gd name="T53" fmla="*/ 75 h 204"/>
                <a:gd name="T54" fmla="*/ 604 w 900"/>
                <a:gd name="T55" fmla="*/ 75 h 204"/>
                <a:gd name="T56" fmla="*/ 607 w 900"/>
                <a:gd name="T57" fmla="*/ 74 h 204"/>
                <a:gd name="T58" fmla="*/ 636 w 900"/>
                <a:gd name="T59" fmla="*/ 73 h 204"/>
                <a:gd name="T60" fmla="*/ 667 w 900"/>
                <a:gd name="T61" fmla="*/ 69 h 204"/>
                <a:gd name="T62" fmla="*/ 747 w 900"/>
                <a:gd name="T63" fmla="*/ 63 h 204"/>
                <a:gd name="T64" fmla="*/ 774 w 900"/>
                <a:gd name="T65" fmla="*/ 62 h 204"/>
                <a:gd name="T66" fmla="*/ 774 w 900"/>
                <a:gd name="T67" fmla="*/ 62 h 204"/>
                <a:gd name="T68" fmla="*/ 774 w 900"/>
                <a:gd name="T69" fmla="*/ 62 h 204"/>
                <a:gd name="T70" fmla="*/ 791 w 900"/>
                <a:gd name="T71" fmla="*/ 63 h 204"/>
                <a:gd name="T72" fmla="*/ 825 w 900"/>
                <a:gd name="T73" fmla="*/ 65 h 204"/>
                <a:gd name="T74" fmla="*/ 842 w 900"/>
                <a:gd name="T75" fmla="*/ 68 h 204"/>
                <a:gd name="T76" fmla="*/ 844 w 900"/>
                <a:gd name="T77" fmla="*/ 69 h 204"/>
                <a:gd name="T78" fmla="*/ 873 w 900"/>
                <a:gd name="T79" fmla="*/ 74 h 204"/>
                <a:gd name="T80" fmla="*/ 900 w 900"/>
                <a:gd name="T81" fmla="*/ 85 h 204"/>
                <a:gd name="T82" fmla="*/ 900 w 900"/>
                <a:gd name="T83" fmla="*/ 85 h 204"/>
                <a:gd name="T84" fmla="*/ 890 w 900"/>
                <a:gd name="T85" fmla="*/ 63 h 204"/>
                <a:gd name="T86" fmla="*/ 875 w 900"/>
                <a:gd name="T87" fmla="*/ 45 h 204"/>
                <a:gd name="T88" fmla="*/ 841 w 900"/>
                <a:gd name="T89" fmla="*/ 11 h 204"/>
                <a:gd name="T90" fmla="*/ 841 w 900"/>
                <a:gd name="T91" fmla="*/ 11 h 204"/>
                <a:gd name="T92" fmla="*/ 717 w 900"/>
                <a:gd name="T93" fmla="*/ 4 h 204"/>
                <a:gd name="T94" fmla="*/ 594 w 900"/>
                <a:gd name="T9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0" h="204">
                  <a:moveTo>
                    <a:pt x="594" y="0"/>
                  </a:moveTo>
                  <a:lnTo>
                    <a:pt x="594" y="0"/>
                  </a:lnTo>
                  <a:lnTo>
                    <a:pt x="485" y="1"/>
                  </a:lnTo>
                  <a:lnTo>
                    <a:pt x="431" y="2"/>
                  </a:lnTo>
                  <a:lnTo>
                    <a:pt x="377" y="5"/>
                  </a:lnTo>
                  <a:lnTo>
                    <a:pt x="323" y="9"/>
                  </a:lnTo>
                  <a:lnTo>
                    <a:pt x="268" y="14"/>
                  </a:lnTo>
                  <a:lnTo>
                    <a:pt x="214" y="21"/>
                  </a:lnTo>
                  <a:lnTo>
                    <a:pt x="161" y="29"/>
                  </a:lnTo>
                  <a:lnTo>
                    <a:pt x="161" y="29"/>
                  </a:lnTo>
                  <a:lnTo>
                    <a:pt x="161" y="29"/>
                  </a:lnTo>
                  <a:lnTo>
                    <a:pt x="115" y="58"/>
                  </a:lnTo>
                  <a:lnTo>
                    <a:pt x="88" y="77"/>
                  </a:lnTo>
                  <a:lnTo>
                    <a:pt x="62" y="98"/>
                  </a:lnTo>
                  <a:lnTo>
                    <a:pt x="49" y="109"/>
                  </a:lnTo>
                  <a:lnTo>
                    <a:pt x="38" y="121"/>
                  </a:lnTo>
                  <a:lnTo>
                    <a:pt x="28" y="132"/>
                  </a:lnTo>
                  <a:lnTo>
                    <a:pt x="17" y="145"/>
                  </a:lnTo>
                  <a:lnTo>
                    <a:pt x="10" y="157"/>
                  </a:lnTo>
                  <a:lnTo>
                    <a:pt x="5" y="169"/>
                  </a:lnTo>
                  <a:lnTo>
                    <a:pt x="1" y="181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6" y="195"/>
                  </a:lnTo>
                  <a:lnTo>
                    <a:pt x="52" y="186"/>
                  </a:lnTo>
                  <a:lnTo>
                    <a:pt x="104" y="171"/>
                  </a:lnTo>
                  <a:lnTo>
                    <a:pt x="157" y="159"/>
                  </a:lnTo>
                  <a:lnTo>
                    <a:pt x="212" y="148"/>
                  </a:lnTo>
                  <a:lnTo>
                    <a:pt x="212" y="148"/>
                  </a:lnTo>
                  <a:lnTo>
                    <a:pt x="220" y="142"/>
                  </a:lnTo>
                  <a:lnTo>
                    <a:pt x="229" y="138"/>
                  </a:lnTo>
                  <a:lnTo>
                    <a:pt x="229" y="138"/>
                  </a:lnTo>
                  <a:lnTo>
                    <a:pt x="229" y="138"/>
                  </a:lnTo>
                  <a:lnTo>
                    <a:pt x="229" y="138"/>
                  </a:lnTo>
                  <a:lnTo>
                    <a:pt x="229" y="138"/>
                  </a:lnTo>
                  <a:lnTo>
                    <a:pt x="229" y="138"/>
                  </a:lnTo>
                  <a:lnTo>
                    <a:pt x="231" y="138"/>
                  </a:lnTo>
                  <a:lnTo>
                    <a:pt x="231" y="138"/>
                  </a:lnTo>
                  <a:lnTo>
                    <a:pt x="252" y="130"/>
                  </a:lnTo>
                  <a:lnTo>
                    <a:pt x="275" y="121"/>
                  </a:lnTo>
                  <a:lnTo>
                    <a:pt x="296" y="114"/>
                  </a:lnTo>
                  <a:lnTo>
                    <a:pt x="319" y="108"/>
                  </a:lnTo>
                  <a:lnTo>
                    <a:pt x="364" y="98"/>
                  </a:lnTo>
                  <a:lnTo>
                    <a:pt x="409" y="90"/>
                  </a:lnTo>
                  <a:lnTo>
                    <a:pt x="456" y="84"/>
                  </a:lnTo>
                  <a:lnTo>
                    <a:pt x="503" y="80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601" y="75"/>
                  </a:lnTo>
                  <a:lnTo>
                    <a:pt x="601" y="75"/>
                  </a:lnTo>
                  <a:lnTo>
                    <a:pt x="604" y="75"/>
                  </a:lnTo>
                  <a:lnTo>
                    <a:pt x="604" y="75"/>
                  </a:lnTo>
                  <a:lnTo>
                    <a:pt x="607" y="74"/>
                  </a:lnTo>
                  <a:lnTo>
                    <a:pt x="607" y="74"/>
                  </a:lnTo>
                  <a:lnTo>
                    <a:pt x="636" y="73"/>
                  </a:lnTo>
                  <a:lnTo>
                    <a:pt x="667" y="69"/>
                  </a:lnTo>
                  <a:lnTo>
                    <a:pt x="667" y="69"/>
                  </a:lnTo>
                  <a:lnTo>
                    <a:pt x="720" y="64"/>
                  </a:lnTo>
                  <a:lnTo>
                    <a:pt x="747" y="63"/>
                  </a:lnTo>
                  <a:lnTo>
                    <a:pt x="774" y="62"/>
                  </a:lnTo>
                  <a:lnTo>
                    <a:pt x="774" y="62"/>
                  </a:lnTo>
                  <a:lnTo>
                    <a:pt x="774" y="62"/>
                  </a:lnTo>
                  <a:lnTo>
                    <a:pt x="774" y="62"/>
                  </a:lnTo>
                  <a:lnTo>
                    <a:pt x="774" y="62"/>
                  </a:lnTo>
                  <a:lnTo>
                    <a:pt x="774" y="62"/>
                  </a:lnTo>
                  <a:lnTo>
                    <a:pt x="774" y="62"/>
                  </a:lnTo>
                  <a:lnTo>
                    <a:pt x="791" y="63"/>
                  </a:lnTo>
                  <a:lnTo>
                    <a:pt x="809" y="64"/>
                  </a:lnTo>
                  <a:lnTo>
                    <a:pt x="825" y="65"/>
                  </a:lnTo>
                  <a:lnTo>
                    <a:pt x="842" y="68"/>
                  </a:lnTo>
                  <a:lnTo>
                    <a:pt x="842" y="68"/>
                  </a:lnTo>
                  <a:lnTo>
                    <a:pt x="844" y="69"/>
                  </a:lnTo>
                  <a:lnTo>
                    <a:pt x="844" y="69"/>
                  </a:lnTo>
                  <a:lnTo>
                    <a:pt x="859" y="72"/>
                  </a:lnTo>
                  <a:lnTo>
                    <a:pt x="873" y="74"/>
                  </a:lnTo>
                  <a:lnTo>
                    <a:pt x="887" y="79"/>
                  </a:lnTo>
                  <a:lnTo>
                    <a:pt x="900" y="85"/>
                  </a:lnTo>
                  <a:lnTo>
                    <a:pt x="900" y="85"/>
                  </a:lnTo>
                  <a:lnTo>
                    <a:pt x="900" y="85"/>
                  </a:lnTo>
                  <a:lnTo>
                    <a:pt x="896" y="74"/>
                  </a:lnTo>
                  <a:lnTo>
                    <a:pt x="890" y="63"/>
                  </a:lnTo>
                  <a:lnTo>
                    <a:pt x="883" y="54"/>
                  </a:lnTo>
                  <a:lnTo>
                    <a:pt x="875" y="45"/>
                  </a:lnTo>
                  <a:lnTo>
                    <a:pt x="858" y="27"/>
                  </a:lnTo>
                  <a:lnTo>
                    <a:pt x="841" y="11"/>
                  </a:lnTo>
                  <a:lnTo>
                    <a:pt x="841" y="11"/>
                  </a:lnTo>
                  <a:lnTo>
                    <a:pt x="841" y="11"/>
                  </a:lnTo>
                  <a:lnTo>
                    <a:pt x="779" y="7"/>
                  </a:lnTo>
                  <a:lnTo>
                    <a:pt x="717" y="4"/>
                  </a:lnTo>
                  <a:lnTo>
                    <a:pt x="655" y="0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483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57">
              <a:extLst>
                <a:ext uri="{FF2B5EF4-FFF2-40B4-BE49-F238E27FC236}">
                  <a16:creationId xmlns:a16="http://schemas.microsoft.com/office/drawing/2014/main" id="{8C55C975-CAA9-302C-0C63-CF2850CF7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943"/>
              <a:ext cx="300" cy="68"/>
            </a:xfrm>
            <a:custGeom>
              <a:avLst/>
              <a:gdLst>
                <a:gd name="T0" fmla="*/ 594 w 900"/>
                <a:gd name="T1" fmla="*/ 0 h 204"/>
                <a:gd name="T2" fmla="*/ 431 w 900"/>
                <a:gd name="T3" fmla="*/ 2 h 204"/>
                <a:gd name="T4" fmla="*/ 323 w 900"/>
                <a:gd name="T5" fmla="*/ 9 h 204"/>
                <a:gd name="T6" fmla="*/ 214 w 900"/>
                <a:gd name="T7" fmla="*/ 21 h 204"/>
                <a:gd name="T8" fmla="*/ 161 w 900"/>
                <a:gd name="T9" fmla="*/ 29 h 204"/>
                <a:gd name="T10" fmla="*/ 115 w 900"/>
                <a:gd name="T11" fmla="*/ 58 h 204"/>
                <a:gd name="T12" fmla="*/ 62 w 900"/>
                <a:gd name="T13" fmla="*/ 98 h 204"/>
                <a:gd name="T14" fmla="*/ 38 w 900"/>
                <a:gd name="T15" fmla="*/ 121 h 204"/>
                <a:gd name="T16" fmla="*/ 17 w 900"/>
                <a:gd name="T17" fmla="*/ 145 h 204"/>
                <a:gd name="T18" fmla="*/ 5 w 900"/>
                <a:gd name="T19" fmla="*/ 169 h 204"/>
                <a:gd name="T20" fmla="*/ 0 w 900"/>
                <a:gd name="T21" fmla="*/ 195 h 204"/>
                <a:gd name="T22" fmla="*/ 0 w 900"/>
                <a:gd name="T23" fmla="*/ 204 h 204"/>
                <a:gd name="T24" fmla="*/ 26 w 900"/>
                <a:gd name="T25" fmla="*/ 195 h 204"/>
                <a:gd name="T26" fmla="*/ 104 w 900"/>
                <a:gd name="T27" fmla="*/ 171 h 204"/>
                <a:gd name="T28" fmla="*/ 212 w 900"/>
                <a:gd name="T29" fmla="*/ 148 h 204"/>
                <a:gd name="T30" fmla="*/ 220 w 900"/>
                <a:gd name="T31" fmla="*/ 142 h 204"/>
                <a:gd name="T32" fmla="*/ 229 w 900"/>
                <a:gd name="T33" fmla="*/ 138 h 204"/>
                <a:gd name="T34" fmla="*/ 229 w 900"/>
                <a:gd name="T35" fmla="*/ 138 h 204"/>
                <a:gd name="T36" fmla="*/ 229 w 900"/>
                <a:gd name="T37" fmla="*/ 138 h 204"/>
                <a:gd name="T38" fmla="*/ 231 w 900"/>
                <a:gd name="T39" fmla="*/ 138 h 204"/>
                <a:gd name="T40" fmla="*/ 275 w 900"/>
                <a:gd name="T41" fmla="*/ 121 h 204"/>
                <a:gd name="T42" fmla="*/ 319 w 900"/>
                <a:gd name="T43" fmla="*/ 108 h 204"/>
                <a:gd name="T44" fmla="*/ 409 w 900"/>
                <a:gd name="T45" fmla="*/ 90 h 204"/>
                <a:gd name="T46" fmla="*/ 503 w 900"/>
                <a:gd name="T47" fmla="*/ 80 h 204"/>
                <a:gd name="T48" fmla="*/ 597 w 900"/>
                <a:gd name="T49" fmla="*/ 75 h 204"/>
                <a:gd name="T50" fmla="*/ 597 w 900"/>
                <a:gd name="T51" fmla="*/ 75 h 204"/>
                <a:gd name="T52" fmla="*/ 601 w 900"/>
                <a:gd name="T53" fmla="*/ 75 h 204"/>
                <a:gd name="T54" fmla="*/ 604 w 900"/>
                <a:gd name="T55" fmla="*/ 75 h 204"/>
                <a:gd name="T56" fmla="*/ 607 w 900"/>
                <a:gd name="T57" fmla="*/ 74 h 204"/>
                <a:gd name="T58" fmla="*/ 636 w 900"/>
                <a:gd name="T59" fmla="*/ 73 h 204"/>
                <a:gd name="T60" fmla="*/ 667 w 900"/>
                <a:gd name="T61" fmla="*/ 69 h 204"/>
                <a:gd name="T62" fmla="*/ 747 w 900"/>
                <a:gd name="T63" fmla="*/ 63 h 204"/>
                <a:gd name="T64" fmla="*/ 774 w 900"/>
                <a:gd name="T65" fmla="*/ 62 h 204"/>
                <a:gd name="T66" fmla="*/ 774 w 900"/>
                <a:gd name="T67" fmla="*/ 62 h 204"/>
                <a:gd name="T68" fmla="*/ 774 w 900"/>
                <a:gd name="T69" fmla="*/ 62 h 204"/>
                <a:gd name="T70" fmla="*/ 791 w 900"/>
                <a:gd name="T71" fmla="*/ 63 h 204"/>
                <a:gd name="T72" fmla="*/ 825 w 900"/>
                <a:gd name="T73" fmla="*/ 65 h 204"/>
                <a:gd name="T74" fmla="*/ 842 w 900"/>
                <a:gd name="T75" fmla="*/ 68 h 204"/>
                <a:gd name="T76" fmla="*/ 844 w 900"/>
                <a:gd name="T77" fmla="*/ 69 h 204"/>
                <a:gd name="T78" fmla="*/ 873 w 900"/>
                <a:gd name="T79" fmla="*/ 74 h 204"/>
                <a:gd name="T80" fmla="*/ 900 w 900"/>
                <a:gd name="T81" fmla="*/ 85 h 204"/>
                <a:gd name="T82" fmla="*/ 900 w 900"/>
                <a:gd name="T83" fmla="*/ 85 h 204"/>
                <a:gd name="T84" fmla="*/ 890 w 900"/>
                <a:gd name="T85" fmla="*/ 63 h 204"/>
                <a:gd name="T86" fmla="*/ 875 w 900"/>
                <a:gd name="T87" fmla="*/ 45 h 204"/>
                <a:gd name="T88" fmla="*/ 841 w 900"/>
                <a:gd name="T89" fmla="*/ 11 h 204"/>
                <a:gd name="T90" fmla="*/ 841 w 900"/>
                <a:gd name="T91" fmla="*/ 11 h 204"/>
                <a:gd name="T92" fmla="*/ 717 w 900"/>
                <a:gd name="T93" fmla="*/ 4 h 204"/>
                <a:gd name="T94" fmla="*/ 594 w 900"/>
                <a:gd name="T95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00" h="204">
                  <a:moveTo>
                    <a:pt x="594" y="0"/>
                  </a:moveTo>
                  <a:lnTo>
                    <a:pt x="594" y="0"/>
                  </a:lnTo>
                  <a:lnTo>
                    <a:pt x="485" y="1"/>
                  </a:lnTo>
                  <a:lnTo>
                    <a:pt x="431" y="2"/>
                  </a:lnTo>
                  <a:lnTo>
                    <a:pt x="377" y="5"/>
                  </a:lnTo>
                  <a:lnTo>
                    <a:pt x="323" y="9"/>
                  </a:lnTo>
                  <a:lnTo>
                    <a:pt x="268" y="14"/>
                  </a:lnTo>
                  <a:lnTo>
                    <a:pt x="214" y="21"/>
                  </a:lnTo>
                  <a:lnTo>
                    <a:pt x="161" y="29"/>
                  </a:lnTo>
                  <a:lnTo>
                    <a:pt x="161" y="29"/>
                  </a:lnTo>
                  <a:lnTo>
                    <a:pt x="161" y="29"/>
                  </a:lnTo>
                  <a:lnTo>
                    <a:pt x="115" y="58"/>
                  </a:lnTo>
                  <a:lnTo>
                    <a:pt x="88" y="77"/>
                  </a:lnTo>
                  <a:lnTo>
                    <a:pt x="62" y="98"/>
                  </a:lnTo>
                  <a:lnTo>
                    <a:pt x="49" y="109"/>
                  </a:lnTo>
                  <a:lnTo>
                    <a:pt x="38" y="121"/>
                  </a:lnTo>
                  <a:lnTo>
                    <a:pt x="28" y="132"/>
                  </a:lnTo>
                  <a:lnTo>
                    <a:pt x="17" y="145"/>
                  </a:lnTo>
                  <a:lnTo>
                    <a:pt x="10" y="157"/>
                  </a:lnTo>
                  <a:lnTo>
                    <a:pt x="5" y="169"/>
                  </a:lnTo>
                  <a:lnTo>
                    <a:pt x="1" y="181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6" y="195"/>
                  </a:lnTo>
                  <a:lnTo>
                    <a:pt x="52" y="186"/>
                  </a:lnTo>
                  <a:lnTo>
                    <a:pt x="104" y="171"/>
                  </a:lnTo>
                  <a:lnTo>
                    <a:pt x="157" y="159"/>
                  </a:lnTo>
                  <a:lnTo>
                    <a:pt x="212" y="148"/>
                  </a:lnTo>
                  <a:lnTo>
                    <a:pt x="212" y="148"/>
                  </a:lnTo>
                  <a:lnTo>
                    <a:pt x="220" y="142"/>
                  </a:lnTo>
                  <a:lnTo>
                    <a:pt x="229" y="138"/>
                  </a:lnTo>
                  <a:lnTo>
                    <a:pt x="229" y="138"/>
                  </a:lnTo>
                  <a:lnTo>
                    <a:pt x="229" y="138"/>
                  </a:lnTo>
                  <a:lnTo>
                    <a:pt x="229" y="138"/>
                  </a:lnTo>
                  <a:lnTo>
                    <a:pt x="229" y="138"/>
                  </a:lnTo>
                  <a:lnTo>
                    <a:pt x="229" y="138"/>
                  </a:lnTo>
                  <a:lnTo>
                    <a:pt x="231" y="138"/>
                  </a:lnTo>
                  <a:lnTo>
                    <a:pt x="231" y="138"/>
                  </a:lnTo>
                  <a:lnTo>
                    <a:pt x="252" y="130"/>
                  </a:lnTo>
                  <a:lnTo>
                    <a:pt x="275" y="121"/>
                  </a:lnTo>
                  <a:lnTo>
                    <a:pt x="296" y="114"/>
                  </a:lnTo>
                  <a:lnTo>
                    <a:pt x="319" y="108"/>
                  </a:lnTo>
                  <a:lnTo>
                    <a:pt x="364" y="98"/>
                  </a:lnTo>
                  <a:lnTo>
                    <a:pt x="409" y="90"/>
                  </a:lnTo>
                  <a:lnTo>
                    <a:pt x="456" y="84"/>
                  </a:lnTo>
                  <a:lnTo>
                    <a:pt x="503" y="80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597" y="75"/>
                  </a:lnTo>
                  <a:lnTo>
                    <a:pt x="601" y="75"/>
                  </a:lnTo>
                  <a:lnTo>
                    <a:pt x="601" y="75"/>
                  </a:lnTo>
                  <a:lnTo>
                    <a:pt x="604" y="75"/>
                  </a:lnTo>
                  <a:lnTo>
                    <a:pt x="604" y="75"/>
                  </a:lnTo>
                  <a:lnTo>
                    <a:pt x="607" y="74"/>
                  </a:lnTo>
                  <a:lnTo>
                    <a:pt x="607" y="74"/>
                  </a:lnTo>
                  <a:lnTo>
                    <a:pt x="636" y="73"/>
                  </a:lnTo>
                  <a:lnTo>
                    <a:pt x="667" y="69"/>
                  </a:lnTo>
                  <a:lnTo>
                    <a:pt x="667" y="69"/>
                  </a:lnTo>
                  <a:lnTo>
                    <a:pt x="720" y="64"/>
                  </a:lnTo>
                  <a:lnTo>
                    <a:pt x="747" y="63"/>
                  </a:lnTo>
                  <a:lnTo>
                    <a:pt x="774" y="62"/>
                  </a:lnTo>
                  <a:lnTo>
                    <a:pt x="774" y="62"/>
                  </a:lnTo>
                  <a:lnTo>
                    <a:pt x="774" y="62"/>
                  </a:lnTo>
                  <a:lnTo>
                    <a:pt x="774" y="62"/>
                  </a:lnTo>
                  <a:lnTo>
                    <a:pt x="774" y="62"/>
                  </a:lnTo>
                  <a:lnTo>
                    <a:pt x="774" y="62"/>
                  </a:lnTo>
                  <a:lnTo>
                    <a:pt x="774" y="62"/>
                  </a:lnTo>
                  <a:lnTo>
                    <a:pt x="791" y="63"/>
                  </a:lnTo>
                  <a:lnTo>
                    <a:pt x="809" y="64"/>
                  </a:lnTo>
                  <a:lnTo>
                    <a:pt x="825" y="65"/>
                  </a:lnTo>
                  <a:lnTo>
                    <a:pt x="842" y="68"/>
                  </a:lnTo>
                  <a:lnTo>
                    <a:pt x="842" y="68"/>
                  </a:lnTo>
                  <a:lnTo>
                    <a:pt x="844" y="69"/>
                  </a:lnTo>
                  <a:lnTo>
                    <a:pt x="844" y="69"/>
                  </a:lnTo>
                  <a:lnTo>
                    <a:pt x="859" y="72"/>
                  </a:lnTo>
                  <a:lnTo>
                    <a:pt x="873" y="74"/>
                  </a:lnTo>
                  <a:lnTo>
                    <a:pt x="887" y="79"/>
                  </a:lnTo>
                  <a:lnTo>
                    <a:pt x="900" y="85"/>
                  </a:lnTo>
                  <a:lnTo>
                    <a:pt x="900" y="85"/>
                  </a:lnTo>
                  <a:lnTo>
                    <a:pt x="900" y="85"/>
                  </a:lnTo>
                  <a:lnTo>
                    <a:pt x="896" y="74"/>
                  </a:lnTo>
                  <a:lnTo>
                    <a:pt x="890" y="63"/>
                  </a:lnTo>
                  <a:lnTo>
                    <a:pt x="883" y="54"/>
                  </a:lnTo>
                  <a:lnTo>
                    <a:pt x="875" y="45"/>
                  </a:lnTo>
                  <a:lnTo>
                    <a:pt x="858" y="27"/>
                  </a:lnTo>
                  <a:lnTo>
                    <a:pt x="841" y="11"/>
                  </a:lnTo>
                  <a:lnTo>
                    <a:pt x="841" y="11"/>
                  </a:lnTo>
                  <a:lnTo>
                    <a:pt x="841" y="11"/>
                  </a:lnTo>
                  <a:lnTo>
                    <a:pt x="779" y="7"/>
                  </a:lnTo>
                  <a:lnTo>
                    <a:pt x="717" y="4"/>
                  </a:lnTo>
                  <a:lnTo>
                    <a:pt x="655" y="0"/>
                  </a:lnTo>
                  <a:lnTo>
                    <a:pt x="5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58">
              <a:extLst>
                <a:ext uri="{FF2B5EF4-FFF2-40B4-BE49-F238E27FC236}">
                  <a16:creationId xmlns:a16="http://schemas.microsoft.com/office/drawing/2014/main" id="{299F640F-416F-E9CD-0EDF-270B1EDFE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1049"/>
              <a:ext cx="67" cy="238"/>
            </a:xfrm>
            <a:custGeom>
              <a:avLst/>
              <a:gdLst>
                <a:gd name="T0" fmla="*/ 161 w 202"/>
                <a:gd name="T1" fmla="*/ 0 h 712"/>
                <a:gd name="T2" fmla="*/ 161 w 202"/>
                <a:gd name="T3" fmla="*/ 0 h 712"/>
                <a:gd name="T4" fmla="*/ 135 w 202"/>
                <a:gd name="T5" fmla="*/ 31 h 712"/>
                <a:gd name="T6" fmla="*/ 111 w 202"/>
                <a:gd name="T7" fmla="*/ 64 h 712"/>
                <a:gd name="T8" fmla="*/ 90 w 202"/>
                <a:gd name="T9" fmla="*/ 97 h 712"/>
                <a:gd name="T10" fmla="*/ 69 w 202"/>
                <a:gd name="T11" fmla="*/ 132 h 712"/>
                <a:gd name="T12" fmla="*/ 52 w 202"/>
                <a:gd name="T13" fmla="*/ 169 h 712"/>
                <a:gd name="T14" fmla="*/ 35 w 202"/>
                <a:gd name="T15" fmla="*/ 205 h 712"/>
                <a:gd name="T16" fmla="*/ 23 w 202"/>
                <a:gd name="T17" fmla="*/ 243 h 712"/>
                <a:gd name="T18" fmla="*/ 13 w 202"/>
                <a:gd name="T19" fmla="*/ 281 h 712"/>
                <a:gd name="T20" fmla="*/ 13 w 202"/>
                <a:gd name="T21" fmla="*/ 281 h 712"/>
                <a:gd name="T22" fmla="*/ 6 w 202"/>
                <a:gd name="T23" fmla="*/ 315 h 712"/>
                <a:gd name="T24" fmla="*/ 6 w 202"/>
                <a:gd name="T25" fmla="*/ 315 h 712"/>
                <a:gd name="T26" fmla="*/ 3 w 202"/>
                <a:gd name="T27" fmla="*/ 354 h 712"/>
                <a:gd name="T28" fmla="*/ 0 w 202"/>
                <a:gd name="T29" fmla="*/ 393 h 712"/>
                <a:gd name="T30" fmla="*/ 0 w 202"/>
                <a:gd name="T31" fmla="*/ 432 h 712"/>
                <a:gd name="T32" fmla="*/ 1 w 202"/>
                <a:gd name="T33" fmla="*/ 471 h 712"/>
                <a:gd name="T34" fmla="*/ 5 w 202"/>
                <a:gd name="T35" fmla="*/ 549 h 712"/>
                <a:gd name="T36" fmla="*/ 6 w 202"/>
                <a:gd name="T37" fmla="*/ 588 h 712"/>
                <a:gd name="T38" fmla="*/ 6 w 202"/>
                <a:gd name="T39" fmla="*/ 627 h 712"/>
                <a:gd name="T40" fmla="*/ 6 w 202"/>
                <a:gd name="T41" fmla="*/ 627 h 712"/>
                <a:gd name="T42" fmla="*/ 32 w 202"/>
                <a:gd name="T43" fmla="*/ 665 h 712"/>
                <a:gd name="T44" fmla="*/ 47 w 202"/>
                <a:gd name="T45" fmla="*/ 688 h 712"/>
                <a:gd name="T46" fmla="*/ 64 w 202"/>
                <a:gd name="T47" fmla="*/ 712 h 712"/>
                <a:gd name="T48" fmla="*/ 64 w 202"/>
                <a:gd name="T49" fmla="*/ 712 h 712"/>
                <a:gd name="T50" fmla="*/ 85 w 202"/>
                <a:gd name="T51" fmla="*/ 625 h 712"/>
                <a:gd name="T52" fmla="*/ 104 w 202"/>
                <a:gd name="T53" fmla="*/ 538 h 712"/>
                <a:gd name="T54" fmla="*/ 140 w 202"/>
                <a:gd name="T55" fmla="*/ 365 h 712"/>
                <a:gd name="T56" fmla="*/ 140 w 202"/>
                <a:gd name="T57" fmla="*/ 365 h 712"/>
                <a:gd name="T58" fmla="*/ 145 w 202"/>
                <a:gd name="T59" fmla="*/ 343 h 712"/>
                <a:gd name="T60" fmla="*/ 150 w 202"/>
                <a:gd name="T61" fmla="*/ 320 h 712"/>
                <a:gd name="T62" fmla="*/ 158 w 202"/>
                <a:gd name="T63" fmla="*/ 297 h 712"/>
                <a:gd name="T64" fmla="*/ 165 w 202"/>
                <a:gd name="T65" fmla="*/ 276 h 712"/>
                <a:gd name="T66" fmla="*/ 173 w 202"/>
                <a:gd name="T67" fmla="*/ 254 h 712"/>
                <a:gd name="T68" fmla="*/ 182 w 202"/>
                <a:gd name="T69" fmla="*/ 234 h 712"/>
                <a:gd name="T70" fmla="*/ 192 w 202"/>
                <a:gd name="T71" fmla="*/ 214 h 712"/>
                <a:gd name="T72" fmla="*/ 202 w 202"/>
                <a:gd name="T73" fmla="*/ 195 h 712"/>
                <a:gd name="T74" fmla="*/ 202 w 202"/>
                <a:gd name="T75" fmla="*/ 195 h 712"/>
                <a:gd name="T76" fmla="*/ 196 w 202"/>
                <a:gd name="T77" fmla="*/ 143 h 712"/>
                <a:gd name="T78" fmla="*/ 188 w 202"/>
                <a:gd name="T79" fmla="*/ 90 h 712"/>
                <a:gd name="T80" fmla="*/ 183 w 202"/>
                <a:gd name="T81" fmla="*/ 65 h 712"/>
                <a:gd name="T82" fmla="*/ 177 w 202"/>
                <a:gd name="T83" fmla="*/ 41 h 712"/>
                <a:gd name="T84" fmla="*/ 170 w 202"/>
                <a:gd name="T85" fmla="*/ 20 h 712"/>
                <a:gd name="T86" fmla="*/ 161 w 202"/>
                <a:gd name="T87" fmla="*/ 0 h 712"/>
                <a:gd name="T88" fmla="*/ 161 w 202"/>
                <a:gd name="T8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712">
                  <a:moveTo>
                    <a:pt x="161" y="0"/>
                  </a:moveTo>
                  <a:lnTo>
                    <a:pt x="161" y="0"/>
                  </a:lnTo>
                  <a:lnTo>
                    <a:pt x="135" y="31"/>
                  </a:lnTo>
                  <a:lnTo>
                    <a:pt x="111" y="64"/>
                  </a:lnTo>
                  <a:lnTo>
                    <a:pt x="90" y="97"/>
                  </a:lnTo>
                  <a:lnTo>
                    <a:pt x="69" y="132"/>
                  </a:lnTo>
                  <a:lnTo>
                    <a:pt x="52" y="169"/>
                  </a:lnTo>
                  <a:lnTo>
                    <a:pt x="35" y="205"/>
                  </a:lnTo>
                  <a:lnTo>
                    <a:pt x="23" y="243"/>
                  </a:lnTo>
                  <a:lnTo>
                    <a:pt x="13" y="281"/>
                  </a:lnTo>
                  <a:lnTo>
                    <a:pt x="13" y="281"/>
                  </a:lnTo>
                  <a:lnTo>
                    <a:pt x="6" y="315"/>
                  </a:lnTo>
                  <a:lnTo>
                    <a:pt x="6" y="315"/>
                  </a:lnTo>
                  <a:lnTo>
                    <a:pt x="3" y="354"/>
                  </a:lnTo>
                  <a:lnTo>
                    <a:pt x="0" y="393"/>
                  </a:lnTo>
                  <a:lnTo>
                    <a:pt x="0" y="432"/>
                  </a:lnTo>
                  <a:lnTo>
                    <a:pt x="1" y="471"/>
                  </a:lnTo>
                  <a:lnTo>
                    <a:pt x="5" y="549"/>
                  </a:lnTo>
                  <a:lnTo>
                    <a:pt x="6" y="588"/>
                  </a:lnTo>
                  <a:lnTo>
                    <a:pt x="6" y="627"/>
                  </a:lnTo>
                  <a:lnTo>
                    <a:pt x="6" y="627"/>
                  </a:lnTo>
                  <a:lnTo>
                    <a:pt x="32" y="665"/>
                  </a:lnTo>
                  <a:lnTo>
                    <a:pt x="47" y="688"/>
                  </a:lnTo>
                  <a:lnTo>
                    <a:pt x="64" y="712"/>
                  </a:lnTo>
                  <a:lnTo>
                    <a:pt x="64" y="712"/>
                  </a:lnTo>
                  <a:lnTo>
                    <a:pt x="85" y="625"/>
                  </a:lnTo>
                  <a:lnTo>
                    <a:pt x="104" y="538"/>
                  </a:lnTo>
                  <a:lnTo>
                    <a:pt x="140" y="365"/>
                  </a:lnTo>
                  <a:lnTo>
                    <a:pt x="140" y="365"/>
                  </a:lnTo>
                  <a:lnTo>
                    <a:pt x="145" y="343"/>
                  </a:lnTo>
                  <a:lnTo>
                    <a:pt x="150" y="320"/>
                  </a:lnTo>
                  <a:lnTo>
                    <a:pt x="158" y="297"/>
                  </a:lnTo>
                  <a:lnTo>
                    <a:pt x="165" y="276"/>
                  </a:lnTo>
                  <a:lnTo>
                    <a:pt x="173" y="254"/>
                  </a:lnTo>
                  <a:lnTo>
                    <a:pt x="182" y="234"/>
                  </a:lnTo>
                  <a:lnTo>
                    <a:pt x="192" y="214"/>
                  </a:lnTo>
                  <a:lnTo>
                    <a:pt x="202" y="195"/>
                  </a:lnTo>
                  <a:lnTo>
                    <a:pt x="202" y="195"/>
                  </a:lnTo>
                  <a:lnTo>
                    <a:pt x="196" y="143"/>
                  </a:lnTo>
                  <a:lnTo>
                    <a:pt x="188" y="90"/>
                  </a:lnTo>
                  <a:lnTo>
                    <a:pt x="183" y="65"/>
                  </a:lnTo>
                  <a:lnTo>
                    <a:pt x="177" y="41"/>
                  </a:lnTo>
                  <a:lnTo>
                    <a:pt x="170" y="20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59">
              <a:extLst>
                <a:ext uri="{FF2B5EF4-FFF2-40B4-BE49-F238E27FC236}">
                  <a16:creationId xmlns:a16="http://schemas.microsoft.com/office/drawing/2014/main" id="{2C8B5AF9-9416-94CD-BF78-48324AACE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1049"/>
              <a:ext cx="67" cy="238"/>
            </a:xfrm>
            <a:custGeom>
              <a:avLst/>
              <a:gdLst>
                <a:gd name="T0" fmla="*/ 161 w 202"/>
                <a:gd name="T1" fmla="*/ 0 h 712"/>
                <a:gd name="T2" fmla="*/ 161 w 202"/>
                <a:gd name="T3" fmla="*/ 0 h 712"/>
                <a:gd name="T4" fmla="*/ 135 w 202"/>
                <a:gd name="T5" fmla="*/ 31 h 712"/>
                <a:gd name="T6" fmla="*/ 111 w 202"/>
                <a:gd name="T7" fmla="*/ 64 h 712"/>
                <a:gd name="T8" fmla="*/ 90 w 202"/>
                <a:gd name="T9" fmla="*/ 97 h 712"/>
                <a:gd name="T10" fmla="*/ 69 w 202"/>
                <a:gd name="T11" fmla="*/ 132 h 712"/>
                <a:gd name="T12" fmla="*/ 52 w 202"/>
                <a:gd name="T13" fmla="*/ 169 h 712"/>
                <a:gd name="T14" fmla="*/ 35 w 202"/>
                <a:gd name="T15" fmla="*/ 205 h 712"/>
                <a:gd name="T16" fmla="*/ 23 w 202"/>
                <a:gd name="T17" fmla="*/ 243 h 712"/>
                <a:gd name="T18" fmla="*/ 13 w 202"/>
                <a:gd name="T19" fmla="*/ 281 h 712"/>
                <a:gd name="T20" fmla="*/ 13 w 202"/>
                <a:gd name="T21" fmla="*/ 281 h 712"/>
                <a:gd name="T22" fmla="*/ 6 w 202"/>
                <a:gd name="T23" fmla="*/ 315 h 712"/>
                <a:gd name="T24" fmla="*/ 6 w 202"/>
                <a:gd name="T25" fmla="*/ 315 h 712"/>
                <a:gd name="T26" fmla="*/ 3 w 202"/>
                <a:gd name="T27" fmla="*/ 354 h 712"/>
                <a:gd name="T28" fmla="*/ 0 w 202"/>
                <a:gd name="T29" fmla="*/ 393 h 712"/>
                <a:gd name="T30" fmla="*/ 0 w 202"/>
                <a:gd name="T31" fmla="*/ 432 h 712"/>
                <a:gd name="T32" fmla="*/ 1 w 202"/>
                <a:gd name="T33" fmla="*/ 471 h 712"/>
                <a:gd name="T34" fmla="*/ 5 w 202"/>
                <a:gd name="T35" fmla="*/ 549 h 712"/>
                <a:gd name="T36" fmla="*/ 6 w 202"/>
                <a:gd name="T37" fmla="*/ 588 h 712"/>
                <a:gd name="T38" fmla="*/ 6 w 202"/>
                <a:gd name="T39" fmla="*/ 627 h 712"/>
                <a:gd name="T40" fmla="*/ 6 w 202"/>
                <a:gd name="T41" fmla="*/ 627 h 712"/>
                <a:gd name="T42" fmla="*/ 32 w 202"/>
                <a:gd name="T43" fmla="*/ 665 h 712"/>
                <a:gd name="T44" fmla="*/ 47 w 202"/>
                <a:gd name="T45" fmla="*/ 688 h 712"/>
                <a:gd name="T46" fmla="*/ 64 w 202"/>
                <a:gd name="T47" fmla="*/ 712 h 712"/>
                <a:gd name="T48" fmla="*/ 64 w 202"/>
                <a:gd name="T49" fmla="*/ 712 h 712"/>
                <a:gd name="T50" fmla="*/ 85 w 202"/>
                <a:gd name="T51" fmla="*/ 625 h 712"/>
                <a:gd name="T52" fmla="*/ 104 w 202"/>
                <a:gd name="T53" fmla="*/ 538 h 712"/>
                <a:gd name="T54" fmla="*/ 140 w 202"/>
                <a:gd name="T55" fmla="*/ 365 h 712"/>
                <a:gd name="T56" fmla="*/ 140 w 202"/>
                <a:gd name="T57" fmla="*/ 365 h 712"/>
                <a:gd name="T58" fmla="*/ 145 w 202"/>
                <a:gd name="T59" fmla="*/ 343 h 712"/>
                <a:gd name="T60" fmla="*/ 150 w 202"/>
                <a:gd name="T61" fmla="*/ 320 h 712"/>
                <a:gd name="T62" fmla="*/ 158 w 202"/>
                <a:gd name="T63" fmla="*/ 297 h 712"/>
                <a:gd name="T64" fmla="*/ 165 w 202"/>
                <a:gd name="T65" fmla="*/ 276 h 712"/>
                <a:gd name="T66" fmla="*/ 173 w 202"/>
                <a:gd name="T67" fmla="*/ 254 h 712"/>
                <a:gd name="T68" fmla="*/ 182 w 202"/>
                <a:gd name="T69" fmla="*/ 234 h 712"/>
                <a:gd name="T70" fmla="*/ 192 w 202"/>
                <a:gd name="T71" fmla="*/ 214 h 712"/>
                <a:gd name="T72" fmla="*/ 202 w 202"/>
                <a:gd name="T73" fmla="*/ 195 h 712"/>
                <a:gd name="T74" fmla="*/ 202 w 202"/>
                <a:gd name="T75" fmla="*/ 195 h 712"/>
                <a:gd name="T76" fmla="*/ 196 w 202"/>
                <a:gd name="T77" fmla="*/ 143 h 712"/>
                <a:gd name="T78" fmla="*/ 188 w 202"/>
                <a:gd name="T79" fmla="*/ 90 h 712"/>
                <a:gd name="T80" fmla="*/ 183 w 202"/>
                <a:gd name="T81" fmla="*/ 65 h 712"/>
                <a:gd name="T82" fmla="*/ 177 w 202"/>
                <a:gd name="T83" fmla="*/ 41 h 712"/>
                <a:gd name="T84" fmla="*/ 170 w 202"/>
                <a:gd name="T85" fmla="*/ 20 h 712"/>
                <a:gd name="T86" fmla="*/ 161 w 202"/>
                <a:gd name="T87" fmla="*/ 0 h 712"/>
                <a:gd name="T88" fmla="*/ 161 w 202"/>
                <a:gd name="T8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2" h="712">
                  <a:moveTo>
                    <a:pt x="161" y="0"/>
                  </a:moveTo>
                  <a:lnTo>
                    <a:pt x="161" y="0"/>
                  </a:lnTo>
                  <a:lnTo>
                    <a:pt x="135" y="31"/>
                  </a:lnTo>
                  <a:lnTo>
                    <a:pt x="111" y="64"/>
                  </a:lnTo>
                  <a:lnTo>
                    <a:pt x="90" y="97"/>
                  </a:lnTo>
                  <a:lnTo>
                    <a:pt x="69" y="132"/>
                  </a:lnTo>
                  <a:lnTo>
                    <a:pt x="52" y="169"/>
                  </a:lnTo>
                  <a:lnTo>
                    <a:pt x="35" y="205"/>
                  </a:lnTo>
                  <a:lnTo>
                    <a:pt x="23" y="243"/>
                  </a:lnTo>
                  <a:lnTo>
                    <a:pt x="13" y="281"/>
                  </a:lnTo>
                  <a:lnTo>
                    <a:pt x="13" y="281"/>
                  </a:lnTo>
                  <a:lnTo>
                    <a:pt x="6" y="315"/>
                  </a:lnTo>
                  <a:lnTo>
                    <a:pt x="6" y="315"/>
                  </a:lnTo>
                  <a:lnTo>
                    <a:pt x="3" y="354"/>
                  </a:lnTo>
                  <a:lnTo>
                    <a:pt x="0" y="393"/>
                  </a:lnTo>
                  <a:lnTo>
                    <a:pt x="0" y="432"/>
                  </a:lnTo>
                  <a:lnTo>
                    <a:pt x="1" y="471"/>
                  </a:lnTo>
                  <a:lnTo>
                    <a:pt x="5" y="549"/>
                  </a:lnTo>
                  <a:lnTo>
                    <a:pt x="6" y="588"/>
                  </a:lnTo>
                  <a:lnTo>
                    <a:pt x="6" y="627"/>
                  </a:lnTo>
                  <a:lnTo>
                    <a:pt x="6" y="627"/>
                  </a:lnTo>
                  <a:lnTo>
                    <a:pt x="32" y="665"/>
                  </a:lnTo>
                  <a:lnTo>
                    <a:pt x="47" y="688"/>
                  </a:lnTo>
                  <a:lnTo>
                    <a:pt x="64" y="712"/>
                  </a:lnTo>
                  <a:lnTo>
                    <a:pt x="64" y="712"/>
                  </a:lnTo>
                  <a:lnTo>
                    <a:pt x="85" y="625"/>
                  </a:lnTo>
                  <a:lnTo>
                    <a:pt x="104" y="538"/>
                  </a:lnTo>
                  <a:lnTo>
                    <a:pt x="140" y="365"/>
                  </a:lnTo>
                  <a:lnTo>
                    <a:pt x="140" y="365"/>
                  </a:lnTo>
                  <a:lnTo>
                    <a:pt x="145" y="343"/>
                  </a:lnTo>
                  <a:lnTo>
                    <a:pt x="150" y="320"/>
                  </a:lnTo>
                  <a:lnTo>
                    <a:pt x="158" y="297"/>
                  </a:lnTo>
                  <a:lnTo>
                    <a:pt x="165" y="276"/>
                  </a:lnTo>
                  <a:lnTo>
                    <a:pt x="173" y="254"/>
                  </a:lnTo>
                  <a:lnTo>
                    <a:pt x="182" y="234"/>
                  </a:lnTo>
                  <a:lnTo>
                    <a:pt x="192" y="214"/>
                  </a:lnTo>
                  <a:lnTo>
                    <a:pt x="202" y="195"/>
                  </a:lnTo>
                  <a:lnTo>
                    <a:pt x="202" y="195"/>
                  </a:lnTo>
                  <a:lnTo>
                    <a:pt x="196" y="143"/>
                  </a:lnTo>
                  <a:lnTo>
                    <a:pt x="188" y="90"/>
                  </a:lnTo>
                  <a:lnTo>
                    <a:pt x="183" y="65"/>
                  </a:lnTo>
                  <a:lnTo>
                    <a:pt x="177" y="41"/>
                  </a:lnTo>
                  <a:lnTo>
                    <a:pt x="170" y="20"/>
                  </a:lnTo>
                  <a:lnTo>
                    <a:pt x="161" y="0"/>
                  </a:lnTo>
                  <a:lnTo>
                    <a:pt x="1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60">
              <a:extLst>
                <a:ext uri="{FF2B5EF4-FFF2-40B4-BE49-F238E27FC236}">
                  <a16:creationId xmlns:a16="http://schemas.microsoft.com/office/drawing/2014/main" id="{5B1F166F-C8A4-9F26-B4EB-3B1BFC7A9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1014"/>
              <a:ext cx="37" cy="100"/>
            </a:xfrm>
            <a:custGeom>
              <a:avLst/>
              <a:gdLst>
                <a:gd name="T0" fmla="*/ 111 w 111"/>
                <a:gd name="T1" fmla="*/ 0 h 300"/>
                <a:gd name="T2" fmla="*/ 111 w 111"/>
                <a:gd name="T3" fmla="*/ 0 h 300"/>
                <a:gd name="T4" fmla="*/ 82 w 111"/>
                <a:gd name="T5" fmla="*/ 24 h 300"/>
                <a:gd name="T6" fmla="*/ 53 w 111"/>
                <a:gd name="T7" fmla="*/ 49 h 300"/>
                <a:gd name="T8" fmla="*/ 26 w 111"/>
                <a:gd name="T9" fmla="*/ 76 h 300"/>
                <a:gd name="T10" fmla="*/ 0 w 111"/>
                <a:gd name="T11" fmla="*/ 105 h 300"/>
                <a:gd name="T12" fmla="*/ 0 w 111"/>
                <a:gd name="T13" fmla="*/ 105 h 300"/>
                <a:gd name="T14" fmla="*/ 0 w 111"/>
                <a:gd name="T15" fmla="*/ 105 h 300"/>
                <a:gd name="T16" fmla="*/ 9 w 111"/>
                <a:gd name="T17" fmla="*/ 125 h 300"/>
                <a:gd name="T18" fmla="*/ 16 w 111"/>
                <a:gd name="T19" fmla="*/ 146 h 300"/>
                <a:gd name="T20" fmla="*/ 22 w 111"/>
                <a:gd name="T21" fmla="*/ 170 h 300"/>
                <a:gd name="T22" fmla="*/ 27 w 111"/>
                <a:gd name="T23" fmla="*/ 195 h 300"/>
                <a:gd name="T24" fmla="*/ 35 w 111"/>
                <a:gd name="T25" fmla="*/ 248 h 300"/>
                <a:gd name="T26" fmla="*/ 41 w 111"/>
                <a:gd name="T27" fmla="*/ 300 h 300"/>
                <a:gd name="T28" fmla="*/ 41 w 111"/>
                <a:gd name="T29" fmla="*/ 300 h 300"/>
                <a:gd name="T30" fmla="*/ 55 w 111"/>
                <a:gd name="T31" fmla="*/ 276 h 300"/>
                <a:gd name="T32" fmla="*/ 70 w 111"/>
                <a:gd name="T33" fmla="*/ 253 h 300"/>
                <a:gd name="T34" fmla="*/ 86 w 111"/>
                <a:gd name="T35" fmla="*/ 231 h 300"/>
                <a:gd name="T36" fmla="*/ 104 w 111"/>
                <a:gd name="T37" fmla="*/ 211 h 300"/>
                <a:gd name="T38" fmla="*/ 104 w 111"/>
                <a:gd name="T39" fmla="*/ 211 h 300"/>
                <a:gd name="T40" fmla="*/ 111 w 111"/>
                <a:gd name="T41" fmla="*/ 0 h 300"/>
                <a:gd name="T42" fmla="*/ 111 w 111"/>
                <a:gd name="T4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300">
                  <a:moveTo>
                    <a:pt x="111" y="0"/>
                  </a:moveTo>
                  <a:lnTo>
                    <a:pt x="111" y="0"/>
                  </a:lnTo>
                  <a:lnTo>
                    <a:pt x="82" y="24"/>
                  </a:lnTo>
                  <a:lnTo>
                    <a:pt x="53" y="49"/>
                  </a:lnTo>
                  <a:lnTo>
                    <a:pt x="26" y="76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9" y="125"/>
                  </a:lnTo>
                  <a:lnTo>
                    <a:pt x="16" y="146"/>
                  </a:lnTo>
                  <a:lnTo>
                    <a:pt x="22" y="170"/>
                  </a:lnTo>
                  <a:lnTo>
                    <a:pt x="27" y="195"/>
                  </a:lnTo>
                  <a:lnTo>
                    <a:pt x="35" y="248"/>
                  </a:lnTo>
                  <a:lnTo>
                    <a:pt x="41" y="300"/>
                  </a:lnTo>
                  <a:lnTo>
                    <a:pt x="41" y="300"/>
                  </a:lnTo>
                  <a:lnTo>
                    <a:pt x="55" y="276"/>
                  </a:lnTo>
                  <a:lnTo>
                    <a:pt x="70" y="253"/>
                  </a:lnTo>
                  <a:lnTo>
                    <a:pt x="86" y="231"/>
                  </a:lnTo>
                  <a:lnTo>
                    <a:pt x="104" y="211"/>
                  </a:lnTo>
                  <a:lnTo>
                    <a:pt x="104" y="211"/>
                  </a:lnTo>
                  <a:lnTo>
                    <a:pt x="11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83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61">
              <a:extLst>
                <a:ext uri="{FF2B5EF4-FFF2-40B4-BE49-F238E27FC236}">
                  <a16:creationId xmlns:a16="http://schemas.microsoft.com/office/drawing/2014/main" id="{A5E5157A-77D1-7421-CBA2-C68CDF29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4" y="1014"/>
              <a:ext cx="37" cy="100"/>
            </a:xfrm>
            <a:custGeom>
              <a:avLst/>
              <a:gdLst>
                <a:gd name="T0" fmla="*/ 111 w 111"/>
                <a:gd name="T1" fmla="*/ 0 h 300"/>
                <a:gd name="T2" fmla="*/ 111 w 111"/>
                <a:gd name="T3" fmla="*/ 0 h 300"/>
                <a:gd name="T4" fmla="*/ 82 w 111"/>
                <a:gd name="T5" fmla="*/ 24 h 300"/>
                <a:gd name="T6" fmla="*/ 53 w 111"/>
                <a:gd name="T7" fmla="*/ 49 h 300"/>
                <a:gd name="T8" fmla="*/ 26 w 111"/>
                <a:gd name="T9" fmla="*/ 76 h 300"/>
                <a:gd name="T10" fmla="*/ 0 w 111"/>
                <a:gd name="T11" fmla="*/ 105 h 300"/>
                <a:gd name="T12" fmla="*/ 0 w 111"/>
                <a:gd name="T13" fmla="*/ 105 h 300"/>
                <a:gd name="T14" fmla="*/ 0 w 111"/>
                <a:gd name="T15" fmla="*/ 105 h 300"/>
                <a:gd name="T16" fmla="*/ 9 w 111"/>
                <a:gd name="T17" fmla="*/ 125 h 300"/>
                <a:gd name="T18" fmla="*/ 16 w 111"/>
                <a:gd name="T19" fmla="*/ 146 h 300"/>
                <a:gd name="T20" fmla="*/ 22 w 111"/>
                <a:gd name="T21" fmla="*/ 170 h 300"/>
                <a:gd name="T22" fmla="*/ 27 w 111"/>
                <a:gd name="T23" fmla="*/ 195 h 300"/>
                <a:gd name="T24" fmla="*/ 35 w 111"/>
                <a:gd name="T25" fmla="*/ 248 h 300"/>
                <a:gd name="T26" fmla="*/ 41 w 111"/>
                <a:gd name="T27" fmla="*/ 300 h 300"/>
                <a:gd name="T28" fmla="*/ 41 w 111"/>
                <a:gd name="T29" fmla="*/ 300 h 300"/>
                <a:gd name="T30" fmla="*/ 55 w 111"/>
                <a:gd name="T31" fmla="*/ 276 h 300"/>
                <a:gd name="T32" fmla="*/ 70 w 111"/>
                <a:gd name="T33" fmla="*/ 253 h 300"/>
                <a:gd name="T34" fmla="*/ 86 w 111"/>
                <a:gd name="T35" fmla="*/ 231 h 300"/>
                <a:gd name="T36" fmla="*/ 104 w 111"/>
                <a:gd name="T37" fmla="*/ 211 h 300"/>
                <a:gd name="T38" fmla="*/ 104 w 111"/>
                <a:gd name="T39" fmla="*/ 211 h 300"/>
                <a:gd name="T40" fmla="*/ 111 w 111"/>
                <a:gd name="T41" fmla="*/ 0 h 300"/>
                <a:gd name="T42" fmla="*/ 111 w 111"/>
                <a:gd name="T4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300">
                  <a:moveTo>
                    <a:pt x="111" y="0"/>
                  </a:moveTo>
                  <a:lnTo>
                    <a:pt x="111" y="0"/>
                  </a:lnTo>
                  <a:lnTo>
                    <a:pt x="82" y="24"/>
                  </a:lnTo>
                  <a:lnTo>
                    <a:pt x="53" y="49"/>
                  </a:lnTo>
                  <a:lnTo>
                    <a:pt x="26" y="76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9" y="125"/>
                  </a:lnTo>
                  <a:lnTo>
                    <a:pt x="16" y="146"/>
                  </a:lnTo>
                  <a:lnTo>
                    <a:pt x="22" y="170"/>
                  </a:lnTo>
                  <a:lnTo>
                    <a:pt x="27" y="195"/>
                  </a:lnTo>
                  <a:lnTo>
                    <a:pt x="35" y="248"/>
                  </a:lnTo>
                  <a:lnTo>
                    <a:pt x="41" y="300"/>
                  </a:lnTo>
                  <a:lnTo>
                    <a:pt x="41" y="300"/>
                  </a:lnTo>
                  <a:lnTo>
                    <a:pt x="55" y="276"/>
                  </a:lnTo>
                  <a:lnTo>
                    <a:pt x="70" y="253"/>
                  </a:lnTo>
                  <a:lnTo>
                    <a:pt x="86" y="231"/>
                  </a:lnTo>
                  <a:lnTo>
                    <a:pt x="104" y="211"/>
                  </a:lnTo>
                  <a:lnTo>
                    <a:pt x="104" y="211"/>
                  </a:lnTo>
                  <a:lnTo>
                    <a:pt x="111" y="0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B5B39B09-7EF4-B77C-F789-ADE935700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47" y="1488"/>
              <a:ext cx="399" cy="42"/>
            </a:xfrm>
            <a:custGeom>
              <a:avLst/>
              <a:gdLst>
                <a:gd name="T0" fmla="*/ 988 w 1197"/>
                <a:gd name="T1" fmla="*/ 22 h 127"/>
                <a:gd name="T2" fmla="*/ 988 w 1197"/>
                <a:gd name="T3" fmla="*/ 22 h 127"/>
                <a:gd name="T4" fmla="*/ 988 w 1197"/>
                <a:gd name="T5" fmla="*/ 22 h 127"/>
                <a:gd name="T6" fmla="*/ 910 w 1197"/>
                <a:gd name="T7" fmla="*/ 21 h 127"/>
                <a:gd name="T8" fmla="*/ 915 w 1197"/>
                <a:gd name="T9" fmla="*/ 21 h 127"/>
                <a:gd name="T10" fmla="*/ 772 w 1197"/>
                <a:gd name="T11" fmla="*/ 21 h 127"/>
                <a:gd name="T12" fmla="*/ 765 w 1197"/>
                <a:gd name="T13" fmla="*/ 21 h 127"/>
                <a:gd name="T14" fmla="*/ 772 w 1197"/>
                <a:gd name="T15" fmla="*/ 21 h 127"/>
                <a:gd name="T16" fmla="*/ 905 w 1197"/>
                <a:gd name="T17" fmla="*/ 21 h 127"/>
                <a:gd name="T18" fmla="*/ 909 w 1197"/>
                <a:gd name="T19" fmla="*/ 21 h 127"/>
                <a:gd name="T20" fmla="*/ 843 w 1197"/>
                <a:gd name="T21" fmla="*/ 20 h 127"/>
                <a:gd name="T22" fmla="*/ 788 w 1197"/>
                <a:gd name="T23" fmla="*/ 20 h 127"/>
                <a:gd name="T24" fmla="*/ 843 w 1197"/>
                <a:gd name="T25" fmla="*/ 20 h 127"/>
                <a:gd name="T26" fmla="*/ 843 w 1197"/>
                <a:gd name="T27" fmla="*/ 20 h 127"/>
                <a:gd name="T28" fmla="*/ 843 w 1197"/>
                <a:gd name="T29" fmla="*/ 20 h 127"/>
                <a:gd name="T30" fmla="*/ 843 w 1197"/>
                <a:gd name="T31" fmla="*/ 20 h 127"/>
                <a:gd name="T32" fmla="*/ 1185 w 1197"/>
                <a:gd name="T33" fmla="*/ 17 h 127"/>
                <a:gd name="T34" fmla="*/ 988 w 1197"/>
                <a:gd name="T35" fmla="*/ 22 h 127"/>
                <a:gd name="T36" fmla="*/ 1085 w 1197"/>
                <a:gd name="T37" fmla="*/ 21 h 127"/>
                <a:gd name="T38" fmla="*/ 1197 w 1197"/>
                <a:gd name="T39" fmla="*/ 17 h 127"/>
                <a:gd name="T40" fmla="*/ 1191 w 1197"/>
                <a:gd name="T41" fmla="*/ 17 h 127"/>
                <a:gd name="T42" fmla="*/ 1197 w 1197"/>
                <a:gd name="T43" fmla="*/ 17 h 127"/>
                <a:gd name="T44" fmla="*/ 4 w 1197"/>
                <a:gd name="T45" fmla="*/ 5 h 127"/>
                <a:gd name="T46" fmla="*/ 0 w 1197"/>
                <a:gd name="T47" fmla="*/ 9 h 127"/>
                <a:gd name="T48" fmla="*/ 15 w 1197"/>
                <a:gd name="T49" fmla="*/ 22 h 127"/>
                <a:gd name="T50" fmla="*/ 101 w 1197"/>
                <a:gd name="T51" fmla="*/ 55 h 127"/>
                <a:gd name="T52" fmla="*/ 188 w 1197"/>
                <a:gd name="T53" fmla="*/ 82 h 127"/>
                <a:gd name="T54" fmla="*/ 277 w 1197"/>
                <a:gd name="T55" fmla="*/ 99 h 127"/>
                <a:gd name="T56" fmla="*/ 368 w 1197"/>
                <a:gd name="T57" fmla="*/ 113 h 127"/>
                <a:gd name="T58" fmla="*/ 459 w 1197"/>
                <a:gd name="T59" fmla="*/ 121 h 127"/>
                <a:gd name="T60" fmla="*/ 551 w 1197"/>
                <a:gd name="T61" fmla="*/ 126 h 127"/>
                <a:gd name="T62" fmla="*/ 732 w 1197"/>
                <a:gd name="T63" fmla="*/ 127 h 127"/>
                <a:gd name="T64" fmla="*/ 795 w 1197"/>
                <a:gd name="T65" fmla="*/ 127 h 127"/>
                <a:gd name="T66" fmla="*/ 780 w 1197"/>
                <a:gd name="T67" fmla="*/ 74 h 127"/>
                <a:gd name="T68" fmla="*/ 765 w 1197"/>
                <a:gd name="T69" fmla="*/ 21 h 127"/>
                <a:gd name="T70" fmla="*/ 684 w 1197"/>
                <a:gd name="T71" fmla="*/ 24 h 127"/>
                <a:gd name="T72" fmla="*/ 522 w 1197"/>
                <a:gd name="T73" fmla="*/ 29 h 127"/>
                <a:gd name="T74" fmla="*/ 441 w 1197"/>
                <a:gd name="T75" fmla="*/ 30 h 127"/>
                <a:gd name="T76" fmla="*/ 326 w 1197"/>
                <a:gd name="T77" fmla="*/ 26 h 127"/>
                <a:gd name="T78" fmla="*/ 287 w 1197"/>
                <a:gd name="T79" fmla="*/ 24 h 127"/>
                <a:gd name="T80" fmla="*/ 220 w 1197"/>
                <a:gd name="T81" fmla="*/ 21 h 127"/>
                <a:gd name="T82" fmla="*/ 109 w 1197"/>
                <a:gd name="T83" fmla="*/ 17 h 127"/>
                <a:gd name="T84" fmla="*/ 38 w 1197"/>
                <a:gd name="T85" fmla="*/ 7 h 127"/>
                <a:gd name="T86" fmla="*/ 5 w 1197"/>
                <a:gd name="T8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97" h="127">
                  <a:moveTo>
                    <a:pt x="988" y="22"/>
                  </a:moveTo>
                  <a:lnTo>
                    <a:pt x="988" y="22"/>
                  </a:lnTo>
                  <a:lnTo>
                    <a:pt x="988" y="22"/>
                  </a:lnTo>
                  <a:lnTo>
                    <a:pt x="988" y="22"/>
                  </a:lnTo>
                  <a:lnTo>
                    <a:pt x="988" y="22"/>
                  </a:lnTo>
                  <a:lnTo>
                    <a:pt x="988" y="22"/>
                  </a:lnTo>
                  <a:close/>
                  <a:moveTo>
                    <a:pt x="910" y="21"/>
                  </a:moveTo>
                  <a:lnTo>
                    <a:pt x="910" y="21"/>
                  </a:lnTo>
                  <a:lnTo>
                    <a:pt x="915" y="21"/>
                  </a:lnTo>
                  <a:lnTo>
                    <a:pt x="915" y="21"/>
                  </a:lnTo>
                  <a:lnTo>
                    <a:pt x="910" y="21"/>
                  </a:lnTo>
                  <a:close/>
                  <a:moveTo>
                    <a:pt x="772" y="21"/>
                  </a:moveTo>
                  <a:lnTo>
                    <a:pt x="772" y="21"/>
                  </a:lnTo>
                  <a:lnTo>
                    <a:pt x="765" y="21"/>
                  </a:lnTo>
                  <a:lnTo>
                    <a:pt x="765" y="21"/>
                  </a:lnTo>
                  <a:lnTo>
                    <a:pt x="772" y="21"/>
                  </a:lnTo>
                  <a:close/>
                  <a:moveTo>
                    <a:pt x="905" y="21"/>
                  </a:moveTo>
                  <a:lnTo>
                    <a:pt x="905" y="21"/>
                  </a:lnTo>
                  <a:lnTo>
                    <a:pt x="909" y="21"/>
                  </a:lnTo>
                  <a:lnTo>
                    <a:pt x="909" y="21"/>
                  </a:lnTo>
                  <a:lnTo>
                    <a:pt x="905" y="21"/>
                  </a:lnTo>
                  <a:close/>
                  <a:moveTo>
                    <a:pt x="843" y="20"/>
                  </a:moveTo>
                  <a:lnTo>
                    <a:pt x="843" y="20"/>
                  </a:lnTo>
                  <a:lnTo>
                    <a:pt x="788" y="20"/>
                  </a:lnTo>
                  <a:lnTo>
                    <a:pt x="788" y="20"/>
                  </a:lnTo>
                  <a:lnTo>
                    <a:pt x="843" y="20"/>
                  </a:lnTo>
                  <a:close/>
                  <a:moveTo>
                    <a:pt x="843" y="20"/>
                  </a:moveTo>
                  <a:lnTo>
                    <a:pt x="843" y="20"/>
                  </a:lnTo>
                  <a:lnTo>
                    <a:pt x="843" y="20"/>
                  </a:lnTo>
                  <a:lnTo>
                    <a:pt x="843" y="20"/>
                  </a:lnTo>
                  <a:lnTo>
                    <a:pt x="843" y="20"/>
                  </a:lnTo>
                  <a:lnTo>
                    <a:pt x="843" y="20"/>
                  </a:lnTo>
                  <a:close/>
                  <a:moveTo>
                    <a:pt x="1185" y="17"/>
                  </a:moveTo>
                  <a:lnTo>
                    <a:pt x="1185" y="17"/>
                  </a:lnTo>
                  <a:lnTo>
                    <a:pt x="1085" y="21"/>
                  </a:lnTo>
                  <a:lnTo>
                    <a:pt x="988" y="22"/>
                  </a:lnTo>
                  <a:lnTo>
                    <a:pt x="988" y="22"/>
                  </a:lnTo>
                  <a:lnTo>
                    <a:pt x="1085" y="21"/>
                  </a:lnTo>
                  <a:lnTo>
                    <a:pt x="1185" y="17"/>
                  </a:lnTo>
                  <a:close/>
                  <a:moveTo>
                    <a:pt x="1197" y="17"/>
                  </a:moveTo>
                  <a:lnTo>
                    <a:pt x="1197" y="17"/>
                  </a:lnTo>
                  <a:lnTo>
                    <a:pt x="1191" y="17"/>
                  </a:lnTo>
                  <a:lnTo>
                    <a:pt x="1191" y="17"/>
                  </a:lnTo>
                  <a:lnTo>
                    <a:pt x="1197" y="17"/>
                  </a:lnTo>
                  <a:close/>
                  <a:moveTo>
                    <a:pt x="5" y="0"/>
                  </a:moveTo>
                  <a:lnTo>
                    <a:pt x="4" y="5"/>
                  </a:lnTo>
                  <a:lnTo>
                    <a:pt x="4" y="5"/>
                  </a:lnTo>
                  <a:lnTo>
                    <a:pt x="0" y="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58" y="40"/>
                  </a:lnTo>
                  <a:lnTo>
                    <a:pt x="101" y="55"/>
                  </a:lnTo>
                  <a:lnTo>
                    <a:pt x="145" y="69"/>
                  </a:lnTo>
                  <a:lnTo>
                    <a:pt x="188" y="82"/>
                  </a:lnTo>
                  <a:lnTo>
                    <a:pt x="233" y="92"/>
                  </a:lnTo>
                  <a:lnTo>
                    <a:pt x="277" y="99"/>
                  </a:lnTo>
                  <a:lnTo>
                    <a:pt x="322" y="107"/>
                  </a:lnTo>
                  <a:lnTo>
                    <a:pt x="368" y="113"/>
                  </a:lnTo>
                  <a:lnTo>
                    <a:pt x="413" y="117"/>
                  </a:lnTo>
                  <a:lnTo>
                    <a:pt x="459" y="121"/>
                  </a:lnTo>
                  <a:lnTo>
                    <a:pt x="504" y="123"/>
                  </a:lnTo>
                  <a:lnTo>
                    <a:pt x="551" y="126"/>
                  </a:lnTo>
                  <a:lnTo>
                    <a:pt x="641" y="127"/>
                  </a:lnTo>
                  <a:lnTo>
                    <a:pt x="732" y="127"/>
                  </a:lnTo>
                  <a:lnTo>
                    <a:pt x="732" y="127"/>
                  </a:lnTo>
                  <a:lnTo>
                    <a:pt x="795" y="127"/>
                  </a:lnTo>
                  <a:lnTo>
                    <a:pt x="795" y="127"/>
                  </a:lnTo>
                  <a:lnTo>
                    <a:pt x="780" y="74"/>
                  </a:lnTo>
                  <a:lnTo>
                    <a:pt x="765" y="21"/>
                  </a:lnTo>
                  <a:lnTo>
                    <a:pt x="765" y="21"/>
                  </a:lnTo>
                  <a:lnTo>
                    <a:pt x="765" y="21"/>
                  </a:lnTo>
                  <a:lnTo>
                    <a:pt x="684" y="24"/>
                  </a:lnTo>
                  <a:lnTo>
                    <a:pt x="604" y="26"/>
                  </a:lnTo>
                  <a:lnTo>
                    <a:pt x="522" y="29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364" y="29"/>
                  </a:lnTo>
                  <a:lnTo>
                    <a:pt x="326" y="26"/>
                  </a:lnTo>
                  <a:lnTo>
                    <a:pt x="287" y="24"/>
                  </a:lnTo>
                  <a:lnTo>
                    <a:pt x="287" y="24"/>
                  </a:lnTo>
                  <a:lnTo>
                    <a:pt x="256" y="22"/>
                  </a:lnTo>
                  <a:lnTo>
                    <a:pt x="220" y="21"/>
                  </a:lnTo>
                  <a:lnTo>
                    <a:pt x="147" y="19"/>
                  </a:lnTo>
                  <a:lnTo>
                    <a:pt x="109" y="17"/>
                  </a:lnTo>
                  <a:lnTo>
                    <a:pt x="73" y="14"/>
                  </a:lnTo>
                  <a:lnTo>
                    <a:pt x="38" y="7"/>
                  </a:lnTo>
                  <a:lnTo>
                    <a:pt x="21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D68F3D53-D502-4981-67C2-5A930E7F6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" y="14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Rectangle 64">
              <a:extLst>
                <a:ext uri="{FF2B5EF4-FFF2-40B4-BE49-F238E27FC236}">
                  <a16:creationId xmlns:a16="http://schemas.microsoft.com/office/drawing/2014/main" id="{7DE5E4DA-A2D9-11AE-7D72-B205D2FD4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1495"/>
              <a:ext cx="2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Rectangle 65">
              <a:extLst>
                <a:ext uri="{FF2B5EF4-FFF2-40B4-BE49-F238E27FC236}">
                  <a16:creationId xmlns:a16="http://schemas.microsoft.com/office/drawing/2014/main" id="{21C56E31-89D0-C3E6-008F-5A4F51ACB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1495"/>
              <a:ext cx="2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57CA7EC3-C1FB-04E1-19E6-9CE11C9D3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1495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Rectangle 67">
              <a:extLst>
                <a:ext uri="{FF2B5EF4-FFF2-40B4-BE49-F238E27FC236}">
                  <a16:creationId xmlns:a16="http://schemas.microsoft.com/office/drawing/2014/main" id="{7C56FEDF-417D-0DB3-639F-476191B02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495"/>
              <a:ext cx="18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68">
              <a:extLst>
                <a:ext uri="{FF2B5EF4-FFF2-40B4-BE49-F238E27FC236}">
                  <a16:creationId xmlns:a16="http://schemas.microsoft.com/office/drawing/2014/main" id="{AB70A77C-3833-C54A-76EE-83816A71C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149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69">
              <a:extLst>
                <a:ext uri="{FF2B5EF4-FFF2-40B4-BE49-F238E27FC236}">
                  <a16:creationId xmlns:a16="http://schemas.microsoft.com/office/drawing/2014/main" id="{F064D8FF-7B40-CE1B-A77A-D70D0043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" y="1494"/>
              <a:ext cx="66" cy="1"/>
            </a:xfrm>
            <a:custGeom>
              <a:avLst/>
              <a:gdLst>
                <a:gd name="T0" fmla="*/ 197 w 197"/>
                <a:gd name="T1" fmla="*/ 0 h 5"/>
                <a:gd name="T2" fmla="*/ 197 w 197"/>
                <a:gd name="T3" fmla="*/ 0 h 5"/>
                <a:gd name="T4" fmla="*/ 97 w 197"/>
                <a:gd name="T5" fmla="*/ 4 h 5"/>
                <a:gd name="T6" fmla="*/ 0 w 197"/>
                <a:gd name="T7" fmla="*/ 5 h 5"/>
                <a:gd name="T8" fmla="*/ 0 w 197"/>
                <a:gd name="T9" fmla="*/ 5 h 5"/>
                <a:gd name="T10" fmla="*/ 97 w 197"/>
                <a:gd name="T11" fmla="*/ 4 h 5"/>
                <a:gd name="T12" fmla="*/ 197 w 19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" h="5">
                  <a:moveTo>
                    <a:pt x="197" y="0"/>
                  </a:moveTo>
                  <a:lnTo>
                    <a:pt x="197" y="0"/>
                  </a:lnTo>
                  <a:lnTo>
                    <a:pt x="97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97" y="4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Rectangle 70">
              <a:extLst>
                <a:ext uri="{FF2B5EF4-FFF2-40B4-BE49-F238E27FC236}">
                  <a16:creationId xmlns:a16="http://schemas.microsoft.com/office/drawing/2014/main" id="{B1DAB13B-95B5-6C68-46D8-F07548811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494"/>
              <a:ext cx="2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71">
              <a:extLst>
                <a:ext uri="{FF2B5EF4-FFF2-40B4-BE49-F238E27FC236}">
                  <a16:creationId xmlns:a16="http://schemas.microsoft.com/office/drawing/2014/main" id="{4546FE83-DCB5-F440-9404-250085CA8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7" y="1488"/>
              <a:ext cx="265" cy="42"/>
            </a:xfrm>
            <a:custGeom>
              <a:avLst/>
              <a:gdLst>
                <a:gd name="T0" fmla="*/ 5 w 795"/>
                <a:gd name="T1" fmla="*/ 0 h 127"/>
                <a:gd name="T2" fmla="*/ 4 w 795"/>
                <a:gd name="T3" fmla="*/ 5 h 127"/>
                <a:gd name="T4" fmla="*/ 4 w 795"/>
                <a:gd name="T5" fmla="*/ 5 h 127"/>
                <a:gd name="T6" fmla="*/ 0 w 795"/>
                <a:gd name="T7" fmla="*/ 9 h 127"/>
                <a:gd name="T8" fmla="*/ 15 w 795"/>
                <a:gd name="T9" fmla="*/ 22 h 127"/>
                <a:gd name="T10" fmla="*/ 15 w 795"/>
                <a:gd name="T11" fmla="*/ 22 h 127"/>
                <a:gd name="T12" fmla="*/ 58 w 795"/>
                <a:gd name="T13" fmla="*/ 40 h 127"/>
                <a:gd name="T14" fmla="*/ 101 w 795"/>
                <a:gd name="T15" fmla="*/ 55 h 127"/>
                <a:gd name="T16" fmla="*/ 145 w 795"/>
                <a:gd name="T17" fmla="*/ 69 h 127"/>
                <a:gd name="T18" fmla="*/ 188 w 795"/>
                <a:gd name="T19" fmla="*/ 82 h 127"/>
                <a:gd name="T20" fmla="*/ 233 w 795"/>
                <a:gd name="T21" fmla="*/ 92 h 127"/>
                <a:gd name="T22" fmla="*/ 277 w 795"/>
                <a:gd name="T23" fmla="*/ 99 h 127"/>
                <a:gd name="T24" fmla="*/ 322 w 795"/>
                <a:gd name="T25" fmla="*/ 107 h 127"/>
                <a:gd name="T26" fmla="*/ 368 w 795"/>
                <a:gd name="T27" fmla="*/ 113 h 127"/>
                <a:gd name="T28" fmla="*/ 413 w 795"/>
                <a:gd name="T29" fmla="*/ 117 h 127"/>
                <a:gd name="T30" fmla="*/ 459 w 795"/>
                <a:gd name="T31" fmla="*/ 121 h 127"/>
                <a:gd name="T32" fmla="*/ 504 w 795"/>
                <a:gd name="T33" fmla="*/ 123 h 127"/>
                <a:gd name="T34" fmla="*/ 551 w 795"/>
                <a:gd name="T35" fmla="*/ 126 h 127"/>
                <a:gd name="T36" fmla="*/ 641 w 795"/>
                <a:gd name="T37" fmla="*/ 127 h 127"/>
                <a:gd name="T38" fmla="*/ 732 w 795"/>
                <a:gd name="T39" fmla="*/ 127 h 127"/>
                <a:gd name="T40" fmla="*/ 732 w 795"/>
                <a:gd name="T41" fmla="*/ 127 h 127"/>
                <a:gd name="T42" fmla="*/ 795 w 795"/>
                <a:gd name="T43" fmla="*/ 127 h 127"/>
                <a:gd name="T44" fmla="*/ 795 w 795"/>
                <a:gd name="T45" fmla="*/ 127 h 127"/>
                <a:gd name="T46" fmla="*/ 780 w 795"/>
                <a:gd name="T47" fmla="*/ 74 h 127"/>
                <a:gd name="T48" fmla="*/ 765 w 795"/>
                <a:gd name="T49" fmla="*/ 21 h 127"/>
                <a:gd name="T50" fmla="*/ 765 w 795"/>
                <a:gd name="T51" fmla="*/ 21 h 127"/>
                <a:gd name="T52" fmla="*/ 765 w 795"/>
                <a:gd name="T53" fmla="*/ 21 h 127"/>
                <a:gd name="T54" fmla="*/ 684 w 795"/>
                <a:gd name="T55" fmla="*/ 24 h 127"/>
                <a:gd name="T56" fmla="*/ 604 w 795"/>
                <a:gd name="T57" fmla="*/ 26 h 127"/>
                <a:gd name="T58" fmla="*/ 522 w 795"/>
                <a:gd name="T59" fmla="*/ 29 h 127"/>
                <a:gd name="T60" fmla="*/ 441 w 795"/>
                <a:gd name="T61" fmla="*/ 30 h 127"/>
                <a:gd name="T62" fmla="*/ 441 w 795"/>
                <a:gd name="T63" fmla="*/ 30 h 127"/>
                <a:gd name="T64" fmla="*/ 364 w 795"/>
                <a:gd name="T65" fmla="*/ 29 h 127"/>
                <a:gd name="T66" fmla="*/ 326 w 795"/>
                <a:gd name="T67" fmla="*/ 26 h 127"/>
                <a:gd name="T68" fmla="*/ 287 w 795"/>
                <a:gd name="T69" fmla="*/ 24 h 127"/>
                <a:gd name="T70" fmla="*/ 287 w 795"/>
                <a:gd name="T71" fmla="*/ 24 h 127"/>
                <a:gd name="T72" fmla="*/ 256 w 795"/>
                <a:gd name="T73" fmla="*/ 22 h 127"/>
                <a:gd name="T74" fmla="*/ 220 w 795"/>
                <a:gd name="T75" fmla="*/ 21 h 127"/>
                <a:gd name="T76" fmla="*/ 147 w 795"/>
                <a:gd name="T77" fmla="*/ 19 h 127"/>
                <a:gd name="T78" fmla="*/ 109 w 795"/>
                <a:gd name="T79" fmla="*/ 17 h 127"/>
                <a:gd name="T80" fmla="*/ 73 w 795"/>
                <a:gd name="T81" fmla="*/ 14 h 127"/>
                <a:gd name="T82" fmla="*/ 38 w 795"/>
                <a:gd name="T83" fmla="*/ 7 h 127"/>
                <a:gd name="T84" fmla="*/ 21 w 795"/>
                <a:gd name="T85" fmla="*/ 3 h 127"/>
                <a:gd name="T86" fmla="*/ 5 w 795"/>
                <a:gd name="T87" fmla="*/ 0 h 127"/>
                <a:gd name="T88" fmla="*/ 5 w 795"/>
                <a:gd name="T8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95" h="127">
                  <a:moveTo>
                    <a:pt x="5" y="0"/>
                  </a:moveTo>
                  <a:lnTo>
                    <a:pt x="4" y="5"/>
                  </a:lnTo>
                  <a:lnTo>
                    <a:pt x="4" y="5"/>
                  </a:lnTo>
                  <a:lnTo>
                    <a:pt x="0" y="9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58" y="40"/>
                  </a:lnTo>
                  <a:lnTo>
                    <a:pt x="101" y="55"/>
                  </a:lnTo>
                  <a:lnTo>
                    <a:pt x="145" y="69"/>
                  </a:lnTo>
                  <a:lnTo>
                    <a:pt x="188" y="82"/>
                  </a:lnTo>
                  <a:lnTo>
                    <a:pt x="233" y="92"/>
                  </a:lnTo>
                  <a:lnTo>
                    <a:pt x="277" y="99"/>
                  </a:lnTo>
                  <a:lnTo>
                    <a:pt x="322" y="107"/>
                  </a:lnTo>
                  <a:lnTo>
                    <a:pt x="368" y="113"/>
                  </a:lnTo>
                  <a:lnTo>
                    <a:pt x="413" y="117"/>
                  </a:lnTo>
                  <a:lnTo>
                    <a:pt x="459" y="121"/>
                  </a:lnTo>
                  <a:lnTo>
                    <a:pt x="504" y="123"/>
                  </a:lnTo>
                  <a:lnTo>
                    <a:pt x="551" y="126"/>
                  </a:lnTo>
                  <a:lnTo>
                    <a:pt x="641" y="127"/>
                  </a:lnTo>
                  <a:lnTo>
                    <a:pt x="732" y="127"/>
                  </a:lnTo>
                  <a:lnTo>
                    <a:pt x="732" y="127"/>
                  </a:lnTo>
                  <a:lnTo>
                    <a:pt x="795" y="127"/>
                  </a:lnTo>
                  <a:lnTo>
                    <a:pt x="795" y="127"/>
                  </a:lnTo>
                  <a:lnTo>
                    <a:pt x="780" y="74"/>
                  </a:lnTo>
                  <a:lnTo>
                    <a:pt x="765" y="21"/>
                  </a:lnTo>
                  <a:lnTo>
                    <a:pt x="765" y="21"/>
                  </a:lnTo>
                  <a:lnTo>
                    <a:pt x="765" y="21"/>
                  </a:lnTo>
                  <a:lnTo>
                    <a:pt x="684" y="24"/>
                  </a:lnTo>
                  <a:lnTo>
                    <a:pt x="604" y="26"/>
                  </a:lnTo>
                  <a:lnTo>
                    <a:pt x="522" y="29"/>
                  </a:lnTo>
                  <a:lnTo>
                    <a:pt x="441" y="30"/>
                  </a:lnTo>
                  <a:lnTo>
                    <a:pt x="441" y="30"/>
                  </a:lnTo>
                  <a:lnTo>
                    <a:pt x="364" y="29"/>
                  </a:lnTo>
                  <a:lnTo>
                    <a:pt x="326" y="26"/>
                  </a:lnTo>
                  <a:lnTo>
                    <a:pt x="287" y="24"/>
                  </a:lnTo>
                  <a:lnTo>
                    <a:pt x="287" y="24"/>
                  </a:lnTo>
                  <a:lnTo>
                    <a:pt x="256" y="22"/>
                  </a:lnTo>
                  <a:lnTo>
                    <a:pt x="220" y="21"/>
                  </a:lnTo>
                  <a:lnTo>
                    <a:pt x="147" y="19"/>
                  </a:lnTo>
                  <a:lnTo>
                    <a:pt x="109" y="17"/>
                  </a:lnTo>
                  <a:lnTo>
                    <a:pt x="73" y="14"/>
                  </a:lnTo>
                  <a:lnTo>
                    <a:pt x="38" y="7"/>
                  </a:lnTo>
                  <a:lnTo>
                    <a:pt x="21" y="3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72">
              <a:extLst>
                <a:ext uri="{FF2B5EF4-FFF2-40B4-BE49-F238E27FC236}">
                  <a16:creationId xmlns:a16="http://schemas.microsoft.com/office/drawing/2014/main" id="{DCE31944-5E53-4714-A5CC-96FAF179C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" y="1477"/>
              <a:ext cx="578" cy="22"/>
            </a:xfrm>
            <a:custGeom>
              <a:avLst/>
              <a:gdLst>
                <a:gd name="T0" fmla="*/ 28 w 1735"/>
                <a:gd name="T1" fmla="*/ 22 h 68"/>
                <a:gd name="T2" fmla="*/ 42 w 1735"/>
                <a:gd name="T3" fmla="*/ 29 h 68"/>
                <a:gd name="T4" fmla="*/ 56 w 1735"/>
                <a:gd name="T5" fmla="*/ 34 h 68"/>
                <a:gd name="T6" fmla="*/ 56 w 1735"/>
                <a:gd name="T7" fmla="*/ 34 h 68"/>
                <a:gd name="T8" fmla="*/ 89 w 1735"/>
                <a:gd name="T9" fmla="*/ 41 h 68"/>
                <a:gd name="T10" fmla="*/ 160 w 1735"/>
                <a:gd name="T11" fmla="*/ 51 h 68"/>
                <a:gd name="T12" fmla="*/ 271 w 1735"/>
                <a:gd name="T13" fmla="*/ 55 h 68"/>
                <a:gd name="T14" fmla="*/ 338 w 1735"/>
                <a:gd name="T15" fmla="*/ 58 h 68"/>
                <a:gd name="T16" fmla="*/ 377 w 1735"/>
                <a:gd name="T17" fmla="*/ 60 h 68"/>
                <a:gd name="T18" fmla="*/ 492 w 1735"/>
                <a:gd name="T19" fmla="*/ 64 h 68"/>
                <a:gd name="T20" fmla="*/ 573 w 1735"/>
                <a:gd name="T21" fmla="*/ 63 h 68"/>
                <a:gd name="T22" fmla="*/ 735 w 1735"/>
                <a:gd name="T23" fmla="*/ 58 h 68"/>
                <a:gd name="T24" fmla="*/ 816 w 1735"/>
                <a:gd name="T25" fmla="*/ 55 h 68"/>
                <a:gd name="T26" fmla="*/ 816 w 1735"/>
                <a:gd name="T27" fmla="*/ 55 h 68"/>
                <a:gd name="T28" fmla="*/ 823 w 1735"/>
                <a:gd name="T29" fmla="*/ 55 h 68"/>
                <a:gd name="T30" fmla="*/ 839 w 1735"/>
                <a:gd name="T31" fmla="*/ 54 h 68"/>
                <a:gd name="T32" fmla="*/ 894 w 1735"/>
                <a:gd name="T33" fmla="*/ 54 h 68"/>
                <a:gd name="T34" fmla="*/ 894 w 1735"/>
                <a:gd name="T35" fmla="*/ 54 h 68"/>
                <a:gd name="T36" fmla="*/ 894 w 1735"/>
                <a:gd name="T37" fmla="*/ 54 h 68"/>
                <a:gd name="T38" fmla="*/ 894 w 1735"/>
                <a:gd name="T39" fmla="*/ 54 h 68"/>
                <a:gd name="T40" fmla="*/ 956 w 1735"/>
                <a:gd name="T41" fmla="*/ 55 h 68"/>
                <a:gd name="T42" fmla="*/ 960 w 1735"/>
                <a:gd name="T43" fmla="*/ 55 h 68"/>
                <a:gd name="T44" fmla="*/ 961 w 1735"/>
                <a:gd name="T45" fmla="*/ 55 h 68"/>
                <a:gd name="T46" fmla="*/ 966 w 1735"/>
                <a:gd name="T47" fmla="*/ 55 h 68"/>
                <a:gd name="T48" fmla="*/ 966 w 1735"/>
                <a:gd name="T49" fmla="*/ 55 h 68"/>
                <a:gd name="T50" fmla="*/ 1039 w 1735"/>
                <a:gd name="T51" fmla="*/ 56 h 68"/>
                <a:gd name="T52" fmla="*/ 1039 w 1735"/>
                <a:gd name="T53" fmla="*/ 56 h 68"/>
                <a:gd name="T54" fmla="*/ 1039 w 1735"/>
                <a:gd name="T55" fmla="*/ 56 h 68"/>
                <a:gd name="T56" fmla="*/ 1236 w 1735"/>
                <a:gd name="T57" fmla="*/ 51 h 68"/>
                <a:gd name="T58" fmla="*/ 1242 w 1735"/>
                <a:gd name="T59" fmla="*/ 51 h 68"/>
                <a:gd name="T60" fmla="*/ 1242 w 1735"/>
                <a:gd name="T61" fmla="*/ 51 h 68"/>
                <a:gd name="T62" fmla="*/ 1248 w 1735"/>
                <a:gd name="T63" fmla="*/ 51 h 68"/>
                <a:gd name="T64" fmla="*/ 1446 w 1735"/>
                <a:gd name="T65" fmla="*/ 48 h 68"/>
                <a:gd name="T66" fmla="*/ 1503 w 1735"/>
                <a:gd name="T67" fmla="*/ 48 h 68"/>
                <a:gd name="T68" fmla="*/ 1614 w 1735"/>
                <a:gd name="T69" fmla="*/ 53 h 68"/>
                <a:gd name="T70" fmla="*/ 1668 w 1735"/>
                <a:gd name="T71" fmla="*/ 58 h 68"/>
                <a:gd name="T72" fmla="*/ 1726 w 1735"/>
                <a:gd name="T73" fmla="*/ 68 h 68"/>
                <a:gd name="T74" fmla="*/ 1735 w 1735"/>
                <a:gd name="T75" fmla="*/ 61 h 68"/>
                <a:gd name="T76" fmla="*/ 1721 w 1735"/>
                <a:gd name="T77" fmla="*/ 60 h 68"/>
                <a:gd name="T78" fmla="*/ 1669 w 1735"/>
                <a:gd name="T79" fmla="*/ 51 h 68"/>
                <a:gd name="T80" fmla="*/ 1614 w 1735"/>
                <a:gd name="T81" fmla="*/ 46 h 68"/>
                <a:gd name="T82" fmla="*/ 1503 w 1735"/>
                <a:gd name="T83" fmla="*/ 41 h 68"/>
                <a:gd name="T84" fmla="*/ 1447 w 1735"/>
                <a:gd name="T85" fmla="*/ 40 h 68"/>
                <a:gd name="T86" fmla="*/ 1243 w 1735"/>
                <a:gd name="T87" fmla="*/ 45 h 68"/>
                <a:gd name="T88" fmla="*/ 1141 w 1735"/>
                <a:gd name="T89" fmla="*/ 48 h 68"/>
                <a:gd name="T90" fmla="*/ 1039 w 1735"/>
                <a:gd name="T91" fmla="*/ 49 h 68"/>
                <a:gd name="T92" fmla="*/ 966 w 1735"/>
                <a:gd name="T93" fmla="*/ 49 h 68"/>
                <a:gd name="T94" fmla="*/ 894 w 1735"/>
                <a:gd name="T95" fmla="*/ 48 h 68"/>
                <a:gd name="T96" fmla="*/ 794 w 1735"/>
                <a:gd name="T97" fmla="*/ 49 h 68"/>
                <a:gd name="T98" fmla="*/ 694 w 1735"/>
                <a:gd name="T99" fmla="*/ 53 h 68"/>
                <a:gd name="T100" fmla="*/ 544 w 1735"/>
                <a:gd name="T101" fmla="*/ 56 h 68"/>
                <a:gd name="T102" fmla="*/ 493 w 1735"/>
                <a:gd name="T103" fmla="*/ 58 h 68"/>
                <a:gd name="T104" fmla="*/ 377 w 1735"/>
                <a:gd name="T105" fmla="*/ 54 h 68"/>
                <a:gd name="T106" fmla="*/ 339 w 1735"/>
                <a:gd name="T107" fmla="*/ 51 h 68"/>
                <a:gd name="T108" fmla="*/ 258 w 1735"/>
                <a:gd name="T109" fmla="*/ 48 h 68"/>
                <a:gd name="T110" fmla="*/ 168 w 1735"/>
                <a:gd name="T111" fmla="*/ 45 h 68"/>
                <a:gd name="T112" fmla="*/ 102 w 1735"/>
                <a:gd name="T113" fmla="*/ 37 h 68"/>
                <a:gd name="T114" fmla="*/ 62 w 1735"/>
                <a:gd name="T115" fmla="*/ 29 h 68"/>
                <a:gd name="T116" fmla="*/ 26 w 1735"/>
                <a:gd name="T117" fmla="*/ 15 h 68"/>
                <a:gd name="T118" fmla="*/ 9 w 1735"/>
                <a:gd name="T119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35" h="68">
                  <a:moveTo>
                    <a:pt x="0" y="0"/>
                  </a:moveTo>
                  <a:lnTo>
                    <a:pt x="28" y="22"/>
                  </a:lnTo>
                  <a:lnTo>
                    <a:pt x="28" y="22"/>
                  </a:lnTo>
                  <a:lnTo>
                    <a:pt x="42" y="29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72" y="37"/>
                  </a:lnTo>
                  <a:lnTo>
                    <a:pt x="89" y="41"/>
                  </a:lnTo>
                  <a:lnTo>
                    <a:pt x="124" y="48"/>
                  </a:lnTo>
                  <a:lnTo>
                    <a:pt x="160" y="51"/>
                  </a:lnTo>
                  <a:lnTo>
                    <a:pt x="198" y="53"/>
                  </a:lnTo>
                  <a:lnTo>
                    <a:pt x="271" y="55"/>
                  </a:lnTo>
                  <a:lnTo>
                    <a:pt x="307" y="56"/>
                  </a:lnTo>
                  <a:lnTo>
                    <a:pt x="338" y="58"/>
                  </a:lnTo>
                  <a:lnTo>
                    <a:pt x="338" y="58"/>
                  </a:lnTo>
                  <a:lnTo>
                    <a:pt x="377" y="60"/>
                  </a:lnTo>
                  <a:lnTo>
                    <a:pt x="415" y="63"/>
                  </a:lnTo>
                  <a:lnTo>
                    <a:pt x="492" y="64"/>
                  </a:lnTo>
                  <a:lnTo>
                    <a:pt x="492" y="64"/>
                  </a:lnTo>
                  <a:lnTo>
                    <a:pt x="573" y="63"/>
                  </a:lnTo>
                  <a:lnTo>
                    <a:pt x="655" y="60"/>
                  </a:lnTo>
                  <a:lnTo>
                    <a:pt x="735" y="58"/>
                  </a:lnTo>
                  <a:lnTo>
                    <a:pt x="816" y="55"/>
                  </a:lnTo>
                  <a:lnTo>
                    <a:pt x="816" y="55"/>
                  </a:lnTo>
                  <a:lnTo>
                    <a:pt x="816" y="55"/>
                  </a:lnTo>
                  <a:lnTo>
                    <a:pt x="816" y="55"/>
                  </a:lnTo>
                  <a:lnTo>
                    <a:pt x="816" y="55"/>
                  </a:lnTo>
                  <a:lnTo>
                    <a:pt x="823" y="55"/>
                  </a:lnTo>
                  <a:lnTo>
                    <a:pt x="823" y="55"/>
                  </a:lnTo>
                  <a:lnTo>
                    <a:pt x="839" y="54"/>
                  </a:lnTo>
                  <a:lnTo>
                    <a:pt x="839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956" y="55"/>
                  </a:lnTo>
                  <a:lnTo>
                    <a:pt x="956" y="55"/>
                  </a:lnTo>
                  <a:lnTo>
                    <a:pt x="960" y="55"/>
                  </a:lnTo>
                  <a:lnTo>
                    <a:pt x="960" y="55"/>
                  </a:lnTo>
                  <a:lnTo>
                    <a:pt x="961" y="55"/>
                  </a:lnTo>
                  <a:lnTo>
                    <a:pt x="961" y="55"/>
                  </a:lnTo>
                  <a:lnTo>
                    <a:pt x="966" y="55"/>
                  </a:lnTo>
                  <a:lnTo>
                    <a:pt x="966" y="55"/>
                  </a:lnTo>
                  <a:lnTo>
                    <a:pt x="966" y="55"/>
                  </a:lnTo>
                  <a:lnTo>
                    <a:pt x="1039" y="56"/>
                  </a:lnTo>
                  <a:lnTo>
                    <a:pt x="1039" y="56"/>
                  </a:lnTo>
                  <a:lnTo>
                    <a:pt x="1039" y="56"/>
                  </a:lnTo>
                  <a:lnTo>
                    <a:pt x="1039" y="56"/>
                  </a:lnTo>
                  <a:lnTo>
                    <a:pt x="1039" y="56"/>
                  </a:lnTo>
                  <a:lnTo>
                    <a:pt x="1039" y="56"/>
                  </a:lnTo>
                  <a:lnTo>
                    <a:pt x="1136" y="55"/>
                  </a:lnTo>
                  <a:lnTo>
                    <a:pt x="1236" y="51"/>
                  </a:lnTo>
                  <a:lnTo>
                    <a:pt x="1236" y="51"/>
                  </a:lnTo>
                  <a:lnTo>
                    <a:pt x="1242" y="51"/>
                  </a:lnTo>
                  <a:lnTo>
                    <a:pt x="1242" y="51"/>
                  </a:lnTo>
                  <a:lnTo>
                    <a:pt x="1242" y="51"/>
                  </a:lnTo>
                  <a:lnTo>
                    <a:pt x="1248" y="51"/>
                  </a:lnTo>
                  <a:lnTo>
                    <a:pt x="1248" y="51"/>
                  </a:lnTo>
                  <a:lnTo>
                    <a:pt x="1348" y="49"/>
                  </a:lnTo>
                  <a:lnTo>
                    <a:pt x="1446" y="48"/>
                  </a:lnTo>
                  <a:lnTo>
                    <a:pt x="1446" y="48"/>
                  </a:lnTo>
                  <a:lnTo>
                    <a:pt x="1503" y="48"/>
                  </a:lnTo>
                  <a:lnTo>
                    <a:pt x="1558" y="49"/>
                  </a:lnTo>
                  <a:lnTo>
                    <a:pt x="1614" y="53"/>
                  </a:lnTo>
                  <a:lnTo>
                    <a:pt x="1668" y="58"/>
                  </a:lnTo>
                  <a:lnTo>
                    <a:pt x="1668" y="58"/>
                  </a:lnTo>
                  <a:lnTo>
                    <a:pt x="1697" y="61"/>
                  </a:lnTo>
                  <a:lnTo>
                    <a:pt x="1726" y="68"/>
                  </a:lnTo>
                  <a:lnTo>
                    <a:pt x="1726" y="68"/>
                  </a:lnTo>
                  <a:lnTo>
                    <a:pt x="1735" y="61"/>
                  </a:lnTo>
                  <a:lnTo>
                    <a:pt x="1721" y="60"/>
                  </a:lnTo>
                  <a:lnTo>
                    <a:pt x="1721" y="60"/>
                  </a:lnTo>
                  <a:lnTo>
                    <a:pt x="1696" y="55"/>
                  </a:lnTo>
                  <a:lnTo>
                    <a:pt x="1669" y="51"/>
                  </a:lnTo>
                  <a:lnTo>
                    <a:pt x="1669" y="51"/>
                  </a:lnTo>
                  <a:lnTo>
                    <a:pt x="1614" y="46"/>
                  </a:lnTo>
                  <a:lnTo>
                    <a:pt x="1560" y="43"/>
                  </a:lnTo>
                  <a:lnTo>
                    <a:pt x="1503" y="41"/>
                  </a:lnTo>
                  <a:lnTo>
                    <a:pt x="1447" y="40"/>
                  </a:lnTo>
                  <a:lnTo>
                    <a:pt x="1447" y="40"/>
                  </a:lnTo>
                  <a:lnTo>
                    <a:pt x="1345" y="41"/>
                  </a:lnTo>
                  <a:lnTo>
                    <a:pt x="1243" y="45"/>
                  </a:lnTo>
                  <a:lnTo>
                    <a:pt x="1243" y="45"/>
                  </a:lnTo>
                  <a:lnTo>
                    <a:pt x="1141" y="48"/>
                  </a:lnTo>
                  <a:lnTo>
                    <a:pt x="1039" y="49"/>
                  </a:lnTo>
                  <a:lnTo>
                    <a:pt x="1039" y="49"/>
                  </a:lnTo>
                  <a:lnTo>
                    <a:pt x="966" y="49"/>
                  </a:lnTo>
                  <a:lnTo>
                    <a:pt x="966" y="49"/>
                  </a:lnTo>
                  <a:lnTo>
                    <a:pt x="894" y="48"/>
                  </a:lnTo>
                  <a:lnTo>
                    <a:pt x="894" y="48"/>
                  </a:lnTo>
                  <a:lnTo>
                    <a:pt x="845" y="48"/>
                  </a:lnTo>
                  <a:lnTo>
                    <a:pt x="794" y="49"/>
                  </a:lnTo>
                  <a:lnTo>
                    <a:pt x="694" y="53"/>
                  </a:lnTo>
                  <a:lnTo>
                    <a:pt x="694" y="53"/>
                  </a:lnTo>
                  <a:lnTo>
                    <a:pt x="593" y="55"/>
                  </a:lnTo>
                  <a:lnTo>
                    <a:pt x="544" y="56"/>
                  </a:lnTo>
                  <a:lnTo>
                    <a:pt x="493" y="58"/>
                  </a:lnTo>
                  <a:lnTo>
                    <a:pt x="493" y="58"/>
                  </a:lnTo>
                  <a:lnTo>
                    <a:pt x="416" y="56"/>
                  </a:lnTo>
                  <a:lnTo>
                    <a:pt x="377" y="54"/>
                  </a:lnTo>
                  <a:lnTo>
                    <a:pt x="339" y="51"/>
                  </a:lnTo>
                  <a:lnTo>
                    <a:pt x="339" y="51"/>
                  </a:lnTo>
                  <a:lnTo>
                    <a:pt x="300" y="49"/>
                  </a:lnTo>
                  <a:lnTo>
                    <a:pt x="258" y="48"/>
                  </a:lnTo>
                  <a:lnTo>
                    <a:pt x="213" y="46"/>
                  </a:lnTo>
                  <a:lnTo>
                    <a:pt x="168" y="45"/>
                  </a:lnTo>
                  <a:lnTo>
                    <a:pt x="124" y="40"/>
                  </a:lnTo>
                  <a:lnTo>
                    <a:pt x="102" y="37"/>
                  </a:lnTo>
                  <a:lnTo>
                    <a:pt x="82" y="34"/>
                  </a:lnTo>
                  <a:lnTo>
                    <a:pt x="62" y="29"/>
                  </a:lnTo>
                  <a:lnTo>
                    <a:pt x="43" y="22"/>
                  </a:lnTo>
                  <a:lnTo>
                    <a:pt x="26" y="15"/>
                  </a:lnTo>
                  <a:lnTo>
                    <a:pt x="9" y="6"/>
                  </a:lnTo>
                  <a:lnTo>
                    <a:pt x="9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73">
              <a:extLst>
                <a:ext uri="{FF2B5EF4-FFF2-40B4-BE49-F238E27FC236}">
                  <a16:creationId xmlns:a16="http://schemas.microsoft.com/office/drawing/2014/main" id="{B7D5BEFA-2A49-F990-911C-9335F868E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" y="1477"/>
              <a:ext cx="578" cy="22"/>
            </a:xfrm>
            <a:custGeom>
              <a:avLst/>
              <a:gdLst>
                <a:gd name="T0" fmla="*/ 28 w 1735"/>
                <a:gd name="T1" fmla="*/ 22 h 68"/>
                <a:gd name="T2" fmla="*/ 42 w 1735"/>
                <a:gd name="T3" fmla="*/ 29 h 68"/>
                <a:gd name="T4" fmla="*/ 56 w 1735"/>
                <a:gd name="T5" fmla="*/ 34 h 68"/>
                <a:gd name="T6" fmla="*/ 56 w 1735"/>
                <a:gd name="T7" fmla="*/ 34 h 68"/>
                <a:gd name="T8" fmla="*/ 89 w 1735"/>
                <a:gd name="T9" fmla="*/ 41 h 68"/>
                <a:gd name="T10" fmla="*/ 160 w 1735"/>
                <a:gd name="T11" fmla="*/ 51 h 68"/>
                <a:gd name="T12" fmla="*/ 271 w 1735"/>
                <a:gd name="T13" fmla="*/ 55 h 68"/>
                <a:gd name="T14" fmla="*/ 338 w 1735"/>
                <a:gd name="T15" fmla="*/ 58 h 68"/>
                <a:gd name="T16" fmla="*/ 377 w 1735"/>
                <a:gd name="T17" fmla="*/ 60 h 68"/>
                <a:gd name="T18" fmla="*/ 492 w 1735"/>
                <a:gd name="T19" fmla="*/ 64 h 68"/>
                <a:gd name="T20" fmla="*/ 573 w 1735"/>
                <a:gd name="T21" fmla="*/ 63 h 68"/>
                <a:gd name="T22" fmla="*/ 735 w 1735"/>
                <a:gd name="T23" fmla="*/ 58 h 68"/>
                <a:gd name="T24" fmla="*/ 816 w 1735"/>
                <a:gd name="T25" fmla="*/ 55 h 68"/>
                <a:gd name="T26" fmla="*/ 816 w 1735"/>
                <a:gd name="T27" fmla="*/ 55 h 68"/>
                <a:gd name="T28" fmla="*/ 823 w 1735"/>
                <a:gd name="T29" fmla="*/ 55 h 68"/>
                <a:gd name="T30" fmla="*/ 839 w 1735"/>
                <a:gd name="T31" fmla="*/ 54 h 68"/>
                <a:gd name="T32" fmla="*/ 894 w 1735"/>
                <a:gd name="T33" fmla="*/ 54 h 68"/>
                <a:gd name="T34" fmla="*/ 894 w 1735"/>
                <a:gd name="T35" fmla="*/ 54 h 68"/>
                <a:gd name="T36" fmla="*/ 894 w 1735"/>
                <a:gd name="T37" fmla="*/ 54 h 68"/>
                <a:gd name="T38" fmla="*/ 894 w 1735"/>
                <a:gd name="T39" fmla="*/ 54 h 68"/>
                <a:gd name="T40" fmla="*/ 956 w 1735"/>
                <a:gd name="T41" fmla="*/ 55 h 68"/>
                <a:gd name="T42" fmla="*/ 960 w 1735"/>
                <a:gd name="T43" fmla="*/ 55 h 68"/>
                <a:gd name="T44" fmla="*/ 961 w 1735"/>
                <a:gd name="T45" fmla="*/ 55 h 68"/>
                <a:gd name="T46" fmla="*/ 966 w 1735"/>
                <a:gd name="T47" fmla="*/ 55 h 68"/>
                <a:gd name="T48" fmla="*/ 966 w 1735"/>
                <a:gd name="T49" fmla="*/ 55 h 68"/>
                <a:gd name="T50" fmla="*/ 1039 w 1735"/>
                <a:gd name="T51" fmla="*/ 56 h 68"/>
                <a:gd name="T52" fmla="*/ 1039 w 1735"/>
                <a:gd name="T53" fmla="*/ 56 h 68"/>
                <a:gd name="T54" fmla="*/ 1039 w 1735"/>
                <a:gd name="T55" fmla="*/ 56 h 68"/>
                <a:gd name="T56" fmla="*/ 1236 w 1735"/>
                <a:gd name="T57" fmla="*/ 51 h 68"/>
                <a:gd name="T58" fmla="*/ 1242 w 1735"/>
                <a:gd name="T59" fmla="*/ 51 h 68"/>
                <a:gd name="T60" fmla="*/ 1242 w 1735"/>
                <a:gd name="T61" fmla="*/ 51 h 68"/>
                <a:gd name="T62" fmla="*/ 1248 w 1735"/>
                <a:gd name="T63" fmla="*/ 51 h 68"/>
                <a:gd name="T64" fmla="*/ 1446 w 1735"/>
                <a:gd name="T65" fmla="*/ 48 h 68"/>
                <a:gd name="T66" fmla="*/ 1503 w 1735"/>
                <a:gd name="T67" fmla="*/ 48 h 68"/>
                <a:gd name="T68" fmla="*/ 1614 w 1735"/>
                <a:gd name="T69" fmla="*/ 53 h 68"/>
                <a:gd name="T70" fmla="*/ 1668 w 1735"/>
                <a:gd name="T71" fmla="*/ 58 h 68"/>
                <a:gd name="T72" fmla="*/ 1726 w 1735"/>
                <a:gd name="T73" fmla="*/ 68 h 68"/>
                <a:gd name="T74" fmla="*/ 1735 w 1735"/>
                <a:gd name="T75" fmla="*/ 61 h 68"/>
                <a:gd name="T76" fmla="*/ 1721 w 1735"/>
                <a:gd name="T77" fmla="*/ 60 h 68"/>
                <a:gd name="T78" fmla="*/ 1669 w 1735"/>
                <a:gd name="T79" fmla="*/ 51 h 68"/>
                <a:gd name="T80" fmla="*/ 1614 w 1735"/>
                <a:gd name="T81" fmla="*/ 46 h 68"/>
                <a:gd name="T82" fmla="*/ 1503 w 1735"/>
                <a:gd name="T83" fmla="*/ 41 h 68"/>
                <a:gd name="T84" fmla="*/ 1447 w 1735"/>
                <a:gd name="T85" fmla="*/ 40 h 68"/>
                <a:gd name="T86" fmla="*/ 1243 w 1735"/>
                <a:gd name="T87" fmla="*/ 45 h 68"/>
                <a:gd name="T88" fmla="*/ 1141 w 1735"/>
                <a:gd name="T89" fmla="*/ 48 h 68"/>
                <a:gd name="T90" fmla="*/ 1039 w 1735"/>
                <a:gd name="T91" fmla="*/ 49 h 68"/>
                <a:gd name="T92" fmla="*/ 966 w 1735"/>
                <a:gd name="T93" fmla="*/ 49 h 68"/>
                <a:gd name="T94" fmla="*/ 894 w 1735"/>
                <a:gd name="T95" fmla="*/ 48 h 68"/>
                <a:gd name="T96" fmla="*/ 794 w 1735"/>
                <a:gd name="T97" fmla="*/ 49 h 68"/>
                <a:gd name="T98" fmla="*/ 694 w 1735"/>
                <a:gd name="T99" fmla="*/ 53 h 68"/>
                <a:gd name="T100" fmla="*/ 544 w 1735"/>
                <a:gd name="T101" fmla="*/ 56 h 68"/>
                <a:gd name="T102" fmla="*/ 493 w 1735"/>
                <a:gd name="T103" fmla="*/ 58 h 68"/>
                <a:gd name="T104" fmla="*/ 377 w 1735"/>
                <a:gd name="T105" fmla="*/ 54 h 68"/>
                <a:gd name="T106" fmla="*/ 339 w 1735"/>
                <a:gd name="T107" fmla="*/ 51 h 68"/>
                <a:gd name="T108" fmla="*/ 258 w 1735"/>
                <a:gd name="T109" fmla="*/ 48 h 68"/>
                <a:gd name="T110" fmla="*/ 168 w 1735"/>
                <a:gd name="T111" fmla="*/ 45 h 68"/>
                <a:gd name="T112" fmla="*/ 102 w 1735"/>
                <a:gd name="T113" fmla="*/ 37 h 68"/>
                <a:gd name="T114" fmla="*/ 62 w 1735"/>
                <a:gd name="T115" fmla="*/ 29 h 68"/>
                <a:gd name="T116" fmla="*/ 26 w 1735"/>
                <a:gd name="T117" fmla="*/ 15 h 68"/>
                <a:gd name="T118" fmla="*/ 9 w 1735"/>
                <a:gd name="T119" fmla="*/ 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35" h="68">
                  <a:moveTo>
                    <a:pt x="0" y="0"/>
                  </a:moveTo>
                  <a:lnTo>
                    <a:pt x="28" y="22"/>
                  </a:lnTo>
                  <a:lnTo>
                    <a:pt x="28" y="22"/>
                  </a:lnTo>
                  <a:lnTo>
                    <a:pt x="42" y="29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72" y="37"/>
                  </a:lnTo>
                  <a:lnTo>
                    <a:pt x="89" y="41"/>
                  </a:lnTo>
                  <a:lnTo>
                    <a:pt x="124" y="48"/>
                  </a:lnTo>
                  <a:lnTo>
                    <a:pt x="160" y="51"/>
                  </a:lnTo>
                  <a:lnTo>
                    <a:pt x="198" y="53"/>
                  </a:lnTo>
                  <a:lnTo>
                    <a:pt x="271" y="55"/>
                  </a:lnTo>
                  <a:lnTo>
                    <a:pt x="307" y="56"/>
                  </a:lnTo>
                  <a:lnTo>
                    <a:pt x="338" y="58"/>
                  </a:lnTo>
                  <a:lnTo>
                    <a:pt x="338" y="58"/>
                  </a:lnTo>
                  <a:lnTo>
                    <a:pt x="377" y="60"/>
                  </a:lnTo>
                  <a:lnTo>
                    <a:pt x="415" y="63"/>
                  </a:lnTo>
                  <a:lnTo>
                    <a:pt x="492" y="64"/>
                  </a:lnTo>
                  <a:lnTo>
                    <a:pt x="492" y="64"/>
                  </a:lnTo>
                  <a:lnTo>
                    <a:pt x="573" y="63"/>
                  </a:lnTo>
                  <a:lnTo>
                    <a:pt x="655" y="60"/>
                  </a:lnTo>
                  <a:lnTo>
                    <a:pt x="735" y="58"/>
                  </a:lnTo>
                  <a:lnTo>
                    <a:pt x="816" y="55"/>
                  </a:lnTo>
                  <a:lnTo>
                    <a:pt x="816" y="55"/>
                  </a:lnTo>
                  <a:lnTo>
                    <a:pt x="816" y="55"/>
                  </a:lnTo>
                  <a:lnTo>
                    <a:pt x="816" y="55"/>
                  </a:lnTo>
                  <a:lnTo>
                    <a:pt x="816" y="55"/>
                  </a:lnTo>
                  <a:lnTo>
                    <a:pt x="823" y="55"/>
                  </a:lnTo>
                  <a:lnTo>
                    <a:pt x="823" y="55"/>
                  </a:lnTo>
                  <a:lnTo>
                    <a:pt x="839" y="54"/>
                  </a:lnTo>
                  <a:lnTo>
                    <a:pt x="839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894" y="54"/>
                  </a:lnTo>
                  <a:lnTo>
                    <a:pt x="956" y="55"/>
                  </a:lnTo>
                  <a:lnTo>
                    <a:pt x="956" y="55"/>
                  </a:lnTo>
                  <a:lnTo>
                    <a:pt x="960" y="55"/>
                  </a:lnTo>
                  <a:lnTo>
                    <a:pt x="960" y="55"/>
                  </a:lnTo>
                  <a:lnTo>
                    <a:pt x="961" y="55"/>
                  </a:lnTo>
                  <a:lnTo>
                    <a:pt x="961" y="55"/>
                  </a:lnTo>
                  <a:lnTo>
                    <a:pt x="966" y="55"/>
                  </a:lnTo>
                  <a:lnTo>
                    <a:pt x="966" y="55"/>
                  </a:lnTo>
                  <a:lnTo>
                    <a:pt x="966" y="55"/>
                  </a:lnTo>
                  <a:lnTo>
                    <a:pt x="1039" y="56"/>
                  </a:lnTo>
                  <a:lnTo>
                    <a:pt x="1039" y="56"/>
                  </a:lnTo>
                  <a:lnTo>
                    <a:pt x="1039" y="56"/>
                  </a:lnTo>
                  <a:lnTo>
                    <a:pt x="1039" y="56"/>
                  </a:lnTo>
                  <a:lnTo>
                    <a:pt x="1039" y="56"/>
                  </a:lnTo>
                  <a:lnTo>
                    <a:pt x="1039" y="56"/>
                  </a:lnTo>
                  <a:lnTo>
                    <a:pt x="1136" y="55"/>
                  </a:lnTo>
                  <a:lnTo>
                    <a:pt x="1236" y="51"/>
                  </a:lnTo>
                  <a:lnTo>
                    <a:pt x="1236" y="51"/>
                  </a:lnTo>
                  <a:lnTo>
                    <a:pt x="1242" y="51"/>
                  </a:lnTo>
                  <a:lnTo>
                    <a:pt x="1242" y="51"/>
                  </a:lnTo>
                  <a:lnTo>
                    <a:pt x="1242" y="51"/>
                  </a:lnTo>
                  <a:lnTo>
                    <a:pt x="1248" y="51"/>
                  </a:lnTo>
                  <a:lnTo>
                    <a:pt x="1248" y="51"/>
                  </a:lnTo>
                  <a:lnTo>
                    <a:pt x="1348" y="49"/>
                  </a:lnTo>
                  <a:lnTo>
                    <a:pt x="1446" y="48"/>
                  </a:lnTo>
                  <a:lnTo>
                    <a:pt x="1446" y="48"/>
                  </a:lnTo>
                  <a:lnTo>
                    <a:pt x="1503" y="48"/>
                  </a:lnTo>
                  <a:lnTo>
                    <a:pt x="1558" y="49"/>
                  </a:lnTo>
                  <a:lnTo>
                    <a:pt x="1614" y="53"/>
                  </a:lnTo>
                  <a:lnTo>
                    <a:pt x="1668" y="58"/>
                  </a:lnTo>
                  <a:lnTo>
                    <a:pt x="1668" y="58"/>
                  </a:lnTo>
                  <a:lnTo>
                    <a:pt x="1697" y="61"/>
                  </a:lnTo>
                  <a:lnTo>
                    <a:pt x="1726" y="68"/>
                  </a:lnTo>
                  <a:lnTo>
                    <a:pt x="1726" y="68"/>
                  </a:lnTo>
                  <a:lnTo>
                    <a:pt x="1735" y="61"/>
                  </a:lnTo>
                  <a:lnTo>
                    <a:pt x="1721" y="60"/>
                  </a:lnTo>
                  <a:lnTo>
                    <a:pt x="1721" y="60"/>
                  </a:lnTo>
                  <a:lnTo>
                    <a:pt x="1696" y="55"/>
                  </a:lnTo>
                  <a:lnTo>
                    <a:pt x="1669" y="51"/>
                  </a:lnTo>
                  <a:lnTo>
                    <a:pt x="1669" y="51"/>
                  </a:lnTo>
                  <a:lnTo>
                    <a:pt x="1614" y="46"/>
                  </a:lnTo>
                  <a:lnTo>
                    <a:pt x="1560" y="43"/>
                  </a:lnTo>
                  <a:lnTo>
                    <a:pt x="1503" y="41"/>
                  </a:lnTo>
                  <a:lnTo>
                    <a:pt x="1447" y="40"/>
                  </a:lnTo>
                  <a:lnTo>
                    <a:pt x="1447" y="40"/>
                  </a:lnTo>
                  <a:lnTo>
                    <a:pt x="1345" y="41"/>
                  </a:lnTo>
                  <a:lnTo>
                    <a:pt x="1243" y="45"/>
                  </a:lnTo>
                  <a:lnTo>
                    <a:pt x="1243" y="45"/>
                  </a:lnTo>
                  <a:lnTo>
                    <a:pt x="1141" y="48"/>
                  </a:lnTo>
                  <a:lnTo>
                    <a:pt x="1039" y="49"/>
                  </a:lnTo>
                  <a:lnTo>
                    <a:pt x="1039" y="49"/>
                  </a:lnTo>
                  <a:lnTo>
                    <a:pt x="966" y="49"/>
                  </a:lnTo>
                  <a:lnTo>
                    <a:pt x="966" y="49"/>
                  </a:lnTo>
                  <a:lnTo>
                    <a:pt x="894" y="48"/>
                  </a:lnTo>
                  <a:lnTo>
                    <a:pt x="894" y="48"/>
                  </a:lnTo>
                  <a:lnTo>
                    <a:pt x="845" y="48"/>
                  </a:lnTo>
                  <a:lnTo>
                    <a:pt x="794" y="49"/>
                  </a:lnTo>
                  <a:lnTo>
                    <a:pt x="694" y="53"/>
                  </a:lnTo>
                  <a:lnTo>
                    <a:pt x="694" y="53"/>
                  </a:lnTo>
                  <a:lnTo>
                    <a:pt x="593" y="55"/>
                  </a:lnTo>
                  <a:lnTo>
                    <a:pt x="544" y="56"/>
                  </a:lnTo>
                  <a:lnTo>
                    <a:pt x="493" y="58"/>
                  </a:lnTo>
                  <a:lnTo>
                    <a:pt x="493" y="58"/>
                  </a:lnTo>
                  <a:lnTo>
                    <a:pt x="416" y="56"/>
                  </a:lnTo>
                  <a:lnTo>
                    <a:pt x="377" y="54"/>
                  </a:lnTo>
                  <a:lnTo>
                    <a:pt x="339" y="51"/>
                  </a:lnTo>
                  <a:lnTo>
                    <a:pt x="339" y="51"/>
                  </a:lnTo>
                  <a:lnTo>
                    <a:pt x="300" y="49"/>
                  </a:lnTo>
                  <a:lnTo>
                    <a:pt x="258" y="48"/>
                  </a:lnTo>
                  <a:lnTo>
                    <a:pt x="213" y="46"/>
                  </a:lnTo>
                  <a:lnTo>
                    <a:pt x="168" y="45"/>
                  </a:lnTo>
                  <a:lnTo>
                    <a:pt x="124" y="40"/>
                  </a:lnTo>
                  <a:lnTo>
                    <a:pt x="102" y="37"/>
                  </a:lnTo>
                  <a:lnTo>
                    <a:pt x="82" y="34"/>
                  </a:lnTo>
                  <a:lnTo>
                    <a:pt x="62" y="29"/>
                  </a:lnTo>
                  <a:lnTo>
                    <a:pt x="43" y="22"/>
                  </a:lnTo>
                  <a:lnTo>
                    <a:pt x="26" y="15"/>
                  </a:lnTo>
                  <a:lnTo>
                    <a:pt x="9" y="6"/>
                  </a:lnTo>
                  <a:lnTo>
                    <a:pt x="9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74">
              <a:extLst>
                <a:ext uri="{FF2B5EF4-FFF2-40B4-BE49-F238E27FC236}">
                  <a16:creationId xmlns:a16="http://schemas.microsoft.com/office/drawing/2014/main" id="{A2D96F94-990D-BBB1-4D9F-7B16CCD26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" y="1484"/>
              <a:ext cx="10" cy="7"/>
            </a:xfrm>
            <a:custGeom>
              <a:avLst/>
              <a:gdLst>
                <a:gd name="T0" fmla="*/ 0 w 28"/>
                <a:gd name="T1" fmla="*/ 0 h 21"/>
                <a:gd name="T2" fmla="*/ 23 w 28"/>
                <a:gd name="T3" fmla="*/ 21 h 21"/>
                <a:gd name="T4" fmla="*/ 23 w 28"/>
                <a:gd name="T5" fmla="*/ 21 h 21"/>
                <a:gd name="T6" fmla="*/ 27 w 28"/>
                <a:gd name="T7" fmla="*/ 17 h 21"/>
                <a:gd name="T8" fmla="*/ 28 w 28"/>
                <a:gd name="T9" fmla="*/ 12 h 21"/>
                <a:gd name="T10" fmla="*/ 28 w 28"/>
                <a:gd name="T11" fmla="*/ 12 h 21"/>
                <a:gd name="T12" fmla="*/ 14 w 28"/>
                <a:gd name="T13" fmla="*/ 7 h 21"/>
                <a:gd name="T14" fmla="*/ 0 w 28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1">
                  <a:moveTo>
                    <a:pt x="0" y="0"/>
                  </a:moveTo>
                  <a:lnTo>
                    <a:pt x="23" y="21"/>
                  </a:lnTo>
                  <a:lnTo>
                    <a:pt x="23" y="21"/>
                  </a:lnTo>
                  <a:lnTo>
                    <a:pt x="27" y="17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14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75">
              <a:extLst>
                <a:ext uri="{FF2B5EF4-FFF2-40B4-BE49-F238E27FC236}">
                  <a16:creationId xmlns:a16="http://schemas.microsoft.com/office/drawing/2014/main" id="{28B98340-3CA5-A1D7-A9B0-59318D69C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" y="1484"/>
              <a:ext cx="10" cy="7"/>
            </a:xfrm>
            <a:custGeom>
              <a:avLst/>
              <a:gdLst>
                <a:gd name="T0" fmla="*/ 0 w 28"/>
                <a:gd name="T1" fmla="*/ 0 h 21"/>
                <a:gd name="T2" fmla="*/ 23 w 28"/>
                <a:gd name="T3" fmla="*/ 21 h 21"/>
                <a:gd name="T4" fmla="*/ 23 w 28"/>
                <a:gd name="T5" fmla="*/ 21 h 21"/>
                <a:gd name="T6" fmla="*/ 27 w 28"/>
                <a:gd name="T7" fmla="*/ 17 h 21"/>
                <a:gd name="T8" fmla="*/ 28 w 28"/>
                <a:gd name="T9" fmla="*/ 12 h 21"/>
                <a:gd name="T10" fmla="*/ 28 w 28"/>
                <a:gd name="T11" fmla="*/ 12 h 21"/>
                <a:gd name="T12" fmla="*/ 14 w 28"/>
                <a:gd name="T13" fmla="*/ 7 h 21"/>
                <a:gd name="T14" fmla="*/ 0 w 28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1">
                  <a:moveTo>
                    <a:pt x="0" y="0"/>
                  </a:moveTo>
                  <a:lnTo>
                    <a:pt x="23" y="21"/>
                  </a:lnTo>
                  <a:lnTo>
                    <a:pt x="23" y="21"/>
                  </a:lnTo>
                  <a:lnTo>
                    <a:pt x="27" y="17"/>
                  </a:lnTo>
                  <a:lnTo>
                    <a:pt x="28" y="12"/>
                  </a:lnTo>
                  <a:lnTo>
                    <a:pt x="28" y="12"/>
                  </a:lnTo>
                  <a:lnTo>
                    <a:pt x="14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76">
              <a:extLst>
                <a:ext uri="{FF2B5EF4-FFF2-40B4-BE49-F238E27FC236}">
                  <a16:creationId xmlns:a16="http://schemas.microsoft.com/office/drawing/2014/main" id="{106861E5-46FE-58A9-EA65-A493EB3D4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493"/>
              <a:ext cx="303" cy="106"/>
            </a:xfrm>
            <a:custGeom>
              <a:avLst/>
              <a:gdLst>
                <a:gd name="T0" fmla="*/ 630 w 910"/>
                <a:gd name="T1" fmla="*/ 0 h 318"/>
                <a:gd name="T2" fmla="*/ 432 w 910"/>
                <a:gd name="T3" fmla="*/ 3 h 318"/>
                <a:gd name="T4" fmla="*/ 426 w 910"/>
                <a:gd name="T5" fmla="*/ 3 h 318"/>
                <a:gd name="T6" fmla="*/ 426 w 910"/>
                <a:gd name="T7" fmla="*/ 3 h 318"/>
                <a:gd name="T8" fmla="*/ 420 w 910"/>
                <a:gd name="T9" fmla="*/ 3 h 318"/>
                <a:gd name="T10" fmla="*/ 223 w 910"/>
                <a:gd name="T11" fmla="*/ 8 h 318"/>
                <a:gd name="T12" fmla="*/ 223 w 910"/>
                <a:gd name="T13" fmla="*/ 8 h 318"/>
                <a:gd name="T14" fmla="*/ 223 w 910"/>
                <a:gd name="T15" fmla="*/ 8 h 318"/>
                <a:gd name="T16" fmla="*/ 223 w 910"/>
                <a:gd name="T17" fmla="*/ 8 h 318"/>
                <a:gd name="T18" fmla="*/ 150 w 910"/>
                <a:gd name="T19" fmla="*/ 7 h 318"/>
                <a:gd name="T20" fmla="*/ 145 w 910"/>
                <a:gd name="T21" fmla="*/ 7 h 318"/>
                <a:gd name="T22" fmla="*/ 144 w 910"/>
                <a:gd name="T23" fmla="*/ 7 h 318"/>
                <a:gd name="T24" fmla="*/ 140 w 910"/>
                <a:gd name="T25" fmla="*/ 7 h 318"/>
                <a:gd name="T26" fmla="*/ 78 w 910"/>
                <a:gd name="T27" fmla="*/ 6 h 318"/>
                <a:gd name="T28" fmla="*/ 78 w 910"/>
                <a:gd name="T29" fmla="*/ 6 h 318"/>
                <a:gd name="T30" fmla="*/ 78 w 910"/>
                <a:gd name="T31" fmla="*/ 6 h 318"/>
                <a:gd name="T32" fmla="*/ 78 w 910"/>
                <a:gd name="T33" fmla="*/ 6 h 318"/>
                <a:gd name="T34" fmla="*/ 23 w 910"/>
                <a:gd name="T35" fmla="*/ 6 h 318"/>
                <a:gd name="T36" fmla="*/ 7 w 910"/>
                <a:gd name="T37" fmla="*/ 7 h 318"/>
                <a:gd name="T38" fmla="*/ 0 w 910"/>
                <a:gd name="T39" fmla="*/ 7 h 318"/>
                <a:gd name="T40" fmla="*/ 0 w 910"/>
                <a:gd name="T41" fmla="*/ 7 h 318"/>
                <a:gd name="T42" fmla="*/ 30 w 910"/>
                <a:gd name="T43" fmla="*/ 113 h 318"/>
                <a:gd name="T44" fmla="*/ 117 w 910"/>
                <a:gd name="T45" fmla="*/ 111 h 318"/>
                <a:gd name="T46" fmla="*/ 207 w 910"/>
                <a:gd name="T47" fmla="*/ 109 h 318"/>
                <a:gd name="T48" fmla="*/ 307 w 910"/>
                <a:gd name="T49" fmla="*/ 112 h 318"/>
                <a:gd name="T50" fmla="*/ 407 w 910"/>
                <a:gd name="T51" fmla="*/ 122 h 318"/>
                <a:gd name="T52" fmla="*/ 428 w 910"/>
                <a:gd name="T53" fmla="*/ 126 h 318"/>
                <a:gd name="T54" fmla="*/ 469 w 910"/>
                <a:gd name="T55" fmla="*/ 137 h 318"/>
                <a:gd name="T56" fmla="*/ 505 w 910"/>
                <a:gd name="T57" fmla="*/ 152 h 318"/>
                <a:gd name="T58" fmla="*/ 541 w 910"/>
                <a:gd name="T59" fmla="*/ 170 h 318"/>
                <a:gd name="T60" fmla="*/ 591 w 910"/>
                <a:gd name="T61" fmla="*/ 203 h 318"/>
                <a:gd name="T62" fmla="*/ 657 w 910"/>
                <a:gd name="T63" fmla="*/ 253 h 318"/>
                <a:gd name="T64" fmla="*/ 731 w 910"/>
                <a:gd name="T65" fmla="*/ 318 h 318"/>
                <a:gd name="T66" fmla="*/ 735 w 910"/>
                <a:gd name="T67" fmla="*/ 296 h 318"/>
                <a:gd name="T68" fmla="*/ 746 w 910"/>
                <a:gd name="T69" fmla="*/ 253 h 318"/>
                <a:gd name="T70" fmla="*/ 761 w 910"/>
                <a:gd name="T71" fmla="*/ 210 h 318"/>
                <a:gd name="T72" fmla="*/ 781 w 910"/>
                <a:gd name="T73" fmla="*/ 170 h 318"/>
                <a:gd name="T74" fmla="*/ 804 w 910"/>
                <a:gd name="T75" fmla="*/ 132 h 318"/>
                <a:gd name="T76" fmla="*/ 831 w 910"/>
                <a:gd name="T77" fmla="*/ 95 h 318"/>
                <a:gd name="T78" fmla="*/ 861 w 910"/>
                <a:gd name="T79" fmla="*/ 63 h 318"/>
                <a:gd name="T80" fmla="*/ 894 w 910"/>
                <a:gd name="T81" fmla="*/ 34 h 318"/>
                <a:gd name="T82" fmla="*/ 910 w 910"/>
                <a:gd name="T83" fmla="*/ 20 h 318"/>
                <a:gd name="T84" fmla="*/ 852 w 910"/>
                <a:gd name="T85" fmla="*/ 10 h 318"/>
                <a:gd name="T86" fmla="*/ 798 w 910"/>
                <a:gd name="T87" fmla="*/ 5 h 318"/>
                <a:gd name="T88" fmla="*/ 687 w 910"/>
                <a:gd name="T8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0" h="318">
                  <a:moveTo>
                    <a:pt x="630" y="0"/>
                  </a:moveTo>
                  <a:lnTo>
                    <a:pt x="630" y="0"/>
                  </a:lnTo>
                  <a:lnTo>
                    <a:pt x="532" y="1"/>
                  </a:lnTo>
                  <a:lnTo>
                    <a:pt x="432" y="3"/>
                  </a:lnTo>
                  <a:lnTo>
                    <a:pt x="432" y="3"/>
                  </a:lnTo>
                  <a:lnTo>
                    <a:pt x="426" y="3"/>
                  </a:lnTo>
                  <a:lnTo>
                    <a:pt x="426" y="3"/>
                  </a:lnTo>
                  <a:lnTo>
                    <a:pt x="426" y="3"/>
                  </a:lnTo>
                  <a:lnTo>
                    <a:pt x="420" y="3"/>
                  </a:lnTo>
                  <a:lnTo>
                    <a:pt x="420" y="3"/>
                  </a:lnTo>
                  <a:lnTo>
                    <a:pt x="320" y="7"/>
                  </a:lnTo>
                  <a:lnTo>
                    <a:pt x="223" y="8"/>
                  </a:lnTo>
                  <a:lnTo>
                    <a:pt x="223" y="8"/>
                  </a:lnTo>
                  <a:lnTo>
                    <a:pt x="223" y="8"/>
                  </a:lnTo>
                  <a:lnTo>
                    <a:pt x="223" y="8"/>
                  </a:lnTo>
                  <a:lnTo>
                    <a:pt x="223" y="8"/>
                  </a:lnTo>
                  <a:lnTo>
                    <a:pt x="223" y="8"/>
                  </a:lnTo>
                  <a:lnTo>
                    <a:pt x="223" y="8"/>
                  </a:lnTo>
                  <a:lnTo>
                    <a:pt x="150" y="7"/>
                  </a:lnTo>
                  <a:lnTo>
                    <a:pt x="150" y="7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40" y="7"/>
                  </a:lnTo>
                  <a:lnTo>
                    <a:pt x="140" y="7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5" y="60"/>
                  </a:lnTo>
                  <a:lnTo>
                    <a:pt x="30" y="113"/>
                  </a:lnTo>
                  <a:lnTo>
                    <a:pt x="30" y="113"/>
                  </a:lnTo>
                  <a:lnTo>
                    <a:pt x="117" y="111"/>
                  </a:lnTo>
                  <a:lnTo>
                    <a:pt x="207" y="109"/>
                  </a:lnTo>
                  <a:lnTo>
                    <a:pt x="207" y="109"/>
                  </a:lnTo>
                  <a:lnTo>
                    <a:pt x="257" y="111"/>
                  </a:lnTo>
                  <a:lnTo>
                    <a:pt x="307" y="112"/>
                  </a:lnTo>
                  <a:lnTo>
                    <a:pt x="358" y="116"/>
                  </a:lnTo>
                  <a:lnTo>
                    <a:pt x="407" y="122"/>
                  </a:lnTo>
                  <a:lnTo>
                    <a:pt x="407" y="122"/>
                  </a:lnTo>
                  <a:lnTo>
                    <a:pt x="428" y="126"/>
                  </a:lnTo>
                  <a:lnTo>
                    <a:pt x="449" y="131"/>
                  </a:lnTo>
                  <a:lnTo>
                    <a:pt x="469" y="137"/>
                  </a:lnTo>
                  <a:lnTo>
                    <a:pt x="488" y="145"/>
                  </a:lnTo>
                  <a:lnTo>
                    <a:pt x="505" y="152"/>
                  </a:lnTo>
                  <a:lnTo>
                    <a:pt x="524" y="161"/>
                  </a:lnTo>
                  <a:lnTo>
                    <a:pt x="541" y="170"/>
                  </a:lnTo>
                  <a:lnTo>
                    <a:pt x="558" y="180"/>
                  </a:lnTo>
                  <a:lnTo>
                    <a:pt x="591" y="203"/>
                  </a:lnTo>
                  <a:lnTo>
                    <a:pt x="624" y="226"/>
                  </a:lnTo>
                  <a:lnTo>
                    <a:pt x="657" y="253"/>
                  </a:lnTo>
                  <a:lnTo>
                    <a:pt x="689" y="281"/>
                  </a:lnTo>
                  <a:lnTo>
                    <a:pt x="731" y="318"/>
                  </a:lnTo>
                  <a:lnTo>
                    <a:pt x="731" y="318"/>
                  </a:lnTo>
                  <a:lnTo>
                    <a:pt x="735" y="296"/>
                  </a:lnTo>
                  <a:lnTo>
                    <a:pt x="740" y="274"/>
                  </a:lnTo>
                  <a:lnTo>
                    <a:pt x="746" y="253"/>
                  </a:lnTo>
                  <a:lnTo>
                    <a:pt x="754" y="232"/>
                  </a:lnTo>
                  <a:lnTo>
                    <a:pt x="761" y="210"/>
                  </a:lnTo>
                  <a:lnTo>
                    <a:pt x="771" y="190"/>
                  </a:lnTo>
                  <a:lnTo>
                    <a:pt x="781" y="170"/>
                  </a:lnTo>
                  <a:lnTo>
                    <a:pt x="792" y="151"/>
                  </a:lnTo>
                  <a:lnTo>
                    <a:pt x="804" y="132"/>
                  </a:lnTo>
                  <a:lnTo>
                    <a:pt x="817" y="113"/>
                  </a:lnTo>
                  <a:lnTo>
                    <a:pt x="831" y="95"/>
                  </a:lnTo>
                  <a:lnTo>
                    <a:pt x="844" y="79"/>
                  </a:lnTo>
                  <a:lnTo>
                    <a:pt x="861" y="63"/>
                  </a:lnTo>
                  <a:lnTo>
                    <a:pt x="876" y="47"/>
                  </a:lnTo>
                  <a:lnTo>
                    <a:pt x="894" y="34"/>
                  </a:lnTo>
                  <a:lnTo>
                    <a:pt x="910" y="20"/>
                  </a:lnTo>
                  <a:lnTo>
                    <a:pt x="910" y="20"/>
                  </a:lnTo>
                  <a:lnTo>
                    <a:pt x="881" y="13"/>
                  </a:lnTo>
                  <a:lnTo>
                    <a:pt x="852" y="10"/>
                  </a:lnTo>
                  <a:lnTo>
                    <a:pt x="852" y="10"/>
                  </a:lnTo>
                  <a:lnTo>
                    <a:pt x="798" y="5"/>
                  </a:lnTo>
                  <a:lnTo>
                    <a:pt x="742" y="1"/>
                  </a:lnTo>
                  <a:lnTo>
                    <a:pt x="687" y="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77">
              <a:extLst>
                <a:ext uri="{FF2B5EF4-FFF2-40B4-BE49-F238E27FC236}">
                  <a16:creationId xmlns:a16="http://schemas.microsoft.com/office/drawing/2014/main" id="{92DE7419-41D9-3B77-9376-9529FC930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493"/>
              <a:ext cx="303" cy="106"/>
            </a:xfrm>
            <a:custGeom>
              <a:avLst/>
              <a:gdLst>
                <a:gd name="T0" fmla="*/ 630 w 910"/>
                <a:gd name="T1" fmla="*/ 0 h 318"/>
                <a:gd name="T2" fmla="*/ 432 w 910"/>
                <a:gd name="T3" fmla="*/ 3 h 318"/>
                <a:gd name="T4" fmla="*/ 426 w 910"/>
                <a:gd name="T5" fmla="*/ 3 h 318"/>
                <a:gd name="T6" fmla="*/ 426 w 910"/>
                <a:gd name="T7" fmla="*/ 3 h 318"/>
                <a:gd name="T8" fmla="*/ 420 w 910"/>
                <a:gd name="T9" fmla="*/ 3 h 318"/>
                <a:gd name="T10" fmla="*/ 223 w 910"/>
                <a:gd name="T11" fmla="*/ 8 h 318"/>
                <a:gd name="T12" fmla="*/ 223 w 910"/>
                <a:gd name="T13" fmla="*/ 8 h 318"/>
                <a:gd name="T14" fmla="*/ 223 w 910"/>
                <a:gd name="T15" fmla="*/ 8 h 318"/>
                <a:gd name="T16" fmla="*/ 223 w 910"/>
                <a:gd name="T17" fmla="*/ 8 h 318"/>
                <a:gd name="T18" fmla="*/ 150 w 910"/>
                <a:gd name="T19" fmla="*/ 7 h 318"/>
                <a:gd name="T20" fmla="*/ 145 w 910"/>
                <a:gd name="T21" fmla="*/ 7 h 318"/>
                <a:gd name="T22" fmla="*/ 144 w 910"/>
                <a:gd name="T23" fmla="*/ 7 h 318"/>
                <a:gd name="T24" fmla="*/ 140 w 910"/>
                <a:gd name="T25" fmla="*/ 7 h 318"/>
                <a:gd name="T26" fmla="*/ 78 w 910"/>
                <a:gd name="T27" fmla="*/ 6 h 318"/>
                <a:gd name="T28" fmla="*/ 78 w 910"/>
                <a:gd name="T29" fmla="*/ 6 h 318"/>
                <a:gd name="T30" fmla="*/ 78 w 910"/>
                <a:gd name="T31" fmla="*/ 6 h 318"/>
                <a:gd name="T32" fmla="*/ 78 w 910"/>
                <a:gd name="T33" fmla="*/ 6 h 318"/>
                <a:gd name="T34" fmla="*/ 23 w 910"/>
                <a:gd name="T35" fmla="*/ 6 h 318"/>
                <a:gd name="T36" fmla="*/ 7 w 910"/>
                <a:gd name="T37" fmla="*/ 7 h 318"/>
                <a:gd name="T38" fmla="*/ 0 w 910"/>
                <a:gd name="T39" fmla="*/ 7 h 318"/>
                <a:gd name="T40" fmla="*/ 0 w 910"/>
                <a:gd name="T41" fmla="*/ 7 h 318"/>
                <a:gd name="T42" fmla="*/ 30 w 910"/>
                <a:gd name="T43" fmla="*/ 113 h 318"/>
                <a:gd name="T44" fmla="*/ 117 w 910"/>
                <a:gd name="T45" fmla="*/ 111 h 318"/>
                <a:gd name="T46" fmla="*/ 207 w 910"/>
                <a:gd name="T47" fmla="*/ 109 h 318"/>
                <a:gd name="T48" fmla="*/ 307 w 910"/>
                <a:gd name="T49" fmla="*/ 112 h 318"/>
                <a:gd name="T50" fmla="*/ 407 w 910"/>
                <a:gd name="T51" fmla="*/ 122 h 318"/>
                <a:gd name="T52" fmla="*/ 428 w 910"/>
                <a:gd name="T53" fmla="*/ 126 h 318"/>
                <a:gd name="T54" fmla="*/ 469 w 910"/>
                <a:gd name="T55" fmla="*/ 137 h 318"/>
                <a:gd name="T56" fmla="*/ 505 w 910"/>
                <a:gd name="T57" fmla="*/ 152 h 318"/>
                <a:gd name="T58" fmla="*/ 541 w 910"/>
                <a:gd name="T59" fmla="*/ 170 h 318"/>
                <a:gd name="T60" fmla="*/ 591 w 910"/>
                <a:gd name="T61" fmla="*/ 203 h 318"/>
                <a:gd name="T62" fmla="*/ 657 w 910"/>
                <a:gd name="T63" fmla="*/ 253 h 318"/>
                <a:gd name="T64" fmla="*/ 731 w 910"/>
                <a:gd name="T65" fmla="*/ 318 h 318"/>
                <a:gd name="T66" fmla="*/ 735 w 910"/>
                <a:gd name="T67" fmla="*/ 296 h 318"/>
                <a:gd name="T68" fmla="*/ 746 w 910"/>
                <a:gd name="T69" fmla="*/ 253 h 318"/>
                <a:gd name="T70" fmla="*/ 761 w 910"/>
                <a:gd name="T71" fmla="*/ 210 h 318"/>
                <a:gd name="T72" fmla="*/ 781 w 910"/>
                <a:gd name="T73" fmla="*/ 170 h 318"/>
                <a:gd name="T74" fmla="*/ 804 w 910"/>
                <a:gd name="T75" fmla="*/ 132 h 318"/>
                <a:gd name="T76" fmla="*/ 831 w 910"/>
                <a:gd name="T77" fmla="*/ 95 h 318"/>
                <a:gd name="T78" fmla="*/ 861 w 910"/>
                <a:gd name="T79" fmla="*/ 63 h 318"/>
                <a:gd name="T80" fmla="*/ 894 w 910"/>
                <a:gd name="T81" fmla="*/ 34 h 318"/>
                <a:gd name="T82" fmla="*/ 910 w 910"/>
                <a:gd name="T83" fmla="*/ 20 h 318"/>
                <a:gd name="T84" fmla="*/ 852 w 910"/>
                <a:gd name="T85" fmla="*/ 10 h 318"/>
                <a:gd name="T86" fmla="*/ 798 w 910"/>
                <a:gd name="T87" fmla="*/ 5 h 318"/>
                <a:gd name="T88" fmla="*/ 687 w 910"/>
                <a:gd name="T8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0" h="318">
                  <a:moveTo>
                    <a:pt x="630" y="0"/>
                  </a:moveTo>
                  <a:lnTo>
                    <a:pt x="630" y="0"/>
                  </a:lnTo>
                  <a:lnTo>
                    <a:pt x="532" y="1"/>
                  </a:lnTo>
                  <a:lnTo>
                    <a:pt x="432" y="3"/>
                  </a:lnTo>
                  <a:lnTo>
                    <a:pt x="432" y="3"/>
                  </a:lnTo>
                  <a:lnTo>
                    <a:pt x="426" y="3"/>
                  </a:lnTo>
                  <a:lnTo>
                    <a:pt x="426" y="3"/>
                  </a:lnTo>
                  <a:lnTo>
                    <a:pt x="426" y="3"/>
                  </a:lnTo>
                  <a:lnTo>
                    <a:pt x="420" y="3"/>
                  </a:lnTo>
                  <a:lnTo>
                    <a:pt x="420" y="3"/>
                  </a:lnTo>
                  <a:lnTo>
                    <a:pt x="320" y="7"/>
                  </a:lnTo>
                  <a:lnTo>
                    <a:pt x="223" y="8"/>
                  </a:lnTo>
                  <a:lnTo>
                    <a:pt x="223" y="8"/>
                  </a:lnTo>
                  <a:lnTo>
                    <a:pt x="223" y="8"/>
                  </a:lnTo>
                  <a:lnTo>
                    <a:pt x="223" y="8"/>
                  </a:lnTo>
                  <a:lnTo>
                    <a:pt x="223" y="8"/>
                  </a:lnTo>
                  <a:lnTo>
                    <a:pt x="223" y="8"/>
                  </a:lnTo>
                  <a:lnTo>
                    <a:pt x="223" y="8"/>
                  </a:lnTo>
                  <a:lnTo>
                    <a:pt x="150" y="7"/>
                  </a:lnTo>
                  <a:lnTo>
                    <a:pt x="150" y="7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145" y="7"/>
                  </a:lnTo>
                  <a:lnTo>
                    <a:pt x="144" y="7"/>
                  </a:lnTo>
                  <a:lnTo>
                    <a:pt x="144" y="7"/>
                  </a:lnTo>
                  <a:lnTo>
                    <a:pt x="140" y="7"/>
                  </a:lnTo>
                  <a:lnTo>
                    <a:pt x="140" y="7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5" y="60"/>
                  </a:lnTo>
                  <a:lnTo>
                    <a:pt x="30" y="113"/>
                  </a:lnTo>
                  <a:lnTo>
                    <a:pt x="30" y="113"/>
                  </a:lnTo>
                  <a:lnTo>
                    <a:pt x="117" y="111"/>
                  </a:lnTo>
                  <a:lnTo>
                    <a:pt x="207" y="109"/>
                  </a:lnTo>
                  <a:lnTo>
                    <a:pt x="207" y="109"/>
                  </a:lnTo>
                  <a:lnTo>
                    <a:pt x="257" y="111"/>
                  </a:lnTo>
                  <a:lnTo>
                    <a:pt x="307" y="112"/>
                  </a:lnTo>
                  <a:lnTo>
                    <a:pt x="358" y="116"/>
                  </a:lnTo>
                  <a:lnTo>
                    <a:pt x="407" y="122"/>
                  </a:lnTo>
                  <a:lnTo>
                    <a:pt x="407" y="122"/>
                  </a:lnTo>
                  <a:lnTo>
                    <a:pt x="428" y="126"/>
                  </a:lnTo>
                  <a:lnTo>
                    <a:pt x="449" y="131"/>
                  </a:lnTo>
                  <a:lnTo>
                    <a:pt x="469" y="137"/>
                  </a:lnTo>
                  <a:lnTo>
                    <a:pt x="488" y="145"/>
                  </a:lnTo>
                  <a:lnTo>
                    <a:pt x="505" y="152"/>
                  </a:lnTo>
                  <a:lnTo>
                    <a:pt x="524" y="161"/>
                  </a:lnTo>
                  <a:lnTo>
                    <a:pt x="541" y="170"/>
                  </a:lnTo>
                  <a:lnTo>
                    <a:pt x="558" y="180"/>
                  </a:lnTo>
                  <a:lnTo>
                    <a:pt x="591" y="203"/>
                  </a:lnTo>
                  <a:lnTo>
                    <a:pt x="624" y="226"/>
                  </a:lnTo>
                  <a:lnTo>
                    <a:pt x="657" y="253"/>
                  </a:lnTo>
                  <a:lnTo>
                    <a:pt x="689" y="281"/>
                  </a:lnTo>
                  <a:lnTo>
                    <a:pt x="731" y="318"/>
                  </a:lnTo>
                  <a:lnTo>
                    <a:pt x="731" y="318"/>
                  </a:lnTo>
                  <a:lnTo>
                    <a:pt x="735" y="296"/>
                  </a:lnTo>
                  <a:lnTo>
                    <a:pt x="740" y="274"/>
                  </a:lnTo>
                  <a:lnTo>
                    <a:pt x="746" y="253"/>
                  </a:lnTo>
                  <a:lnTo>
                    <a:pt x="754" y="232"/>
                  </a:lnTo>
                  <a:lnTo>
                    <a:pt x="761" y="210"/>
                  </a:lnTo>
                  <a:lnTo>
                    <a:pt x="771" y="190"/>
                  </a:lnTo>
                  <a:lnTo>
                    <a:pt x="781" y="170"/>
                  </a:lnTo>
                  <a:lnTo>
                    <a:pt x="792" y="151"/>
                  </a:lnTo>
                  <a:lnTo>
                    <a:pt x="804" y="132"/>
                  </a:lnTo>
                  <a:lnTo>
                    <a:pt x="817" y="113"/>
                  </a:lnTo>
                  <a:lnTo>
                    <a:pt x="831" y="95"/>
                  </a:lnTo>
                  <a:lnTo>
                    <a:pt x="844" y="79"/>
                  </a:lnTo>
                  <a:lnTo>
                    <a:pt x="861" y="63"/>
                  </a:lnTo>
                  <a:lnTo>
                    <a:pt x="876" y="47"/>
                  </a:lnTo>
                  <a:lnTo>
                    <a:pt x="894" y="34"/>
                  </a:lnTo>
                  <a:lnTo>
                    <a:pt x="910" y="20"/>
                  </a:lnTo>
                  <a:lnTo>
                    <a:pt x="910" y="20"/>
                  </a:lnTo>
                  <a:lnTo>
                    <a:pt x="881" y="13"/>
                  </a:lnTo>
                  <a:lnTo>
                    <a:pt x="852" y="10"/>
                  </a:lnTo>
                  <a:lnTo>
                    <a:pt x="852" y="10"/>
                  </a:lnTo>
                  <a:lnTo>
                    <a:pt x="798" y="5"/>
                  </a:lnTo>
                  <a:lnTo>
                    <a:pt x="742" y="1"/>
                  </a:lnTo>
                  <a:lnTo>
                    <a:pt x="687" y="0"/>
                  </a:lnTo>
                  <a:lnTo>
                    <a:pt x="63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78">
              <a:extLst>
                <a:ext uri="{FF2B5EF4-FFF2-40B4-BE49-F238E27FC236}">
                  <a16:creationId xmlns:a16="http://schemas.microsoft.com/office/drawing/2014/main" id="{134E83BB-17E4-BD21-9C41-39DED8B39E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47" y="2018"/>
              <a:ext cx="1011" cy="807"/>
            </a:xfrm>
            <a:custGeom>
              <a:avLst/>
              <a:gdLst>
                <a:gd name="T0" fmla="*/ 929 w 3031"/>
                <a:gd name="T1" fmla="*/ 494 h 2420"/>
                <a:gd name="T2" fmla="*/ 886 w 3031"/>
                <a:gd name="T3" fmla="*/ 559 h 2420"/>
                <a:gd name="T4" fmla="*/ 924 w 3031"/>
                <a:gd name="T5" fmla="*/ 624 h 2420"/>
                <a:gd name="T6" fmla="*/ 1053 w 3031"/>
                <a:gd name="T7" fmla="*/ 742 h 2420"/>
                <a:gd name="T8" fmla="*/ 1281 w 3031"/>
                <a:gd name="T9" fmla="*/ 955 h 2420"/>
                <a:gd name="T10" fmla="*/ 1437 w 3031"/>
                <a:gd name="T11" fmla="*/ 1091 h 2420"/>
                <a:gd name="T12" fmla="*/ 1562 w 3031"/>
                <a:gd name="T13" fmla="*/ 1186 h 2420"/>
                <a:gd name="T14" fmla="*/ 1661 w 3031"/>
                <a:gd name="T15" fmla="*/ 1254 h 2420"/>
                <a:gd name="T16" fmla="*/ 1891 w 3031"/>
                <a:gd name="T17" fmla="*/ 1392 h 2420"/>
                <a:gd name="T18" fmla="*/ 2058 w 3031"/>
                <a:gd name="T19" fmla="*/ 1502 h 2420"/>
                <a:gd name="T20" fmla="*/ 2159 w 3031"/>
                <a:gd name="T21" fmla="*/ 1580 h 2420"/>
                <a:gd name="T22" fmla="*/ 2300 w 3031"/>
                <a:gd name="T23" fmla="*/ 1706 h 2420"/>
                <a:gd name="T24" fmla="*/ 2437 w 3031"/>
                <a:gd name="T25" fmla="*/ 1841 h 2420"/>
                <a:gd name="T26" fmla="*/ 2536 w 3031"/>
                <a:gd name="T27" fmla="*/ 1942 h 2420"/>
                <a:gd name="T28" fmla="*/ 2634 w 3031"/>
                <a:gd name="T29" fmla="*/ 2043 h 2420"/>
                <a:gd name="T30" fmla="*/ 2680 w 3031"/>
                <a:gd name="T31" fmla="*/ 2083 h 2420"/>
                <a:gd name="T32" fmla="*/ 2754 w 3031"/>
                <a:gd name="T33" fmla="*/ 2139 h 2420"/>
                <a:gd name="T34" fmla="*/ 2824 w 3031"/>
                <a:gd name="T35" fmla="*/ 2198 h 2420"/>
                <a:gd name="T36" fmla="*/ 2900 w 3031"/>
                <a:gd name="T37" fmla="*/ 2291 h 2420"/>
                <a:gd name="T38" fmla="*/ 3031 w 3031"/>
                <a:gd name="T39" fmla="*/ 2420 h 2420"/>
                <a:gd name="T40" fmla="*/ 2997 w 3031"/>
                <a:gd name="T41" fmla="*/ 2271 h 2420"/>
                <a:gd name="T42" fmla="*/ 2921 w 3031"/>
                <a:gd name="T43" fmla="*/ 2190 h 2420"/>
                <a:gd name="T44" fmla="*/ 2776 w 3031"/>
                <a:gd name="T45" fmla="*/ 2025 h 2420"/>
                <a:gd name="T46" fmla="*/ 2559 w 3031"/>
                <a:gd name="T47" fmla="*/ 1779 h 2420"/>
                <a:gd name="T48" fmla="*/ 2421 w 3031"/>
                <a:gd name="T49" fmla="*/ 1636 h 2420"/>
                <a:gd name="T50" fmla="*/ 2367 w 3031"/>
                <a:gd name="T51" fmla="*/ 1588 h 2420"/>
                <a:gd name="T52" fmla="*/ 2242 w 3031"/>
                <a:gd name="T53" fmla="*/ 1498 h 2420"/>
                <a:gd name="T54" fmla="*/ 1953 w 3031"/>
                <a:gd name="T55" fmla="*/ 1299 h 2420"/>
                <a:gd name="T56" fmla="*/ 1843 w 3031"/>
                <a:gd name="T57" fmla="*/ 1213 h 2420"/>
                <a:gd name="T58" fmla="*/ 1787 w 3031"/>
                <a:gd name="T59" fmla="*/ 1162 h 2420"/>
                <a:gd name="T60" fmla="*/ 1627 w 3031"/>
                <a:gd name="T61" fmla="*/ 1004 h 2420"/>
                <a:gd name="T62" fmla="*/ 1561 w 3031"/>
                <a:gd name="T63" fmla="*/ 927 h 2420"/>
                <a:gd name="T64" fmla="*/ 1532 w 3031"/>
                <a:gd name="T65" fmla="*/ 879 h 2420"/>
                <a:gd name="T66" fmla="*/ 1514 w 3031"/>
                <a:gd name="T67" fmla="*/ 850 h 2420"/>
                <a:gd name="T68" fmla="*/ 1481 w 3031"/>
                <a:gd name="T69" fmla="*/ 816 h 2420"/>
                <a:gd name="T70" fmla="*/ 1438 w 3031"/>
                <a:gd name="T71" fmla="*/ 790 h 2420"/>
                <a:gd name="T72" fmla="*/ 1307 w 3031"/>
                <a:gd name="T73" fmla="*/ 732 h 2420"/>
                <a:gd name="T74" fmla="*/ 1204 w 3031"/>
                <a:gd name="T75" fmla="*/ 683 h 2420"/>
                <a:gd name="T76" fmla="*/ 1083 w 3031"/>
                <a:gd name="T77" fmla="*/ 603 h 2420"/>
                <a:gd name="T78" fmla="*/ 933 w 3031"/>
                <a:gd name="T79" fmla="*/ 486 h 2420"/>
                <a:gd name="T80" fmla="*/ 19 w 3031"/>
                <a:gd name="T81" fmla="*/ 136 h 2420"/>
                <a:gd name="T82" fmla="*/ 0 w 3031"/>
                <a:gd name="T83" fmla="*/ 141 h 2420"/>
                <a:gd name="T84" fmla="*/ 132 w 3031"/>
                <a:gd name="T85" fmla="*/ 0 h 2420"/>
                <a:gd name="T86" fmla="*/ 28 w 3031"/>
                <a:gd name="T87" fmla="*/ 3 h 2420"/>
                <a:gd name="T88" fmla="*/ 132 w 3031"/>
                <a:gd name="T89" fmla="*/ 0 h 2420"/>
                <a:gd name="T90" fmla="*/ 132 w 3031"/>
                <a:gd name="T91" fmla="*/ 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31" h="2420">
                  <a:moveTo>
                    <a:pt x="933" y="486"/>
                  </a:moveTo>
                  <a:lnTo>
                    <a:pt x="933" y="486"/>
                  </a:lnTo>
                  <a:lnTo>
                    <a:pt x="929" y="494"/>
                  </a:lnTo>
                  <a:lnTo>
                    <a:pt x="918" y="513"/>
                  </a:lnTo>
                  <a:lnTo>
                    <a:pt x="900" y="540"/>
                  </a:lnTo>
                  <a:lnTo>
                    <a:pt x="886" y="559"/>
                  </a:lnTo>
                  <a:lnTo>
                    <a:pt x="871" y="578"/>
                  </a:lnTo>
                  <a:lnTo>
                    <a:pt x="871" y="578"/>
                  </a:lnTo>
                  <a:lnTo>
                    <a:pt x="924" y="624"/>
                  </a:lnTo>
                  <a:lnTo>
                    <a:pt x="976" y="670"/>
                  </a:lnTo>
                  <a:lnTo>
                    <a:pt x="976" y="670"/>
                  </a:lnTo>
                  <a:lnTo>
                    <a:pt x="1053" y="742"/>
                  </a:lnTo>
                  <a:lnTo>
                    <a:pt x="1128" y="814"/>
                  </a:lnTo>
                  <a:lnTo>
                    <a:pt x="1205" y="884"/>
                  </a:lnTo>
                  <a:lnTo>
                    <a:pt x="1281" y="955"/>
                  </a:lnTo>
                  <a:lnTo>
                    <a:pt x="1358" y="1024"/>
                  </a:lnTo>
                  <a:lnTo>
                    <a:pt x="1398" y="1057"/>
                  </a:lnTo>
                  <a:lnTo>
                    <a:pt x="1437" y="1091"/>
                  </a:lnTo>
                  <a:lnTo>
                    <a:pt x="1479" y="1123"/>
                  </a:lnTo>
                  <a:lnTo>
                    <a:pt x="1520" y="1156"/>
                  </a:lnTo>
                  <a:lnTo>
                    <a:pt x="1562" y="1186"/>
                  </a:lnTo>
                  <a:lnTo>
                    <a:pt x="1605" y="1216"/>
                  </a:lnTo>
                  <a:lnTo>
                    <a:pt x="1605" y="1216"/>
                  </a:lnTo>
                  <a:lnTo>
                    <a:pt x="1661" y="1254"/>
                  </a:lnTo>
                  <a:lnTo>
                    <a:pt x="1718" y="1289"/>
                  </a:lnTo>
                  <a:lnTo>
                    <a:pt x="1833" y="1357"/>
                  </a:lnTo>
                  <a:lnTo>
                    <a:pt x="1891" y="1392"/>
                  </a:lnTo>
                  <a:lnTo>
                    <a:pt x="1947" y="1428"/>
                  </a:lnTo>
                  <a:lnTo>
                    <a:pt x="2003" y="1464"/>
                  </a:lnTo>
                  <a:lnTo>
                    <a:pt x="2058" y="1502"/>
                  </a:lnTo>
                  <a:lnTo>
                    <a:pt x="2058" y="1502"/>
                  </a:lnTo>
                  <a:lnTo>
                    <a:pt x="2110" y="1541"/>
                  </a:lnTo>
                  <a:lnTo>
                    <a:pt x="2159" y="1580"/>
                  </a:lnTo>
                  <a:lnTo>
                    <a:pt x="2207" y="1622"/>
                  </a:lnTo>
                  <a:lnTo>
                    <a:pt x="2254" y="1664"/>
                  </a:lnTo>
                  <a:lnTo>
                    <a:pt x="2300" y="1706"/>
                  </a:lnTo>
                  <a:lnTo>
                    <a:pt x="2346" y="1750"/>
                  </a:lnTo>
                  <a:lnTo>
                    <a:pt x="2437" y="1841"/>
                  </a:lnTo>
                  <a:lnTo>
                    <a:pt x="2437" y="1841"/>
                  </a:lnTo>
                  <a:lnTo>
                    <a:pt x="2463" y="1866"/>
                  </a:lnTo>
                  <a:lnTo>
                    <a:pt x="2487" y="1892"/>
                  </a:lnTo>
                  <a:lnTo>
                    <a:pt x="2536" y="1942"/>
                  </a:lnTo>
                  <a:lnTo>
                    <a:pt x="2584" y="1994"/>
                  </a:lnTo>
                  <a:lnTo>
                    <a:pt x="2609" y="2019"/>
                  </a:lnTo>
                  <a:lnTo>
                    <a:pt x="2634" y="2043"/>
                  </a:lnTo>
                  <a:lnTo>
                    <a:pt x="2634" y="2043"/>
                  </a:lnTo>
                  <a:lnTo>
                    <a:pt x="2657" y="2064"/>
                  </a:lnTo>
                  <a:lnTo>
                    <a:pt x="2680" y="2083"/>
                  </a:lnTo>
                  <a:lnTo>
                    <a:pt x="2705" y="2102"/>
                  </a:lnTo>
                  <a:lnTo>
                    <a:pt x="2729" y="2120"/>
                  </a:lnTo>
                  <a:lnTo>
                    <a:pt x="2754" y="2139"/>
                  </a:lnTo>
                  <a:lnTo>
                    <a:pt x="2778" y="2158"/>
                  </a:lnTo>
                  <a:lnTo>
                    <a:pt x="2802" y="2177"/>
                  </a:lnTo>
                  <a:lnTo>
                    <a:pt x="2824" y="2198"/>
                  </a:lnTo>
                  <a:lnTo>
                    <a:pt x="2859" y="2246"/>
                  </a:lnTo>
                  <a:lnTo>
                    <a:pt x="2859" y="2246"/>
                  </a:lnTo>
                  <a:lnTo>
                    <a:pt x="2900" y="2291"/>
                  </a:lnTo>
                  <a:lnTo>
                    <a:pt x="2943" y="2335"/>
                  </a:lnTo>
                  <a:lnTo>
                    <a:pt x="2987" y="2378"/>
                  </a:lnTo>
                  <a:lnTo>
                    <a:pt x="3031" y="2420"/>
                  </a:lnTo>
                  <a:lnTo>
                    <a:pt x="3031" y="2420"/>
                  </a:lnTo>
                  <a:lnTo>
                    <a:pt x="3008" y="2314"/>
                  </a:lnTo>
                  <a:lnTo>
                    <a:pt x="2997" y="2271"/>
                  </a:lnTo>
                  <a:lnTo>
                    <a:pt x="3000" y="2270"/>
                  </a:lnTo>
                  <a:lnTo>
                    <a:pt x="3000" y="2270"/>
                  </a:lnTo>
                  <a:lnTo>
                    <a:pt x="2921" y="2190"/>
                  </a:lnTo>
                  <a:lnTo>
                    <a:pt x="2875" y="2143"/>
                  </a:lnTo>
                  <a:lnTo>
                    <a:pt x="2875" y="2143"/>
                  </a:lnTo>
                  <a:lnTo>
                    <a:pt x="2776" y="2025"/>
                  </a:lnTo>
                  <a:lnTo>
                    <a:pt x="2708" y="1947"/>
                  </a:lnTo>
                  <a:lnTo>
                    <a:pt x="2634" y="1863"/>
                  </a:lnTo>
                  <a:lnTo>
                    <a:pt x="2559" y="1779"/>
                  </a:lnTo>
                  <a:lnTo>
                    <a:pt x="2487" y="1701"/>
                  </a:lnTo>
                  <a:lnTo>
                    <a:pt x="2453" y="1667"/>
                  </a:lnTo>
                  <a:lnTo>
                    <a:pt x="2421" y="1636"/>
                  </a:lnTo>
                  <a:lnTo>
                    <a:pt x="2392" y="1609"/>
                  </a:lnTo>
                  <a:lnTo>
                    <a:pt x="2367" y="1588"/>
                  </a:lnTo>
                  <a:lnTo>
                    <a:pt x="2367" y="1588"/>
                  </a:lnTo>
                  <a:lnTo>
                    <a:pt x="2342" y="1569"/>
                  </a:lnTo>
                  <a:lnTo>
                    <a:pt x="2312" y="1546"/>
                  </a:lnTo>
                  <a:lnTo>
                    <a:pt x="2242" y="1498"/>
                  </a:lnTo>
                  <a:lnTo>
                    <a:pt x="2079" y="1387"/>
                  </a:lnTo>
                  <a:lnTo>
                    <a:pt x="1994" y="1328"/>
                  </a:lnTo>
                  <a:lnTo>
                    <a:pt x="1953" y="1299"/>
                  </a:lnTo>
                  <a:lnTo>
                    <a:pt x="1913" y="1270"/>
                  </a:lnTo>
                  <a:lnTo>
                    <a:pt x="1877" y="1241"/>
                  </a:lnTo>
                  <a:lnTo>
                    <a:pt x="1843" y="1213"/>
                  </a:lnTo>
                  <a:lnTo>
                    <a:pt x="1813" y="1187"/>
                  </a:lnTo>
                  <a:lnTo>
                    <a:pt x="1787" y="1162"/>
                  </a:lnTo>
                  <a:lnTo>
                    <a:pt x="1787" y="1162"/>
                  </a:lnTo>
                  <a:lnTo>
                    <a:pt x="1741" y="1115"/>
                  </a:lnTo>
                  <a:lnTo>
                    <a:pt x="1699" y="1074"/>
                  </a:lnTo>
                  <a:lnTo>
                    <a:pt x="1627" y="1004"/>
                  </a:lnTo>
                  <a:lnTo>
                    <a:pt x="1598" y="973"/>
                  </a:lnTo>
                  <a:lnTo>
                    <a:pt x="1572" y="942"/>
                  </a:lnTo>
                  <a:lnTo>
                    <a:pt x="1561" y="927"/>
                  </a:lnTo>
                  <a:lnTo>
                    <a:pt x="1550" y="912"/>
                  </a:lnTo>
                  <a:lnTo>
                    <a:pt x="1540" y="896"/>
                  </a:lnTo>
                  <a:lnTo>
                    <a:pt x="1532" y="879"/>
                  </a:lnTo>
                  <a:lnTo>
                    <a:pt x="1532" y="879"/>
                  </a:lnTo>
                  <a:lnTo>
                    <a:pt x="1523" y="864"/>
                  </a:lnTo>
                  <a:lnTo>
                    <a:pt x="1514" y="850"/>
                  </a:lnTo>
                  <a:lnTo>
                    <a:pt x="1504" y="838"/>
                  </a:lnTo>
                  <a:lnTo>
                    <a:pt x="1494" y="826"/>
                  </a:lnTo>
                  <a:lnTo>
                    <a:pt x="1481" y="816"/>
                  </a:lnTo>
                  <a:lnTo>
                    <a:pt x="1468" y="808"/>
                  </a:lnTo>
                  <a:lnTo>
                    <a:pt x="1453" y="799"/>
                  </a:lnTo>
                  <a:lnTo>
                    <a:pt x="1438" y="790"/>
                  </a:lnTo>
                  <a:lnTo>
                    <a:pt x="1402" y="772"/>
                  </a:lnTo>
                  <a:lnTo>
                    <a:pt x="1359" y="755"/>
                  </a:lnTo>
                  <a:lnTo>
                    <a:pt x="1307" y="732"/>
                  </a:lnTo>
                  <a:lnTo>
                    <a:pt x="1245" y="704"/>
                  </a:lnTo>
                  <a:lnTo>
                    <a:pt x="1245" y="704"/>
                  </a:lnTo>
                  <a:lnTo>
                    <a:pt x="1204" y="683"/>
                  </a:lnTo>
                  <a:lnTo>
                    <a:pt x="1163" y="658"/>
                  </a:lnTo>
                  <a:lnTo>
                    <a:pt x="1123" y="632"/>
                  </a:lnTo>
                  <a:lnTo>
                    <a:pt x="1083" y="603"/>
                  </a:lnTo>
                  <a:lnTo>
                    <a:pt x="1044" y="574"/>
                  </a:lnTo>
                  <a:lnTo>
                    <a:pt x="1006" y="544"/>
                  </a:lnTo>
                  <a:lnTo>
                    <a:pt x="933" y="486"/>
                  </a:lnTo>
                  <a:lnTo>
                    <a:pt x="933" y="486"/>
                  </a:lnTo>
                  <a:close/>
                  <a:moveTo>
                    <a:pt x="19" y="136"/>
                  </a:moveTo>
                  <a:lnTo>
                    <a:pt x="19" y="13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19" y="136"/>
                  </a:lnTo>
                  <a:close/>
                  <a:moveTo>
                    <a:pt x="132" y="0"/>
                  </a:moveTo>
                  <a:lnTo>
                    <a:pt x="132" y="0"/>
                  </a:lnTo>
                  <a:lnTo>
                    <a:pt x="81" y="1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81" y="1"/>
                  </a:lnTo>
                  <a:lnTo>
                    <a:pt x="132" y="0"/>
                  </a:lnTo>
                  <a:close/>
                  <a:moveTo>
                    <a:pt x="132" y="0"/>
                  </a:move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79">
              <a:extLst>
                <a:ext uri="{FF2B5EF4-FFF2-40B4-BE49-F238E27FC236}">
                  <a16:creationId xmlns:a16="http://schemas.microsoft.com/office/drawing/2014/main" id="{B8B7EAAB-2F5E-FBAD-B7D4-D9DD8C3D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" y="2180"/>
              <a:ext cx="720" cy="645"/>
            </a:xfrm>
            <a:custGeom>
              <a:avLst/>
              <a:gdLst>
                <a:gd name="T0" fmla="*/ 62 w 2160"/>
                <a:gd name="T1" fmla="*/ 0 h 1934"/>
                <a:gd name="T2" fmla="*/ 47 w 2160"/>
                <a:gd name="T3" fmla="*/ 27 h 1934"/>
                <a:gd name="T4" fmla="*/ 15 w 2160"/>
                <a:gd name="T5" fmla="*/ 73 h 1934"/>
                <a:gd name="T6" fmla="*/ 0 w 2160"/>
                <a:gd name="T7" fmla="*/ 92 h 1934"/>
                <a:gd name="T8" fmla="*/ 105 w 2160"/>
                <a:gd name="T9" fmla="*/ 184 h 1934"/>
                <a:gd name="T10" fmla="*/ 182 w 2160"/>
                <a:gd name="T11" fmla="*/ 256 h 1934"/>
                <a:gd name="T12" fmla="*/ 334 w 2160"/>
                <a:gd name="T13" fmla="*/ 398 h 1934"/>
                <a:gd name="T14" fmla="*/ 487 w 2160"/>
                <a:gd name="T15" fmla="*/ 538 h 1934"/>
                <a:gd name="T16" fmla="*/ 566 w 2160"/>
                <a:gd name="T17" fmla="*/ 605 h 1934"/>
                <a:gd name="T18" fmla="*/ 649 w 2160"/>
                <a:gd name="T19" fmla="*/ 670 h 1934"/>
                <a:gd name="T20" fmla="*/ 734 w 2160"/>
                <a:gd name="T21" fmla="*/ 730 h 1934"/>
                <a:gd name="T22" fmla="*/ 790 w 2160"/>
                <a:gd name="T23" fmla="*/ 768 h 1934"/>
                <a:gd name="T24" fmla="*/ 962 w 2160"/>
                <a:gd name="T25" fmla="*/ 871 h 1934"/>
                <a:gd name="T26" fmla="*/ 1076 w 2160"/>
                <a:gd name="T27" fmla="*/ 942 h 1934"/>
                <a:gd name="T28" fmla="*/ 1187 w 2160"/>
                <a:gd name="T29" fmla="*/ 1016 h 1934"/>
                <a:gd name="T30" fmla="*/ 1239 w 2160"/>
                <a:gd name="T31" fmla="*/ 1055 h 1934"/>
                <a:gd name="T32" fmla="*/ 1336 w 2160"/>
                <a:gd name="T33" fmla="*/ 1136 h 1934"/>
                <a:gd name="T34" fmla="*/ 1429 w 2160"/>
                <a:gd name="T35" fmla="*/ 1220 h 1934"/>
                <a:gd name="T36" fmla="*/ 1566 w 2160"/>
                <a:gd name="T37" fmla="*/ 1355 h 1934"/>
                <a:gd name="T38" fmla="*/ 1592 w 2160"/>
                <a:gd name="T39" fmla="*/ 1380 h 1934"/>
                <a:gd name="T40" fmla="*/ 1665 w 2160"/>
                <a:gd name="T41" fmla="*/ 1456 h 1934"/>
                <a:gd name="T42" fmla="*/ 1738 w 2160"/>
                <a:gd name="T43" fmla="*/ 1533 h 1934"/>
                <a:gd name="T44" fmla="*/ 1763 w 2160"/>
                <a:gd name="T45" fmla="*/ 1557 h 1934"/>
                <a:gd name="T46" fmla="*/ 1809 w 2160"/>
                <a:gd name="T47" fmla="*/ 1597 h 1934"/>
                <a:gd name="T48" fmla="*/ 1858 w 2160"/>
                <a:gd name="T49" fmla="*/ 1634 h 1934"/>
                <a:gd name="T50" fmla="*/ 1907 w 2160"/>
                <a:gd name="T51" fmla="*/ 1672 h 1934"/>
                <a:gd name="T52" fmla="*/ 1953 w 2160"/>
                <a:gd name="T53" fmla="*/ 1712 h 1934"/>
                <a:gd name="T54" fmla="*/ 1988 w 2160"/>
                <a:gd name="T55" fmla="*/ 1760 h 1934"/>
                <a:gd name="T56" fmla="*/ 2072 w 2160"/>
                <a:gd name="T57" fmla="*/ 1849 h 1934"/>
                <a:gd name="T58" fmla="*/ 2160 w 2160"/>
                <a:gd name="T59" fmla="*/ 1934 h 1934"/>
                <a:gd name="T60" fmla="*/ 2137 w 2160"/>
                <a:gd name="T61" fmla="*/ 1828 h 1934"/>
                <a:gd name="T62" fmla="*/ 2129 w 2160"/>
                <a:gd name="T63" fmla="*/ 1784 h 1934"/>
                <a:gd name="T64" fmla="*/ 2050 w 2160"/>
                <a:gd name="T65" fmla="*/ 1704 h 1934"/>
                <a:gd name="T66" fmla="*/ 2004 w 2160"/>
                <a:gd name="T67" fmla="*/ 1657 h 1934"/>
                <a:gd name="T68" fmla="*/ 1837 w 2160"/>
                <a:gd name="T69" fmla="*/ 1461 h 1934"/>
                <a:gd name="T70" fmla="*/ 1688 w 2160"/>
                <a:gd name="T71" fmla="*/ 1293 h 1934"/>
                <a:gd name="T72" fmla="*/ 1582 w 2160"/>
                <a:gd name="T73" fmla="*/ 1181 h 1934"/>
                <a:gd name="T74" fmla="*/ 1521 w 2160"/>
                <a:gd name="T75" fmla="*/ 1123 h 1934"/>
                <a:gd name="T76" fmla="*/ 1496 w 2160"/>
                <a:gd name="T77" fmla="*/ 1102 h 1934"/>
                <a:gd name="T78" fmla="*/ 1441 w 2160"/>
                <a:gd name="T79" fmla="*/ 1060 h 1934"/>
                <a:gd name="T80" fmla="*/ 1208 w 2160"/>
                <a:gd name="T81" fmla="*/ 901 h 1934"/>
                <a:gd name="T82" fmla="*/ 1082 w 2160"/>
                <a:gd name="T83" fmla="*/ 813 h 1934"/>
                <a:gd name="T84" fmla="*/ 1006 w 2160"/>
                <a:gd name="T85" fmla="*/ 755 h 1934"/>
                <a:gd name="T86" fmla="*/ 942 w 2160"/>
                <a:gd name="T87" fmla="*/ 701 h 1934"/>
                <a:gd name="T88" fmla="*/ 916 w 2160"/>
                <a:gd name="T89" fmla="*/ 676 h 1934"/>
                <a:gd name="T90" fmla="*/ 828 w 2160"/>
                <a:gd name="T91" fmla="*/ 588 h 1934"/>
                <a:gd name="T92" fmla="*/ 727 w 2160"/>
                <a:gd name="T93" fmla="*/ 487 h 1934"/>
                <a:gd name="T94" fmla="*/ 690 w 2160"/>
                <a:gd name="T95" fmla="*/ 441 h 1934"/>
                <a:gd name="T96" fmla="*/ 669 w 2160"/>
                <a:gd name="T97" fmla="*/ 410 h 1934"/>
                <a:gd name="T98" fmla="*/ 661 w 2160"/>
                <a:gd name="T99" fmla="*/ 393 h 1934"/>
                <a:gd name="T100" fmla="*/ 643 w 2160"/>
                <a:gd name="T101" fmla="*/ 364 h 1934"/>
                <a:gd name="T102" fmla="*/ 623 w 2160"/>
                <a:gd name="T103" fmla="*/ 340 h 1934"/>
                <a:gd name="T104" fmla="*/ 597 w 2160"/>
                <a:gd name="T105" fmla="*/ 322 h 1934"/>
                <a:gd name="T106" fmla="*/ 567 w 2160"/>
                <a:gd name="T107" fmla="*/ 304 h 1934"/>
                <a:gd name="T108" fmla="*/ 488 w 2160"/>
                <a:gd name="T109" fmla="*/ 269 h 1934"/>
                <a:gd name="T110" fmla="*/ 374 w 2160"/>
                <a:gd name="T111" fmla="*/ 218 h 1934"/>
                <a:gd name="T112" fmla="*/ 333 w 2160"/>
                <a:gd name="T113" fmla="*/ 197 h 1934"/>
                <a:gd name="T114" fmla="*/ 252 w 2160"/>
                <a:gd name="T115" fmla="*/ 146 h 1934"/>
                <a:gd name="T116" fmla="*/ 173 w 2160"/>
                <a:gd name="T117" fmla="*/ 88 h 1934"/>
                <a:gd name="T118" fmla="*/ 62 w 2160"/>
                <a:gd name="T11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0" h="1934">
                  <a:moveTo>
                    <a:pt x="62" y="0"/>
                  </a:moveTo>
                  <a:lnTo>
                    <a:pt x="62" y="0"/>
                  </a:lnTo>
                  <a:lnTo>
                    <a:pt x="58" y="8"/>
                  </a:lnTo>
                  <a:lnTo>
                    <a:pt x="47" y="27"/>
                  </a:lnTo>
                  <a:lnTo>
                    <a:pt x="29" y="54"/>
                  </a:lnTo>
                  <a:lnTo>
                    <a:pt x="15" y="73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53" y="138"/>
                  </a:lnTo>
                  <a:lnTo>
                    <a:pt x="105" y="184"/>
                  </a:lnTo>
                  <a:lnTo>
                    <a:pt x="105" y="184"/>
                  </a:lnTo>
                  <a:lnTo>
                    <a:pt x="182" y="256"/>
                  </a:lnTo>
                  <a:lnTo>
                    <a:pt x="257" y="328"/>
                  </a:lnTo>
                  <a:lnTo>
                    <a:pt x="334" y="398"/>
                  </a:lnTo>
                  <a:lnTo>
                    <a:pt x="410" y="469"/>
                  </a:lnTo>
                  <a:lnTo>
                    <a:pt x="487" y="538"/>
                  </a:lnTo>
                  <a:lnTo>
                    <a:pt x="527" y="571"/>
                  </a:lnTo>
                  <a:lnTo>
                    <a:pt x="566" y="605"/>
                  </a:lnTo>
                  <a:lnTo>
                    <a:pt x="608" y="637"/>
                  </a:lnTo>
                  <a:lnTo>
                    <a:pt x="649" y="670"/>
                  </a:lnTo>
                  <a:lnTo>
                    <a:pt x="691" y="700"/>
                  </a:lnTo>
                  <a:lnTo>
                    <a:pt x="734" y="730"/>
                  </a:lnTo>
                  <a:lnTo>
                    <a:pt x="734" y="730"/>
                  </a:lnTo>
                  <a:lnTo>
                    <a:pt x="790" y="768"/>
                  </a:lnTo>
                  <a:lnTo>
                    <a:pt x="847" y="803"/>
                  </a:lnTo>
                  <a:lnTo>
                    <a:pt x="962" y="871"/>
                  </a:lnTo>
                  <a:lnTo>
                    <a:pt x="1020" y="906"/>
                  </a:lnTo>
                  <a:lnTo>
                    <a:pt x="1076" y="942"/>
                  </a:lnTo>
                  <a:lnTo>
                    <a:pt x="1132" y="978"/>
                  </a:lnTo>
                  <a:lnTo>
                    <a:pt x="1187" y="1016"/>
                  </a:lnTo>
                  <a:lnTo>
                    <a:pt x="1187" y="1016"/>
                  </a:lnTo>
                  <a:lnTo>
                    <a:pt x="1239" y="1055"/>
                  </a:lnTo>
                  <a:lnTo>
                    <a:pt x="1288" y="1094"/>
                  </a:lnTo>
                  <a:lnTo>
                    <a:pt x="1336" y="1136"/>
                  </a:lnTo>
                  <a:lnTo>
                    <a:pt x="1383" y="1178"/>
                  </a:lnTo>
                  <a:lnTo>
                    <a:pt x="1429" y="1220"/>
                  </a:lnTo>
                  <a:lnTo>
                    <a:pt x="1475" y="1264"/>
                  </a:lnTo>
                  <a:lnTo>
                    <a:pt x="1566" y="1355"/>
                  </a:lnTo>
                  <a:lnTo>
                    <a:pt x="1566" y="1355"/>
                  </a:lnTo>
                  <a:lnTo>
                    <a:pt x="1592" y="1380"/>
                  </a:lnTo>
                  <a:lnTo>
                    <a:pt x="1616" y="1406"/>
                  </a:lnTo>
                  <a:lnTo>
                    <a:pt x="1665" y="1456"/>
                  </a:lnTo>
                  <a:lnTo>
                    <a:pt x="1713" y="1508"/>
                  </a:lnTo>
                  <a:lnTo>
                    <a:pt x="1738" y="1533"/>
                  </a:lnTo>
                  <a:lnTo>
                    <a:pt x="1763" y="1557"/>
                  </a:lnTo>
                  <a:lnTo>
                    <a:pt x="1763" y="1557"/>
                  </a:lnTo>
                  <a:lnTo>
                    <a:pt x="1786" y="1578"/>
                  </a:lnTo>
                  <a:lnTo>
                    <a:pt x="1809" y="1597"/>
                  </a:lnTo>
                  <a:lnTo>
                    <a:pt x="1834" y="1616"/>
                  </a:lnTo>
                  <a:lnTo>
                    <a:pt x="1858" y="1634"/>
                  </a:lnTo>
                  <a:lnTo>
                    <a:pt x="1883" y="1653"/>
                  </a:lnTo>
                  <a:lnTo>
                    <a:pt x="1907" y="1672"/>
                  </a:lnTo>
                  <a:lnTo>
                    <a:pt x="1931" y="1691"/>
                  </a:lnTo>
                  <a:lnTo>
                    <a:pt x="1953" y="1712"/>
                  </a:lnTo>
                  <a:lnTo>
                    <a:pt x="1988" y="1760"/>
                  </a:lnTo>
                  <a:lnTo>
                    <a:pt x="1988" y="1760"/>
                  </a:lnTo>
                  <a:lnTo>
                    <a:pt x="2029" y="1805"/>
                  </a:lnTo>
                  <a:lnTo>
                    <a:pt x="2072" y="1849"/>
                  </a:lnTo>
                  <a:lnTo>
                    <a:pt x="2116" y="1892"/>
                  </a:lnTo>
                  <a:lnTo>
                    <a:pt x="2160" y="1934"/>
                  </a:lnTo>
                  <a:lnTo>
                    <a:pt x="2160" y="1934"/>
                  </a:lnTo>
                  <a:lnTo>
                    <a:pt x="2137" y="1828"/>
                  </a:lnTo>
                  <a:lnTo>
                    <a:pt x="2126" y="1785"/>
                  </a:lnTo>
                  <a:lnTo>
                    <a:pt x="2129" y="1784"/>
                  </a:lnTo>
                  <a:lnTo>
                    <a:pt x="2129" y="1784"/>
                  </a:lnTo>
                  <a:lnTo>
                    <a:pt x="2050" y="1704"/>
                  </a:lnTo>
                  <a:lnTo>
                    <a:pt x="2004" y="1657"/>
                  </a:lnTo>
                  <a:lnTo>
                    <a:pt x="2004" y="1657"/>
                  </a:lnTo>
                  <a:lnTo>
                    <a:pt x="1905" y="1539"/>
                  </a:lnTo>
                  <a:lnTo>
                    <a:pt x="1837" y="1461"/>
                  </a:lnTo>
                  <a:lnTo>
                    <a:pt x="1763" y="1377"/>
                  </a:lnTo>
                  <a:lnTo>
                    <a:pt x="1688" y="1293"/>
                  </a:lnTo>
                  <a:lnTo>
                    <a:pt x="1616" y="1215"/>
                  </a:lnTo>
                  <a:lnTo>
                    <a:pt x="1582" y="1181"/>
                  </a:lnTo>
                  <a:lnTo>
                    <a:pt x="1550" y="1150"/>
                  </a:lnTo>
                  <a:lnTo>
                    <a:pt x="1521" y="1123"/>
                  </a:lnTo>
                  <a:lnTo>
                    <a:pt x="1496" y="1102"/>
                  </a:lnTo>
                  <a:lnTo>
                    <a:pt x="1496" y="1102"/>
                  </a:lnTo>
                  <a:lnTo>
                    <a:pt x="1471" y="1083"/>
                  </a:lnTo>
                  <a:lnTo>
                    <a:pt x="1441" y="1060"/>
                  </a:lnTo>
                  <a:lnTo>
                    <a:pt x="1371" y="1012"/>
                  </a:lnTo>
                  <a:lnTo>
                    <a:pt x="1208" y="901"/>
                  </a:lnTo>
                  <a:lnTo>
                    <a:pt x="1123" y="842"/>
                  </a:lnTo>
                  <a:lnTo>
                    <a:pt x="1082" y="813"/>
                  </a:lnTo>
                  <a:lnTo>
                    <a:pt x="1042" y="784"/>
                  </a:lnTo>
                  <a:lnTo>
                    <a:pt x="1006" y="755"/>
                  </a:lnTo>
                  <a:lnTo>
                    <a:pt x="972" y="727"/>
                  </a:lnTo>
                  <a:lnTo>
                    <a:pt x="942" y="701"/>
                  </a:lnTo>
                  <a:lnTo>
                    <a:pt x="916" y="676"/>
                  </a:lnTo>
                  <a:lnTo>
                    <a:pt x="916" y="676"/>
                  </a:lnTo>
                  <a:lnTo>
                    <a:pt x="870" y="629"/>
                  </a:lnTo>
                  <a:lnTo>
                    <a:pt x="828" y="588"/>
                  </a:lnTo>
                  <a:lnTo>
                    <a:pt x="756" y="518"/>
                  </a:lnTo>
                  <a:lnTo>
                    <a:pt x="727" y="487"/>
                  </a:lnTo>
                  <a:lnTo>
                    <a:pt x="701" y="456"/>
                  </a:lnTo>
                  <a:lnTo>
                    <a:pt x="690" y="441"/>
                  </a:lnTo>
                  <a:lnTo>
                    <a:pt x="679" y="426"/>
                  </a:lnTo>
                  <a:lnTo>
                    <a:pt x="669" y="410"/>
                  </a:lnTo>
                  <a:lnTo>
                    <a:pt x="661" y="393"/>
                  </a:lnTo>
                  <a:lnTo>
                    <a:pt x="661" y="393"/>
                  </a:lnTo>
                  <a:lnTo>
                    <a:pt x="652" y="378"/>
                  </a:lnTo>
                  <a:lnTo>
                    <a:pt x="643" y="364"/>
                  </a:lnTo>
                  <a:lnTo>
                    <a:pt x="633" y="352"/>
                  </a:lnTo>
                  <a:lnTo>
                    <a:pt x="623" y="340"/>
                  </a:lnTo>
                  <a:lnTo>
                    <a:pt x="610" y="330"/>
                  </a:lnTo>
                  <a:lnTo>
                    <a:pt x="597" y="322"/>
                  </a:lnTo>
                  <a:lnTo>
                    <a:pt x="582" y="313"/>
                  </a:lnTo>
                  <a:lnTo>
                    <a:pt x="567" y="304"/>
                  </a:lnTo>
                  <a:lnTo>
                    <a:pt x="531" y="286"/>
                  </a:lnTo>
                  <a:lnTo>
                    <a:pt x="488" y="269"/>
                  </a:lnTo>
                  <a:lnTo>
                    <a:pt x="436" y="246"/>
                  </a:lnTo>
                  <a:lnTo>
                    <a:pt x="374" y="218"/>
                  </a:lnTo>
                  <a:lnTo>
                    <a:pt x="374" y="218"/>
                  </a:lnTo>
                  <a:lnTo>
                    <a:pt x="333" y="197"/>
                  </a:lnTo>
                  <a:lnTo>
                    <a:pt x="292" y="172"/>
                  </a:lnTo>
                  <a:lnTo>
                    <a:pt x="252" y="146"/>
                  </a:lnTo>
                  <a:lnTo>
                    <a:pt x="212" y="117"/>
                  </a:lnTo>
                  <a:lnTo>
                    <a:pt x="173" y="88"/>
                  </a:lnTo>
                  <a:lnTo>
                    <a:pt x="135" y="58"/>
                  </a:lnTo>
                  <a:lnTo>
                    <a:pt x="62" y="0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80">
              <a:extLst>
                <a:ext uri="{FF2B5EF4-FFF2-40B4-BE49-F238E27FC236}">
                  <a16:creationId xmlns:a16="http://schemas.microsoft.com/office/drawing/2014/main" id="{BFF8395F-6FA8-3FA5-E973-1DE454973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2064"/>
              <a:ext cx="7" cy="1"/>
            </a:xfrm>
            <a:custGeom>
              <a:avLst/>
              <a:gdLst>
                <a:gd name="T0" fmla="*/ 19 w 19"/>
                <a:gd name="T1" fmla="*/ 0 h 5"/>
                <a:gd name="T2" fmla="*/ 19 w 19"/>
                <a:gd name="T3" fmla="*/ 0 h 5"/>
                <a:gd name="T4" fmla="*/ 0 w 19"/>
                <a:gd name="T5" fmla="*/ 5 h 5"/>
                <a:gd name="T6" fmla="*/ 0 w 19"/>
                <a:gd name="T7" fmla="*/ 5 h 5"/>
                <a:gd name="T8" fmla="*/ 0 w 19"/>
                <a:gd name="T9" fmla="*/ 5 h 5"/>
                <a:gd name="T10" fmla="*/ 19 w 1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5">
                  <a:moveTo>
                    <a:pt x="19" y="0"/>
                  </a:moveTo>
                  <a:lnTo>
                    <a:pt x="19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81">
              <a:extLst>
                <a:ext uri="{FF2B5EF4-FFF2-40B4-BE49-F238E27FC236}">
                  <a16:creationId xmlns:a16="http://schemas.microsoft.com/office/drawing/2014/main" id="{D702B748-9CF5-22DB-C0EB-0F1E9228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" y="2018"/>
              <a:ext cx="34" cy="1"/>
            </a:xfrm>
            <a:custGeom>
              <a:avLst/>
              <a:gdLst>
                <a:gd name="T0" fmla="*/ 104 w 104"/>
                <a:gd name="T1" fmla="*/ 0 h 3"/>
                <a:gd name="T2" fmla="*/ 104 w 104"/>
                <a:gd name="T3" fmla="*/ 0 h 3"/>
                <a:gd name="T4" fmla="*/ 53 w 104"/>
                <a:gd name="T5" fmla="*/ 1 h 3"/>
                <a:gd name="T6" fmla="*/ 0 w 104"/>
                <a:gd name="T7" fmla="*/ 3 h 3"/>
                <a:gd name="T8" fmla="*/ 0 w 104"/>
                <a:gd name="T9" fmla="*/ 3 h 3"/>
                <a:gd name="T10" fmla="*/ 53 w 104"/>
                <a:gd name="T11" fmla="*/ 1 h 3"/>
                <a:gd name="T12" fmla="*/ 104 w 10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3">
                  <a:moveTo>
                    <a:pt x="104" y="0"/>
                  </a:moveTo>
                  <a:lnTo>
                    <a:pt x="104" y="0"/>
                  </a:lnTo>
                  <a:lnTo>
                    <a:pt x="53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53" y="1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82">
              <a:extLst>
                <a:ext uri="{FF2B5EF4-FFF2-40B4-BE49-F238E27FC236}">
                  <a16:creationId xmlns:a16="http://schemas.microsoft.com/office/drawing/2014/main" id="{A87C9CD2-594A-10F1-EC05-064E200E1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" y="201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83">
              <a:extLst>
                <a:ext uri="{FF2B5EF4-FFF2-40B4-BE49-F238E27FC236}">
                  <a16:creationId xmlns:a16="http://schemas.microsoft.com/office/drawing/2014/main" id="{A4B1FB14-85E2-1C0F-B734-640B029C2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2022"/>
              <a:ext cx="1153" cy="989"/>
            </a:xfrm>
            <a:custGeom>
              <a:avLst/>
              <a:gdLst>
                <a:gd name="T0" fmla="*/ 0 w 3460"/>
                <a:gd name="T1" fmla="*/ 6 h 2966"/>
                <a:gd name="T2" fmla="*/ 29 w 3460"/>
                <a:gd name="T3" fmla="*/ 23 h 2966"/>
                <a:gd name="T4" fmla="*/ 92 w 3460"/>
                <a:gd name="T5" fmla="*/ 69 h 2966"/>
                <a:gd name="T6" fmla="*/ 124 w 3460"/>
                <a:gd name="T7" fmla="*/ 103 h 2966"/>
                <a:gd name="T8" fmla="*/ 140 w 3460"/>
                <a:gd name="T9" fmla="*/ 126 h 2966"/>
                <a:gd name="T10" fmla="*/ 173 w 3460"/>
                <a:gd name="T11" fmla="*/ 156 h 2966"/>
                <a:gd name="T12" fmla="*/ 273 w 3460"/>
                <a:gd name="T13" fmla="*/ 226 h 2966"/>
                <a:gd name="T14" fmla="*/ 394 w 3460"/>
                <a:gd name="T15" fmla="*/ 295 h 2966"/>
                <a:gd name="T16" fmla="*/ 394 w 3460"/>
                <a:gd name="T17" fmla="*/ 295 h 2966"/>
                <a:gd name="T18" fmla="*/ 511 w 3460"/>
                <a:gd name="T19" fmla="*/ 363 h 2966"/>
                <a:gd name="T20" fmla="*/ 619 w 3460"/>
                <a:gd name="T21" fmla="*/ 442 h 2966"/>
                <a:gd name="T22" fmla="*/ 661 w 3460"/>
                <a:gd name="T23" fmla="*/ 475 h 2966"/>
                <a:gd name="T24" fmla="*/ 772 w 3460"/>
                <a:gd name="T25" fmla="*/ 563 h 2966"/>
                <a:gd name="T26" fmla="*/ 891 w 3460"/>
                <a:gd name="T27" fmla="*/ 647 h 2966"/>
                <a:gd name="T28" fmla="*/ 973 w 3460"/>
                <a:gd name="T29" fmla="*/ 693 h 2966"/>
                <a:gd name="T30" fmla="*/ 1130 w 3460"/>
                <a:gd name="T31" fmla="*/ 761 h 2966"/>
                <a:gd name="T32" fmla="*/ 1196 w 3460"/>
                <a:gd name="T33" fmla="*/ 797 h 2966"/>
                <a:gd name="T34" fmla="*/ 1232 w 3460"/>
                <a:gd name="T35" fmla="*/ 827 h 2966"/>
                <a:gd name="T36" fmla="*/ 1260 w 3460"/>
                <a:gd name="T37" fmla="*/ 868 h 2966"/>
                <a:gd name="T38" fmla="*/ 1278 w 3460"/>
                <a:gd name="T39" fmla="*/ 901 h 2966"/>
                <a:gd name="T40" fmla="*/ 1326 w 3460"/>
                <a:gd name="T41" fmla="*/ 962 h 2966"/>
                <a:gd name="T42" fmla="*/ 1469 w 3460"/>
                <a:gd name="T43" fmla="*/ 1104 h 2966"/>
                <a:gd name="T44" fmla="*/ 1541 w 3460"/>
                <a:gd name="T45" fmla="*/ 1176 h 2966"/>
                <a:gd name="T46" fmla="*/ 1641 w 3460"/>
                <a:gd name="T47" fmla="*/ 1259 h 2966"/>
                <a:gd name="T48" fmla="*/ 1807 w 3460"/>
                <a:gd name="T49" fmla="*/ 1376 h 2966"/>
                <a:gd name="T50" fmla="*/ 2070 w 3460"/>
                <a:gd name="T51" fmla="*/ 1558 h 2966"/>
                <a:gd name="T52" fmla="*/ 2120 w 3460"/>
                <a:gd name="T53" fmla="*/ 1598 h 2966"/>
                <a:gd name="T54" fmla="*/ 2215 w 3460"/>
                <a:gd name="T55" fmla="*/ 1690 h 2966"/>
                <a:gd name="T56" fmla="*/ 2436 w 3460"/>
                <a:gd name="T57" fmla="*/ 1936 h 2966"/>
                <a:gd name="T58" fmla="*/ 2603 w 3460"/>
                <a:gd name="T59" fmla="*/ 2132 h 2966"/>
                <a:gd name="T60" fmla="*/ 2728 w 3460"/>
                <a:gd name="T61" fmla="*/ 2259 h 2966"/>
                <a:gd name="T62" fmla="*/ 3062 w 3460"/>
                <a:gd name="T63" fmla="*/ 2588 h 2966"/>
                <a:gd name="T64" fmla="*/ 3460 w 3460"/>
                <a:gd name="T65" fmla="*/ 2966 h 2966"/>
                <a:gd name="T66" fmla="*/ 2937 w 3460"/>
                <a:gd name="T67" fmla="*/ 2459 h 2966"/>
                <a:gd name="T68" fmla="*/ 2647 w 3460"/>
                <a:gd name="T69" fmla="*/ 2169 h 2966"/>
                <a:gd name="T70" fmla="*/ 2504 w 3460"/>
                <a:gd name="T71" fmla="*/ 2008 h 2966"/>
                <a:gd name="T72" fmla="*/ 2288 w 3460"/>
                <a:gd name="T73" fmla="*/ 1761 h 2966"/>
                <a:gd name="T74" fmla="*/ 2151 w 3460"/>
                <a:gd name="T75" fmla="*/ 1618 h 2966"/>
                <a:gd name="T76" fmla="*/ 2096 w 3460"/>
                <a:gd name="T77" fmla="*/ 1571 h 2966"/>
                <a:gd name="T78" fmla="*/ 1970 w 3460"/>
                <a:gd name="T79" fmla="*/ 1481 h 2966"/>
                <a:gd name="T80" fmla="*/ 1682 w 3460"/>
                <a:gd name="T81" fmla="*/ 1281 h 2966"/>
                <a:gd name="T82" fmla="*/ 1572 w 3460"/>
                <a:gd name="T83" fmla="*/ 1196 h 2966"/>
                <a:gd name="T84" fmla="*/ 1515 w 3460"/>
                <a:gd name="T85" fmla="*/ 1143 h 2966"/>
                <a:gd name="T86" fmla="*/ 1357 w 3460"/>
                <a:gd name="T87" fmla="*/ 987 h 2966"/>
                <a:gd name="T88" fmla="*/ 1290 w 3460"/>
                <a:gd name="T89" fmla="*/ 909 h 2966"/>
                <a:gd name="T90" fmla="*/ 1261 w 3460"/>
                <a:gd name="T91" fmla="*/ 862 h 2966"/>
                <a:gd name="T92" fmla="*/ 1243 w 3460"/>
                <a:gd name="T93" fmla="*/ 833 h 2966"/>
                <a:gd name="T94" fmla="*/ 1210 w 3460"/>
                <a:gd name="T95" fmla="*/ 799 h 2966"/>
                <a:gd name="T96" fmla="*/ 1167 w 3460"/>
                <a:gd name="T97" fmla="*/ 773 h 2966"/>
                <a:gd name="T98" fmla="*/ 1035 w 3460"/>
                <a:gd name="T99" fmla="*/ 713 h 2966"/>
                <a:gd name="T100" fmla="*/ 942 w 3460"/>
                <a:gd name="T101" fmla="*/ 669 h 2966"/>
                <a:gd name="T102" fmla="*/ 845 w 3460"/>
                <a:gd name="T103" fmla="*/ 609 h 2966"/>
                <a:gd name="T104" fmla="*/ 720 w 3460"/>
                <a:gd name="T105" fmla="*/ 515 h 2966"/>
                <a:gd name="T106" fmla="*/ 535 w 3460"/>
                <a:gd name="T107" fmla="*/ 371 h 2966"/>
                <a:gd name="T108" fmla="*/ 465 w 3460"/>
                <a:gd name="T109" fmla="*/ 328 h 2966"/>
                <a:gd name="T110" fmla="*/ 298 w 3460"/>
                <a:gd name="T111" fmla="*/ 233 h 2966"/>
                <a:gd name="T112" fmla="*/ 197 w 3460"/>
                <a:gd name="T113" fmla="*/ 168 h 2966"/>
                <a:gd name="T114" fmla="*/ 145 w 3460"/>
                <a:gd name="T115" fmla="*/ 123 h 2966"/>
                <a:gd name="T116" fmla="*/ 120 w 3460"/>
                <a:gd name="T117" fmla="*/ 91 h 2966"/>
                <a:gd name="T118" fmla="*/ 71 w 3460"/>
                <a:gd name="T119" fmla="*/ 44 h 2966"/>
                <a:gd name="T120" fmla="*/ 15 w 3460"/>
                <a:gd name="T121" fmla="*/ 7 h 2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0" h="2966">
                  <a:moveTo>
                    <a:pt x="3" y="0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4" y="14"/>
                  </a:lnTo>
                  <a:lnTo>
                    <a:pt x="29" y="23"/>
                  </a:lnTo>
                  <a:lnTo>
                    <a:pt x="48" y="35"/>
                  </a:lnTo>
                  <a:lnTo>
                    <a:pt x="70" y="50"/>
                  </a:lnTo>
                  <a:lnTo>
                    <a:pt x="92" y="69"/>
                  </a:lnTo>
                  <a:lnTo>
                    <a:pt x="102" y="81"/>
                  </a:lnTo>
                  <a:lnTo>
                    <a:pt x="114" y="92"/>
                  </a:lnTo>
                  <a:lnTo>
                    <a:pt x="124" y="103"/>
                  </a:lnTo>
                  <a:lnTo>
                    <a:pt x="133" y="116"/>
                  </a:lnTo>
                  <a:lnTo>
                    <a:pt x="133" y="116"/>
                  </a:lnTo>
                  <a:lnTo>
                    <a:pt x="140" y="126"/>
                  </a:lnTo>
                  <a:lnTo>
                    <a:pt x="150" y="136"/>
                  </a:lnTo>
                  <a:lnTo>
                    <a:pt x="160" y="146"/>
                  </a:lnTo>
                  <a:lnTo>
                    <a:pt x="173" y="156"/>
                  </a:lnTo>
                  <a:lnTo>
                    <a:pt x="202" y="179"/>
                  </a:lnTo>
                  <a:lnTo>
                    <a:pt x="236" y="202"/>
                  </a:lnTo>
                  <a:lnTo>
                    <a:pt x="273" y="226"/>
                  </a:lnTo>
                  <a:lnTo>
                    <a:pt x="313" y="248"/>
                  </a:lnTo>
                  <a:lnTo>
                    <a:pt x="394" y="295"/>
                  </a:lnTo>
                  <a:lnTo>
                    <a:pt x="394" y="295"/>
                  </a:lnTo>
                  <a:lnTo>
                    <a:pt x="394" y="295"/>
                  </a:lnTo>
                  <a:lnTo>
                    <a:pt x="394" y="295"/>
                  </a:lnTo>
                  <a:lnTo>
                    <a:pt x="394" y="295"/>
                  </a:lnTo>
                  <a:lnTo>
                    <a:pt x="457" y="330"/>
                  </a:lnTo>
                  <a:lnTo>
                    <a:pt x="511" y="363"/>
                  </a:lnTo>
                  <a:lnTo>
                    <a:pt x="511" y="363"/>
                  </a:lnTo>
                  <a:lnTo>
                    <a:pt x="545" y="384"/>
                  </a:lnTo>
                  <a:lnTo>
                    <a:pt x="581" y="412"/>
                  </a:lnTo>
                  <a:lnTo>
                    <a:pt x="619" y="442"/>
                  </a:lnTo>
                  <a:lnTo>
                    <a:pt x="661" y="475"/>
                  </a:lnTo>
                  <a:lnTo>
                    <a:pt x="661" y="475"/>
                  </a:lnTo>
                  <a:lnTo>
                    <a:pt x="661" y="475"/>
                  </a:lnTo>
                  <a:lnTo>
                    <a:pt x="661" y="475"/>
                  </a:lnTo>
                  <a:lnTo>
                    <a:pt x="734" y="533"/>
                  </a:lnTo>
                  <a:lnTo>
                    <a:pt x="772" y="563"/>
                  </a:lnTo>
                  <a:lnTo>
                    <a:pt x="811" y="592"/>
                  </a:lnTo>
                  <a:lnTo>
                    <a:pt x="851" y="621"/>
                  </a:lnTo>
                  <a:lnTo>
                    <a:pt x="891" y="647"/>
                  </a:lnTo>
                  <a:lnTo>
                    <a:pt x="932" y="672"/>
                  </a:lnTo>
                  <a:lnTo>
                    <a:pt x="973" y="693"/>
                  </a:lnTo>
                  <a:lnTo>
                    <a:pt x="973" y="693"/>
                  </a:lnTo>
                  <a:lnTo>
                    <a:pt x="1035" y="721"/>
                  </a:lnTo>
                  <a:lnTo>
                    <a:pt x="1087" y="744"/>
                  </a:lnTo>
                  <a:lnTo>
                    <a:pt x="1130" y="761"/>
                  </a:lnTo>
                  <a:lnTo>
                    <a:pt x="1166" y="779"/>
                  </a:lnTo>
                  <a:lnTo>
                    <a:pt x="1181" y="788"/>
                  </a:lnTo>
                  <a:lnTo>
                    <a:pt x="1196" y="797"/>
                  </a:lnTo>
                  <a:lnTo>
                    <a:pt x="1209" y="805"/>
                  </a:lnTo>
                  <a:lnTo>
                    <a:pt x="1222" y="815"/>
                  </a:lnTo>
                  <a:lnTo>
                    <a:pt x="1232" y="827"/>
                  </a:lnTo>
                  <a:lnTo>
                    <a:pt x="1242" y="839"/>
                  </a:lnTo>
                  <a:lnTo>
                    <a:pt x="1251" y="853"/>
                  </a:lnTo>
                  <a:lnTo>
                    <a:pt x="1260" y="868"/>
                  </a:lnTo>
                  <a:lnTo>
                    <a:pt x="1260" y="868"/>
                  </a:lnTo>
                  <a:lnTo>
                    <a:pt x="1268" y="885"/>
                  </a:lnTo>
                  <a:lnTo>
                    <a:pt x="1278" y="901"/>
                  </a:lnTo>
                  <a:lnTo>
                    <a:pt x="1289" y="916"/>
                  </a:lnTo>
                  <a:lnTo>
                    <a:pt x="1300" y="931"/>
                  </a:lnTo>
                  <a:lnTo>
                    <a:pt x="1326" y="962"/>
                  </a:lnTo>
                  <a:lnTo>
                    <a:pt x="1355" y="993"/>
                  </a:lnTo>
                  <a:lnTo>
                    <a:pt x="1427" y="1063"/>
                  </a:lnTo>
                  <a:lnTo>
                    <a:pt x="1469" y="1104"/>
                  </a:lnTo>
                  <a:lnTo>
                    <a:pt x="1515" y="1151"/>
                  </a:lnTo>
                  <a:lnTo>
                    <a:pt x="1515" y="1151"/>
                  </a:lnTo>
                  <a:lnTo>
                    <a:pt x="1541" y="1176"/>
                  </a:lnTo>
                  <a:lnTo>
                    <a:pt x="1571" y="1202"/>
                  </a:lnTo>
                  <a:lnTo>
                    <a:pt x="1605" y="1230"/>
                  </a:lnTo>
                  <a:lnTo>
                    <a:pt x="1641" y="1259"/>
                  </a:lnTo>
                  <a:lnTo>
                    <a:pt x="1681" y="1288"/>
                  </a:lnTo>
                  <a:lnTo>
                    <a:pt x="1722" y="1317"/>
                  </a:lnTo>
                  <a:lnTo>
                    <a:pt x="1807" y="1376"/>
                  </a:lnTo>
                  <a:lnTo>
                    <a:pt x="1970" y="1487"/>
                  </a:lnTo>
                  <a:lnTo>
                    <a:pt x="2040" y="1535"/>
                  </a:lnTo>
                  <a:lnTo>
                    <a:pt x="2070" y="1558"/>
                  </a:lnTo>
                  <a:lnTo>
                    <a:pt x="2095" y="1577"/>
                  </a:lnTo>
                  <a:lnTo>
                    <a:pt x="2095" y="1577"/>
                  </a:lnTo>
                  <a:lnTo>
                    <a:pt x="2120" y="1598"/>
                  </a:lnTo>
                  <a:lnTo>
                    <a:pt x="2149" y="1625"/>
                  </a:lnTo>
                  <a:lnTo>
                    <a:pt x="2181" y="1656"/>
                  </a:lnTo>
                  <a:lnTo>
                    <a:pt x="2215" y="1690"/>
                  </a:lnTo>
                  <a:lnTo>
                    <a:pt x="2287" y="1768"/>
                  </a:lnTo>
                  <a:lnTo>
                    <a:pt x="2362" y="1852"/>
                  </a:lnTo>
                  <a:lnTo>
                    <a:pt x="2436" y="1936"/>
                  </a:lnTo>
                  <a:lnTo>
                    <a:pt x="2504" y="2014"/>
                  </a:lnTo>
                  <a:lnTo>
                    <a:pt x="2603" y="2132"/>
                  </a:lnTo>
                  <a:lnTo>
                    <a:pt x="2603" y="2132"/>
                  </a:lnTo>
                  <a:lnTo>
                    <a:pt x="2649" y="2179"/>
                  </a:lnTo>
                  <a:lnTo>
                    <a:pt x="2728" y="2259"/>
                  </a:lnTo>
                  <a:lnTo>
                    <a:pt x="2728" y="2259"/>
                  </a:lnTo>
                  <a:lnTo>
                    <a:pt x="2728" y="2259"/>
                  </a:lnTo>
                  <a:lnTo>
                    <a:pt x="2879" y="2409"/>
                  </a:lnTo>
                  <a:lnTo>
                    <a:pt x="3062" y="2588"/>
                  </a:lnTo>
                  <a:lnTo>
                    <a:pt x="3256" y="2777"/>
                  </a:lnTo>
                  <a:lnTo>
                    <a:pt x="3441" y="2956"/>
                  </a:lnTo>
                  <a:lnTo>
                    <a:pt x="3460" y="2966"/>
                  </a:lnTo>
                  <a:lnTo>
                    <a:pt x="3460" y="2966"/>
                  </a:lnTo>
                  <a:lnTo>
                    <a:pt x="3201" y="2716"/>
                  </a:lnTo>
                  <a:lnTo>
                    <a:pt x="2937" y="2459"/>
                  </a:lnTo>
                  <a:lnTo>
                    <a:pt x="2820" y="2343"/>
                  </a:lnTo>
                  <a:lnTo>
                    <a:pt x="2720" y="2245"/>
                  </a:lnTo>
                  <a:lnTo>
                    <a:pt x="2647" y="2169"/>
                  </a:lnTo>
                  <a:lnTo>
                    <a:pt x="2604" y="2125"/>
                  </a:lnTo>
                  <a:lnTo>
                    <a:pt x="2604" y="2125"/>
                  </a:lnTo>
                  <a:lnTo>
                    <a:pt x="2504" y="2008"/>
                  </a:lnTo>
                  <a:lnTo>
                    <a:pt x="2437" y="1929"/>
                  </a:lnTo>
                  <a:lnTo>
                    <a:pt x="2362" y="1845"/>
                  </a:lnTo>
                  <a:lnTo>
                    <a:pt x="2288" y="1761"/>
                  </a:lnTo>
                  <a:lnTo>
                    <a:pt x="2216" y="1684"/>
                  </a:lnTo>
                  <a:lnTo>
                    <a:pt x="2182" y="1649"/>
                  </a:lnTo>
                  <a:lnTo>
                    <a:pt x="2151" y="1618"/>
                  </a:lnTo>
                  <a:lnTo>
                    <a:pt x="2122" y="1592"/>
                  </a:lnTo>
                  <a:lnTo>
                    <a:pt x="2096" y="1571"/>
                  </a:lnTo>
                  <a:lnTo>
                    <a:pt x="2096" y="1571"/>
                  </a:lnTo>
                  <a:lnTo>
                    <a:pt x="2071" y="1550"/>
                  </a:lnTo>
                  <a:lnTo>
                    <a:pt x="2041" y="1529"/>
                  </a:lnTo>
                  <a:lnTo>
                    <a:pt x="1970" y="1481"/>
                  </a:lnTo>
                  <a:lnTo>
                    <a:pt x="1807" y="1369"/>
                  </a:lnTo>
                  <a:lnTo>
                    <a:pt x="1722" y="1311"/>
                  </a:lnTo>
                  <a:lnTo>
                    <a:pt x="1682" y="1281"/>
                  </a:lnTo>
                  <a:lnTo>
                    <a:pt x="1643" y="1252"/>
                  </a:lnTo>
                  <a:lnTo>
                    <a:pt x="1606" y="1224"/>
                  </a:lnTo>
                  <a:lnTo>
                    <a:pt x="1572" y="1196"/>
                  </a:lnTo>
                  <a:lnTo>
                    <a:pt x="1542" y="1170"/>
                  </a:lnTo>
                  <a:lnTo>
                    <a:pt x="1515" y="1143"/>
                  </a:lnTo>
                  <a:lnTo>
                    <a:pt x="1515" y="1143"/>
                  </a:lnTo>
                  <a:lnTo>
                    <a:pt x="1470" y="1098"/>
                  </a:lnTo>
                  <a:lnTo>
                    <a:pt x="1428" y="1056"/>
                  </a:lnTo>
                  <a:lnTo>
                    <a:pt x="1357" y="987"/>
                  </a:lnTo>
                  <a:lnTo>
                    <a:pt x="1328" y="955"/>
                  </a:lnTo>
                  <a:lnTo>
                    <a:pt x="1301" y="925"/>
                  </a:lnTo>
                  <a:lnTo>
                    <a:pt x="1290" y="909"/>
                  </a:lnTo>
                  <a:lnTo>
                    <a:pt x="1278" y="894"/>
                  </a:lnTo>
                  <a:lnTo>
                    <a:pt x="1270" y="879"/>
                  </a:lnTo>
                  <a:lnTo>
                    <a:pt x="1261" y="862"/>
                  </a:lnTo>
                  <a:lnTo>
                    <a:pt x="1261" y="862"/>
                  </a:lnTo>
                  <a:lnTo>
                    <a:pt x="1252" y="847"/>
                  </a:lnTo>
                  <a:lnTo>
                    <a:pt x="1243" y="833"/>
                  </a:lnTo>
                  <a:lnTo>
                    <a:pt x="1233" y="821"/>
                  </a:lnTo>
                  <a:lnTo>
                    <a:pt x="1222" y="809"/>
                  </a:lnTo>
                  <a:lnTo>
                    <a:pt x="1210" y="799"/>
                  </a:lnTo>
                  <a:lnTo>
                    <a:pt x="1198" y="790"/>
                  </a:lnTo>
                  <a:lnTo>
                    <a:pt x="1183" y="781"/>
                  </a:lnTo>
                  <a:lnTo>
                    <a:pt x="1167" y="773"/>
                  </a:lnTo>
                  <a:lnTo>
                    <a:pt x="1131" y="755"/>
                  </a:lnTo>
                  <a:lnTo>
                    <a:pt x="1087" y="736"/>
                  </a:lnTo>
                  <a:lnTo>
                    <a:pt x="1035" y="713"/>
                  </a:lnTo>
                  <a:lnTo>
                    <a:pt x="975" y="686"/>
                  </a:lnTo>
                  <a:lnTo>
                    <a:pt x="975" y="686"/>
                  </a:lnTo>
                  <a:lnTo>
                    <a:pt x="942" y="669"/>
                  </a:lnTo>
                  <a:lnTo>
                    <a:pt x="909" y="650"/>
                  </a:lnTo>
                  <a:lnTo>
                    <a:pt x="876" y="630"/>
                  </a:lnTo>
                  <a:lnTo>
                    <a:pt x="845" y="609"/>
                  </a:lnTo>
                  <a:lnTo>
                    <a:pt x="812" y="586"/>
                  </a:lnTo>
                  <a:lnTo>
                    <a:pt x="782" y="563"/>
                  </a:lnTo>
                  <a:lnTo>
                    <a:pt x="720" y="515"/>
                  </a:lnTo>
                  <a:lnTo>
                    <a:pt x="608" y="426"/>
                  </a:lnTo>
                  <a:lnTo>
                    <a:pt x="557" y="387"/>
                  </a:lnTo>
                  <a:lnTo>
                    <a:pt x="535" y="371"/>
                  </a:lnTo>
                  <a:lnTo>
                    <a:pt x="512" y="355"/>
                  </a:lnTo>
                  <a:lnTo>
                    <a:pt x="512" y="355"/>
                  </a:lnTo>
                  <a:lnTo>
                    <a:pt x="465" y="328"/>
                  </a:lnTo>
                  <a:lnTo>
                    <a:pt x="411" y="297"/>
                  </a:lnTo>
                  <a:lnTo>
                    <a:pt x="354" y="266"/>
                  </a:lnTo>
                  <a:lnTo>
                    <a:pt x="298" y="233"/>
                  </a:lnTo>
                  <a:lnTo>
                    <a:pt x="245" y="200"/>
                  </a:lnTo>
                  <a:lnTo>
                    <a:pt x="220" y="184"/>
                  </a:lnTo>
                  <a:lnTo>
                    <a:pt x="197" y="168"/>
                  </a:lnTo>
                  <a:lnTo>
                    <a:pt x="177" y="152"/>
                  </a:lnTo>
                  <a:lnTo>
                    <a:pt x="159" y="137"/>
                  </a:lnTo>
                  <a:lnTo>
                    <a:pt x="145" y="123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20" y="91"/>
                  </a:lnTo>
                  <a:lnTo>
                    <a:pt x="104" y="73"/>
                  </a:lnTo>
                  <a:lnTo>
                    <a:pt x="87" y="58"/>
                  </a:lnTo>
                  <a:lnTo>
                    <a:pt x="71" y="44"/>
                  </a:lnTo>
                  <a:lnTo>
                    <a:pt x="54" y="31"/>
                  </a:lnTo>
                  <a:lnTo>
                    <a:pt x="39" y="21"/>
                  </a:lnTo>
                  <a:lnTo>
                    <a:pt x="15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229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84">
              <a:extLst>
                <a:ext uri="{FF2B5EF4-FFF2-40B4-BE49-F238E27FC236}">
                  <a16:creationId xmlns:a16="http://schemas.microsoft.com/office/drawing/2014/main" id="{82617681-F735-1E75-7D6D-8A99BA043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" y="2022"/>
              <a:ext cx="1153" cy="989"/>
            </a:xfrm>
            <a:custGeom>
              <a:avLst/>
              <a:gdLst>
                <a:gd name="T0" fmla="*/ 0 w 3460"/>
                <a:gd name="T1" fmla="*/ 6 h 2966"/>
                <a:gd name="T2" fmla="*/ 29 w 3460"/>
                <a:gd name="T3" fmla="*/ 23 h 2966"/>
                <a:gd name="T4" fmla="*/ 92 w 3460"/>
                <a:gd name="T5" fmla="*/ 69 h 2966"/>
                <a:gd name="T6" fmla="*/ 124 w 3460"/>
                <a:gd name="T7" fmla="*/ 103 h 2966"/>
                <a:gd name="T8" fmla="*/ 140 w 3460"/>
                <a:gd name="T9" fmla="*/ 126 h 2966"/>
                <a:gd name="T10" fmla="*/ 173 w 3460"/>
                <a:gd name="T11" fmla="*/ 156 h 2966"/>
                <a:gd name="T12" fmla="*/ 273 w 3460"/>
                <a:gd name="T13" fmla="*/ 226 h 2966"/>
                <a:gd name="T14" fmla="*/ 394 w 3460"/>
                <a:gd name="T15" fmla="*/ 295 h 2966"/>
                <a:gd name="T16" fmla="*/ 394 w 3460"/>
                <a:gd name="T17" fmla="*/ 295 h 2966"/>
                <a:gd name="T18" fmla="*/ 511 w 3460"/>
                <a:gd name="T19" fmla="*/ 363 h 2966"/>
                <a:gd name="T20" fmla="*/ 619 w 3460"/>
                <a:gd name="T21" fmla="*/ 442 h 2966"/>
                <a:gd name="T22" fmla="*/ 661 w 3460"/>
                <a:gd name="T23" fmla="*/ 475 h 2966"/>
                <a:gd name="T24" fmla="*/ 772 w 3460"/>
                <a:gd name="T25" fmla="*/ 563 h 2966"/>
                <a:gd name="T26" fmla="*/ 891 w 3460"/>
                <a:gd name="T27" fmla="*/ 647 h 2966"/>
                <a:gd name="T28" fmla="*/ 973 w 3460"/>
                <a:gd name="T29" fmla="*/ 693 h 2966"/>
                <a:gd name="T30" fmla="*/ 1130 w 3460"/>
                <a:gd name="T31" fmla="*/ 761 h 2966"/>
                <a:gd name="T32" fmla="*/ 1196 w 3460"/>
                <a:gd name="T33" fmla="*/ 797 h 2966"/>
                <a:gd name="T34" fmla="*/ 1232 w 3460"/>
                <a:gd name="T35" fmla="*/ 827 h 2966"/>
                <a:gd name="T36" fmla="*/ 1260 w 3460"/>
                <a:gd name="T37" fmla="*/ 868 h 2966"/>
                <a:gd name="T38" fmla="*/ 1278 w 3460"/>
                <a:gd name="T39" fmla="*/ 901 h 2966"/>
                <a:gd name="T40" fmla="*/ 1326 w 3460"/>
                <a:gd name="T41" fmla="*/ 962 h 2966"/>
                <a:gd name="T42" fmla="*/ 1469 w 3460"/>
                <a:gd name="T43" fmla="*/ 1104 h 2966"/>
                <a:gd name="T44" fmla="*/ 1541 w 3460"/>
                <a:gd name="T45" fmla="*/ 1176 h 2966"/>
                <a:gd name="T46" fmla="*/ 1641 w 3460"/>
                <a:gd name="T47" fmla="*/ 1259 h 2966"/>
                <a:gd name="T48" fmla="*/ 1807 w 3460"/>
                <a:gd name="T49" fmla="*/ 1376 h 2966"/>
                <a:gd name="T50" fmla="*/ 2070 w 3460"/>
                <a:gd name="T51" fmla="*/ 1558 h 2966"/>
                <a:gd name="T52" fmla="*/ 2120 w 3460"/>
                <a:gd name="T53" fmla="*/ 1598 h 2966"/>
                <a:gd name="T54" fmla="*/ 2215 w 3460"/>
                <a:gd name="T55" fmla="*/ 1690 h 2966"/>
                <a:gd name="T56" fmla="*/ 2436 w 3460"/>
                <a:gd name="T57" fmla="*/ 1936 h 2966"/>
                <a:gd name="T58" fmla="*/ 2603 w 3460"/>
                <a:gd name="T59" fmla="*/ 2132 h 2966"/>
                <a:gd name="T60" fmla="*/ 2728 w 3460"/>
                <a:gd name="T61" fmla="*/ 2259 h 2966"/>
                <a:gd name="T62" fmla="*/ 3062 w 3460"/>
                <a:gd name="T63" fmla="*/ 2588 h 2966"/>
                <a:gd name="T64" fmla="*/ 3460 w 3460"/>
                <a:gd name="T65" fmla="*/ 2966 h 2966"/>
                <a:gd name="T66" fmla="*/ 2937 w 3460"/>
                <a:gd name="T67" fmla="*/ 2459 h 2966"/>
                <a:gd name="T68" fmla="*/ 2647 w 3460"/>
                <a:gd name="T69" fmla="*/ 2169 h 2966"/>
                <a:gd name="T70" fmla="*/ 2504 w 3460"/>
                <a:gd name="T71" fmla="*/ 2008 h 2966"/>
                <a:gd name="T72" fmla="*/ 2288 w 3460"/>
                <a:gd name="T73" fmla="*/ 1761 h 2966"/>
                <a:gd name="T74" fmla="*/ 2151 w 3460"/>
                <a:gd name="T75" fmla="*/ 1618 h 2966"/>
                <a:gd name="T76" fmla="*/ 2096 w 3460"/>
                <a:gd name="T77" fmla="*/ 1571 h 2966"/>
                <a:gd name="T78" fmla="*/ 1970 w 3460"/>
                <a:gd name="T79" fmla="*/ 1481 h 2966"/>
                <a:gd name="T80" fmla="*/ 1682 w 3460"/>
                <a:gd name="T81" fmla="*/ 1281 h 2966"/>
                <a:gd name="T82" fmla="*/ 1572 w 3460"/>
                <a:gd name="T83" fmla="*/ 1196 h 2966"/>
                <a:gd name="T84" fmla="*/ 1515 w 3460"/>
                <a:gd name="T85" fmla="*/ 1143 h 2966"/>
                <a:gd name="T86" fmla="*/ 1357 w 3460"/>
                <a:gd name="T87" fmla="*/ 987 h 2966"/>
                <a:gd name="T88" fmla="*/ 1290 w 3460"/>
                <a:gd name="T89" fmla="*/ 909 h 2966"/>
                <a:gd name="T90" fmla="*/ 1261 w 3460"/>
                <a:gd name="T91" fmla="*/ 862 h 2966"/>
                <a:gd name="T92" fmla="*/ 1243 w 3460"/>
                <a:gd name="T93" fmla="*/ 833 h 2966"/>
                <a:gd name="T94" fmla="*/ 1210 w 3460"/>
                <a:gd name="T95" fmla="*/ 799 h 2966"/>
                <a:gd name="T96" fmla="*/ 1167 w 3460"/>
                <a:gd name="T97" fmla="*/ 773 h 2966"/>
                <a:gd name="T98" fmla="*/ 1035 w 3460"/>
                <a:gd name="T99" fmla="*/ 713 h 2966"/>
                <a:gd name="T100" fmla="*/ 942 w 3460"/>
                <a:gd name="T101" fmla="*/ 669 h 2966"/>
                <a:gd name="T102" fmla="*/ 845 w 3460"/>
                <a:gd name="T103" fmla="*/ 609 h 2966"/>
                <a:gd name="T104" fmla="*/ 720 w 3460"/>
                <a:gd name="T105" fmla="*/ 515 h 2966"/>
                <a:gd name="T106" fmla="*/ 535 w 3460"/>
                <a:gd name="T107" fmla="*/ 371 h 2966"/>
                <a:gd name="T108" fmla="*/ 465 w 3460"/>
                <a:gd name="T109" fmla="*/ 328 h 2966"/>
                <a:gd name="T110" fmla="*/ 298 w 3460"/>
                <a:gd name="T111" fmla="*/ 233 h 2966"/>
                <a:gd name="T112" fmla="*/ 197 w 3460"/>
                <a:gd name="T113" fmla="*/ 168 h 2966"/>
                <a:gd name="T114" fmla="*/ 145 w 3460"/>
                <a:gd name="T115" fmla="*/ 123 h 2966"/>
                <a:gd name="T116" fmla="*/ 120 w 3460"/>
                <a:gd name="T117" fmla="*/ 91 h 2966"/>
                <a:gd name="T118" fmla="*/ 71 w 3460"/>
                <a:gd name="T119" fmla="*/ 44 h 2966"/>
                <a:gd name="T120" fmla="*/ 15 w 3460"/>
                <a:gd name="T121" fmla="*/ 7 h 2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60" h="2966">
                  <a:moveTo>
                    <a:pt x="3" y="0"/>
                  </a:moveTo>
                  <a:lnTo>
                    <a:pt x="3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14" y="14"/>
                  </a:lnTo>
                  <a:lnTo>
                    <a:pt x="29" y="23"/>
                  </a:lnTo>
                  <a:lnTo>
                    <a:pt x="48" y="35"/>
                  </a:lnTo>
                  <a:lnTo>
                    <a:pt x="70" y="50"/>
                  </a:lnTo>
                  <a:lnTo>
                    <a:pt x="92" y="69"/>
                  </a:lnTo>
                  <a:lnTo>
                    <a:pt x="102" y="81"/>
                  </a:lnTo>
                  <a:lnTo>
                    <a:pt x="114" y="92"/>
                  </a:lnTo>
                  <a:lnTo>
                    <a:pt x="124" y="103"/>
                  </a:lnTo>
                  <a:lnTo>
                    <a:pt x="133" y="116"/>
                  </a:lnTo>
                  <a:lnTo>
                    <a:pt x="133" y="116"/>
                  </a:lnTo>
                  <a:lnTo>
                    <a:pt x="140" y="126"/>
                  </a:lnTo>
                  <a:lnTo>
                    <a:pt x="150" y="136"/>
                  </a:lnTo>
                  <a:lnTo>
                    <a:pt x="160" y="146"/>
                  </a:lnTo>
                  <a:lnTo>
                    <a:pt x="173" y="156"/>
                  </a:lnTo>
                  <a:lnTo>
                    <a:pt x="202" y="179"/>
                  </a:lnTo>
                  <a:lnTo>
                    <a:pt x="236" y="202"/>
                  </a:lnTo>
                  <a:lnTo>
                    <a:pt x="273" y="226"/>
                  </a:lnTo>
                  <a:lnTo>
                    <a:pt x="313" y="248"/>
                  </a:lnTo>
                  <a:lnTo>
                    <a:pt x="394" y="295"/>
                  </a:lnTo>
                  <a:lnTo>
                    <a:pt x="394" y="295"/>
                  </a:lnTo>
                  <a:lnTo>
                    <a:pt x="394" y="295"/>
                  </a:lnTo>
                  <a:lnTo>
                    <a:pt x="394" y="295"/>
                  </a:lnTo>
                  <a:lnTo>
                    <a:pt x="394" y="295"/>
                  </a:lnTo>
                  <a:lnTo>
                    <a:pt x="457" y="330"/>
                  </a:lnTo>
                  <a:lnTo>
                    <a:pt x="511" y="363"/>
                  </a:lnTo>
                  <a:lnTo>
                    <a:pt x="511" y="363"/>
                  </a:lnTo>
                  <a:lnTo>
                    <a:pt x="545" y="384"/>
                  </a:lnTo>
                  <a:lnTo>
                    <a:pt x="581" y="412"/>
                  </a:lnTo>
                  <a:lnTo>
                    <a:pt x="619" y="442"/>
                  </a:lnTo>
                  <a:lnTo>
                    <a:pt x="661" y="475"/>
                  </a:lnTo>
                  <a:lnTo>
                    <a:pt x="661" y="475"/>
                  </a:lnTo>
                  <a:lnTo>
                    <a:pt x="661" y="475"/>
                  </a:lnTo>
                  <a:lnTo>
                    <a:pt x="661" y="475"/>
                  </a:lnTo>
                  <a:lnTo>
                    <a:pt x="734" y="533"/>
                  </a:lnTo>
                  <a:lnTo>
                    <a:pt x="772" y="563"/>
                  </a:lnTo>
                  <a:lnTo>
                    <a:pt x="811" y="592"/>
                  </a:lnTo>
                  <a:lnTo>
                    <a:pt x="851" y="621"/>
                  </a:lnTo>
                  <a:lnTo>
                    <a:pt x="891" y="647"/>
                  </a:lnTo>
                  <a:lnTo>
                    <a:pt x="932" y="672"/>
                  </a:lnTo>
                  <a:lnTo>
                    <a:pt x="973" y="693"/>
                  </a:lnTo>
                  <a:lnTo>
                    <a:pt x="973" y="693"/>
                  </a:lnTo>
                  <a:lnTo>
                    <a:pt x="1035" y="721"/>
                  </a:lnTo>
                  <a:lnTo>
                    <a:pt x="1087" y="744"/>
                  </a:lnTo>
                  <a:lnTo>
                    <a:pt x="1130" y="761"/>
                  </a:lnTo>
                  <a:lnTo>
                    <a:pt x="1166" y="779"/>
                  </a:lnTo>
                  <a:lnTo>
                    <a:pt x="1181" y="788"/>
                  </a:lnTo>
                  <a:lnTo>
                    <a:pt x="1196" y="797"/>
                  </a:lnTo>
                  <a:lnTo>
                    <a:pt x="1209" y="805"/>
                  </a:lnTo>
                  <a:lnTo>
                    <a:pt x="1222" y="815"/>
                  </a:lnTo>
                  <a:lnTo>
                    <a:pt x="1232" y="827"/>
                  </a:lnTo>
                  <a:lnTo>
                    <a:pt x="1242" y="839"/>
                  </a:lnTo>
                  <a:lnTo>
                    <a:pt x="1251" y="853"/>
                  </a:lnTo>
                  <a:lnTo>
                    <a:pt x="1260" y="868"/>
                  </a:lnTo>
                  <a:lnTo>
                    <a:pt x="1260" y="868"/>
                  </a:lnTo>
                  <a:lnTo>
                    <a:pt x="1268" y="885"/>
                  </a:lnTo>
                  <a:lnTo>
                    <a:pt x="1278" y="901"/>
                  </a:lnTo>
                  <a:lnTo>
                    <a:pt x="1289" y="916"/>
                  </a:lnTo>
                  <a:lnTo>
                    <a:pt x="1300" y="931"/>
                  </a:lnTo>
                  <a:lnTo>
                    <a:pt x="1326" y="962"/>
                  </a:lnTo>
                  <a:lnTo>
                    <a:pt x="1355" y="993"/>
                  </a:lnTo>
                  <a:lnTo>
                    <a:pt x="1427" y="1063"/>
                  </a:lnTo>
                  <a:lnTo>
                    <a:pt x="1469" y="1104"/>
                  </a:lnTo>
                  <a:lnTo>
                    <a:pt x="1515" y="1151"/>
                  </a:lnTo>
                  <a:lnTo>
                    <a:pt x="1515" y="1151"/>
                  </a:lnTo>
                  <a:lnTo>
                    <a:pt x="1541" y="1176"/>
                  </a:lnTo>
                  <a:lnTo>
                    <a:pt x="1571" y="1202"/>
                  </a:lnTo>
                  <a:lnTo>
                    <a:pt x="1605" y="1230"/>
                  </a:lnTo>
                  <a:lnTo>
                    <a:pt x="1641" y="1259"/>
                  </a:lnTo>
                  <a:lnTo>
                    <a:pt x="1681" y="1288"/>
                  </a:lnTo>
                  <a:lnTo>
                    <a:pt x="1722" y="1317"/>
                  </a:lnTo>
                  <a:lnTo>
                    <a:pt x="1807" y="1376"/>
                  </a:lnTo>
                  <a:lnTo>
                    <a:pt x="1970" y="1487"/>
                  </a:lnTo>
                  <a:lnTo>
                    <a:pt x="2040" y="1535"/>
                  </a:lnTo>
                  <a:lnTo>
                    <a:pt x="2070" y="1558"/>
                  </a:lnTo>
                  <a:lnTo>
                    <a:pt x="2095" y="1577"/>
                  </a:lnTo>
                  <a:lnTo>
                    <a:pt x="2095" y="1577"/>
                  </a:lnTo>
                  <a:lnTo>
                    <a:pt x="2120" y="1598"/>
                  </a:lnTo>
                  <a:lnTo>
                    <a:pt x="2149" y="1625"/>
                  </a:lnTo>
                  <a:lnTo>
                    <a:pt x="2181" y="1656"/>
                  </a:lnTo>
                  <a:lnTo>
                    <a:pt x="2215" y="1690"/>
                  </a:lnTo>
                  <a:lnTo>
                    <a:pt x="2287" y="1768"/>
                  </a:lnTo>
                  <a:lnTo>
                    <a:pt x="2362" y="1852"/>
                  </a:lnTo>
                  <a:lnTo>
                    <a:pt x="2436" y="1936"/>
                  </a:lnTo>
                  <a:lnTo>
                    <a:pt x="2504" y="2014"/>
                  </a:lnTo>
                  <a:lnTo>
                    <a:pt x="2603" y="2132"/>
                  </a:lnTo>
                  <a:lnTo>
                    <a:pt x="2603" y="2132"/>
                  </a:lnTo>
                  <a:lnTo>
                    <a:pt x="2649" y="2179"/>
                  </a:lnTo>
                  <a:lnTo>
                    <a:pt x="2728" y="2259"/>
                  </a:lnTo>
                  <a:lnTo>
                    <a:pt x="2728" y="2259"/>
                  </a:lnTo>
                  <a:lnTo>
                    <a:pt x="2728" y="2259"/>
                  </a:lnTo>
                  <a:lnTo>
                    <a:pt x="2879" y="2409"/>
                  </a:lnTo>
                  <a:lnTo>
                    <a:pt x="3062" y="2588"/>
                  </a:lnTo>
                  <a:lnTo>
                    <a:pt x="3256" y="2777"/>
                  </a:lnTo>
                  <a:lnTo>
                    <a:pt x="3441" y="2956"/>
                  </a:lnTo>
                  <a:lnTo>
                    <a:pt x="3460" y="2966"/>
                  </a:lnTo>
                  <a:lnTo>
                    <a:pt x="3460" y="2966"/>
                  </a:lnTo>
                  <a:lnTo>
                    <a:pt x="3201" y="2716"/>
                  </a:lnTo>
                  <a:lnTo>
                    <a:pt x="2937" y="2459"/>
                  </a:lnTo>
                  <a:lnTo>
                    <a:pt x="2820" y="2343"/>
                  </a:lnTo>
                  <a:lnTo>
                    <a:pt x="2720" y="2245"/>
                  </a:lnTo>
                  <a:lnTo>
                    <a:pt x="2647" y="2169"/>
                  </a:lnTo>
                  <a:lnTo>
                    <a:pt x="2604" y="2125"/>
                  </a:lnTo>
                  <a:lnTo>
                    <a:pt x="2604" y="2125"/>
                  </a:lnTo>
                  <a:lnTo>
                    <a:pt x="2504" y="2008"/>
                  </a:lnTo>
                  <a:lnTo>
                    <a:pt x="2437" y="1929"/>
                  </a:lnTo>
                  <a:lnTo>
                    <a:pt x="2362" y="1845"/>
                  </a:lnTo>
                  <a:lnTo>
                    <a:pt x="2288" y="1761"/>
                  </a:lnTo>
                  <a:lnTo>
                    <a:pt x="2216" y="1684"/>
                  </a:lnTo>
                  <a:lnTo>
                    <a:pt x="2182" y="1649"/>
                  </a:lnTo>
                  <a:lnTo>
                    <a:pt x="2151" y="1618"/>
                  </a:lnTo>
                  <a:lnTo>
                    <a:pt x="2122" y="1592"/>
                  </a:lnTo>
                  <a:lnTo>
                    <a:pt x="2096" y="1571"/>
                  </a:lnTo>
                  <a:lnTo>
                    <a:pt x="2096" y="1571"/>
                  </a:lnTo>
                  <a:lnTo>
                    <a:pt x="2071" y="1550"/>
                  </a:lnTo>
                  <a:lnTo>
                    <a:pt x="2041" y="1529"/>
                  </a:lnTo>
                  <a:lnTo>
                    <a:pt x="1970" y="1481"/>
                  </a:lnTo>
                  <a:lnTo>
                    <a:pt x="1807" y="1369"/>
                  </a:lnTo>
                  <a:lnTo>
                    <a:pt x="1722" y="1311"/>
                  </a:lnTo>
                  <a:lnTo>
                    <a:pt x="1682" y="1281"/>
                  </a:lnTo>
                  <a:lnTo>
                    <a:pt x="1643" y="1252"/>
                  </a:lnTo>
                  <a:lnTo>
                    <a:pt x="1606" y="1224"/>
                  </a:lnTo>
                  <a:lnTo>
                    <a:pt x="1572" y="1196"/>
                  </a:lnTo>
                  <a:lnTo>
                    <a:pt x="1542" y="1170"/>
                  </a:lnTo>
                  <a:lnTo>
                    <a:pt x="1515" y="1143"/>
                  </a:lnTo>
                  <a:lnTo>
                    <a:pt x="1515" y="1143"/>
                  </a:lnTo>
                  <a:lnTo>
                    <a:pt x="1470" y="1098"/>
                  </a:lnTo>
                  <a:lnTo>
                    <a:pt x="1428" y="1056"/>
                  </a:lnTo>
                  <a:lnTo>
                    <a:pt x="1357" y="987"/>
                  </a:lnTo>
                  <a:lnTo>
                    <a:pt x="1328" y="955"/>
                  </a:lnTo>
                  <a:lnTo>
                    <a:pt x="1301" y="925"/>
                  </a:lnTo>
                  <a:lnTo>
                    <a:pt x="1290" y="909"/>
                  </a:lnTo>
                  <a:lnTo>
                    <a:pt x="1278" y="894"/>
                  </a:lnTo>
                  <a:lnTo>
                    <a:pt x="1270" y="879"/>
                  </a:lnTo>
                  <a:lnTo>
                    <a:pt x="1261" y="862"/>
                  </a:lnTo>
                  <a:lnTo>
                    <a:pt x="1261" y="862"/>
                  </a:lnTo>
                  <a:lnTo>
                    <a:pt x="1252" y="847"/>
                  </a:lnTo>
                  <a:lnTo>
                    <a:pt x="1243" y="833"/>
                  </a:lnTo>
                  <a:lnTo>
                    <a:pt x="1233" y="821"/>
                  </a:lnTo>
                  <a:lnTo>
                    <a:pt x="1222" y="809"/>
                  </a:lnTo>
                  <a:lnTo>
                    <a:pt x="1210" y="799"/>
                  </a:lnTo>
                  <a:lnTo>
                    <a:pt x="1198" y="790"/>
                  </a:lnTo>
                  <a:lnTo>
                    <a:pt x="1183" y="781"/>
                  </a:lnTo>
                  <a:lnTo>
                    <a:pt x="1167" y="773"/>
                  </a:lnTo>
                  <a:lnTo>
                    <a:pt x="1131" y="755"/>
                  </a:lnTo>
                  <a:lnTo>
                    <a:pt x="1087" y="736"/>
                  </a:lnTo>
                  <a:lnTo>
                    <a:pt x="1035" y="713"/>
                  </a:lnTo>
                  <a:lnTo>
                    <a:pt x="975" y="686"/>
                  </a:lnTo>
                  <a:lnTo>
                    <a:pt x="975" y="686"/>
                  </a:lnTo>
                  <a:lnTo>
                    <a:pt x="942" y="669"/>
                  </a:lnTo>
                  <a:lnTo>
                    <a:pt x="909" y="650"/>
                  </a:lnTo>
                  <a:lnTo>
                    <a:pt x="876" y="630"/>
                  </a:lnTo>
                  <a:lnTo>
                    <a:pt x="845" y="609"/>
                  </a:lnTo>
                  <a:lnTo>
                    <a:pt x="812" y="586"/>
                  </a:lnTo>
                  <a:lnTo>
                    <a:pt x="782" y="563"/>
                  </a:lnTo>
                  <a:lnTo>
                    <a:pt x="720" y="515"/>
                  </a:lnTo>
                  <a:lnTo>
                    <a:pt x="608" y="426"/>
                  </a:lnTo>
                  <a:lnTo>
                    <a:pt x="557" y="387"/>
                  </a:lnTo>
                  <a:lnTo>
                    <a:pt x="535" y="371"/>
                  </a:lnTo>
                  <a:lnTo>
                    <a:pt x="512" y="355"/>
                  </a:lnTo>
                  <a:lnTo>
                    <a:pt x="512" y="355"/>
                  </a:lnTo>
                  <a:lnTo>
                    <a:pt x="465" y="328"/>
                  </a:lnTo>
                  <a:lnTo>
                    <a:pt x="411" y="297"/>
                  </a:lnTo>
                  <a:lnTo>
                    <a:pt x="354" y="266"/>
                  </a:lnTo>
                  <a:lnTo>
                    <a:pt x="298" y="233"/>
                  </a:lnTo>
                  <a:lnTo>
                    <a:pt x="245" y="200"/>
                  </a:lnTo>
                  <a:lnTo>
                    <a:pt x="220" y="184"/>
                  </a:lnTo>
                  <a:lnTo>
                    <a:pt x="197" y="168"/>
                  </a:lnTo>
                  <a:lnTo>
                    <a:pt x="177" y="152"/>
                  </a:lnTo>
                  <a:lnTo>
                    <a:pt x="159" y="137"/>
                  </a:lnTo>
                  <a:lnTo>
                    <a:pt x="145" y="123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20" y="91"/>
                  </a:lnTo>
                  <a:lnTo>
                    <a:pt x="104" y="73"/>
                  </a:lnTo>
                  <a:lnTo>
                    <a:pt x="87" y="58"/>
                  </a:lnTo>
                  <a:lnTo>
                    <a:pt x="71" y="44"/>
                  </a:lnTo>
                  <a:lnTo>
                    <a:pt x="54" y="31"/>
                  </a:lnTo>
                  <a:lnTo>
                    <a:pt x="39" y="21"/>
                  </a:lnTo>
                  <a:lnTo>
                    <a:pt x="15" y="7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85">
              <a:extLst>
                <a:ext uri="{FF2B5EF4-FFF2-40B4-BE49-F238E27FC236}">
                  <a16:creationId xmlns:a16="http://schemas.microsoft.com/office/drawing/2014/main" id="{8FCDB591-20A6-7DC0-C77E-5498BB7D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6" y="2775"/>
              <a:ext cx="239" cy="232"/>
            </a:xfrm>
            <a:custGeom>
              <a:avLst/>
              <a:gdLst>
                <a:gd name="T0" fmla="*/ 3 w 716"/>
                <a:gd name="T1" fmla="*/ 0 h 697"/>
                <a:gd name="T2" fmla="*/ 3 w 716"/>
                <a:gd name="T3" fmla="*/ 0 h 697"/>
                <a:gd name="T4" fmla="*/ 0 w 716"/>
                <a:gd name="T5" fmla="*/ 1 h 697"/>
                <a:gd name="T6" fmla="*/ 0 w 716"/>
                <a:gd name="T7" fmla="*/ 1 h 697"/>
                <a:gd name="T8" fmla="*/ 11 w 716"/>
                <a:gd name="T9" fmla="*/ 44 h 697"/>
                <a:gd name="T10" fmla="*/ 34 w 716"/>
                <a:gd name="T11" fmla="*/ 150 h 697"/>
                <a:gd name="T12" fmla="*/ 34 w 716"/>
                <a:gd name="T13" fmla="*/ 150 h 697"/>
                <a:gd name="T14" fmla="*/ 72 w 716"/>
                <a:gd name="T15" fmla="*/ 183 h 697"/>
                <a:gd name="T16" fmla="*/ 109 w 716"/>
                <a:gd name="T17" fmla="*/ 215 h 697"/>
                <a:gd name="T18" fmla="*/ 186 w 716"/>
                <a:gd name="T19" fmla="*/ 280 h 697"/>
                <a:gd name="T20" fmla="*/ 263 w 716"/>
                <a:gd name="T21" fmla="*/ 341 h 697"/>
                <a:gd name="T22" fmla="*/ 341 w 716"/>
                <a:gd name="T23" fmla="*/ 403 h 697"/>
                <a:gd name="T24" fmla="*/ 418 w 716"/>
                <a:gd name="T25" fmla="*/ 466 h 697"/>
                <a:gd name="T26" fmla="*/ 495 w 716"/>
                <a:gd name="T27" fmla="*/ 528 h 697"/>
                <a:gd name="T28" fmla="*/ 571 w 716"/>
                <a:gd name="T29" fmla="*/ 592 h 697"/>
                <a:gd name="T30" fmla="*/ 608 w 716"/>
                <a:gd name="T31" fmla="*/ 625 h 697"/>
                <a:gd name="T32" fmla="*/ 646 w 716"/>
                <a:gd name="T33" fmla="*/ 658 h 697"/>
                <a:gd name="T34" fmla="*/ 716 w 716"/>
                <a:gd name="T35" fmla="*/ 697 h 697"/>
                <a:gd name="T36" fmla="*/ 716 w 716"/>
                <a:gd name="T37" fmla="*/ 697 h 697"/>
                <a:gd name="T38" fmla="*/ 531 w 716"/>
                <a:gd name="T39" fmla="*/ 518 h 697"/>
                <a:gd name="T40" fmla="*/ 337 w 716"/>
                <a:gd name="T41" fmla="*/ 329 h 697"/>
                <a:gd name="T42" fmla="*/ 154 w 716"/>
                <a:gd name="T43" fmla="*/ 150 h 697"/>
                <a:gd name="T44" fmla="*/ 3 w 716"/>
                <a:gd name="T45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6" h="697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" y="44"/>
                  </a:lnTo>
                  <a:lnTo>
                    <a:pt x="34" y="150"/>
                  </a:lnTo>
                  <a:lnTo>
                    <a:pt x="34" y="150"/>
                  </a:lnTo>
                  <a:lnTo>
                    <a:pt x="72" y="183"/>
                  </a:lnTo>
                  <a:lnTo>
                    <a:pt x="109" y="215"/>
                  </a:lnTo>
                  <a:lnTo>
                    <a:pt x="186" y="280"/>
                  </a:lnTo>
                  <a:lnTo>
                    <a:pt x="263" y="341"/>
                  </a:lnTo>
                  <a:lnTo>
                    <a:pt x="341" y="403"/>
                  </a:lnTo>
                  <a:lnTo>
                    <a:pt x="418" y="466"/>
                  </a:lnTo>
                  <a:lnTo>
                    <a:pt x="495" y="528"/>
                  </a:lnTo>
                  <a:lnTo>
                    <a:pt x="571" y="592"/>
                  </a:lnTo>
                  <a:lnTo>
                    <a:pt x="608" y="625"/>
                  </a:lnTo>
                  <a:lnTo>
                    <a:pt x="646" y="658"/>
                  </a:lnTo>
                  <a:lnTo>
                    <a:pt x="716" y="697"/>
                  </a:lnTo>
                  <a:lnTo>
                    <a:pt x="716" y="697"/>
                  </a:lnTo>
                  <a:lnTo>
                    <a:pt x="531" y="518"/>
                  </a:lnTo>
                  <a:lnTo>
                    <a:pt x="337" y="329"/>
                  </a:lnTo>
                  <a:lnTo>
                    <a:pt x="154" y="15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4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86">
              <a:extLst>
                <a:ext uri="{FF2B5EF4-FFF2-40B4-BE49-F238E27FC236}">
                  <a16:creationId xmlns:a16="http://schemas.microsoft.com/office/drawing/2014/main" id="{67242392-6D2E-CECD-93B3-69FA42461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6" y="2775"/>
              <a:ext cx="239" cy="232"/>
            </a:xfrm>
            <a:custGeom>
              <a:avLst/>
              <a:gdLst>
                <a:gd name="T0" fmla="*/ 3 w 716"/>
                <a:gd name="T1" fmla="*/ 0 h 697"/>
                <a:gd name="T2" fmla="*/ 3 w 716"/>
                <a:gd name="T3" fmla="*/ 0 h 697"/>
                <a:gd name="T4" fmla="*/ 0 w 716"/>
                <a:gd name="T5" fmla="*/ 1 h 697"/>
                <a:gd name="T6" fmla="*/ 0 w 716"/>
                <a:gd name="T7" fmla="*/ 1 h 697"/>
                <a:gd name="T8" fmla="*/ 11 w 716"/>
                <a:gd name="T9" fmla="*/ 44 h 697"/>
                <a:gd name="T10" fmla="*/ 34 w 716"/>
                <a:gd name="T11" fmla="*/ 150 h 697"/>
                <a:gd name="T12" fmla="*/ 34 w 716"/>
                <a:gd name="T13" fmla="*/ 150 h 697"/>
                <a:gd name="T14" fmla="*/ 72 w 716"/>
                <a:gd name="T15" fmla="*/ 183 h 697"/>
                <a:gd name="T16" fmla="*/ 109 w 716"/>
                <a:gd name="T17" fmla="*/ 215 h 697"/>
                <a:gd name="T18" fmla="*/ 186 w 716"/>
                <a:gd name="T19" fmla="*/ 280 h 697"/>
                <a:gd name="T20" fmla="*/ 263 w 716"/>
                <a:gd name="T21" fmla="*/ 341 h 697"/>
                <a:gd name="T22" fmla="*/ 341 w 716"/>
                <a:gd name="T23" fmla="*/ 403 h 697"/>
                <a:gd name="T24" fmla="*/ 418 w 716"/>
                <a:gd name="T25" fmla="*/ 466 h 697"/>
                <a:gd name="T26" fmla="*/ 495 w 716"/>
                <a:gd name="T27" fmla="*/ 528 h 697"/>
                <a:gd name="T28" fmla="*/ 571 w 716"/>
                <a:gd name="T29" fmla="*/ 592 h 697"/>
                <a:gd name="T30" fmla="*/ 608 w 716"/>
                <a:gd name="T31" fmla="*/ 625 h 697"/>
                <a:gd name="T32" fmla="*/ 646 w 716"/>
                <a:gd name="T33" fmla="*/ 658 h 697"/>
                <a:gd name="T34" fmla="*/ 716 w 716"/>
                <a:gd name="T35" fmla="*/ 697 h 697"/>
                <a:gd name="T36" fmla="*/ 716 w 716"/>
                <a:gd name="T37" fmla="*/ 697 h 697"/>
                <a:gd name="T38" fmla="*/ 531 w 716"/>
                <a:gd name="T39" fmla="*/ 518 h 697"/>
                <a:gd name="T40" fmla="*/ 337 w 716"/>
                <a:gd name="T41" fmla="*/ 329 h 697"/>
                <a:gd name="T42" fmla="*/ 154 w 716"/>
                <a:gd name="T43" fmla="*/ 150 h 697"/>
                <a:gd name="T44" fmla="*/ 3 w 716"/>
                <a:gd name="T45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6" h="697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" y="44"/>
                  </a:lnTo>
                  <a:lnTo>
                    <a:pt x="34" y="150"/>
                  </a:lnTo>
                  <a:lnTo>
                    <a:pt x="34" y="150"/>
                  </a:lnTo>
                  <a:lnTo>
                    <a:pt x="72" y="183"/>
                  </a:lnTo>
                  <a:lnTo>
                    <a:pt x="109" y="215"/>
                  </a:lnTo>
                  <a:lnTo>
                    <a:pt x="186" y="280"/>
                  </a:lnTo>
                  <a:lnTo>
                    <a:pt x="263" y="341"/>
                  </a:lnTo>
                  <a:lnTo>
                    <a:pt x="341" y="403"/>
                  </a:lnTo>
                  <a:lnTo>
                    <a:pt x="418" y="466"/>
                  </a:lnTo>
                  <a:lnTo>
                    <a:pt x="495" y="528"/>
                  </a:lnTo>
                  <a:lnTo>
                    <a:pt x="571" y="592"/>
                  </a:lnTo>
                  <a:lnTo>
                    <a:pt x="608" y="625"/>
                  </a:lnTo>
                  <a:lnTo>
                    <a:pt x="646" y="658"/>
                  </a:lnTo>
                  <a:lnTo>
                    <a:pt x="716" y="697"/>
                  </a:lnTo>
                  <a:lnTo>
                    <a:pt x="716" y="697"/>
                  </a:lnTo>
                  <a:lnTo>
                    <a:pt x="531" y="518"/>
                  </a:lnTo>
                  <a:lnTo>
                    <a:pt x="337" y="329"/>
                  </a:lnTo>
                  <a:lnTo>
                    <a:pt x="154" y="15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87">
              <a:extLst>
                <a:ext uri="{FF2B5EF4-FFF2-40B4-BE49-F238E27FC236}">
                  <a16:creationId xmlns:a16="http://schemas.microsoft.com/office/drawing/2014/main" id="{27A86659-F25E-57FE-E7CF-4759EB76D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982"/>
              <a:ext cx="311" cy="42"/>
            </a:xfrm>
            <a:custGeom>
              <a:avLst/>
              <a:gdLst>
                <a:gd name="T0" fmla="*/ 5 w 932"/>
                <a:gd name="T1" fmla="*/ 11 h 126"/>
                <a:gd name="T2" fmla="*/ 20 w 932"/>
                <a:gd name="T3" fmla="*/ 23 h 126"/>
                <a:gd name="T4" fmla="*/ 51 w 932"/>
                <a:gd name="T5" fmla="*/ 43 h 126"/>
                <a:gd name="T6" fmla="*/ 85 w 932"/>
                <a:gd name="T7" fmla="*/ 59 h 126"/>
                <a:gd name="T8" fmla="*/ 119 w 932"/>
                <a:gd name="T9" fmla="*/ 72 h 126"/>
                <a:gd name="T10" fmla="*/ 138 w 932"/>
                <a:gd name="T11" fmla="*/ 77 h 126"/>
                <a:gd name="T12" fmla="*/ 249 w 932"/>
                <a:gd name="T13" fmla="*/ 97 h 126"/>
                <a:gd name="T14" fmla="*/ 362 w 932"/>
                <a:gd name="T15" fmla="*/ 109 h 126"/>
                <a:gd name="T16" fmla="*/ 477 w 932"/>
                <a:gd name="T17" fmla="*/ 115 h 126"/>
                <a:gd name="T18" fmla="*/ 589 w 932"/>
                <a:gd name="T19" fmla="*/ 116 h 126"/>
                <a:gd name="T20" fmla="*/ 636 w 932"/>
                <a:gd name="T21" fmla="*/ 115 h 126"/>
                <a:gd name="T22" fmla="*/ 685 w 932"/>
                <a:gd name="T23" fmla="*/ 112 h 126"/>
                <a:gd name="T24" fmla="*/ 789 w 932"/>
                <a:gd name="T25" fmla="*/ 109 h 126"/>
                <a:gd name="T26" fmla="*/ 789 w 932"/>
                <a:gd name="T27" fmla="*/ 109 h 126"/>
                <a:gd name="T28" fmla="*/ 789 w 932"/>
                <a:gd name="T29" fmla="*/ 109 h 126"/>
                <a:gd name="T30" fmla="*/ 789 w 932"/>
                <a:gd name="T31" fmla="*/ 109 h 126"/>
                <a:gd name="T32" fmla="*/ 826 w 932"/>
                <a:gd name="T33" fmla="*/ 110 h 126"/>
                <a:gd name="T34" fmla="*/ 879 w 932"/>
                <a:gd name="T35" fmla="*/ 115 h 126"/>
                <a:gd name="T36" fmla="*/ 913 w 932"/>
                <a:gd name="T37" fmla="*/ 121 h 126"/>
                <a:gd name="T38" fmla="*/ 929 w 932"/>
                <a:gd name="T39" fmla="*/ 126 h 126"/>
                <a:gd name="T40" fmla="*/ 929 w 932"/>
                <a:gd name="T41" fmla="*/ 126 h 126"/>
                <a:gd name="T42" fmla="*/ 929 w 932"/>
                <a:gd name="T43" fmla="*/ 126 h 126"/>
                <a:gd name="T44" fmla="*/ 931 w 932"/>
                <a:gd name="T45" fmla="*/ 120 h 126"/>
                <a:gd name="T46" fmla="*/ 914 w 932"/>
                <a:gd name="T47" fmla="*/ 115 h 126"/>
                <a:gd name="T48" fmla="*/ 880 w 932"/>
                <a:gd name="T49" fmla="*/ 109 h 126"/>
                <a:gd name="T50" fmla="*/ 827 w 932"/>
                <a:gd name="T51" fmla="*/ 102 h 126"/>
                <a:gd name="T52" fmla="*/ 791 w 932"/>
                <a:gd name="T53" fmla="*/ 102 h 126"/>
                <a:gd name="T54" fmla="*/ 689 w 932"/>
                <a:gd name="T55" fmla="*/ 106 h 126"/>
                <a:gd name="T56" fmla="*/ 590 w 932"/>
                <a:gd name="T57" fmla="*/ 110 h 126"/>
                <a:gd name="T58" fmla="*/ 534 w 932"/>
                <a:gd name="T59" fmla="*/ 110 h 126"/>
                <a:gd name="T60" fmla="*/ 420 w 932"/>
                <a:gd name="T61" fmla="*/ 106 h 126"/>
                <a:gd name="T62" fmla="*/ 305 w 932"/>
                <a:gd name="T63" fmla="*/ 97 h 126"/>
                <a:gd name="T64" fmla="*/ 193 w 932"/>
                <a:gd name="T65" fmla="*/ 81 h 126"/>
                <a:gd name="T66" fmla="*/ 138 w 932"/>
                <a:gd name="T67" fmla="*/ 69 h 126"/>
                <a:gd name="T68" fmla="*/ 101 w 932"/>
                <a:gd name="T69" fmla="*/ 58 h 126"/>
                <a:gd name="T70" fmla="*/ 65 w 932"/>
                <a:gd name="T71" fmla="*/ 43 h 126"/>
                <a:gd name="T72" fmla="*/ 31 w 932"/>
                <a:gd name="T73" fmla="*/ 23 h 126"/>
                <a:gd name="T74" fmla="*/ 0 w 932"/>
                <a:gd name="T7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32" h="126">
                  <a:moveTo>
                    <a:pt x="0" y="0"/>
                  </a:moveTo>
                  <a:lnTo>
                    <a:pt x="5" y="11"/>
                  </a:lnTo>
                  <a:lnTo>
                    <a:pt x="5" y="11"/>
                  </a:lnTo>
                  <a:lnTo>
                    <a:pt x="20" y="23"/>
                  </a:lnTo>
                  <a:lnTo>
                    <a:pt x="36" y="33"/>
                  </a:lnTo>
                  <a:lnTo>
                    <a:pt x="51" y="43"/>
                  </a:lnTo>
                  <a:lnTo>
                    <a:pt x="67" y="52"/>
                  </a:lnTo>
                  <a:lnTo>
                    <a:pt x="85" y="59"/>
                  </a:lnTo>
                  <a:lnTo>
                    <a:pt x="101" y="66"/>
                  </a:lnTo>
                  <a:lnTo>
                    <a:pt x="119" y="72"/>
                  </a:lnTo>
                  <a:lnTo>
                    <a:pt x="138" y="77"/>
                  </a:lnTo>
                  <a:lnTo>
                    <a:pt x="138" y="77"/>
                  </a:lnTo>
                  <a:lnTo>
                    <a:pt x="192" y="88"/>
                  </a:lnTo>
                  <a:lnTo>
                    <a:pt x="249" y="97"/>
                  </a:lnTo>
                  <a:lnTo>
                    <a:pt x="305" y="104"/>
                  </a:lnTo>
                  <a:lnTo>
                    <a:pt x="362" y="109"/>
                  </a:lnTo>
                  <a:lnTo>
                    <a:pt x="419" y="112"/>
                  </a:lnTo>
                  <a:lnTo>
                    <a:pt x="477" y="115"/>
                  </a:lnTo>
                  <a:lnTo>
                    <a:pt x="534" y="116"/>
                  </a:lnTo>
                  <a:lnTo>
                    <a:pt x="589" y="116"/>
                  </a:lnTo>
                  <a:lnTo>
                    <a:pt x="589" y="116"/>
                  </a:lnTo>
                  <a:lnTo>
                    <a:pt x="636" y="115"/>
                  </a:lnTo>
                  <a:lnTo>
                    <a:pt x="685" y="112"/>
                  </a:lnTo>
                  <a:lnTo>
                    <a:pt x="685" y="112"/>
                  </a:lnTo>
                  <a:lnTo>
                    <a:pt x="738" y="110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826" y="110"/>
                  </a:lnTo>
                  <a:lnTo>
                    <a:pt x="862" y="112"/>
                  </a:lnTo>
                  <a:lnTo>
                    <a:pt x="879" y="115"/>
                  </a:lnTo>
                  <a:lnTo>
                    <a:pt x="897" y="117"/>
                  </a:lnTo>
                  <a:lnTo>
                    <a:pt x="913" y="121"/>
                  </a:lnTo>
                  <a:lnTo>
                    <a:pt x="929" y="126"/>
                  </a:lnTo>
                  <a:lnTo>
                    <a:pt x="929" y="126"/>
                  </a:lnTo>
                  <a:lnTo>
                    <a:pt x="929" y="126"/>
                  </a:lnTo>
                  <a:lnTo>
                    <a:pt x="929" y="126"/>
                  </a:lnTo>
                  <a:lnTo>
                    <a:pt x="929" y="126"/>
                  </a:lnTo>
                  <a:lnTo>
                    <a:pt x="929" y="126"/>
                  </a:lnTo>
                  <a:lnTo>
                    <a:pt x="932" y="120"/>
                  </a:lnTo>
                  <a:lnTo>
                    <a:pt x="931" y="120"/>
                  </a:lnTo>
                  <a:lnTo>
                    <a:pt x="931" y="120"/>
                  </a:lnTo>
                  <a:lnTo>
                    <a:pt x="914" y="115"/>
                  </a:lnTo>
                  <a:lnTo>
                    <a:pt x="898" y="111"/>
                  </a:lnTo>
                  <a:lnTo>
                    <a:pt x="880" y="109"/>
                  </a:lnTo>
                  <a:lnTo>
                    <a:pt x="862" y="106"/>
                  </a:lnTo>
                  <a:lnTo>
                    <a:pt x="827" y="102"/>
                  </a:lnTo>
                  <a:lnTo>
                    <a:pt x="791" y="102"/>
                  </a:lnTo>
                  <a:lnTo>
                    <a:pt x="791" y="102"/>
                  </a:lnTo>
                  <a:lnTo>
                    <a:pt x="739" y="104"/>
                  </a:lnTo>
                  <a:lnTo>
                    <a:pt x="689" y="106"/>
                  </a:lnTo>
                  <a:lnTo>
                    <a:pt x="638" y="109"/>
                  </a:lnTo>
                  <a:lnTo>
                    <a:pt x="590" y="110"/>
                  </a:lnTo>
                  <a:lnTo>
                    <a:pt x="590" y="110"/>
                  </a:lnTo>
                  <a:lnTo>
                    <a:pt x="534" y="110"/>
                  </a:lnTo>
                  <a:lnTo>
                    <a:pt x="477" y="109"/>
                  </a:lnTo>
                  <a:lnTo>
                    <a:pt x="420" y="106"/>
                  </a:lnTo>
                  <a:lnTo>
                    <a:pt x="363" y="102"/>
                  </a:lnTo>
                  <a:lnTo>
                    <a:pt x="305" y="97"/>
                  </a:lnTo>
                  <a:lnTo>
                    <a:pt x="249" y="90"/>
                  </a:lnTo>
                  <a:lnTo>
                    <a:pt x="193" y="81"/>
                  </a:lnTo>
                  <a:lnTo>
                    <a:pt x="138" y="69"/>
                  </a:lnTo>
                  <a:lnTo>
                    <a:pt x="138" y="69"/>
                  </a:lnTo>
                  <a:lnTo>
                    <a:pt x="119" y="64"/>
                  </a:lnTo>
                  <a:lnTo>
                    <a:pt x="101" y="58"/>
                  </a:lnTo>
                  <a:lnTo>
                    <a:pt x="82" y="52"/>
                  </a:lnTo>
                  <a:lnTo>
                    <a:pt x="65" y="43"/>
                  </a:lnTo>
                  <a:lnTo>
                    <a:pt x="48" y="33"/>
                  </a:lnTo>
                  <a:lnTo>
                    <a:pt x="31" y="23"/>
                  </a:lnTo>
                  <a:lnTo>
                    <a:pt x="1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88">
              <a:extLst>
                <a:ext uri="{FF2B5EF4-FFF2-40B4-BE49-F238E27FC236}">
                  <a16:creationId xmlns:a16="http://schemas.microsoft.com/office/drawing/2014/main" id="{DAA066EE-65AF-8D7F-6376-1C51CD5A2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1982"/>
              <a:ext cx="311" cy="42"/>
            </a:xfrm>
            <a:custGeom>
              <a:avLst/>
              <a:gdLst>
                <a:gd name="T0" fmla="*/ 5 w 932"/>
                <a:gd name="T1" fmla="*/ 11 h 126"/>
                <a:gd name="T2" fmla="*/ 20 w 932"/>
                <a:gd name="T3" fmla="*/ 23 h 126"/>
                <a:gd name="T4" fmla="*/ 51 w 932"/>
                <a:gd name="T5" fmla="*/ 43 h 126"/>
                <a:gd name="T6" fmla="*/ 85 w 932"/>
                <a:gd name="T7" fmla="*/ 59 h 126"/>
                <a:gd name="T8" fmla="*/ 119 w 932"/>
                <a:gd name="T9" fmla="*/ 72 h 126"/>
                <a:gd name="T10" fmla="*/ 138 w 932"/>
                <a:gd name="T11" fmla="*/ 77 h 126"/>
                <a:gd name="T12" fmla="*/ 249 w 932"/>
                <a:gd name="T13" fmla="*/ 97 h 126"/>
                <a:gd name="T14" fmla="*/ 362 w 932"/>
                <a:gd name="T15" fmla="*/ 109 h 126"/>
                <a:gd name="T16" fmla="*/ 477 w 932"/>
                <a:gd name="T17" fmla="*/ 115 h 126"/>
                <a:gd name="T18" fmla="*/ 589 w 932"/>
                <a:gd name="T19" fmla="*/ 116 h 126"/>
                <a:gd name="T20" fmla="*/ 636 w 932"/>
                <a:gd name="T21" fmla="*/ 115 h 126"/>
                <a:gd name="T22" fmla="*/ 685 w 932"/>
                <a:gd name="T23" fmla="*/ 112 h 126"/>
                <a:gd name="T24" fmla="*/ 789 w 932"/>
                <a:gd name="T25" fmla="*/ 109 h 126"/>
                <a:gd name="T26" fmla="*/ 789 w 932"/>
                <a:gd name="T27" fmla="*/ 109 h 126"/>
                <a:gd name="T28" fmla="*/ 789 w 932"/>
                <a:gd name="T29" fmla="*/ 109 h 126"/>
                <a:gd name="T30" fmla="*/ 789 w 932"/>
                <a:gd name="T31" fmla="*/ 109 h 126"/>
                <a:gd name="T32" fmla="*/ 826 w 932"/>
                <a:gd name="T33" fmla="*/ 110 h 126"/>
                <a:gd name="T34" fmla="*/ 879 w 932"/>
                <a:gd name="T35" fmla="*/ 115 h 126"/>
                <a:gd name="T36" fmla="*/ 913 w 932"/>
                <a:gd name="T37" fmla="*/ 121 h 126"/>
                <a:gd name="T38" fmla="*/ 929 w 932"/>
                <a:gd name="T39" fmla="*/ 126 h 126"/>
                <a:gd name="T40" fmla="*/ 929 w 932"/>
                <a:gd name="T41" fmla="*/ 126 h 126"/>
                <a:gd name="T42" fmla="*/ 929 w 932"/>
                <a:gd name="T43" fmla="*/ 126 h 126"/>
                <a:gd name="T44" fmla="*/ 931 w 932"/>
                <a:gd name="T45" fmla="*/ 120 h 126"/>
                <a:gd name="T46" fmla="*/ 914 w 932"/>
                <a:gd name="T47" fmla="*/ 115 h 126"/>
                <a:gd name="T48" fmla="*/ 880 w 932"/>
                <a:gd name="T49" fmla="*/ 109 h 126"/>
                <a:gd name="T50" fmla="*/ 827 w 932"/>
                <a:gd name="T51" fmla="*/ 102 h 126"/>
                <a:gd name="T52" fmla="*/ 791 w 932"/>
                <a:gd name="T53" fmla="*/ 102 h 126"/>
                <a:gd name="T54" fmla="*/ 689 w 932"/>
                <a:gd name="T55" fmla="*/ 106 h 126"/>
                <a:gd name="T56" fmla="*/ 590 w 932"/>
                <a:gd name="T57" fmla="*/ 110 h 126"/>
                <a:gd name="T58" fmla="*/ 534 w 932"/>
                <a:gd name="T59" fmla="*/ 110 h 126"/>
                <a:gd name="T60" fmla="*/ 420 w 932"/>
                <a:gd name="T61" fmla="*/ 106 h 126"/>
                <a:gd name="T62" fmla="*/ 305 w 932"/>
                <a:gd name="T63" fmla="*/ 97 h 126"/>
                <a:gd name="T64" fmla="*/ 193 w 932"/>
                <a:gd name="T65" fmla="*/ 81 h 126"/>
                <a:gd name="T66" fmla="*/ 138 w 932"/>
                <a:gd name="T67" fmla="*/ 69 h 126"/>
                <a:gd name="T68" fmla="*/ 101 w 932"/>
                <a:gd name="T69" fmla="*/ 58 h 126"/>
                <a:gd name="T70" fmla="*/ 65 w 932"/>
                <a:gd name="T71" fmla="*/ 43 h 126"/>
                <a:gd name="T72" fmla="*/ 31 w 932"/>
                <a:gd name="T73" fmla="*/ 23 h 126"/>
                <a:gd name="T74" fmla="*/ 0 w 932"/>
                <a:gd name="T75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32" h="126">
                  <a:moveTo>
                    <a:pt x="0" y="0"/>
                  </a:moveTo>
                  <a:lnTo>
                    <a:pt x="5" y="11"/>
                  </a:lnTo>
                  <a:lnTo>
                    <a:pt x="5" y="11"/>
                  </a:lnTo>
                  <a:lnTo>
                    <a:pt x="20" y="23"/>
                  </a:lnTo>
                  <a:lnTo>
                    <a:pt x="36" y="33"/>
                  </a:lnTo>
                  <a:lnTo>
                    <a:pt x="51" y="43"/>
                  </a:lnTo>
                  <a:lnTo>
                    <a:pt x="67" y="52"/>
                  </a:lnTo>
                  <a:lnTo>
                    <a:pt x="85" y="59"/>
                  </a:lnTo>
                  <a:lnTo>
                    <a:pt x="101" y="66"/>
                  </a:lnTo>
                  <a:lnTo>
                    <a:pt x="119" y="72"/>
                  </a:lnTo>
                  <a:lnTo>
                    <a:pt x="138" y="77"/>
                  </a:lnTo>
                  <a:lnTo>
                    <a:pt x="138" y="77"/>
                  </a:lnTo>
                  <a:lnTo>
                    <a:pt x="192" y="88"/>
                  </a:lnTo>
                  <a:lnTo>
                    <a:pt x="249" y="97"/>
                  </a:lnTo>
                  <a:lnTo>
                    <a:pt x="305" y="104"/>
                  </a:lnTo>
                  <a:lnTo>
                    <a:pt x="362" y="109"/>
                  </a:lnTo>
                  <a:lnTo>
                    <a:pt x="419" y="112"/>
                  </a:lnTo>
                  <a:lnTo>
                    <a:pt x="477" y="115"/>
                  </a:lnTo>
                  <a:lnTo>
                    <a:pt x="534" y="116"/>
                  </a:lnTo>
                  <a:lnTo>
                    <a:pt x="589" y="116"/>
                  </a:lnTo>
                  <a:lnTo>
                    <a:pt x="589" y="116"/>
                  </a:lnTo>
                  <a:lnTo>
                    <a:pt x="636" y="115"/>
                  </a:lnTo>
                  <a:lnTo>
                    <a:pt x="685" y="112"/>
                  </a:lnTo>
                  <a:lnTo>
                    <a:pt x="685" y="112"/>
                  </a:lnTo>
                  <a:lnTo>
                    <a:pt x="738" y="110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789" y="109"/>
                  </a:lnTo>
                  <a:lnTo>
                    <a:pt x="826" y="110"/>
                  </a:lnTo>
                  <a:lnTo>
                    <a:pt x="862" y="112"/>
                  </a:lnTo>
                  <a:lnTo>
                    <a:pt x="879" y="115"/>
                  </a:lnTo>
                  <a:lnTo>
                    <a:pt x="897" y="117"/>
                  </a:lnTo>
                  <a:lnTo>
                    <a:pt x="913" y="121"/>
                  </a:lnTo>
                  <a:lnTo>
                    <a:pt x="929" y="126"/>
                  </a:lnTo>
                  <a:lnTo>
                    <a:pt x="929" y="126"/>
                  </a:lnTo>
                  <a:lnTo>
                    <a:pt x="929" y="126"/>
                  </a:lnTo>
                  <a:lnTo>
                    <a:pt x="929" y="126"/>
                  </a:lnTo>
                  <a:lnTo>
                    <a:pt x="929" y="126"/>
                  </a:lnTo>
                  <a:lnTo>
                    <a:pt x="929" y="126"/>
                  </a:lnTo>
                  <a:lnTo>
                    <a:pt x="932" y="120"/>
                  </a:lnTo>
                  <a:lnTo>
                    <a:pt x="931" y="120"/>
                  </a:lnTo>
                  <a:lnTo>
                    <a:pt x="931" y="120"/>
                  </a:lnTo>
                  <a:lnTo>
                    <a:pt x="914" y="115"/>
                  </a:lnTo>
                  <a:lnTo>
                    <a:pt x="898" y="111"/>
                  </a:lnTo>
                  <a:lnTo>
                    <a:pt x="880" y="109"/>
                  </a:lnTo>
                  <a:lnTo>
                    <a:pt x="862" y="106"/>
                  </a:lnTo>
                  <a:lnTo>
                    <a:pt x="827" y="102"/>
                  </a:lnTo>
                  <a:lnTo>
                    <a:pt x="791" y="102"/>
                  </a:lnTo>
                  <a:lnTo>
                    <a:pt x="791" y="102"/>
                  </a:lnTo>
                  <a:lnTo>
                    <a:pt x="739" y="104"/>
                  </a:lnTo>
                  <a:lnTo>
                    <a:pt x="689" y="106"/>
                  </a:lnTo>
                  <a:lnTo>
                    <a:pt x="638" y="109"/>
                  </a:lnTo>
                  <a:lnTo>
                    <a:pt x="590" y="110"/>
                  </a:lnTo>
                  <a:lnTo>
                    <a:pt x="590" y="110"/>
                  </a:lnTo>
                  <a:lnTo>
                    <a:pt x="534" y="110"/>
                  </a:lnTo>
                  <a:lnTo>
                    <a:pt x="477" y="109"/>
                  </a:lnTo>
                  <a:lnTo>
                    <a:pt x="420" y="106"/>
                  </a:lnTo>
                  <a:lnTo>
                    <a:pt x="363" y="102"/>
                  </a:lnTo>
                  <a:lnTo>
                    <a:pt x="305" y="97"/>
                  </a:lnTo>
                  <a:lnTo>
                    <a:pt x="249" y="90"/>
                  </a:lnTo>
                  <a:lnTo>
                    <a:pt x="193" y="81"/>
                  </a:lnTo>
                  <a:lnTo>
                    <a:pt x="138" y="69"/>
                  </a:lnTo>
                  <a:lnTo>
                    <a:pt x="138" y="69"/>
                  </a:lnTo>
                  <a:lnTo>
                    <a:pt x="119" y="64"/>
                  </a:lnTo>
                  <a:lnTo>
                    <a:pt x="101" y="58"/>
                  </a:lnTo>
                  <a:lnTo>
                    <a:pt x="82" y="52"/>
                  </a:lnTo>
                  <a:lnTo>
                    <a:pt x="65" y="43"/>
                  </a:lnTo>
                  <a:lnTo>
                    <a:pt x="48" y="33"/>
                  </a:lnTo>
                  <a:lnTo>
                    <a:pt x="31" y="23"/>
                  </a:lnTo>
                  <a:lnTo>
                    <a:pt x="15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89">
              <a:extLst>
                <a:ext uri="{FF2B5EF4-FFF2-40B4-BE49-F238E27FC236}">
                  <a16:creationId xmlns:a16="http://schemas.microsoft.com/office/drawing/2014/main" id="{631FCC6F-96EE-E244-B0E5-10D0667AF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2120"/>
              <a:ext cx="116" cy="91"/>
            </a:xfrm>
            <a:custGeom>
              <a:avLst/>
              <a:gdLst>
                <a:gd name="T0" fmla="*/ 81 w 348"/>
                <a:gd name="T1" fmla="*/ 0 h 272"/>
                <a:gd name="T2" fmla="*/ 81 w 348"/>
                <a:gd name="T3" fmla="*/ 0 h 272"/>
                <a:gd name="T4" fmla="*/ 81 w 348"/>
                <a:gd name="T5" fmla="*/ 0 h 272"/>
                <a:gd name="T6" fmla="*/ 59 w 348"/>
                <a:gd name="T7" fmla="*/ 15 h 272"/>
                <a:gd name="T8" fmla="*/ 34 w 348"/>
                <a:gd name="T9" fmla="*/ 34 h 272"/>
                <a:gd name="T10" fmla="*/ 0 w 348"/>
                <a:gd name="T11" fmla="*/ 57 h 272"/>
                <a:gd name="T12" fmla="*/ 0 w 348"/>
                <a:gd name="T13" fmla="*/ 57 h 272"/>
                <a:gd name="T14" fmla="*/ 38 w 348"/>
                <a:gd name="T15" fmla="*/ 82 h 272"/>
                <a:gd name="T16" fmla="*/ 74 w 348"/>
                <a:gd name="T17" fmla="*/ 107 h 272"/>
                <a:gd name="T18" fmla="*/ 110 w 348"/>
                <a:gd name="T19" fmla="*/ 132 h 272"/>
                <a:gd name="T20" fmla="*/ 146 w 348"/>
                <a:gd name="T21" fmla="*/ 159 h 272"/>
                <a:gd name="T22" fmla="*/ 215 w 348"/>
                <a:gd name="T23" fmla="*/ 214 h 272"/>
                <a:gd name="T24" fmla="*/ 286 w 348"/>
                <a:gd name="T25" fmla="*/ 272 h 272"/>
                <a:gd name="T26" fmla="*/ 286 w 348"/>
                <a:gd name="T27" fmla="*/ 272 h 272"/>
                <a:gd name="T28" fmla="*/ 301 w 348"/>
                <a:gd name="T29" fmla="*/ 253 h 272"/>
                <a:gd name="T30" fmla="*/ 315 w 348"/>
                <a:gd name="T31" fmla="*/ 234 h 272"/>
                <a:gd name="T32" fmla="*/ 333 w 348"/>
                <a:gd name="T33" fmla="*/ 207 h 272"/>
                <a:gd name="T34" fmla="*/ 344 w 348"/>
                <a:gd name="T35" fmla="*/ 188 h 272"/>
                <a:gd name="T36" fmla="*/ 348 w 348"/>
                <a:gd name="T37" fmla="*/ 180 h 272"/>
                <a:gd name="T38" fmla="*/ 348 w 348"/>
                <a:gd name="T39" fmla="*/ 180 h 272"/>
                <a:gd name="T40" fmla="*/ 348 w 348"/>
                <a:gd name="T41" fmla="*/ 180 h 272"/>
                <a:gd name="T42" fmla="*/ 348 w 348"/>
                <a:gd name="T43" fmla="*/ 180 h 272"/>
                <a:gd name="T44" fmla="*/ 306 w 348"/>
                <a:gd name="T45" fmla="*/ 147 h 272"/>
                <a:gd name="T46" fmla="*/ 268 w 348"/>
                <a:gd name="T47" fmla="*/ 117 h 272"/>
                <a:gd name="T48" fmla="*/ 232 w 348"/>
                <a:gd name="T49" fmla="*/ 89 h 272"/>
                <a:gd name="T50" fmla="*/ 198 w 348"/>
                <a:gd name="T51" fmla="*/ 68 h 272"/>
                <a:gd name="T52" fmla="*/ 198 w 348"/>
                <a:gd name="T53" fmla="*/ 68 h 272"/>
                <a:gd name="T54" fmla="*/ 144 w 348"/>
                <a:gd name="T55" fmla="*/ 35 h 272"/>
                <a:gd name="T56" fmla="*/ 81 w 348"/>
                <a:gd name="T5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8" h="272">
                  <a:moveTo>
                    <a:pt x="81" y="0"/>
                  </a:moveTo>
                  <a:lnTo>
                    <a:pt x="81" y="0"/>
                  </a:lnTo>
                  <a:lnTo>
                    <a:pt x="81" y="0"/>
                  </a:lnTo>
                  <a:lnTo>
                    <a:pt x="59" y="15"/>
                  </a:lnTo>
                  <a:lnTo>
                    <a:pt x="34" y="34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8" y="82"/>
                  </a:lnTo>
                  <a:lnTo>
                    <a:pt x="74" y="107"/>
                  </a:lnTo>
                  <a:lnTo>
                    <a:pt x="110" y="132"/>
                  </a:lnTo>
                  <a:lnTo>
                    <a:pt x="146" y="159"/>
                  </a:lnTo>
                  <a:lnTo>
                    <a:pt x="215" y="21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301" y="253"/>
                  </a:lnTo>
                  <a:lnTo>
                    <a:pt x="315" y="234"/>
                  </a:lnTo>
                  <a:lnTo>
                    <a:pt x="333" y="207"/>
                  </a:lnTo>
                  <a:lnTo>
                    <a:pt x="344" y="188"/>
                  </a:lnTo>
                  <a:lnTo>
                    <a:pt x="348" y="180"/>
                  </a:lnTo>
                  <a:lnTo>
                    <a:pt x="348" y="180"/>
                  </a:lnTo>
                  <a:lnTo>
                    <a:pt x="348" y="180"/>
                  </a:lnTo>
                  <a:lnTo>
                    <a:pt x="348" y="180"/>
                  </a:lnTo>
                  <a:lnTo>
                    <a:pt x="306" y="147"/>
                  </a:lnTo>
                  <a:lnTo>
                    <a:pt x="268" y="117"/>
                  </a:lnTo>
                  <a:lnTo>
                    <a:pt x="232" y="89"/>
                  </a:lnTo>
                  <a:lnTo>
                    <a:pt x="198" y="68"/>
                  </a:lnTo>
                  <a:lnTo>
                    <a:pt x="198" y="68"/>
                  </a:lnTo>
                  <a:lnTo>
                    <a:pt x="144" y="3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4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90">
              <a:extLst>
                <a:ext uri="{FF2B5EF4-FFF2-40B4-BE49-F238E27FC236}">
                  <a16:creationId xmlns:a16="http://schemas.microsoft.com/office/drawing/2014/main" id="{87452049-B905-700E-4B0A-8C9B5FBFF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2120"/>
              <a:ext cx="116" cy="91"/>
            </a:xfrm>
            <a:custGeom>
              <a:avLst/>
              <a:gdLst>
                <a:gd name="T0" fmla="*/ 81 w 348"/>
                <a:gd name="T1" fmla="*/ 0 h 272"/>
                <a:gd name="T2" fmla="*/ 81 w 348"/>
                <a:gd name="T3" fmla="*/ 0 h 272"/>
                <a:gd name="T4" fmla="*/ 81 w 348"/>
                <a:gd name="T5" fmla="*/ 0 h 272"/>
                <a:gd name="T6" fmla="*/ 59 w 348"/>
                <a:gd name="T7" fmla="*/ 15 h 272"/>
                <a:gd name="T8" fmla="*/ 34 w 348"/>
                <a:gd name="T9" fmla="*/ 34 h 272"/>
                <a:gd name="T10" fmla="*/ 0 w 348"/>
                <a:gd name="T11" fmla="*/ 57 h 272"/>
                <a:gd name="T12" fmla="*/ 0 w 348"/>
                <a:gd name="T13" fmla="*/ 57 h 272"/>
                <a:gd name="T14" fmla="*/ 38 w 348"/>
                <a:gd name="T15" fmla="*/ 82 h 272"/>
                <a:gd name="T16" fmla="*/ 74 w 348"/>
                <a:gd name="T17" fmla="*/ 107 h 272"/>
                <a:gd name="T18" fmla="*/ 110 w 348"/>
                <a:gd name="T19" fmla="*/ 132 h 272"/>
                <a:gd name="T20" fmla="*/ 146 w 348"/>
                <a:gd name="T21" fmla="*/ 159 h 272"/>
                <a:gd name="T22" fmla="*/ 215 w 348"/>
                <a:gd name="T23" fmla="*/ 214 h 272"/>
                <a:gd name="T24" fmla="*/ 286 w 348"/>
                <a:gd name="T25" fmla="*/ 272 h 272"/>
                <a:gd name="T26" fmla="*/ 286 w 348"/>
                <a:gd name="T27" fmla="*/ 272 h 272"/>
                <a:gd name="T28" fmla="*/ 301 w 348"/>
                <a:gd name="T29" fmla="*/ 253 h 272"/>
                <a:gd name="T30" fmla="*/ 315 w 348"/>
                <a:gd name="T31" fmla="*/ 234 h 272"/>
                <a:gd name="T32" fmla="*/ 333 w 348"/>
                <a:gd name="T33" fmla="*/ 207 h 272"/>
                <a:gd name="T34" fmla="*/ 344 w 348"/>
                <a:gd name="T35" fmla="*/ 188 h 272"/>
                <a:gd name="T36" fmla="*/ 348 w 348"/>
                <a:gd name="T37" fmla="*/ 180 h 272"/>
                <a:gd name="T38" fmla="*/ 348 w 348"/>
                <a:gd name="T39" fmla="*/ 180 h 272"/>
                <a:gd name="T40" fmla="*/ 348 w 348"/>
                <a:gd name="T41" fmla="*/ 180 h 272"/>
                <a:gd name="T42" fmla="*/ 348 w 348"/>
                <a:gd name="T43" fmla="*/ 180 h 272"/>
                <a:gd name="T44" fmla="*/ 306 w 348"/>
                <a:gd name="T45" fmla="*/ 147 h 272"/>
                <a:gd name="T46" fmla="*/ 268 w 348"/>
                <a:gd name="T47" fmla="*/ 117 h 272"/>
                <a:gd name="T48" fmla="*/ 232 w 348"/>
                <a:gd name="T49" fmla="*/ 89 h 272"/>
                <a:gd name="T50" fmla="*/ 198 w 348"/>
                <a:gd name="T51" fmla="*/ 68 h 272"/>
                <a:gd name="T52" fmla="*/ 198 w 348"/>
                <a:gd name="T53" fmla="*/ 68 h 272"/>
                <a:gd name="T54" fmla="*/ 144 w 348"/>
                <a:gd name="T55" fmla="*/ 35 h 272"/>
                <a:gd name="T56" fmla="*/ 81 w 348"/>
                <a:gd name="T57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8" h="272">
                  <a:moveTo>
                    <a:pt x="81" y="0"/>
                  </a:moveTo>
                  <a:lnTo>
                    <a:pt x="81" y="0"/>
                  </a:lnTo>
                  <a:lnTo>
                    <a:pt x="81" y="0"/>
                  </a:lnTo>
                  <a:lnTo>
                    <a:pt x="59" y="15"/>
                  </a:lnTo>
                  <a:lnTo>
                    <a:pt x="34" y="34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8" y="82"/>
                  </a:lnTo>
                  <a:lnTo>
                    <a:pt x="74" y="107"/>
                  </a:lnTo>
                  <a:lnTo>
                    <a:pt x="110" y="132"/>
                  </a:lnTo>
                  <a:lnTo>
                    <a:pt x="146" y="159"/>
                  </a:lnTo>
                  <a:lnTo>
                    <a:pt x="215" y="21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301" y="253"/>
                  </a:lnTo>
                  <a:lnTo>
                    <a:pt x="315" y="234"/>
                  </a:lnTo>
                  <a:lnTo>
                    <a:pt x="333" y="207"/>
                  </a:lnTo>
                  <a:lnTo>
                    <a:pt x="344" y="188"/>
                  </a:lnTo>
                  <a:lnTo>
                    <a:pt x="348" y="180"/>
                  </a:lnTo>
                  <a:lnTo>
                    <a:pt x="348" y="180"/>
                  </a:lnTo>
                  <a:lnTo>
                    <a:pt x="348" y="180"/>
                  </a:lnTo>
                  <a:lnTo>
                    <a:pt x="348" y="180"/>
                  </a:lnTo>
                  <a:lnTo>
                    <a:pt x="306" y="147"/>
                  </a:lnTo>
                  <a:lnTo>
                    <a:pt x="268" y="117"/>
                  </a:lnTo>
                  <a:lnTo>
                    <a:pt x="232" y="89"/>
                  </a:lnTo>
                  <a:lnTo>
                    <a:pt x="198" y="68"/>
                  </a:lnTo>
                  <a:lnTo>
                    <a:pt x="198" y="68"/>
                  </a:lnTo>
                  <a:lnTo>
                    <a:pt x="144" y="35"/>
                  </a:lnTo>
                  <a:lnTo>
                    <a:pt x="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91">
              <a:extLst>
                <a:ext uri="{FF2B5EF4-FFF2-40B4-BE49-F238E27FC236}">
                  <a16:creationId xmlns:a16="http://schemas.microsoft.com/office/drawing/2014/main" id="{35BE32A7-E9B0-7509-45D6-7AB6D7C0D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2024"/>
              <a:ext cx="222" cy="115"/>
            </a:xfrm>
            <a:custGeom>
              <a:avLst/>
              <a:gdLst>
                <a:gd name="T0" fmla="*/ 272 w 666"/>
                <a:gd name="T1" fmla="*/ 0 h 346"/>
                <a:gd name="T2" fmla="*/ 272 w 666"/>
                <a:gd name="T3" fmla="*/ 0 h 346"/>
                <a:gd name="T4" fmla="*/ 272 w 666"/>
                <a:gd name="T5" fmla="*/ 0 h 346"/>
                <a:gd name="T6" fmla="*/ 262 w 666"/>
                <a:gd name="T7" fmla="*/ 10 h 346"/>
                <a:gd name="T8" fmla="*/ 250 w 666"/>
                <a:gd name="T9" fmla="*/ 20 h 346"/>
                <a:gd name="T10" fmla="*/ 236 w 666"/>
                <a:gd name="T11" fmla="*/ 30 h 346"/>
                <a:gd name="T12" fmla="*/ 222 w 666"/>
                <a:gd name="T13" fmla="*/ 41 h 346"/>
                <a:gd name="T14" fmla="*/ 205 w 666"/>
                <a:gd name="T15" fmla="*/ 49 h 346"/>
                <a:gd name="T16" fmla="*/ 189 w 666"/>
                <a:gd name="T17" fmla="*/ 58 h 346"/>
                <a:gd name="T18" fmla="*/ 154 w 666"/>
                <a:gd name="T19" fmla="*/ 73 h 346"/>
                <a:gd name="T20" fmla="*/ 119 w 666"/>
                <a:gd name="T21" fmla="*/ 87 h 346"/>
                <a:gd name="T22" fmla="*/ 83 w 666"/>
                <a:gd name="T23" fmla="*/ 100 h 346"/>
                <a:gd name="T24" fmla="*/ 50 w 666"/>
                <a:gd name="T25" fmla="*/ 110 h 346"/>
                <a:gd name="T26" fmla="*/ 20 w 666"/>
                <a:gd name="T27" fmla="*/ 119 h 346"/>
                <a:gd name="T28" fmla="*/ 20 w 666"/>
                <a:gd name="T29" fmla="*/ 119 h 346"/>
                <a:gd name="T30" fmla="*/ 20 w 666"/>
                <a:gd name="T31" fmla="*/ 119 h 346"/>
                <a:gd name="T32" fmla="*/ 19 w 666"/>
                <a:gd name="T33" fmla="*/ 119 h 346"/>
                <a:gd name="T34" fmla="*/ 19 w 666"/>
                <a:gd name="T35" fmla="*/ 119 h 346"/>
                <a:gd name="T36" fmla="*/ 0 w 666"/>
                <a:gd name="T37" fmla="*/ 124 h 346"/>
                <a:gd name="T38" fmla="*/ 0 w 666"/>
                <a:gd name="T39" fmla="*/ 124 h 346"/>
                <a:gd name="T40" fmla="*/ 42 w 666"/>
                <a:gd name="T41" fmla="*/ 128 h 346"/>
                <a:gd name="T42" fmla="*/ 83 w 666"/>
                <a:gd name="T43" fmla="*/ 133 h 346"/>
                <a:gd name="T44" fmla="*/ 125 w 666"/>
                <a:gd name="T45" fmla="*/ 141 h 346"/>
                <a:gd name="T46" fmla="*/ 146 w 666"/>
                <a:gd name="T47" fmla="*/ 146 h 346"/>
                <a:gd name="T48" fmla="*/ 166 w 666"/>
                <a:gd name="T49" fmla="*/ 151 h 346"/>
                <a:gd name="T50" fmla="*/ 166 w 666"/>
                <a:gd name="T51" fmla="*/ 151 h 346"/>
                <a:gd name="T52" fmla="*/ 223 w 666"/>
                <a:gd name="T53" fmla="*/ 170 h 346"/>
                <a:gd name="T54" fmla="*/ 280 w 666"/>
                <a:gd name="T55" fmla="*/ 189 h 346"/>
                <a:gd name="T56" fmla="*/ 334 w 666"/>
                <a:gd name="T57" fmla="*/ 211 h 346"/>
                <a:gd name="T58" fmla="*/ 386 w 666"/>
                <a:gd name="T59" fmla="*/ 235 h 346"/>
                <a:gd name="T60" fmla="*/ 437 w 666"/>
                <a:gd name="T61" fmla="*/ 260 h 346"/>
                <a:gd name="T62" fmla="*/ 488 w 666"/>
                <a:gd name="T63" fmla="*/ 288 h 346"/>
                <a:gd name="T64" fmla="*/ 537 w 666"/>
                <a:gd name="T65" fmla="*/ 315 h 346"/>
                <a:gd name="T66" fmla="*/ 585 w 666"/>
                <a:gd name="T67" fmla="*/ 346 h 346"/>
                <a:gd name="T68" fmla="*/ 585 w 666"/>
                <a:gd name="T69" fmla="*/ 346 h 346"/>
                <a:gd name="T70" fmla="*/ 619 w 666"/>
                <a:gd name="T71" fmla="*/ 323 h 346"/>
                <a:gd name="T72" fmla="*/ 644 w 666"/>
                <a:gd name="T73" fmla="*/ 304 h 346"/>
                <a:gd name="T74" fmla="*/ 666 w 666"/>
                <a:gd name="T75" fmla="*/ 289 h 346"/>
                <a:gd name="T76" fmla="*/ 666 w 666"/>
                <a:gd name="T77" fmla="*/ 289 h 346"/>
                <a:gd name="T78" fmla="*/ 666 w 666"/>
                <a:gd name="T79" fmla="*/ 289 h 346"/>
                <a:gd name="T80" fmla="*/ 585 w 666"/>
                <a:gd name="T81" fmla="*/ 242 h 346"/>
                <a:gd name="T82" fmla="*/ 545 w 666"/>
                <a:gd name="T83" fmla="*/ 220 h 346"/>
                <a:gd name="T84" fmla="*/ 508 w 666"/>
                <a:gd name="T85" fmla="*/ 196 h 346"/>
                <a:gd name="T86" fmla="*/ 474 w 666"/>
                <a:gd name="T87" fmla="*/ 173 h 346"/>
                <a:gd name="T88" fmla="*/ 445 w 666"/>
                <a:gd name="T89" fmla="*/ 150 h 346"/>
                <a:gd name="T90" fmla="*/ 432 w 666"/>
                <a:gd name="T91" fmla="*/ 140 h 346"/>
                <a:gd name="T92" fmla="*/ 422 w 666"/>
                <a:gd name="T93" fmla="*/ 130 h 346"/>
                <a:gd name="T94" fmla="*/ 412 w 666"/>
                <a:gd name="T95" fmla="*/ 120 h 346"/>
                <a:gd name="T96" fmla="*/ 405 w 666"/>
                <a:gd name="T97" fmla="*/ 110 h 346"/>
                <a:gd name="T98" fmla="*/ 405 w 666"/>
                <a:gd name="T99" fmla="*/ 110 h 346"/>
                <a:gd name="T100" fmla="*/ 396 w 666"/>
                <a:gd name="T101" fmla="*/ 97 h 346"/>
                <a:gd name="T102" fmla="*/ 386 w 666"/>
                <a:gd name="T103" fmla="*/ 86 h 346"/>
                <a:gd name="T104" fmla="*/ 374 w 666"/>
                <a:gd name="T105" fmla="*/ 75 h 346"/>
                <a:gd name="T106" fmla="*/ 364 w 666"/>
                <a:gd name="T107" fmla="*/ 63 h 346"/>
                <a:gd name="T108" fmla="*/ 342 w 666"/>
                <a:gd name="T109" fmla="*/ 44 h 346"/>
                <a:gd name="T110" fmla="*/ 320 w 666"/>
                <a:gd name="T111" fmla="*/ 29 h 346"/>
                <a:gd name="T112" fmla="*/ 301 w 666"/>
                <a:gd name="T113" fmla="*/ 17 h 346"/>
                <a:gd name="T114" fmla="*/ 286 w 666"/>
                <a:gd name="T115" fmla="*/ 8 h 346"/>
                <a:gd name="T116" fmla="*/ 272 w 666"/>
                <a:gd name="T117" fmla="*/ 0 h 346"/>
                <a:gd name="T118" fmla="*/ 272 w 666"/>
                <a:gd name="T119" fmla="*/ 0 h 346"/>
                <a:gd name="T120" fmla="*/ 272 w 666"/>
                <a:gd name="T121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6" h="346">
                  <a:moveTo>
                    <a:pt x="272" y="0"/>
                  </a:moveTo>
                  <a:lnTo>
                    <a:pt x="272" y="0"/>
                  </a:lnTo>
                  <a:lnTo>
                    <a:pt x="272" y="0"/>
                  </a:lnTo>
                  <a:lnTo>
                    <a:pt x="262" y="10"/>
                  </a:lnTo>
                  <a:lnTo>
                    <a:pt x="250" y="20"/>
                  </a:lnTo>
                  <a:lnTo>
                    <a:pt x="236" y="30"/>
                  </a:lnTo>
                  <a:lnTo>
                    <a:pt x="222" y="41"/>
                  </a:lnTo>
                  <a:lnTo>
                    <a:pt x="205" y="49"/>
                  </a:lnTo>
                  <a:lnTo>
                    <a:pt x="189" y="58"/>
                  </a:lnTo>
                  <a:lnTo>
                    <a:pt x="154" y="73"/>
                  </a:lnTo>
                  <a:lnTo>
                    <a:pt x="119" y="87"/>
                  </a:lnTo>
                  <a:lnTo>
                    <a:pt x="83" y="100"/>
                  </a:lnTo>
                  <a:lnTo>
                    <a:pt x="50" y="110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42" y="128"/>
                  </a:lnTo>
                  <a:lnTo>
                    <a:pt x="83" y="133"/>
                  </a:lnTo>
                  <a:lnTo>
                    <a:pt x="125" y="141"/>
                  </a:lnTo>
                  <a:lnTo>
                    <a:pt x="146" y="146"/>
                  </a:lnTo>
                  <a:lnTo>
                    <a:pt x="166" y="151"/>
                  </a:lnTo>
                  <a:lnTo>
                    <a:pt x="166" y="151"/>
                  </a:lnTo>
                  <a:lnTo>
                    <a:pt x="223" y="170"/>
                  </a:lnTo>
                  <a:lnTo>
                    <a:pt x="280" y="189"/>
                  </a:lnTo>
                  <a:lnTo>
                    <a:pt x="334" y="211"/>
                  </a:lnTo>
                  <a:lnTo>
                    <a:pt x="386" y="235"/>
                  </a:lnTo>
                  <a:lnTo>
                    <a:pt x="437" y="260"/>
                  </a:lnTo>
                  <a:lnTo>
                    <a:pt x="488" y="288"/>
                  </a:lnTo>
                  <a:lnTo>
                    <a:pt x="537" y="315"/>
                  </a:lnTo>
                  <a:lnTo>
                    <a:pt x="585" y="346"/>
                  </a:lnTo>
                  <a:lnTo>
                    <a:pt x="585" y="346"/>
                  </a:lnTo>
                  <a:lnTo>
                    <a:pt x="619" y="323"/>
                  </a:lnTo>
                  <a:lnTo>
                    <a:pt x="644" y="304"/>
                  </a:lnTo>
                  <a:lnTo>
                    <a:pt x="666" y="289"/>
                  </a:lnTo>
                  <a:lnTo>
                    <a:pt x="666" y="289"/>
                  </a:lnTo>
                  <a:lnTo>
                    <a:pt x="666" y="289"/>
                  </a:lnTo>
                  <a:lnTo>
                    <a:pt x="585" y="242"/>
                  </a:lnTo>
                  <a:lnTo>
                    <a:pt x="545" y="220"/>
                  </a:lnTo>
                  <a:lnTo>
                    <a:pt x="508" y="196"/>
                  </a:lnTo>
                  <a:lnTo>
                    <a:pt x="474" y="173"/>
                  </a:lnTo>
                  <a:lnTo>
                    <a:pt x="445" y="150"/>
                  </a:lnTo>
                  <a:lnTo>
                    <a:pt x="432" y="140"/>
                  </a:lnTo>
                  <a:lnTo>
                    <a:pt x="422" y="130"/>
                  </a:lnTo>
                  <a:lnTo>
                    <a:pt x="412" y="120"/>
                  </a:lnTo>
                  <a:lnTo>
                    <a:pt x="405" y="110"/>
                  </a:lnTo>
                  <a:lnTo>
                    <a:pt x="405" y="110"/>
                  </a:lnTo>
                  <a:lnTo>
                    <a:pt x="396" y="97"/>
                  </a:lnTo>
                  <a:lnTo>
                    <a:pt x="386" y="86"/>
                  </a:lnTo>
                  <a:lnTo>
                    <a:pt x="374" y="75"/>
                  </a:lnTo>
                  <a:lnTo>
                    <a:pt x="364" y="63"/>
                  </a:lnTo>
                  <a:lnTo>
                    <a:pt x="342" y="44"/>
                  </a:lnTo>
                  <a:lnTo>
                    <a:pt x="320" y="29"/>
                  </a:lnTo>
                  <a:lnTo>
                    <a:pt x="301" y="17"/>
                  </a:lnTo>
                  <a:lnTo>
                    <a:pt x="286" y="8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92">
              <a:extLst>
                <a:ext uri="{FF2B5EF4-FFF2-40B4-BE49-F238E27FC236}">
                  <a16:creationId xmlns:a16="http://schemas.microsoft.com/office/drawing/2014/main" id="{EA25414C-46B6-3025-8CBB-508007779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7" y="2024"/>
              <a:ext cx="222" cy="115"/>
            </a:xfrm>
            <a:custGeom>
              <a:avLst/>
              <a:gdLst>
                <a:gd name="T0" fmla="*/ 272 w 666"/>
                <a:gd name="T1" fmla="*/ 0 h 346"/>
                <a:gd name="T2" fmla="*/ 272 w 666"/>
                <a:gd name="T3" fmla="*/ 0 h 346"/>
                <a:gd name="T4" fmla="*/ 272 w 666"/>
                <a:gd name="T5" fmla="*/ 0 h 346"/>
                <a:gd name="T6" fmla="*/ 262 w 666"/>
                <a:gd name="T7" fmla="*/ 10 h 346"/>
                <a:gd name="T8" fmla="*/ 250 w 666"/>
                <a:gd name="T9" fmla="*/ 20 h 346"/>
                <a:gd name="T10" fmla="*/ 236 w 666"/>
                <a:gd name="T11" fmla="*/ 30 h 346"/>
                <a:gd name="T12" fmla="*/ 222 w 666"/>
                <a:gd name="T13" fmla="*/ 41 h 346"/>
                <a:gd name="T14" fmla="*/ 205 w 666"/>
                <a:gd name="T15" fmla="*/ 49 h 346"/>
                <a:gd name="T16" fmla="*/ 189 w 666"/>
                <a:gd name="T17" fmla="*/ 58 h 346"/>
                <a:gd name="T18" fmla="*/ 154 w 666"/>
                <a:gd name="T19" fmla="*/ 73 h 346"/>
                <a:gd name="T20" fmla="*/ 119 w 666"/>
                <a:gd name="T21" fmla="*/ 87 h 346"/>
                <a:gd name="T22" fmla="*/ 83 w 666"/>
                <a:gd name="T23" fmla="*/ 100 h 346"/>
                <a:gd name="T24" fmla="*/ 50 w 666"/>
                <a:gd name="T25" fmla="*/ 110 h 346"/>
                <a:gd name="T26" fmla="*/ 20 w 666"/>
                <a:gd name="T27" fmla="*/ 119 h 346"/>
                <a:gd name="T28" fmla="*/ 20 w 666"/>
                <a:gd name="T29" fmla="*/ 119 h 346"/>
                <a:gd name="T30" fmla="*/ 20 w 666"/>
                <a:gd name="T31" fmla="*/ 119 h 346"/>
                <a:gd name="T32" fmla="*/ 19 w 666"/>
                <a:gd name="T33" fmla="*/ 119 h 346"/>
                <a:gd name="T34" fmla="*/ 19 w 666"/>
                <a:gd name="T35" fmla="*/ 119 h 346"/>
                <a:gd name="T36" fmla="*/ 0 w 666"/>
                <a:gd name="T37" fmla="*/ 124 h 346"/>
                <a:gd name="T38" fmla="*/ 0 w 666"/>
                <a:gd name="T39" fmla="*/ 124 h 346"/>
                <a:gd name="T40" fmla="*/ 42 w 666"/>
                <a:gd name="T41" fmla="*/ 128 h 346"/>
                <a:gd name="T42" fmla="*/ 83 w 666"/>
                <a:gd name="T43" fmla="*/ 133 h 346"/>
                <a:gd name="T44" fmla="*/ 125 w 666"/>
                <a:gd name="T45" fmla="*/ 141 h 346"/>
                <a:gd name="T46" fmla="*/ 146 w 666"/>
                <a:gd name="T47" fmla="*/ 146 h 346"/>
                <a:gd name="T48" fmla="*/ 166 w 666"/>
                <a:gd name="T49" fmla="*/ 151 h 346"/>
                <a:gd name="T50" fmla="*/ 166 w 666"/>
                <a:gd name="T51" fmla="*/ 151 h 346"/>
                <a:gd name="T52" fmla="*/ 223 w 666"/>
                <a:gd name="T53" fmla="*/ 170 h 346"/>
                <a:gd name="T54" fmla="*/ 280 w 666"/>
                <a:gd name="T55" fmla="*/ 189 h 346"/>
                <a:gd name="T56" fmla="*/ 334 w 666"/>
                <a:gd name="T57" fmla="*/ 211 h 346"/>
                <a:gd name="T58" fmla="*/ 386 w 666"/>
                <a:gd name="T59" fmla="*/ 235 h 346"/>
                <a:gd name="T60" fmla="*/ 437 w 666"/>
                <a:gd name="T61" fmla="*/ 260 h 346"/>
                <a:gd name="T62" fmla="*/ 488 w 666"/>
                <a:gd name="T63" fmla="*/ 288 h 346"/>
                <a:gd name="T64" fmla="*/ 537 w 666"/>
                <a:gd name="T65" fmla="*/ 315 h 346"/>
                <a:gd name="T66" fmla="*/ 585 w 666"/>
                <a:gd name="T67" fmla="*/ 346 h 346"/>
                <a:gd name="T68" fmla="*/ 585 w 666"/>
                <a:gd name="T69" fmla="*/ 346 h 346"/>
                <a:gd name="T70" fmla="*/ 619 w 666"/>
                <a:gd name="T71" fmla="*/ 323 h 346"/>
                <a:gd name="T72" fmla="*/ 644 w 666"/>
                <a:gd name="T73" fmla="*/ 304 h 346"/>
                <a:gd name="T74" fmla="*/ 666 w 666"/>
                <a:gd name="T75" fmla="*/ 289 h 346"/>
                <a:gd name="T76" fmla="*/ 666 w 666"/>
                <a:gd name="T77" fmla="*/ 289 h 346"/>
                <a:gd name="T78" fmla="*/ 666 w 666"/>
                <a:gd name="T79" fmla="*/ 289 h 346"/>
                <a:gd name="T80" fmla="*/ 585 w 666"/>
                <a:gd name="T81" fmla="*/ 242 h 346"/>
                <a:gd name="T82" fmla="*/ 545 w 666"/>
                <a:gd name="T83" fmla="*/ 220 h 346"/>
                <a:gd name="T84" fmla="*/ 508 w 666"/>
                <a:gd name="T85" fmla="*/ 196 h 346"/>
                <a:gd name="T86" fmla="*/ 474 w 666"/>
                <a:gd name="T87" fmla="*/ 173 h 346"/>
                <a:gd name="T88" fmla="*/ 445 w 666"/>
                <a:gd name="T89" fmla="*/ 150 h 346"/>
                <a:gd name="T90" fmla="*/ 432 w 666"/>
                <a:gd name="T91" fmla="*/ 140 h 346"/>
                <a:gd name="T92" fmla="*/ 422 w 666"/>
                <a:gd name="T93" fmla="*/ 130 h 346"/>
                <a:gd name="T94" fmla="*/ 412 w 666"/>
                <a:gd name="T95" fmla="*/ 120 h 346"/>
                <a:gd name="T96" fmla="*/ 405 w 666"/>
                <a:gd name="T97" fmla="*/ 110 h 346"/>
                <a:gd name="T98" fmla="*/ 405 w 666"/>
                <a:gd name="T99" fmla="*/ 110 h 346"/>
                <a:gd name="T100" fmla="*/ 396 w 666"/>
                <a:gd name="T101" fmla="*/ 97 h 346"/>
                <a:gd name="T102" fmla="*/ 386 w 666"/>
                <a:gd name="T103" fmla="*/ 86 h 346"/>
                <a:gd name="T104" fmla="*/ 374 w 666"/>
                <a:gd name="T105" fmla="*/ 75 h 346"/>
                <a:gd name="T106" fmla="*/ 364 w 666"/>
                <a:gd name="T107" fmla="*/ 63 h 346"/>
                <a:gd name="T108" fmla="*/ 342 w 666"/>
                <a:gd name="T109" fmla="*/ 44 h 346"/>
                <a:gd name="T110" fmla="*/ 320 w 666"/>
                <a:gd name="T111" fmla="*/ 29 h 346"/>
                <a:gd name="T112" fmla="*/ 301 w 666"/>
                <a:gd name="T113" fmla="*/ 17 h 346"/>
                <a:gd name="T114" fmla="*/ 286 w 666"/>
                <a:gd name="T115" fmla="*/ 8 h 346"/>
                <a:gd name="T116" fmla="*/ 272 w 666"/>
                <a:gd name="T117" fmla="*/ 0 h 346"/>
                <a:gd name="T118" fmla="*/ 272 w 666"/>
                <a:gd name="T119" fmla="*/ 0 h 346"/>
                <a:gd name="T120" fmla="*/ 272 w 666"/>
                <a:gd name="T121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6" h="346">
                  <a:moveTo>
                    <a:pt x="272" y="0"/>
                  </a:moveTo>
                  <a:lnTo>
                    <a:pt x="272" y="0"/>
                  </a:lnTo>
                  <a:lnTo>
                    <a:pt x="272" y="0"/>
                  </a:lnTo>
                  <a:lnTo>
                    <a:pt x="262" y="10"/>
                  </a:lnTo>
                  <a:lnTo>
                    <a:pt x="250" y="20"/>
                  </a:lnTo>
                  <a:lnTo>
                    <a:pt x="236" y="30"/>
                  </a:lnTo>
                  <a:lnTo>
                    <a:pt x="222" y="41"/>
                  </a:lnTo>
                  <a:lnTo>
                    <a:pt x="205" y="49"/>
                  </a:lnTo>
                  <a:lnTo>
                    <a:pt x="189" y="58"/>
                  </a:lnTo>
                  <a:lnTo>
                    <a:pt x="154" y="73"/>
                  </a:lnTo>
                  <a:lnTo>
                    <a:pt x="119" y="87"/>
                  </a:lnTo>
                  <a:lnTo>
                    <a:pt x="83" y="100"/>
                  </a:lnTo>
                  <a:lnTo>
                    <a:pt x="50" y="110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20" y="119"/>
                  </a:lnTo>
                  <a:lnTo>
                    <a:pt x="19" y="119"/>
                  </a:lnTo>
                  <a:lnTo>
                    <a:pt x="19" y="119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42" y="128"/>
                  </a:lnTo>
                  <a:lnTo>
                    <a:pt x="83" y="133"/>
                  </a:lnTo>
                  <a:lnTo>
                    <a:pt x="125" y="141"/>
                  </a:lnTo>
                  <a:lnTo>
                    <a:pt x="146" y="146"/>
                  </a:lnTo>
                  <a:lnTo>
                    <a:pt x="166" y="151"/>
                  </a:lnTo>
                  <a:lnTo>
                    <a:pt x="166" y="151"/>
                  </a:lnTo>
                  <a:lnTo>
                    <a:pt x="223" y="170"/>
                  </a:lnTo>
                  <a:lnTo>
                    <a:pt x="280" y="189"/>
                  </a:lnTo>
                  <a:lnTo>
                    <a:pt x="334" y="211"/>
                  </a:lnTo>
                  <a:lnTo>
                    <a:pt x="386" y="235"/>
                  </a:lnTo>
                  <a:lnTo>
                    <a:pt x="437" y="260"/>
                  </a:lnTo>
                  <a:lnTo>
                    <a:pt x="488" y="288"/>
                  </a:lnTo>
                  <a:lnTo>
                    <a:pt x="537" y="315"/>
                  </a:lnTo>
                  <a:lnTo>
                    <a:pt x="585" y="346"/>
                  </a:lnTo>
                  <a:lnTo>
                    <a:pt x="585" y="346"/>
                  </a:lnTo>
                  <a:lnTo>
                    <a:pt x="619" y="323"/>
                  </a:lnTo>
                  <a:lnTo>
                    <a:pt x="644" y="304"/>
                  </a:lnTo>
                  <a:lnTo>
                    <a:pt x="666" y="289"/>
                  </a:lnTo>
                  <a:lnTo>
                    <a:pt x="666" y="289"/>
                  </a:lnTo>
                  <a:lnTo>
                    <a:pt x="666" y="289"/>
                  </a:lnTo>
                  <a:lnTo>
                    <a:pt x="585" y="242"/>
                  </a:lnTo>
                  <a:lnTo>
                    <a:pt x="545" y="220"/>
                  </a:lnTo>
                  <a:lnTo>
                    <a:pt x="508" y="196"/>
                  </a:lnTo>
                  <a:lnTo>
                    <a:pt x="474" y="173"/>
                  </a:lnTo>
                  <a:lnTo>
                    <a:pt x="445" y="150"/>
                  </a:lnTo>
                  <a:lnTo>
                    <a:pt x="432" y="140"/>
                  </a:lnTo>
                  <a:lnTo>
                    <a:pt x="422" y="130"/>
                  </a:lnTo>
                  <a:lnTo>
                    <a:pt x="412" y="120"/>
                  </a:lnTo>
                  <a:lnTo>
                    <a:pt x="405" y="110"/>
                  </a:lnTo>
                  <a:lnTo>
                    <a:pt x="405" y="110"/>
                  </a:lnTo>
                  <a:lnTo>
                    <a:pt x="396" y="97"/>
                  </a:lnTo>
                  <a:lnTo>
                    <a:pt x="386" y="86"/>
                  </a:lnTo>
                  <a:lnTo>
                    <a:pt x="374" y="75"/>
                  </a:lnTo>
                  <a:lnTo>
                    <a:pt x="364" y="63"/>
                  </a:lnTo>
                  <a:lnTo>
                    <a:pt x="342" y="44"/>
                  </a:lnTo>
                  <a:lnTo>
                    <a:pt x="320" y="29"/>
                  </a:lnTo>
                  <a:lnTo>
                    <a:pt x="301" y="17"/>
                  </a:lnTo>
                  <a:lnTo>
                    <a:pt x="286" y="8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93">
              <a:extLst>
                <a:ext uri="{FF2B5EF4-FFF2-40B4-BE49-F238E27FC236}">
                  <a16:creationId xmlns:a16="http://schemas.microsoft.com/office/drawing/2014/main" id="{45B28FB0-A794-235C-15F4-CCA3518BA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986"/>
              <a:ext cx="308" cy="79"/>
            </a:xfrm>
            <a:custGeom>
              <a:avLst/>
              <a:gdLst>
                <a:gd name="T0" fmla="*/ 22 w 924"/>
                <a:gd name="T1" fmla="*/ 47 h 239"/>
                <a:gd name="T2" fmla="*/ 36 w 924"/>
                <a:gd name="T3" fmla="*/ 64 h 239"/>
                <a:gd name="T4" fmla="*/ 72 w 924"/>
                <a:gd name="T5" fmla="*/ 93 h 239"/>
                <a:gd name="T6" fmla="*/ 116 w 924"/>
                <a:gd name="T7" fmla="*/ 119 h 239"/>
                <a:gd name="T8" fmla="*/ 165 w 924"/>
                <a:gd name="T9" fmla="*/ 143 h 239"/>
                <a:gd name="T10" fmla="*/ 218 w 924"/>
                <a:gd name="T11" fmla="*/ 163 h 239"/>
                <a:gd name="T12" fmla="*/ 299 w 924"/>
                <a:gd name="T13" fmla="*/ 187 h 239"/>
                <a:gd name="T14" fmla="*/ 391 w 924"/>
                <a:gd name="T15" fmla="*/ 210 h 239"/>
                <a:gd name="T16" fmla="*/ 424 w 924"/>
                <a:gd name="T17" fmla="*/ 217 h 239"/>
                <a:gd name="T18" fmla="*/ 488 w 924"/>
                <a:gd name="T19" fmla="*/ 226 h 239"/>
                <a:gd name="T20" fmla="*/ 586 w 924"/>
                <a:gd name="T21" fmla="*/ 234 h 239"/>
                <a:gd name="T22" fmla="*/ 652 w 924"/>
                <a:gd name="T23" fmla="*/ 239 h 239"/>
                <a:gd name="T24" fmla="*/ 671 w 924"/>
                <a:gd name="T25" fmla="*/ 234 h 239"/>
                <a:gd name="T26" fmla="*/ 672 w 924"/>
                <a:gd name="T27" fmla="*/ 234 h 239"/>
                <a:gd name="T28" fmla="*/ 702 w 924"/>
                <a:gd name="T29" fmla="*/ 225 h 239"/>
                <a:gd name="T30" fmla="*/ 771 w 924"/>
                <a:gd name="T31" fmla="*/ 202 h 239"/>
                <a:gd name="T32" fmla="*/ 841 w 924"/>
                <a:gd name="T33" fmla="*/ 173 h 239"/>
                <a:gd name="T34" fmla="*/ 874 w 924"/>
                <a:gd name="T35" fmla="*/ 156 h 239"/>
                <a:gd name="T36" fmla="*/ 902 w 924"/>
                <a:gd name="T37" fmla="*/ 135 h 239"/>
                <a:gd name="T38" fmla="*/ 924 w 924"/>
                <a:gd name="T39" fmla="*/ 115 h 239"/>
                <a:gd name="T40" fmla="*/ 924 w 924"/>
                <a:gd name="T41" fmla="*/ 115 h 239"/>
                <a:gd name="T42" fmla="*/ 892 w 924"/>
                <a:gd name="T43" fmla="*/ 106 h 239"/>
                <a:gd name="T44" fmla="*/ 857 w 924"/>
                <a:gd name="T45" fmla="*/ 101 h 239"/>
                <a:gd name="T46" fmla="*/ 784 w 924"/>
                <a:gd name="T47" fmla="*/ 98 h 239"/>
                <a:gd name="T48" fmla="*/ 784 w 924"/>
                <a:gd name="T49" fmla="*/ 98 h 239"/>
                <a:gd name="T50" fmla="*/ 784 w 924"/>
                <a:gd name="T51" fmla="*/ 98 h 239"/>
                <a:gd name="T52" fmla="*/ 784 w 924"/>
                <a:gd name="T53" fmla="*/ 98 h 239"/>
                <a:gd name="T54" fmla="*/ 680 w 924"/>
                <a:gd name="T55" fmla="*/ 101 h 239"/>
                <a:gd name="T56" fmla="*/ 631 w 924"/>
                <a:gd name="T57" fmla="*/ 104 h 239"/>
                <a:gd name="T58" fmla="*/ 584 w 924"/>
                <a:gd name="T59" fmla="*/ 105 h 239"/>
                <a:gd name="T60" fmla="*/ 472 w 924"/>
                <a:gd name="T61" fmla="*/ 104 h 239"/>
                <a:gd name="T62" fmla="*/ 357 w 924"/>
                <a:gd name="T63" fmla="*/ 98 h 239"/>
                <a:gd name="T64" fmla="*/ 244 w 924"/>
                <a:gd name="T65" fmla="*/ 86 h 239"/>
                <a:gd name="T66" fmla="*/ 133 w 924"/>
                <a:gd name="T67" fmla="*/ 66 h 239"/>
                <a:gd name="T68" fmla="*/ 114 w 924"/>
                <a:gd name="T69" fmla="*/ 61 h 239"/>
                <a:gd name="T70" fmla="*/ 80 w 924"/>
                <a:gd name="T71" fmla="*/ 48 h 239"/>
                <a:gd name="T72" fmla="*/ 46 w 924"/>
                <a:gd name="T73" fmla="*/ 32 h 239"/>
                <a:gd name="T74" fmla="*/ 15 w 924"/>
                <a:gd name="T75" fmla="*/ 1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4" h="239">
                  <a:moveTo>
                    <a:pt x="0" y="0"/>
                  </a:moveTo>
                  <a:lnTo>
                    <a:pt x="22" y="47"/>
                  </a:lnTo>
                  <a:lnTo>
                    <a:pt x="22" y="47"/>
                  </a:lnTo>
                  <a:lnTo>
                    <a:pt x="36" y="64"/>
                  </a:lnTo>
                  <a:lnTo>
                    <a:pt x="52" y="79"/>
                  </a:lnTo>
                  <a:lnTo>
                    <a:pt x="72" y="93"/>
                  </a:lnTo>
                  <a:lnTo>
                    <a:pt x="92" y="106"/>
                  </a:lnTo>
                  <a:lnTo>
                    <a:pt x="116" y="119"/>
                  </a:lnTo>
                  <a:lnTo>
                    <a:pt x="140" y="132"/>
                  </a:lnTo>
                  <a:lnTo>
                    <a:pt x="165" y="143"/>
                  </a:lnTo>
                  <a:lnTo>
                    <a:pt x="192" y="153"/>
                  </a:lnTo>
                  <a:lnTo>
                    <a:pt x="218" y="163"/>
                  </a:lnTo>
                  <a:lnTo>
                    <a:pt x="246" y="172"/>
                  </a:lnTo>
                  <a:lnTo>
                    <a:pt x="299" y="187"/>
                  </a:lnTo>
                  <a:lnTo>
                    <a:pt x="348" y="200"/>
                  </a:lnTo>
                  <a:lnTo>
                    <a:pt x="391" y="210"/>
                  </a:lnTo>
                  <a:lnTo>
                    <a:pt x="391" y="210"/>
                  </a:lnTo>
                  <a:lnTo>
                    <a:pt x="424" y="217"/>
                  </a:lnTo>
                  <a:lnTo>
                    <a:pt x="457" y="222"/>
                  </a:lnTo>
                  <a:lnTo>
                    <a:pt x="488" y="226"/>
                  </a:lnTo>
                  <a:lnTo>
                    <a:pt x="521" y="230"/>
                  </a:lnTo>
                  <a:lnTo>
                    <a:pt x="586" y="234"/>
                  </a:lnTo>
                  <a:lnTo>
                    <a:pt x="652" y="239"/>
                  </a:lnTo>
                  <a:lnTo>
                    <a:pt x="652" y="239"/>
                  </a:lnTo>
                  <a:lnTo>
                    <a:pt x="671" y="234"/>
                  </a:lnTo>
                  <a:lnTo>
                    <a:pt x="671" y="234"/>
                  </a:lnTo>
                  <a:lnTo>
                    <a:pt x="672" y="234"/>
                  </a:lnTo>
                  <a:lnTo>
                    <a:pt x="672" y="234"/>
                  </a:lnTo>
                  <a:lnTo>
                    <a:pt x="672" y="234"/>
                  </a:lnTo>
                  <a:lnTo>
                    <a:pt x="702" y="225"/>
                  </a:lnTo>
                  <a:lnTo>
                    <a:pt x="735" y="215"/>
                  </a:lnTo>
                  <a:lnTo>
                    <a:pt x="771" y="202"/>
                  </a:lnTo>
                  <a:lnTo>
                    <a:pt x="806" y="188"/>
                  </a:lnTo>
                  <a:lnTo>
                    <a:pt x="841" y="173"/>
                  </a:lnTo>
                  <a:lnTo>
                    <a:pt x="857" y="164"/>
                  </a:lnTo>
                  <a:lnTo>
                    <a:pt x="874" y="156"/>
                  </a:lnTo>
                  <a:lnTo>
                    <a:pt x="888" y="145"/>
                  </a:lnTo>
                  <a:lnTo>
                    <a:pt x="902" y="135"/>
                  </a:lnTo>
                  <a:lnTo>
                    <a:pt x="914" y="125"/>
                  </a:lnTo>
                  <a:lnTo>
                    <a:pt x="924" y="115"/>
                  </a:lnTo>
                  <a:lnTo>
                    <a:pt x="924" y="115"/>
                  </a:lnTo>
                  <a:lnTo>
                    <a:pt x="924" y="115"/>
                  </a:lnTo>
                  <a:lnTo>
                    <a:pt x="908" y="110"/>
                  </a:lnTo>
                  <a:lnTo>
                    <a:pt x="892" y="106"/>
                  </a:lnTo>
                  <a:lnTo>
                    <a:pt x="874" y="104"/>
                  </a:lnTo>
                  <a:lnTo>
                    <a:pt x="857" y="101"/>
                  </a:lnTo>
                  <a:lnTo>
                    <a:pt x="821" y="99"/>
                  </a:lnTo>
                  <a:lnTo>
                    <a:pt x="784" y="98"/>
                  </a:lnTo>
                  <a:lnTo>
                    <a:pt x="784" y="98"/>
                  </a:lnTo>
                  <a:lnTo>
                    <a:pt x="784" y="98"/>
                  </a:lnTo>
                  <a:lnTo>
                    <a:pt x="784" y="98"/>
                  </a:lnTo>
                  <a:lnTo>
                    <a:pt x="784" y="98"/>
                  </a:lnTo>
                  <a:lnTo>
                    <a:pt x="784" y="98"/>
                  </a:lnTo>
                  <a:lnTo>
                    <a:pt x="784" y="98"/>
                  </a:lnTo>
                  <a:lnTo>
                    <a:pt x="733" y="99"/>
                  </a:lnTo>
                  <a:lnTo>
                    <a:pt x="680" y="101"/>
                  </a:lnTo>
                  <a:lnTo>
                    <a:pt x="680" y="101"/>
                  </a:lnTo>
                  <a:lnTo>
                    <a:pt x="631" y="104"/>
                  </a:lnTo>
                  <a:lnTo>
                    <a:pt x="584" y="105"/>
                  </a:lnTo>
                  <a:lnTo>
                    <a:pt x="584" y="105"/>
                  </a:lnTo>
                  <a:lnTo>
                    <a:pt x="529" y="105"/>
                  </a:lnTo>
                  <a:lnTo>
                    <a:pt x="472" y="104"/>
                  </a:lnTo>
                  <a:lnTo>
                    <a:pt x="414" y="101"/>
                  </a:lnTo>
                  <a:lnTo>
                    <a:pt x="357" y="98"/>
                  </a:lnTo>
                  <a:lnTo>
                    <a:pt x="300" y="93"/>
                  </a:lnTo>
                  <a:lnTo>
                    <a:pt x="244" y="86"/>
                  </a:lnTo>
                  <a:lnTo>
                    <a:pt x="187" y="77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114" y="61"/>
                  </a:lnTo>
                  <a:lnTo>
                    <a:pt x="96" y="55"/>
                  </a:lnTo>
                  <a:lnTo>
                    <a:pt x="80" y="48"/>
                  </a:lnTo>
                  <a:lnTo>
                    <a:pt x="62" y="41"/>
                  </a:lnTo>
                  <a:lnTo>
                    <a:pt x="46" y="32"/>
                  </a:lnTo>
                  <a:lnTo>
                    <a:pt x="31" y="22"/>
                  </a:lnTo>
                  <a:lnTo>
                    <a:pt x="1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94">
              <a:extLst>
                <a:ext uri="{FF2B5EF4-FFF2-40B4-BE49-F238E27FC236}">
                  <a16:creationId xmlns:a16="http://schemas.microsoft.com/office/drawing/2014/main" id="{2672A3A2-E0D6-B044-AC73-DBD7766CE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" y="1986"/>
              <a:ext cx="308" cy="79"/>
            </a:xfrm>
            <a:custGeom>
              <a:avLst/>
              <a:gdLst>
                <a:gd name="T0" fmla="*/ 22 w 924"/>
                <a:gd name="T1" fmla="*/ 47 h 239"/>
                <a:gd name="T2" fmla="*/ 36 w 924"/>
                <a:gd name="T3" fmla="*/ 64 h 239"/>
                <a:gd name="T4" fmla="*/ 72 w 924"/>
                <a:gd name="T5" fmla="*/ 93 h 239"/>
                <a:gd name="T6" fmla="*/ 116 w 924"/>
                <a:gd name="T7" fmla="*/ 119 h 239"/>
                <a:gd name="T8" fmla="*/ 165 w 924"/>
                <a:gd name="T9" fmla="*/ 143 h 239"/>
                <a:gd name="T10" fmla="*/ 218 w 924"/>
                <a:gd name="T11" fmla="*/ 163 h 239"/>
                <a:gd name="T12" fmla="*/ 299 w 924"/>
                <a:gd name="T13" fmla="*/ 187 h 239"/>
                <a:gd name="T14" fmla="*/ 391 w 924"/>
                <a:gd name="T15" fmla="*/ 210 h 239"/>
                <a:gd name="T16" fmla="*/ 424 w 924"/>
                <a:gd name="T17" fmla="*/ 217 h 239"/>
                <a:gd name="T18" fmla="*/ 488 w 924"/>
                <a:gd name="T19" fmla="*/ 226 h 239"/>
                <a:gd name="T20" fmla="*/ 586 w 924"/>
                <a:gd name="T21" fmla="*/ 234 h 239"/>
                <a:gd name="T22" fmla="*/ 652 w 924"/>
                <a:gd name="T23" fmla="*/ 239 h 239"/>
                <a:gd name="T24" fmla="*/ 671 w 924"/>
                <a:gd name="T25" fmla="*/ 234 h 239"/>
                <a:gd name="T26" fmla="*/ 672 w 924"/>
                <a:gd name="T27" fmla="*/ 234 h 239"/>
                <a:gd name="T28" fmla="*/ 702 w 924"/>
                <a:gd name="T29" fmla="*/ 225 h 239"/>
                <a:gd name="T30" fmla="*/ 771 w 924"/>
                <a:gd name="T31" fmla="*/ 202 h 239"/>
                <a:gd name="T32" fmla="*/ 841 w 924"/>
                <a:gd name="T33" fmla="*/ 173 h 239"/>
                <a:gd name="T34" fmla="*/ 874 w 924"/>
                <a:gd name="T35" fmla="*/ 156 h 239"/>
                <a:gd name="T36" fmla="*/ 902 w 924"/>
                <a:gd name="T37" fmla="*/ 135 h 239"/>
                <a:gd name="T38" fmla="*/ 924 w 924"/>
                <a:gd name="T39" fmla="*/ 115 h 239"/>
                <a:gd name="T40" fmla="*/ 924 w 924"/>
                <a:gd name="T41" fmla="*/ 115 h 239"/>
                <a:gd name="T42" fmla="*/ 892 w 924"/>
                <a:gd name="T43" fmla="*/ 106 h 239"/>
                <a:gd name="T44" fmla="*/ 857 w 924"/>
                <a:gd name="T45" fmla="*/ 101 h 239"/>
                <a:gd name="T46" fmla="*/ 784 w 924"/>
                <a:gd name="T47" fmla="*/ 98 h 239"/>
                <a:gd name="T48" fmla="*/ 784 w 924"/>
                <a:gd name="T49" fmla="*/ 98 h 239"/>
                <a:gd name="T50" fmla="*/ 784 w 924"/>
                <a:gd name="T51" fmla="*/ 98 h 239"/>
                <a:gd name="T52" fmla="*/ 784 w 924"/>
                <a:gd name="T53" fmla="*/ 98 h 239"/>
                <a:gd name="T54" fmla="*/ 680 w 924"/>
                <a:gd name="T55" fmla="*/ 101 h 239"/>
                <a:gd name="T56" fmla="*/ 631 w 924"/>
                <a:gd name="T57" fmla="*/ 104 h 239"/>
                <a:gd name="T58" fmla="*/ 584 w 924"/>
                <a:gd name="T59" fmla="*/ 105 h 239"/>
                <a:gd name="T60" fmla="*/ 472 w 924"/>
                <a:gd name="T61" fmla="*/ 104 h 239"/>
                <a:gd name="T62" fmla="*/ 357 w 924"/>
                <a:gd name="T63" fmla="*/ 98 h 239"/>
                <a:gd name="T64" fmla="*/ 244 w 924"/>
                <a:gd name="T65" fmla="*/ 86 h 239"/>
                <a:gd name="T66" fmla="*/ 133 w 924"/>
                <a:gd name="T67" fmla="*/ 66 h 239"/>
                <a:gd name="T68" fmla="*/ 114 w 924"/>
                <a:gd name="T69" fmla="*/ 61 h 239"/>
                <a:gd name="T70" fmla="*/ 80 w 924"/>
                <a:gd name="T71" fmla="*/ 48 h 239"/>
                <a:gd name="T72" fmla="*/ 46 w 924"/>
                <a:gd name="T73" fmla="*/ 32 h 239"/>
                <a:gd name="T74" fmla="*/ 15 w 924"/>
                <a:gd name="T75" fmla="*/ 1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4" h="239">
                  <a:moveTo>
                    <a:pt x="0" y="0"/>
                  </a:moveTo>
                  <a:lnTo>
                    <a:pt x="22" y="47"/>
                  </a:lnTo>
                  <a:lnTo>
                    <a:pt x="22" y="47"/>
                  </a:lnTo>
                  <a:lnTo>
                    <a:pt x="36" y="64"/>
                  </a:lnTo>
                  <a:lnTo>
                    <a:pt x="52" y="79"/>
                  </a:lnTo>
                  <a:lnTo>
                    <a:pt x="72" y="93"/>
                  </a:lnTo>
                  <a:lnTo>
                    <a:pt x="92" y="106"/>
                  </a:lnTo>
                  <a:lnTo>
                    <a:pt x="116" y="119"/>
                  </a:lnTo>
                  <a:lnTo>
                    <a:pt x="140" y="132"/>
                  </a:lnTo>
                  <a:lnTo>
                    <a:pt x="165" y="143"/>
                  </a:lnTo>
                  <a:lnTo>
                    <a:pt x="192" y="153"/>
                  </a:lnTo>
                  <a:lnTo>
                    <a:pt x="218" y="163"/>
                  </a:lnTo>
                  <a:lnTo>
                    <a:pt x="246" y="172"/>
                  </a:lnTo>
                  <a:lnTo>
                    <a:pt x="299" y="187"/>
                  </a:lnTo>
                  <a:lnTo>
                    <a:pt x="348" y="200"/>
                  </a:lnTo>
                  <a:lnTo>
                    <a:pt x="391" y="210"/>
                  </a:lnTo>
                  <a:lnTo>
                    <a:pt x="391" y="210"/>
                  </a:lnTo>
                  <a:lnTo>
                    <a:pt x="424" y="217"/>
                  </a:lnTo>
                  <a:lnTo>
                    <a:pt x="457" y="222"/>
                  </a:lnTo>
                  <a:lnTo>
                    <a:pt x="488" y="226"/>
                  </a:lnTo>
                  <a:lnTo>
                    <a:pt x="521" y="230"/>
                  </a:lnTo>
                  <a:lnTo>
                    <a:pt x="586" y="234"/>
                  </a:lnTo>
                  <a:lnTo>
                    <a:pt x="652" y="239"/>
                  </a:lnTo>
                  <a:lnTo>
                    <a:pt x="652" y="239"/>
                  </a:lnTo>
                  <a:lnTo>
                    <a:pt x="671" y="234"/>
                  </a:lnTo>
                  <a:lnTo>
                    <a:pt x="671" y="234"/>
                  </a:lnTo>
                  <a:lnTo>
                    <a:pt x="672" y="234"/>
                  </a:lnTo>
                  <a:lnTo>
                    <a:pt x="672" y="234"/>
                  </a:lnTo>
                  <a:lnTo>
                    <a:pt x="672" y="234"/>
                  </a:lnTo>
                  <a:lnTo>
                    <a:pt x="702" y="225"/>
                  </a:lnTo>
                  <a:lnTo>
                    <a:pt x="735" y="215"/>
                  </a:lnTo>
                  <a:lnTo>
                    <a:pt x="771" y="202"/>
                  </a:lnTo>
                  <a:lnTo>
                    <a:pt x="806" y="188"/>
                  </a:lnTo>
                  <a:lnTo>
                    <a:pt x="841" y="173"/>
                  </a:lnTo>
                  <a:lnTo>
                    <a:pt x="857" y="164"/>
                  </a:lnTo>
                  <a:lnTo>
                    <a:pt x="874" y="156"/>
                  </a:lnTo>
                  <a:lnTo>
                    <a:pt x="888" y="145"/>
                  </a:lnTo>
                  <a:lnTo>
                    <a:pt x="902" y="135"/>
                  </a:lnTo>
                  <a:lnTo>
                    <a:pt x="914" y="125"/>
                  </a:lnTo>
                  <a:lnTo>
                    <a:pt x="924" y="115"/>
                  </a:lnTo>
                  <a:lnTo>
                    <a:pt x="924" y="115"/>
                  </a:lnTo>
                  <a:lnTo>
                    <a:pt x="924" y="115"/>
                  </a:lnTo>
                  <a:lnTo>
                    <a:pt x="908" y="110"/>
                  </a:lnTo>
                  <a:lnTo>
                    <a:pt x="892" y="106"/>
                  </a:lnTo>
                  <a:lnTo>
                    <a:pt x="874" y="104"/>
                  </a:lnTo>
                  <a:lnTo>
                    <a:pt x="857" y="101"/>
                  </a:lnTo>
                  <a:lnTo>
                    <a:pt x="821" y="99"/>
                  </a:lnTo>
                  <a:lnTo>
                    <a:pt x="784" y="98"/>
                  </a:lnTo>
                  <a:lnTo>
                    <a:pt x="784" y="98"/>
                  </a:lnTo>
                  <a:lnTo>
                    <a:pt x="784" y="98"/>
                  </a:lnTo>
                  <a:lnTo>
                    <a:pt x="784" y="98"/>
                  </a:lnTo>
                  <a:lnTo>
                    <a:pt x="784" y="98"/>
                  </a:lnTo>
                  <a:lnTo>
                    <a:pt x="784" y="98"/>
                  </a:lnTo>
                  <a:lnTo>
                    <a:pt x="784" y="98"/>
                  </a:lnTo>
                  <a:lnTo>
                    <a:pt x="733" y="99"/>
                  </a:lnTo>
                  <a:lnTo>
                    <a:pt x="680" y="101"/>
                  </a:lnTo>
                  <a:lnTo>
                    <a:pt x="680" y="101"/>
                  </a:lnTo>
                  <a:lnTo>
                    <a:pt x="631" y="104"/>
                  </a:lnTo>
                  <a:lnTo>
                    <a:pt x="584" y="105"/>
                  </a:lnTo>
                  <a:lnTo>
                    <a:pt x="584" y="105"/>
                  </a:lnTo>
                  <a:lnTo>
                    <a:pt x="529" y="105"/>
                  </a:lnTo>
                  <a:lnTo>
                    <a:pt x="472" y="104"/>
                  </a:lnTo>
                  <a:lnTo>
                    <a:pt x="414" y="101"/>
                  </a:lnTo>
                  <a:lnTo>
                    <a:pt x="357" y="98"/>
                  </a:lnTo>
                  <a:lnTo>
                    <a:pt x="300" y="93"/>
                  </a:lnTo>
                  <a:lnTo>
                    <a:pt x="244" y="86"/>
                  </a:lnTo>
                  <a:lnTo>
                    <a:pt x="187" y="77"/>
                  </a:lnTo>
                  <a:lnTo>
                    <a:pt x="133" y="66"/>
                  </a:lnTo>
                  <a:lnTo>
                    <a:pt x="133" y="66"/>
                  </a:lnTo>
                  <a:lnTo>
                    <a:pt x="114" y="61"/>
                  </a:lnTo>
                  <a:lnTo>
                    <a:pt x="96" y="55"/>
                  </a:lnTo>
                  <a:lnTo>
                    <a:pt x="80" y="48"/>
                  </a:lnTo>
                  <a:lnTo>
                    <a:pt x="62" y="41"/>
                  </a:lnTo>
                  <a:lnTo>
                    <a:pt x="46" y="32"/>
                  </a:lnTo>
                  <a:lnTo>
                    <a:pt x="31" y="22"/>
                  </a:lnTo>
                  <a:lnTo>
                    <a:pt x="15" y="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95">
              <a:extLst>
                <a:ext uri="{FF2B5EF4-FFF2-40B4-BE49-F238E27FC236}">
                  <a16:creationId xmlns:a16="http://schemas.microsoft.com/office/drawing/2014/main" id="{E4118B96-DF6C-6DA7-17B0-8E6D1BA58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644"/>
              <a:ext cx="31" cy="16"/>
            </a:xfrm>
            <a:custGeom>
              <a:avLst/>
              <a:gdLst>
                <a:gd name="T0" fmla="*/ 95 w 95"/>
                <a:gd name="T1" fmla="*/ 0 h 47"/>
                <a:gd name="T2" fmla="*/ 95 w 95"/>
                <a:gd name="T3" fmla="*/ 0 h 47"/>
                <a:gd name="T4" fmla="*/ 84 w 95"/>
                <a:gd name="T5" fmla="*/ 8 h 47"/>
                <a:gd name="T6" fmla="*/ 73 w 95"/>
                <a:gd name="T7" fmla="*/ 16 h 47"/>
                <a:gd name="T8" fmla="*/ 50 w 95"/>
                <a:gd name="T9" fmla="*/ 28 h 47"/>
                <a:gd name="T10" fmla="*/ 25 w 95"/>
                <a:gd name="T11" fmla="*/ 40 h 47"/>
                <a:gd name="T12" fmla="*/ 0 w 95"/>
                <a:gd name="T13" fmla="*/ 47 h 47"/>
                <a:gd name="T14" fmla="*/ 0 w 95"/>
                <a:gd name="T15" fmla="*/ 47 h 47"/>
                <a:gd name="T16" fmla="*/ 0 w 95"/>
                <a:gd name="T17" fmla="*/ 47 h 47"/>
                <a:gd name="T18" fmla="*/ 25 w 95"/>
                <a:gd name="T19" fmla="*/ 40 h 47"/>
                <a:gd name="T20" fmla="*/ 50 w 95"/>
                <a:gd name="T21" fmla="*/ 28 h 47"/>
                <a:gd name="T22" fmla="*/ 73 w 95"/>
                <a:gd name="T23" fmla="*/ 16 h 47"/>
                <a:gd name="T24" fmla="*/ 84 w 95"/>
                <a:gd name="T25" fmla="*/ 8 h 47"/>
                <a:gd name="T26" fmla="*/ 95 w 95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47">
                  <a:moveTo>
                    <a:pt x="95" y="0"/>
                  </a:moveTo>
                  <a:lnTo>
                    <a:pt x="95" y="0"/>
                  </a:lnTo>
                  <a:lnTo>
                    <a:pt x="84" y="8"/>
                  </a:lnTo>
                  <a:lnTo>
                    <a:pt x="73" y="16"/>
                  </a:lnTo>
                  <a:lnTo>
                    <a:pt x="50" y="28"/>
                  </a:lnTo>
                  <a:lnTo>
                    <a:pt x="25" y="4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5" y="40"/>
                  </a:lnTo>
                  <a:lnTo>
                    <a:pt x="50" y="28"/>
                  </a:lnTo>
                  <a:lnTo>
                    <a:pt x="73" y="16"/>
                  </a:lnTo>
                  <a:lnTo>
                    <a:pt x="84" y="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96">
              <a:extLst>
                <a:ext uri="{FF2B5EF4-FFF2-40B4-BE49-F238E27FC236}">
                  <a16:creationId xmlns:a16="http://schemas.microsoft.com/office/drawing/2014/main" id="{DB9FB5D4-201C-1ED0-D43B-650A0AA40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644"/>
              <a:ext cx="31" cy="16"/>
            </a:xfrm>
            <a:custGeom>
              <a:avLst/>
              <a:gdLst>
                <a:gd name="T0" fmla="*/ 95 w 95"/>
                <a:gd name="T1" fmla="*/ 0 h 47"/>
                <a:gd name="T2" fmla="*/ 95 w 95"/>
                <a:gd name="T3" fmla="*/ 0 h 47"/>
                <a:gd name="T4" fmla="*/ 84 w 95"/>
                <a:gd name="T5" fmla="*/ 8 h 47"/>
                <a:gd name="T6" fmla="*/ 73 w 95"/>
                <a:gd name="T7" fmla="*/ 16 h 47"/>
                <a:gd name="T8" fmla="*/ 50 w 95"/>
                <a:gd name="T9" fmla="*/ 28 h 47"/>
                <a:gd name="T10" fmla="*/ 25 w 95"/>
                <a:gd name="T11" fmla="*/ 40 h 47"/>
                <a:gd name="T12" fmla="*/ 0 w 95"/>
                <a:gd name="T13" fmla="*/ 47 h 47"/>
                <a:gd name="T14" fmla="*/ 0 w 95"/>
                <a:gd name="T15" fmla="*/ 47 h 47"/>
                <a:gd name="T16" fmla="*/ 0 w 95"/>
                <a:gd name="T17" fmla="*/ 47 h 47"/>
                <a:gd name="T18" fmla="*/ 25 w 95"/>
                <a:gd name="T19" fmla="*/ 40 h 47"/>
                <a:gd name="T20" fmla="*/ 50 w 95"/>
                <a:gd name="T21" fmla="*/ 28 h 47"/>
                <a:gd name="T22" fmla="*/ 73 w 95"/>
                <a:gd name="T23" fmla="*/ 16 h 47"/>
                <a:gd name="T24" fmla="*/ 84 w 95"/>
                <a:gd name="T25" fmla="*/ 8 h 47"/>
                <a:gd name="T26" fmla="*/ 95 w 95"/>
                <a:gd name="T2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47">
                  <a:moveTo>
                    <a:pt x="95" y="0"/>
                  </a:moveTo>
                  <a:lnTo>
                    <a:pt x="95" y="0"/>
                  </a:lnTo>
                  <a:lnTo>
                    <a:pt x="84" y="8"/>
                  </a:lnTo>
                  <a:lnTo>
                    <a:pt x="73" y="16"/>
                  </a:lnTo>
                  <a:lnTo>
                    <a:pt x="50" y="28"/>
                  </a:lnTo>
                  <a:lnTo>
                    <a:pt x="25" y="40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25" y="40"/>
                  </a:lnTo>
                  <a:lnTo>
                    <a:pt x="50" y="28"/>
                  </a:lnTo>
                  <a:lnTo>
                    <a:pt x="73" y="16"/>
                  </a:lnTo>
                  <a:lnTo>
                    <a:pt x="84" y="8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97">
              <a:extLst>
                <a:ext uri="{FF2B5EF4-FFF2-40B4-BE49-F238E27FC236}">
                  <a16:creationId xmlns:a16="http://schemas.microsoft.com/office/drawing/2014/main" id="{2B874D9E-EE7E-3A0B-0CF1-471B0E0B2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" y="644"/>
              <a:ext cx="54" cy="143"/>
            </a:xfrm>
            <a:custGeom>
              <a:avLst/>
              <a:gdLst>
                <a:gd name="T0" fmla="*/ 149 w 162"/>
                <a:gd name="T1" fmla="*/ 0 h 430"/>
                <a:gd name="T2" fmla="*/ 149 w 162"/>
                <a:gd name="T3" fmla="*/ 0 h 430"/>
                <a:gd name="T4" fmla="*/ 149 w 162"/>
                <a:gd name="T5" fmla="*/ 0 h 430"/>
                <a:gd name="T6" fmla="*/ 147 w 162"/>
                <a:gd name="T7" fmla="*/ 1 h 430"/>
                <a:gd name="T8" fmla="*/ 147 w 162"/>
                <a:gd name="T9" fmla="*/ 1 h 430"/>
                <a:gd name="T10" fmla="*/ 136 w 162"/>
                <a:gd name="T11" fmla="*/ 9 h 430"/>
                <a:gd name="T12" fmla="*/ 125 w 162"/>
                <a:gd name="T13" fmla="*/ 17 h 430"/>
                <a:gd name="T14" fmla="*/ 102 w 162"/>
                <a:gd name="T15" fmla="*/ 29 h 430"/>
                <a:gd name="T16" fmla="*/ 77 w 162"/>
                <a:gd name="T17" fmla="*/ 41 h 430"/>
                <a:gd name="T18" fmla="*/ 52 w 162"/>
                <a:gd name="T19" fmla="*/ 48 h 430"/>
                <a:gd name="T20" fmla="*/ 52 w 162"/>
                <a:gd name="T21" fmla="*/ 48 h 430"/>
                <a:gd name="T22" fmla="*/ 54 w 162"/>
                <a:gd name="T23" fmla="*/ 92 h 430"/>
                <a:gd name="T24" fmla="*/ 55 w 162"/>
                <a:gd name="T25" fmla="*/ 136 h 430"/>
                <a:gd name="T26" fmla="*/ 54 w 162"/>
                <a:gd name="T27" fmla="*/ 179 h 430"/>
                <a:gd name="T28" fmla="*/ 53 w 162"/>
                <a:gd name="T29" fmla="*/ 202 h 430"/>
                <a:gd name="T30" fmla="*/ 50 w 162"/>
                <a:gd name="T31" fmla="*/ 223 h 430"/>
                <a:gd name="T32" fmla="*/ 50 w 162"/>
                <a:gd name="T33" fmla="*/ 223 h 430"/>
                <a:gd name="T34" fmla="*/ 47 w 162"/>
                <a:gd name="T35" fmla="*/ 247 h 430"/>
                <a:gd name="T36" fmla="*/ 41 w 162"/>
                <a:gd name="T37" fmla="*/ 274 h 430"/>
                <a:gd name="T38" fmla="*/ 29 w 162"/>
                <a:gd name="T39" fmla="*/ 328 h 430"/>
                <a:gd name="T40" fmla="*/ 14 w 162"/>
                <a:gd name="T41" fmla="*/ 382 h 430"/>
                <a:gd name="T42" fmla="*/ 0 w 162"/>
                <a:gd name="T43" fmla="*/ 430 h 430"/>
                <a:gd name="T44" fmla="*/ 14 w 162"/>
                <a:gd name="T45" fmla="*/ 416 h 430"/>
                <a:gd name="T46" fmla="*/ 14 w 162"/>
                <a:gd name="T47" fmla="*/ 416 h 430"/>
                <a:gd name="T48" fmla="*/ 29 w 162"/>
                <a:gd name="T49" fmla="*/ 405 h 430"/>
                <a:gd name="T50" fmla="*/ 44 w 162"/>
                <a:gd name="T51" fmla="*/ 392 h 430"/>
                <a:gd name="T52" fmla="*/ 58 w 162"/>
                <a:gd name="T53" fmla="*/ 378 h 430"/>
                <a:gd name="T54" fmla="*/ 70 w 162"/>
                <a:gd name="T55" fmla="*/ 366 h 430"/>
                <a:gd name="T56" fmla="*/ 83 w 162"/>
                <a:gd name="T57" fmla="*/ 352 h 430"/>
                <a:gd name="T58" fmla="*/ 93 w 162"/>
                <a:gd name="T59" fmla="*/ 337 h 430"/>
                <a:gd name="T60" fmla="*/ 104 w 162"/>
                <a:gd name="T61" fmla="*/ 323 h 430"/>
                <a:gd name="T62" fmla="*/ 113 w 162"/>
                <a:gd name="T63" fmla="*/ 308 h 430"/>
                <a:gd name="T64" fmla="*/ 122 w 162"/>
                <a:gd name="T65" fmla="*/ 293 h 430"/>
                <a:gd name="T66" fmla="*/ 130 w 162"/>
                <a:gd name="T67" fmla="*/ 276 h 430"/>
                <a:gd name="T68" fmla="*/ 136 w 162"/>
                <a:gd name="T69" fmla="*/ 261 h 430"/>
                <a:gd name="T70" fmla="*/ 142 w 162"/>
                <a:gd name="T71" fmla="*/ 245 h 430"/>
                <a:gd name="T72" fmla="*/ 147 w 162"/>
                <a:gd name="T73" fmla="*/ 228 h 430"/>
                <a:gd name="T74" fmla="*/ 152 w 162"/>
                <a:gd name="T75" fmla="*/ 212 h 430"/>
                <a:gd name="T76" fmla="*/ 156 w 162"/>
                <a:gd name="T77" fmla="*/ 196 h 430"/>
                <a:gd name="T78" fmla="*/ 159 w 162"/>
                <a:gd name="T79" fmla="*/ 178 h 430"/>
                <a:gd name="T80" fmla="*/ 159 w 162"/>
                <a:gd name="T81" fmla="*/ 178 h 430"/>
                <a:gd name="T82" fmla="*/ 161 w 162"/>
                <a:gd name="T83" fmla="*/ 149 h 430"/>
                <a:gd name="T84" fmla="*/ 162 w 162"/>
                <a:gd name="T85" fmla="*/ 119 h 430"/>
                <a:gd name="T86" fmla="*/ 162 w 162"/>
                <a:gd name="T87" fmla="*/ 119 h 430"/>
                <a:gd name="T88" fmla="*/ 161 w 162"/>
                <a:gd name="T89" fmla="*/ 90 h 430"/>
                <a:gd name="T90" fmla="*/ 159 w 162"/>
                <a:gd name="T91" fmla="*/ 59 h 430"/>
                <a:gd name="T92" fmla="*/ 155 w 162"/>
                <a:gd name="T93" fmla="*/ 30 h 430"/>
                <a:gd name="T94" fmla="*/ 149 w 162"/>
                <a:gd name="T95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" h="430">
                  <a:moveTo>
                    <a:pt x="149" y="0"/>
                  </a:moveTo>
                  <a:lnTo>
                    <a:pt x="149" y="0"/>
                  </a:lnTo>
                  <a:lnTo>
                    <a:pt x="149" y="0"/>
                  </a:lnTo>
                  <a:lnTo>
                    <a:pt x="147" y="1"/>
                  </a:lnTo>
                  <a:lnTo>
                    <a:pt x="147" y="1"/>
                  </a:lnTo>
                  <a:lnTo>
                    <a:pt x="136" y="9"/>
                  </a:lnTo>
                  <a:lnTo>
                    <a:pt x="125" y="17"/>
                  </a:lnTo>
                  <a:lnTo>
                    <a:pt x="102" y="29"/>
                  </a:lnTo>
                  <a:lnTo>
                    <a:pt x="77" y="41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4" y="92"/>
                  </a:lnTo>
                  <a:lnTo>
                    <a:pt x="55" y="136"/>
                  </a:lnTo>
                  <a:lnTo>
                    <a:pt x="54" y="179"/>
                  </a:lnTo>
                  <a:lnTo>
                    <a:pt x="53" y="202"/>
                  </a:lnTo>
                  <a:lnTo>
                    <a:pt x="50" y="223"/>
                  </a:lnTo>
                  <a:lnTo>
                    <a:pt x="50" y="223"/>
                  </a:lnTo>
                  <a:lnTo>
                    <a:pt x="47" y="247"/>
                  </a:lnTo>
                  <a:lnTo>
                    <a:pt x="41" y="274"/>
                  </a:lnTo>
                  <a:lnTo>
                    <a:pt x="29" y="328"/>
                  </a:lnTo>
                  <a:lnTo>
                    <a:pt x="14" y="382"/>
                  </a:lnTo>
                  <a:lnTo>
                    <a:pt x="0" y="430"/>
                  </a:lnTo>
                  <a:lnTo>
                    <a:pt x="14" y="416"/>
                  </a:lnTo>
                  <a:lnTo>
                    <a:pt x="14" y="416"/>
                  </a:lnTo>
                  <a:lnTo>
                    <a:pt x="29" y="405"/>
                  </a:lnTo>
                  <a:lnTo>
                    <a:pt x="44" y="392"/>
                  </a:lnTo>
                  <a:lnTo>
                    <a:pt x="58" y="378"/>
                  </a:lnTo>
                  <a:lnTo>
                    <a:pt x="70" y="366"/>
                  </a:lnTo>
                  <a:lnTo>
                    <a:pt x="83" y="352"/>
                  </a:lnTo>
                  <a:lnTo>
                    <a:pt x="93" y="337"/>
                  </a:lnTo>
                  <a:lnTo>
                    <a:pt x="104" y="323"/>
                  </a:lnTo>
                  <a:lnTo>
                    <a:pt x="113" y="308"/>
                  </a:lnTo>
                  <a:lnTo>
                    <a:pt x="122" y="293"/>
                  </a:lnTo>
                  <a:lnTo>
                    <a:pt x="130" y="276"/>
                  </a:lnTo>
                  <a:lnTo>
                    <a:pt x="136" y="261"/>
                  </a:lnTo>
                  <a:lnTo>
                    <a:pt x="142" y="245"/>
                  </a:lnTo>
                  <a:lnTo>
                    <a:pt x="147" y="228"/>
                  </a:lnTo>
                  <a:lnTo>
                    <a:pt x="152" y="212"/>
                  </a:lnTo>
                  <a:lnTo>
                    <a:pt x="156" y="196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1" y="149"/>
                  </a:lnTo>
                  <a:lnTo>
                    <a:pt x="162" y="119"/>
                  </a:lnTo>
                  <a:lnTo>
                    <a:pt x="162" y="119"/>
                  </a:lnTo>
                  <a:lnTo>
                    <a:pt x="161" y="90"/>
                  </a:lnTo>
                  <a:lnTo>
                    <a:pt x="159" y="59"/>
                  </a:lnTo>
                  <a:lnTo>
                    <a:pt x="155" y="3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AB9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98">
              <a:extLst>
                <a:ext uri="{FF2B5EF4-FFF2-40B4-BE49-F238E27FC236}">
                  <a16:creationId xmlns:a16="http://schemas.microsoft.com/office/drawing/2014/main" id="{A929F42E-ECAF-D6B2-E459-DC37C6CBB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" y="644"/>
              <a:ext cx="54" cy="143"/>
            </a:xfrm>
            <a:custGeom>
              <a:avLst/>
              <a:gdLst>
                <a:gd name="T0" fmla="*/ 149 w 162"/>
                <a:gd name="T1" fmla="*/ 0 h 430"/>
                <a:gd name="T2" fmla="*/ 149 w 162"/>
                <a:gd name="T3" fmla="*/ 0 h 430"/>
                <a:gd name="T4" fmla="*/ 149 w 162"/>
                <a:gd name="T5" fmla="*/ 0 h 430"/>
                <a:gd name="T6" fmla="*/ 147 w 162"/>
                <a:gd name="T7" fmla="*/ 1 h 430"/>
                <a:gd name="T8" fmla="*/ 147 w 162"/>
                <a:gd name="T9" fmla="*/ 1 h 430"/>
                <a:gd name="T10" fmla="*/ 136 w 162"/>
                <a:gd name="T11" fmla="*/ 9 h 430"/>
                <a:gd name="T12" fmla="*/ 125 w 162"/>
                <a:gd name="T13" fmla="*/ 17 h 430"/>
                <a:gd name="T14" fmla="*/ 102 w 162"/>
                <a:gd name="T15" fmla="*/ 29 h 430"/>
                <a:gd name="T16" fmla="*/ 77 w 162"/>
                <a:gd name="T17" fmla="*/ 41 h 430"/>
                <a:gd name="T18" fmla="*/ 52 w 162"/>
                <a:gd name="T19" fmla="*/ 48 h 430"/>
                <a:gd name="T20" fmla="*/ 52 w 162"/>
                <a:gd name="T21" fmla="*/ 48 h 430"/>
                <a:gd name="T22" fmla="*/ 54 w 162"/>
                <a:gd name="T23" fmla="*/ 92 h 430"/>
                <a:gd name="T24" fmla="*/ 55 w 162"/>
                <a:gd name="T25" fmla="*/ 136 h 430"/>
                <a:gd name="T26" fmla="*/ 54 w 162"/>
                <a:gd name="T27" fmla="*/ 179 h 430"/>
                <a:gd name="T28" fmla="*/ 53 w 162"/>
                <a:gd name="T29" fmla="*/ 202 h 430"/>
                <a:gd name="T30" fmla="*/ 50 w 162"/>
                <a:gd name="T31" fmla="*/ 223 h 430"/>
                <a:gd name="T32" fmla="*/ 50 w 162"/>
                <a:gd name="T33" fmla="*/ 223 h 430"/>
                <a:gd name="T34" fmla="*/ 47 w 162"/>
                <a:gd name="T35" fmla="*/ 247 h 430"/>
                <a:gd name="T36" fmla="*/ 41 w 162"/>
                <a:gd name="T37" fmla="*/ 274 h 430"/>
                <a:gd name="T38" fmla="*/ 29 w 162"/>
                <a:gd name="T39" fmla="*/ 328 h 430"/>
                <a:gd name="T40" fmla="*/ 14 w 162"/>
                <a:gd name="T41" fmla="*/ 382 h 430"/>
                <a:gd name="T42" fmla="*/ 0 w 162"/>
                <a:gd name="T43" fmla="*/ 430 h 430"/>
                <a:gd name="T44" fmla="*/ 14 w 162"/>
                <a:gd name="T45" fmla="*/ 416 h 430"/>
                <a:gd name="T46" fmla="*/ 14 w 162"/>
                <a:gd name="T47" fmla="*/ 416 h 430"/>
                <a:gd name="T48" fmla="*/ 29 w 162"/>
                <a:gd name="T49" fmla="*/ 405 h 430"/>
                <a:gd name="T50" fmla="*/ 44 w 162"/>
                <a:gd name="T51" fmla="*/ 392 h 430"/>
                <a:gd name="T52" fmla="*/ 58 w 162"/>
                <a:gd name="T53" fmla="*/ 378 h 430"/>
                <a:gd name="T54" fmla="*/ 70 w 162"/>
                <a:gd name="T55" fmla="*/ 366 h 430"/>
                <a:gd name="T56" fmla="*/ 83 w 162"/>
                <a:gd name="T57" fmla="*/ 352 h 430"/>
                <a:gd name="T58" fmla="*/ 93 w 162"/>
                <a:gd name="T59" fmla="*/ 337 h 430"/>
                <a:gd name="T60" fmla="*/ 104 w 162"/>
                <a:gd name="T61" fmla="*/ 323 h 430"/>
                <a:gd name="T62" fmla="*/ 113 w 162"/>
                <a:gd name="T63" fmla="*/ 308 h 430"/>
                <a:gd name="T64" fmla="*/ 122 w 162"/>
                <a:gd name="T65" fmla="*/ 293 h 430"/>
                <a:gd name="T66" fmla="*/ 130 w 162"/>
                <a:gd name="T67" fmla="*/ 276 h 430"/>
                <a:gd name="T68" fmla="*/ 136 w 162"/>
                <a:gd name="T69" fmla="*/ 261 h 430"/>
                <a:gd name="T70" fmla="*/ 142 w 162"/>
                <a:gd name="T71" fmla="*/ 245 h 430"/>
                <a:gd name="T72" fmla="*/ 147 w 162"/>
                <a:gd name="T73" fmla="*/ 228 h 430"/>
                <a:gd name="T74" fmla="*/ 152 w 162"/>
                <a:gd name="T75" fmla="*/ 212 h 430"/>
                <a:gd name="T76" fmla="*/ 156 w 162"/>
                <a:gd name="T77" fmla="*/ 196 h 430"/>
                <a:gd name="T78" fmla="*/ 159 w 162"/>
                <a:gd name="T79" fmla="*/ 178 h 430"/>
                <a:gd name="T80" fmla="*/ 159 w 162"/>
                <a:gd name="T81" fmla="*/ 178 h 430"/>
                <a:gd name="T82" fmla="*/ 161 w 162"/>
                <a:gd name="T83" fmla="*/ 149 h 430"/>
                <a:gd name="T84" fmla="*/ 162 w 162"/>
                <a:gd name="T85" fmla="*/ 119 h 430"/>
                <a:gd name="T86" fmla="*/ 162 w 162"/>
                <a:gd name="T87" fmla="*/ 119 h 430"/>
                <a:gd name="T88" fmla="*/ 161 w 162"/>
                <a:gd name="T89" fmla="*/ 90 h 430"/>
                <a:gd name="T90" fmla="*/ 159 w 162"/>
                <a:gd name="T91" fmla="*/ 59 h 430"/>
                <a:gd name="T92" fmla="*/ 155 w 162"/>
                <a:gd name="T93" fmla="*/ 30 h 430"/>
                <a:gd name="T94" fmla="*/ 149 w 162"/>
                <a:gd name="T95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2" h="430">
                  <a:moveTo>
                    <a:pt x="149" y="0"/>
                  </a:moveTo>
                  <a:lnTo>
                    <a:pt x="149" y="0"/>
                  </a:lnTo>
                  <a:lnTo>
                    <a:pt x="149" y="0"/>
                  </a:lnTo>
                  <a:lnTo>
                    <a:pt x="147" y="1"/>
                  </a:lnTo>
                  <a:lnTo>
                    <a:pt x="147" y="1"/>
                  </a:lnTo>
                  <a:lnTo>
                    <a:pt x="136" y="9"/>
                  </a:lnTo>
                  <a:lnTo>
                    <a:pt x="125" y="17"/>
                  </a:lnTo>
                  <a:lnTo>
                    <a:pt x="102" y="29"/>
                  </a:lnTo>
                  <a:lnTo>
                    <a:pt x="77" y="41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4" y="92"/>
                  </a:lnTo>
                  <a:lnTo>
                    <a:pt x="55" y="136"/>
                  </a:lnTo>
                  <a:lnTo>
                    <a:pt x="54" y="179"/>
                  </a:lnTo>
                  <a:lnTo>
                    <a:pt x="53" y="202"/>
                  </a:lnTo>
                  <a:lnTo>
                    <a:pt x="50" y="223"/>
                  </a:lnTo>
                  <a:lnTo>
                    <a:pt x="50" y="223"/>
                  </a:lnTo>
                  <a:lnTo>
                    <a:pt x="47" y="247"/>
                  </a:lnTo>
                  <a:lnTo>
                    <a:pt x="41" y="274"/>
                  </a:lnTo>
                  <a:lnTo>
                    <a:pt x="29" y="328"/>
                  </a:lnTo>
                  <a:lnTo>
                    <a:pt x="14" y="382"/>
                  </a:lnTo>
                  <a:lnTo>
                    <a:pt x="0" y="430"/>
                  </a:lnTo>
                  <a:lnTo>
                    <a:pt x="14" y="416"/>
                  </a:lnTo>
                  <a:lnTo>
                    <a:pt x="14" y="416"/>
                  </a:lnTo>
                  <a:lnTo>
                    <a:pt x="29" y="405"/>
                  </a:lnTo>
                  <a:lnTo>
                    <a:pt x="44" y="392"/>
                  </a:lnTo>
                  <a:lnTo>
                    <a:pt x="58" y="378"/>
                  </a:lnTo>
                  <a:lnTo>
                    <a:pt x="70" y="366"/>
                  </a:lnTo>
                  <a:lnTo>
                    <a:pt x="83" y="352"/>
                  </a:lnTo>
                  <a:lnTo>
                    <a:pt x="93" y="337"/>
                  </a:lnTo>
                  <a:lnTo>
                    <a:pt x="104" y="323"/>
                  </a:lnTo>
                  <a:lnTo>
                    <a:pt x="113" y="308"/>
                  </a:lnTo>
                  <a:lnTo>
                    <a:pt x="122" y="293"/>
                  </a:lnTo>
                  <a:lnTo>
                    <a:pt x="130" y="276"/>
                  </a:lnTo>
                  <a:lnTo>
                    <a:pt x="136" y="261"/>
                  </a:lnTo>
                  <a:lnTo>
                    <a:pt x="142" y="245"/>
                  </a:lnTo>
                  <a:lnTo>
                    <a:pt x="147" y="228"/>
                  </a:lnTo>
                  <a:lnTo>
                    <a:pt x="152" y="212"/>
                  </a:lnTo>
                  <a:lnTo>
                    <a:pt x="156" y="196"/>
                  </a:lnTo>
                  <a:lnTo>
                    <a:pt x="159" y="178"/>
                  </a:lnTo>
                  <a:lnTo>
                    <a:pt x="159" y="178"/>
                  </a:lnTo>
                  <a:lnTo>
                    <a:pt x="161" y="149"/>
                  </a:lnTo>
                  <a:lnTo>
                    <a:pt x="162" y="119"/>
                  </a:lnTo>
                  <a:lnTo>
                    <a:pt x="162" y="119"/>
                  </a:lnTo>
                  <a:lnTo>
                    <a:pt x="161" y="90"/>
                  </a:lnTo>
                  <a:lnTo>
                    <a:pt x="159" y="59"/>
                  </a:lnTo>
                  <a:lnTo>
                    <a:pt x="155" y="30"/>
                  </a:lnTo>
                  <a:lnTo>
                    <a:pt x="1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99">
              <a:extLst>
                <a:ext uri="{FF2B5EF4-FFF2-40B4-BE49-F238E27FC236}">
                  <a16:creationId xmlns:a16="http://schemas.microsoft.com/office/drawing/2014/main" id="{3F3F49DA-662D-0A40-1FBC-DE6B03476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539"/>
              <a:ext cx="64" cy="164"/>
            </a:xfrm>
            <a:custGeom>
              <a:avLst/>
              <a:gdLst>
                <a:gd name="T0" fmla="*/ 0 w 192"/>
                <a:gd name="T1" fmla="*/ 0 h 492"/>
                <a:gd name="T2" fmla="*/ 0 w 192"/>
                <a:gd name="T3" fmla="*/ 0 h 492"/>
                <a:gd name="T4" fmla="*/ 9 w 192"/>
                <a:gd name="T5" fmla="*/ 17 h 492"/>
                <a:gd name="T6" fmla="*/ 17 w 192"/>
                <a:gd name="T7" fmla="*/ 36 h 492"/>
                <a:gd name="T8" fmla="*/ 24 w 192"/>
                <a:gd name="T9" fmla="*/ 55 h 492"/>
                <a:gd name="T10" fmla="*/ 30 w 192"/>
                <a:gd name="T11" fmla="*/ 73 h 492"/>
                <a:gd name="T12" fmla="*/ 42 w 192"/>
                <a:gd name="T13" fmla="*/ 115 h 492"/>
                <a:gd name="T14" fmla="*/ 52 w 192"/>
                <a:gd name="T15" fmla="*/ 158 h 492"/>
                <a:gd name="T16" fmla="*/ 59 w 192"/>
                <a:gd name="T17" fmla="*/ 201 h 492"/>
                <a:gd name="T18" fmla="*/ 66 w 192"/>
                <a:gd name="T19" fmla="*/ 242 h 492"/>
                <a:gd name="T20" fmla="*/ 71 w 192"/>
                <a:gd name="T21" fmla="*/ 283 h 492"/>
                <a:gd name="T22" fmla="*/ 75 w 192"/>
                <a:gd name="T23" fmla="*/ 322 h 492"/>
                <a:gd name="T24" fmla="*/ 75 w 192"/>
                <a:gd name="T25" fmla="*/ 322 h 492"/>
                <a:gd name="T26" fmla="*/ 80 w 192"/>
                <a:gd name="T27" fmla="*/ 362 h 492"/>
                <a:gd name="T28" fmla="*/ 80 w 192"/>
                <a:gd name="T29" fmla="*/ 362 h 492"/>
                <a:gd name="T30" fmla="*/ 105 w 192"/>
                <a:gd name="T31" fmla="*/ 355 h 492"/>
                <a:gd name="T32" fmla="*/ 130 w 192"/>
                <a:gd name="T33" fmla="*/ 343 h 492"/>
                <a:gd name="T34" fmla="*/ 153 w 192"/>
                <a:gd name="T35" fmla="*/ 331 h 492"/>
                <a:gd name="T36" fmla="*/ 164 w 192"/>
                <a:gd name="T37" fmla="*/ 323 h 492"/>
                <a:gd name="T38" fmla="*/ 175 w 192"/>
                <a:gd name="T39" fmla="*/ 315 h 492"/>
                <a:gd name="T40" fmla="*/ 175 w 192"/>
                <a:gd name="T41" fmla="*/ 315 h 492"/>
                <a:gd name="T42" fmla="*/ 177 w 192"/>
                <a:gd name="T43" fmla="*/ 314 h 492"/>
                <a:gd name="T44" fmla="*/ 177 w 192"/>
                <a:gd name="T45" fmla="*/ 314 h 492"/>
                <a:gd name="T46" fmla="*/ 177 w 192"/>
                <a:gd name="T47" fmla="*/ 314 h 492"/>
                <a:gd name="T48" fmla="*/ 183 w 192"/>
                <a:gd name="T49" fmla="*/ 344 h 492"/>
                <a:gd name="T50" fmla="*/ 187 w 192"/>
                <a:gd name="T51" fmla="*/ 373 h 492"/>
                <a:gd name="T52" fmla="*/ 189 w 192"/>
                <a:gd name="T53" fmla="*/ 404 h 492"/>
                <a:gd name="T54" fmla="*/ 190 w 192"/>
                <a:gd name="T55" fmla="*/ 433 h 492"/>
                <a:gd name="T56" fmla="*/ 190 w 192"/>
                <a:gd name="T57" fmla="*/ 433 h 492"/>
                <a:gd name="T58" fmla="*/ 189 w 192"/>
                <a:gd name="T59" fmla="*/ 463 h 492"/>
                <a:gd name="T60" fmla="*/ 187 w 192"/>
                <a:gd name="T61" fmla="*/ 492 h 492"/>
                <a:gd name="T62" fmla="*/ 187 w 192"/>
                <a:gd name="T63" fmla="*/ 492 h 492"/>
                <a:gd name="T64" fmla="*/ 190 w 192"/>
                <a:gd name="T65" fmla="*/ 463 h 492"/>
                <a:gd name="T66" fmla="*/ 192 w 192"/>
                <a:gd name="T67" fmla="*/ 434 h 492"/>
                <a:gd name="T68" fmla="*/ 190 w 192"/>
                <a:gd name="T69" fmla="*/ 404 h 492"/>
                <a:gd name="T70" fmla="*/ 189 w 192"/>
                <a:gd name="T71" fmla="*/ 373 h 492"/>
                <a:gd name="T72" fmla="*/ 184 w 192"/>
                <a:gd name="T73" fmla="*/ 344 h 492"/>
                <a:gd name="T74" fmla="*/ 179 w 192"/>
                <a:gd name="T75" fmla="*/ 314 h 492"/>
                <a:gd name="T76" fmla="*/ 172 w 192"/>
                <a:gd name="T77" fmla="*/ 284 h 492"/>
                <a:gd name="T78" fmla="*/ 163 w 192"/>
                <a:gd name="T79" fmla="*/ 254 h 492"/>
                <a:gd name="T80" fmla="*/ 153 w 192"/>
                <a:gd name="T81" fmla="*/ 223 h 492"/>
                <a:gd name="T82" fmla="*/ 140 w 192"/>
                <a:gd name="T83" fmla="*/ 194 h 492"/>
                <a:gd name="T84" fmla="*/ 127 w 192"/>
                <a:gd name="T85" fmla="*/ 165 h 492"/>
                <a:gd name="T86" fmla="*/ 114 w 192"/>
                <a:gd name="T87" fmla="*/ 138 h 492"/>
                <a:gd name="T88" fmla="*/ 98 w 192"/>
                <a:gd name="T89" fmla="*/ 110 h 492"/>
                <a:gd name="T90" fmla="*/ 82 w 192"/>
                <a:gd name="T91" fmla="*/ 82 h 492"/>
                <a:gd name="T92" fmla="*/ 64 w 192"/>
                <a:gd name="T93" fmla="*/ 56 h 492"/>
                <a:gd name="T94" fmla="*/ 46 w 192"/>
                <a:gd name="T95" fmla="*/ 31 h 492"/>
                <a:gd name="T96" fmla="*/ 0 w 192"/>
                <a:gd name="T9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492">
                  <a:moveTo>
                    <a:pt x="0" y="0"/>
                  </a:moveTo>
                  <a:lnTo>
                    <a:pt x="0" y="0"/>
                  </a:lnTo>
                  <a:lnTo>
                    <a:pt x="9" y="17"/>
                  </a:lnTo>
                  <a:lnTo>
                    <a:pt x="17" y="36"/>
                  </a:lnTo>
                  <a:lnTo>
                    <a:pt x="24" y="55"/>
                  </a:lnTo>
                  <a:lnTo>
                    <a:pt x="30" y="73"/>
                  </a:lnTo>
                  <a:lnTo>
                    <a:pt x="42" y="115"/>
                  </a:lnTo>
                  <a:lnTo>
                    <a:pt x="52" y="158"/>
                  </a:lnTo>
                  <a:lnTo>
                    <a:pt x="59" y="201"/>
                  </a:lnTo>
                  <a:lnTo>
                    <a:pt x="66" y="242"/>
                  </a:lnTo>
                  <a:lnTo>
                    <a:pt x="71" y="283"/>
                  </a:lnTo>
                  <a:lnTo>
                    <a:pt x="75" y="322"/>
                  </a:lnTo>
                  <a:lnTo>
                    <a:pt x="75" y="322"/>
                  </a:lnTo>
                  <a:lnTo>
                    <a:pt x="80" y="362"/>
                  </a:lnTo>
                  <a:lnTo>
                    <a:pt x="80" y="362"/>
                  </a:lnTo>
                  <a:lnTo>
                    <a:pt x="105" y="355"/>
                  </a:lnTo>
                  <a:lnTo>
                    <a:pt x="130" y="343"/>
                  </a:lnTo>
                  <a:lnTo>
                    <a:pt x="153" y="331"/>
                  </a:lnTo>
                  <a:lnTo>
                    <a:pt x="164" y="323"/>
                  </a:lnTo>
                  <a:lnTo>
                    <a:pt x="175" y="315"/>
                  </a:lnTo>
                  <a:lnTo>
                    <a:pt x="175" y="315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83" y="344"/>
                  </a:lnTo>
                  <a:lnTo>
                    <a:pt x="187" y="373"/>
                  </a:lnTo>
                  <a:lnTo>
                    <a:pt x="189" y="404"/>
                  </a:lnTo>
                  <a:lnTo>
                    <a:pt x="190" y="433"/>
                  </a:lnTo>
                  <a:lnTo>
                    <a:pt x="190" y="433"/>
                  </a:lnTo>
                  <a:lnTo>
                    <a:pt x="189" y="463"/>
                  </a:lnTo>
                  <a:lnTo>
                    <a:pt x="187" y="492"/>
                  </a:lnTo>
                  <a:lnTo>
                    <a:pt x="187" y="492"/>
                  </a:lnTo>
                  <a:lnTo>
                    <a:pt x="190" y="463"/>
                  </a:lnTo>
                  <a:lnTo>
                    <a:pt x="192" y="434"/>
                  </a:lnTo>
                  <a:lnTo>
                    <a:pt x="190" y="404"/>
                  </a:lnTo>
                  <a:lnTo>
                    <a:pt x="189" y="373"/>
                  </a:lnTo>
                  <a:lnTo>
                    <a:pt x="184" y="344"/>
                  </a:lnTo>
                  <a:lnTo>
                    <a:pt x="179" y="314"/>
                  </a:lnTo>
                  <a:lnTo>
                    <a:pt x="172" y="284"/>
                  </a:lnTo>
                  <a:lnTo>
                    <a:pt x="163" y="254"/>
                  </a:lnTo>
                  <a:lnTo>
                    <a:pt x="153" y="223"/>
                  </a:lnTo>
                  <a:lnTo>
                    <a:pt x="140" y="194"/>
                  </a:lnTo>
                  <a:lnTo>
                    <a:pt x="127" y="165"/>
                  </a:lnTo>
                  <a:lnTo>
                    <a:pt x="114" y="138"/>
                  </a:lnTo>
                  <a:lnTo>
                    <a:pt x="98" y="110"/>
                  </a:lnTo>
                  <a:lnTo>
                    <a:pt x="82" y="82"/>
                  </a:lnTo>
                  <a:lnTo>
                    <a:pt x="64" y="56"/>
                  </a:lnTo>
                  <a:lnTo>
                    <a:pt x="46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28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100">
              <a:extLst>
                <a:ext uri="{FF2B5EF4-FFF2-40B4-BE49-F238E27FC236}">
                  <a16:creationId xmlns:a16="http://schemas.microsoft.com/office/drawing/2014/main" id="{05D0A026-E1AC-1957-DAFC-A76DA610A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539"/>
              <a:ext cx="64" cy="164"/>
            </a:xfrm>
            <a:custGeom>
              <a:avLst/>
              <a:gdLst>
                <a:gd name="T0" fmla="*/ 0 w 192"/>
                <a:gd name="T1" fmla="*/ 0 h 492"/>
                <a:gd name="T2" fmla="*/ 0 w 192"/>
                <a:gd name="T3" fmla="*/ 0 h 492"/>
                <a:gd name="T4" fmla="*/ 9 w 192"/>
                <a:gd name="T5" fmla="*/ 17 h 492"/>
                <a:gd name="T6" fmla="*/ 17 w 192"/>
                <a:gd name="T7" fmla="*/ 36 h 492"/>
                <a:gd name="T8" fmla="*/ 24 w 192"/>
                <a:gd name="T9" fmla="*/ 55 h 492"/>
                <a:gd name="T10" fmla="*/ 30 w 192"/>
                <a:gd name="T11" fmla="*/ 73 h 492"/>
                <a:gd name="T12" fmla="*/ 42 w 192"/>
                <a:gd name="T13" fmla="*/ 115 h 492"/>
                <a:gd name="T14" fmla="*/ 52 w 192"/>
                <a:gd name="T15" fmla="*/ 158 h 492"/>
                <a:gd name="T16" fmla="*/ 59 w 192"/>
                <a:gd name="T17" fmla="*/ 201 h 492"/>
                <a:gd name="T18" fmla="*/ 66 w 192"/>
                <a:gd name="T19" fmla="*/ 242 h 492"/>
                <a:gd name="T20" fmla="*/ 71 w 192"/>
                <a:gd name="T21" fmla="*/ 283 h 492"/>
                <a:gd name="T22" fmla="*/ 75 w 192"/>
                <a:gd name="T23" fmla="*/ 322 h 492"/>
                <a:gd name="T24" fmla="*/ 75 w 192"/>
                <a:gd name="T25" fmla="*/ 322 h 492"/>
                <a:gd name="T26" fmla="*/ 80 w 192"/>
                <a:gd name="T27" fmla="*/ 362 h 492"/>
                <a:gd name="T28" fmla="*/ 80 w 192"/>
                <a:gd name="T29" fmla="*/ 362 h 492"/>
                <a:gd name="T30" fmla="*/ 105 w 192"/>
                <a:gd name="T31" fmla="*/ 355 h 492"/>
                <a:gd name="T32" fmla="*/ 130 w 192"/>
                <a:gd name="T33" fmla="*/ 343 h 492"/>
                <a:gd name="T34" fmla="*/ 153 w 192"/>
                <a:gd name="T35" fmla="*/ 331 h 492"/>
                <a:gd name="T36" fmla="*/ 164 w 192"/>
                <a:gd name="T37" fmla="*/ 323 h 492"/>
                <a:gd name="T38" fmla="*/ 175 w 192"/>
                <a:gd name="T39" fmla="*/ 315 h 492"/>
                <a:gd name="T40" fmla="*/ 175 w 192"/>
                <a:gd name="T41" fmla="*/ 315 h 492"/>
                <a:gd name="T42" fmla="*/ 177 w 192"/>
                <a:gd name="T43" fmla="*/ 314 h 492"/>
                <a:gd name="T44" fmla="*/ 177 w 192"/>
                <a:gd name="T45" fmla="*/ 314 h 492"/>
                <a:gd name="T46" fmla="*/ 177 w 192"/>
                <a:gd name="T47" fmla="*/ 314 h 492"/>
                <a:gd name="T48" fmla="*/ 183 w 192"/>
                <a:gd name="T49" fmla="*/ 344 h 492"/>
                <a:gd name="T50" fmla="*/ 187 w 192"/>
                <a:gd name="T51" fmla="*/ 373 h 492"/>
                <a:gd name="T52" fmla="*/ 189 w 192"/>
                <a:gd name="T53" fmla="*/ 404 h 492"/>
                <a:gd name="T54" fmla="*/ 190 w 192"/>
                <a:gd name="T55" fmla="*/ 433 h 492"/>
                <a:gd name="T56" fmla="*/ 190 w 192"/>
                <a:gd name="T57" fmla="*/ 433 h 492"/>
                <a:gd name="T58" fmla="*/ 189 w 192"/>
                <a:gd name="T59" fmla="*/ 463 h 492"/>
                <a:gd name="T60" fmla="*/ 187 w 192"/>
                <a:gd name="T61" fmla="*/ 492 h 492"/>
                <a:gd name="T62" fmla="*/ 187 w 192"/>
                <a:gd name="T63" fmla="*/ 492 h 492"/>
                <a:gd name="T64" fmla="*/ 190 w 192"/>
                <a:gd name="T65" fmla="*/ 463 h 492"/>
                <a:gd name="T66" fmla="*/ 192 w 192"/>
                <a:gd name="T67" fmla="*/ 434 h 492"/>
                <a:gd name="T68" fmla="*/ 190 w 192"/>
                <a:gd name="T69" fmla="*/ 404 h 492"/>
                <a:gd name="T70" fmla="*/ 189 w 192"/>
                <a:gd name="T71" fmla="*/ 373 h 492"/>
                <a:gd name="T72" fmla="*/ 184 w 192"/>
                <a:gd name="T73" fmla="*/ 344 h 492"/>
                <a:gd name="T74" fmla="*/ 179 w 192"/>
                <a:gd name="T75" fmla="*/ 314 h 492"/>
                <a:gd name="T76" fmla="*/ 172 w 192"/>
                <a:gd name="T77" fmla="*/ 284 h 492"/>
                <a:gd name="T78" fmla="*/ 163 w 192"/>
                <a:gd name="T79" fmla="*/ 254 h 492"/>
                <a:gd name="T80" fmla="*/ 153 w 192"/>
                <a:gd name="T81" fmla="*/ 223 h 492"/>
                <a:gd name="T82" fmla="*/ 140 w 192"/>
                <a:gd name="T83" fmla="*/ 194 h 492"/>
                <a:gd name="T84" fmla="*/ 127 w 192"/>
                <a:gd name="T85" fmla="*/ 165 h 492"/>
                <a:gd name="T86" fmla="*/ 114 w 192"/>
                <a:gd name="T87" fmla="*/ 138 h 492"/>
                <a:gd name="T88" fmla="*/ 98 w 192"/>
                <a:gd name="T89" fmla="*/ 110 h 492"/>
                <a:gd name="T90" fmla="*/ 82 w 192"/>
                <a:gd name="T91" fmla="*/ 82 h 492"/>
                <a:gd name="T92" fmla="*/ 64 w 192"/>
                <a:gd name="T93" fmla="*/ 56 h 492"/>
                <a:gd name="T94" fmla="*/ 46 w 192"/>
                <a:gd name="T95" fmla="*/ 31 h 492"/>
                <a:gd name="T96" fmla="*/ 0 w 192"/>
                <a:gd name="T9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492">
                  <a:moveTo>
                    <a:pt x="0" y="0"/>
                  </a:moveTo>
                  <a:lnTo>
                    <a:pt x="0" y="0"/>
                  </a:lnTo>
                  <a:lnTo>
                    <a:pt x="9" y="17"/>
                  </a:lnTo>
                  <a:lnTo>
                    <a:pt x="17" y="36"/>
                  </a:lnTo>
                  <a:lnTo>
                    <a:pt x="24" y="55"/>
                  </a:lnTo>
                  <a:lnTo>
                    <a:pt x="30" y="73"/>
                  </a:lnTo>
                  <a:lnTo>
                    <a:pt x="42" y="115"/>
                  </a:lnTo>
                  <a:lnTo>
                    <a:pt x="52" y="158"/>
                  </a:lnTo>
                  <a:lnTo>
                    <a:pt x="59" y="201"/>
                  </a:lnTo>
                  <a:lnTo>
                    <a:pt x="66" y="242"/>
                  </a:lnTo>
                  <a:lnTo>
                    <a:pt x="71" y="283"/>
                  </a:lnTo>
                  <a:lnTo>
                    <a:pt x="75" y="322"/>
                  </a:lnTo>
                  <a:lnTo>
                    <a:pt x="75" y="322"/>
                  </a:lnTo>
                  <a:lnTo>
                    <a:pt x="80" y="362"/>
                  </a:lnTo>
                  <a:lnTo>
                    <a:pt x="80" y="362"/>
                  </a:lnTo>
                  <a:lnTo>
                    <a:pt x="105" y="355"/>
                  </a:lnTo>
                  <a:lnTo>
                    <a:pt x="130" y="343"/>
                  </a:lnTo>
                  <a:lnTo>
                    <a:pt x="153" y="331"/>
                  </a:lnTo>
                  <a:lnTo>
                    <a:pt x="164" y="323"/>
                  </a:lnTo>
                  <a:lnTo>
                    <a:pt x="175" y="315"/>
                  </a:lnTo>
                  <a:lnTo>
                    <a:pt x="175" y="315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77" y="314"/>
                  </a:lnTo>
                  <a:lnTo>
                    <a:pt x="183" y="344"/>
                  </a:lnTo>
                  <a:lnTo>
                    <a:pt x="187" y="373"/>
                  </a:lnTo>
                  <a:lnTo>
                    <a:pt x="189" y="404"/>
                  </a:lnTo>
                  <a:lnTo>
                    <a:pt x="190" y="433"/>
                  </a:lnTo>
                  <a:lnTo>
                    <a:pt x="190" y="433"/>
                  </a:lnTo>
                  <a:lnTo>
                    <a:pt x="189" y="463"/>
                  </a:lnTo>
                  <a:lnTo>
                    <a:pt x="187" y="492"/>
                  </a:lnTo>
                  <a:lnTo>
                    <a:pt x="187" y="492"/>
                  </a:lnTo>
                  <a:lnTo>
                    <a:pt x="190" y="463"/>
                  </a:lnTo>
                  <a:lnTo>
                    <a:pt x="192" y="434"/>
                  </a:lnTo>
                  <a:lnTo>
                    <a:pt x="190" y="404"/>
                  </a:lnTo>
                  <a:lnTo>
                    <a:pt x="189" y="373"/>
                  </a:lnTo>
                  <a:lnTo>
                    <a:pt x="184" y="344"/>
                  </a:lnTo>
                  <a:lnTo>
                    <a:pt x="179" y="314"/>
                  </a:lnTo>
                  <a:lnTo>
                    <a:pt x="172" y="284"/>
                  </a:lnTo>
                  <a:lnTo>
                    <a:pt x="163" y="254"/>
                  </a:lnTo>
                  <a:lnTo>
                    <a:pt x="153" y="223"/>
                  </a:lnTo>
                  <a:lnTo>
                    <a:pt x="140" y="194"/>
                  </a:lnTo>
                  <a:lnTo>
                    <a:pt x="127" y="165"/>
                  </a:lnTo>
                  <a:lnTo>
                    <a:pt x="114" y="138"/>
                  </a:lnTo>
                  <a:lnTo>
                    <a:pt x="98" y="110"/>
                  </a:lnTo>
                  <a:lnTo>
                    <a:pt x="82" y="82"/>
                  </a:lnTo>
                  <a:lnTo>
                    <a:pt x="64" y="56"/>
                  </a:lnTo>
                  <a:lnTo>
                    <a:pt x="46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101">
              <a:extLst>
                <a:ext uri="{FF2B5EF4-FFF2-40B4-BE49-F238E27FC236}">
                  <a16:creationId xmlns:a16="http://schemas.microsoft.com/office/drawing/2014/main" id="{7731D207-96A4-DA27-EFFC-03D018705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1263"/>
              <a:ext cx="3" cy="4"/>
            </a:xfrm>
            <a:custGeom>
              <a:avLst/>
              <a:gdLst>
                <a:gd name="T0" fmla="*/ 0 w 10"/>
                <a:gd name="T1" fmla="*/ 0 h 13"/>
                <a:gd name="T2" fmla="*/ 2 w 10"/>
                <a:gd name="T3" fmla="*/ 4 h 13"/>
                <a:gd name="T4" fmla="*/ 2 w 10"/>
                <a:gd name="T5" fmla="*/ 4 h 13"/>
                <a:gd name="T6" fmla="*/ 8 w 10"/>
                <a:gd name="T7" fmla="*/ 10 h 13"/>
                <a:gd name="T8" fmla="*/ 8 w 10"/>
                <a:gd name="T9" fmla="*/ 10 h 13"/>
                <a:gd name="T10" fmla="*/ 8 w 10"/>
                <a:gd name="T11" fmla="*/ 10 h 13"/>
                <a:gd name="T12" fmla="*/ 8 w 10"/>
                <a:gd name="T13" fmla="*/ 10 h 13"/>
                <a:gd name="T14" fmla="*/ 10 w 10"/>
                <a:gd name="T15" fmla="*/ 13 h 13"/>
                <a:gd name="T16" fmla="*/ 10 w 10"/>
                <a:gd name="T17" fmla="*/ 13 h 13"/>
                <a:gd name="T18" fmla="*/ 0 w 10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3">
                  <a:moveTo>
                    <a:pt x="0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102">
              <a:extLst>
                <a:ext uri="{FF2B5EF4-FFF2-40B4-BE49-F238E27FC236}">
                  <a16:creationId xmlns:a16="http://schemas.microsoft.com/office/drawing/2014/main" id="{AB72E724-1729-89D7-B278-179074857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1263"/>
              <a:ext cx="3" cy="4"/>
            </a:xfrm>
            <a:custGeom>
              <a:avLst/>
              <a:gdLst>
                <a:gd name="T0" fmla="*/ 0 w 10"/>
                <a:gd name="T1" fmla="*/ 0 h 13"/>
                <a:gd name="T2" fmla="*/ 2 w 10"/>
                <a:gd name="T3" fmla="*/ 4 h 13"/>
                <a:gd name="T4" fmla="*/ 2 w 10"/>
                <a:gd name="T5" fmla="*/ 4 h 13"/>
                <a:gd name="T6" fmla="*/ 8 w 10"/>
                <a:gd name="T7" fmla="*/ 10 h 13"/>
                <a:gd name="T8" fmla="*/ 8 w 10"/>
                <a:gd name="T9" fmla="*/ 10 h 13"/>
                <a:gd name="T10" fmla="*/ 8 w 10"/>
                <a:gd name="T11" fmla="*/ 10 h 13"/>
                <a:gd name="T12" fmla="*/ 8 w 10"/>
                <a:gd name="T13" fmla="*/ 10 h 13"/>
                <a:gd name="T14" fmla="*/ 10 w 10"/>
                <a:gd name="T15" fmla="*/ 13 h 13"/>
                <a:gd name="T16" fmla="*/ 10 w 10"/>
                <a:gd name="T17" fmla="*/ 13 h 13"/>
                <a:gd name="T18" fmla="*/ 0 w 10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3">
                  <a:moveTo>
                    <a:pt x="0" y="0"/>
                  </a:moveTo>
                  <a:lnTo>
                    <a:pt x="2" y="4"/>
                  </a:lnTo>
                  <a:lnTo>
                    <a:pt x="2" y="4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103">
              <a:extLst>
                <a:ext uri="{FF2B5EF4-FFF2-40B4-BE49-F238E27FC236}">
                  <a16:creationId xmlns:a16="http://schemas.microsoft.com/office/drawing/2014/main" id="{73894BAF-E7F9-2839-2DC4-A61CE2DC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" y="1266"/>
              <a:ext cx="262" cy="991"/>
            </a:xfrm>
            <a:custGeom>
              <a:avLst/>
              <a:gdLst>
                <a:gd name="T0" fmla="*/ 457 w 788"/>
                <a:gd name="T1" fmla="*/ 68 h 2974"/>
                <a:gd name="T2" fmla="*/ 500 w 788"/>
                <a:gd name="T3" fmla="*/ 127 h 2974"/>
                <a:gd name="T4" fmla="*/ 595 w 788"/>
                <a:gd name="T5" fmla="*/ 282 h 2974"/>
                <a:gd name="T6" fmla="*/ 665 w 788"/>
                <a:gd name="T7" fmla="*/ 420 h 2974"/>
                <a:gd name="T8" fmla="*/ 730 w 788"/>
                <a:gd name="T9" fmla="*/ 574 h 2974"/>
                <a:gd name="T10" fmla="*/ 769 w 788"/>
                <a:gd name="T11" fmla="*/ 702 h 2974"/>
                <a:gd name="T12" fmla="*/ 783 w 788"/>
                <a:gd name="T13" fmla="*/ 775 h 2974"/>
                <a:gd name="T14" fmla="*/ 786 w 788"/>
                <a:gd name="T15" fmla="*/ 822 h 2974"/>
                <a:gd name="T16" fmla="*/ 786 w 788"/>
                <a:gd name="T17" fmla="*/ 908 h 2974"/>
                <a:gd name="T18" fmla="*/ 772 w 788"/>
                <a:gd name="T19" fmla="*/ 1098 h 2974"/>
                <a:gd name="T20" fmla="*/ 737 w 788"/>
                <a:gd name="T21" fmla="*/ 1388 h 2974"/>
                <a:gd name="T22" fmla="*/ 675 w 788"/>
                <a:gd name="T23" fmla="*/ 1759 h 2974"/>
                <a:gd name="T24" fmla="*/ 659 w 788"/>
                <a:gd name="T25" fmla="*/ 1829 h 2974"/>
                <a:gd name="T26" fmla="*/ 581 w 788"/>
                <a:gd name="T27" fmla="*/ 2070 h 2974"/>
                <a:gd name="T28" fmla="*/ 470 w 788"/>
                <a:gd name="T29" fmla="*/ 2355 h 2974"/>
                <a:gd name="T30" fmla="*/ 418 w 788"/>
                <a:gd name="T31" fmla="*/ 2463 h 2974"/>
                <a:gd name="T32" fmla="*/ 385 w 788"/>
                <a:gd name="T33" fmla="*/ 2521 h 2974"/>
                <a:gd name="T34" fmla="*/ 338 w 788"/>
                <a:gd name="T35" fmla="*/ 2613 h 2974"/>
                <a:gd name="T36" fmla="*/ 278 w 788"/>
                <a:gd name="T37" fmla="*/ 2719 h 2974"/>
                <a:gd name="T38" fmla="*/ 227 w 788"/>
                <a:gd name="T39" fmla="*/ 2783 h 2974"/>
                <a:gd name="T40" fmla="*/ 147 w 788"/>
                <a:gd name="T41" fmla="*/ 2848 h 2974"/>
                <a:gd name="T42" fmla="*/ 48 w 788"/>
                <a:gd name="T43" fmla="*/ 2926 h 2974"/>
                <a:gd name="T44" fmla="*/ 0 w 788"/>
                <a:gd name="T45" fmla="*/ 2974 h 2974"/>
                <a:gd name="T46" fmla="*/ 0 w 788"/>
                <a:gd name="T47" fmla="*/ 2974 h 2974"/>
                <a:gd name="T48" fmla="*/ 49 w 788"/>
                <a:gd name="T49" fmla="*/ 2926 h 2974"/>
                <a:gd name="T50" fmla="*/ 149 w 788"/>
                <a:gd name="T51" fmla="*/ 2848 h 2974"/>
                <a:gd name="T52" fmla="*/ 223 w 788"/>
                <a:gd name="T53" fmla="*/ 2789 h 2974"/>
                <a:gd name="T54" fmla="*/ 264 w 788"/>
                <a:gd name="T55" fmla="*/ 2741 h 2974"/>
                <a:gd name="T56" fmla="*/ 311 w 788"/>
                <a:gd name="T57" fmla="*/ 2666 h 2974"/>
                <a:gd name="T58" fmla="*/ 379 w 788"/>
                <a:gd name="T59" fmla="*/ 2535 h 2974"/>
                <a:gd name="T60" fmla="*/ 420 w 788"/>
                <a:gd name="T61" fmla="*/ 2463 h 2974"/>
                <a:gd name="T62" fmla="*/ 470 w 788"/>
                <a:gd name="T63" fmla="*/ 2355 h 2974"/>
                <a:gd name="T64" fmla="*/ 582 w 788"/>
                <a:gd name="T65" fmla="*/ 2070 h 2974"/>
                <a:gd name="T66" fmla="*/ 660 w 788"/>
                <a:gd name="T67" fmla="*/ 1829 h 2974"/>
                <a:gd name="T68" fmla="*/ 678 w 788"/>
                <a:gd name="T69" fmla="*/ 1755 h 2974"/>
                <a:gd name="T70" fmla="*/ 742 w 788"/>
                <a:gd name="T71" fmla="*/ 1363 h 2974"/>
                <a:gd name="T72" fmla="*/ 770 w 788"/>
                <a:gd name="T73" fmla="*/ 1133 h 2974"/>
                <a:gd name="T74" fmla="*/ 786 w 788"/>
                <a:gd name="T75" fmla="*/ 929 h 2974"/>
                <a:gd name="T76" fmla="*/ 788 w 788"/>
                <a:gd name="T77" fmla="*/ 822 h 2974"/>
                <a:gd name="T78" fmla="*/ 780 w 788"/>
                <a:gd name="T79" fmla="*/ 751 h 2974"/>
                <a:gd name="T80" fmla="*/ 764 w 788"/>
                <a:gd name="T81" fmla="*/ 677 h 2974"/>
                <a:gd name="T82" fmla="*/ 711 w 788"/>
                <a:gd name="T83" fmla="*/ 521 h 2974"/>
                <a:gd name="T84" fmla="*/ 643 w 788"/>
                <a:gd name="T85" fmla="*/ 372 h 2974"/>
                <a:gd name="T86" fmla="*/ 573 w 788"/>
                <a:gd name="T87" fmla="*/ 242 h 2974"/>
                <a:gd name="T88" fmla="*/ 501 w 788"/>
                <a:gd name="T89" fmla="*/ 127 h 2974"/>
                <a:gd name="T90" fmla="*/ 404 w 788"/>
                <a:gd name="T91" fmla="*/ 3 h 2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2974">
                  <a:moveTo>
                    <a:pt x="402" y="0"/>
                  </a:moveTo>
                  <a:lnTo>
                    <a:pt x="402" y="0"/>
                  </a:lnTo>
                  <a:lnTo>
                    <a:pt x="457" y="68"/>
                  </a:lnTo>
                  <a:lnTo>
                    <a:pt x="481" y="100"/>
                  </a:lnTo>
                  <a:lnTo>
                    <a:pt x="500" y="127"/>
                  </a:lnTo>
                  <a:lnTo>
                    <a:pt x="500" y="127"/>
                  </a:lnTo>
                  <a:lnTo>
                    <a:pt x="532" y="175"/>
                  </a:lnTo>
                  <a:lnTo>
                    <a:pt x="572" y="242"/>
                  </a:lnTo>
                  <a:lnTo>
                    <a:pt x="595" y="282"/>
                  </a:lnTo>
                  <a:lnTo>
                    <a:pt x="617" y="325"/>
                  </a:lnTo>
                  <a:lnTo>
                    <a:pt x="641" y="372"/>
                  </a:lnTo>
                  <a:lnTo>
                    <a:pt x="665" y="420"/>
                  </a:lnTo>
                  <a:lnTo>
                    <a:pt x="688" y="470"/>
                  </a:lnTo>
                  <a:lnTo>
                    <a:pt x="709" y="522"/>
                  </a:lnTo>
                  <a:lnTo>
                    <a:pt x="730" y="574"/>
                  </a:lnTo>
                  <a:lnTo>
                    <a:pt x="747" y="625"/>
                  </a:lnTo>
                  <a:lnTo>
                    <a:pt x="762" y="677"/>
                  </a:lnTo>
                  <a:lnTo>
                    <a:pt x="769" y="702"/>
                  </a:lnTo>
                  <a:lnTo>
                    <a:pt x="775" y="726"/>
                  </a:lnTo>
                  <a:lnTo>
                    <a:pt x="779" y="751"/>
                  </a:lnTo>
                  <a:lnTo>
                    <a:pt x="783" y="775"/>
                  </a:lnTo>
                  <a:lnTo>
                    <a:pt x="785" y="799"/>
                  </a:lnTo>
                  <a:lnTo>
                    <a:pt x="786" y="822"/>
                  </a:lnTo>
                  <a:lnTo>
                    <a:pt x="786" y="822"/>
                  </a:lnTo>
                  <a:lnTo>
                    <a:pt x="788" y="855"/>
                  </a:lnTo>
                  <a:lnTo>
                    <a:pt x="788" y="855"/>
                  </a:lnTo>
                  <a:lnTo>
                    <a:pt x="786" y="908"/>
                  </a:lnTo>
                  <a:lnTo>
                    <a:pt x="784" y="967"/>
                  </a:lnTo>
                  <a:lnTo>
                    <a:pt x="779" y="1030"/>
                  </a:lnTo>
                  <a:lnTo>
                    <a:pt x="772" y="1098"/>
                  </a:lnTo>
                  <a:lnTo>
                    <a:pt x="765" y="1169"/>
                  </a:lnTo>
                  <a:lnTo>
                    <a:pt x="757" y="1242"/>
                  </a:lnTo>
                  <a:lnTo>
                    <a:pt x="737" y="1388"/>
                  </a:lnTo>
                  <a:lnTo>
                    <a:pt x="716" y="1529"/>
                  </a:lnTo>
                  <a:lnTo>
                    <a:pt x="696" y="1655"/>
                  </a:lnTo>
                  <a:lnTo>
                    <a:pt x="675" y="1759"/>
                  </a:lnTo>
                  <a:lnTo>
                    <a:pt x="667" y="1799"/>
                  </a:lnTo>
                  <a:lnTo>
                    <a:pt x="659" y="1829"/>
                  </a:lnTo>
                  <a:lnTo>
                    <a:pt x="659" y="1829"/>
                  </a:lnTo>
                  <a:lnTo>
                    <a:pt x="640" y="1895"/>
                  </a:lnTo>
                  <a:lnTo>
                    <a:pt x="612" y="1977"/>
                  </a:lnTo>
                  <a:lnTo>
                    <a:pt x="581" y="2070"/>
                  </a:lnTo>
                  <a:lnTo>
                    <a:pt x="544" y="2168"/>
                  </a:lnTo>
                  <a:lnTo>
                    <a:pt x="506" y="2265"/>
                  </a:lnTo>
                  <a:lnTo>
                    <a:pt x="470" y="2355"/>
                  </a:lnTo>
                  <a:lnTo>
                    <a:pt x="452" y="2395"/>
                  </a:lnTo>
                  <a:lnTo>
                    <a:pt x="435" y="2432"/>
                  </a:lnTo>
                  <a:lnTo>
                    <a:pt x="418" y="2463"/>
                  </a:lnTo>
                  <a:lnTo>
                    <a:pt x="404" y="2490"/>
                  </a:lnTo>
                  <a:lnTo>
                    <a:pt x="404" y="2490"/>
                  </a:lnTo>
                  <a:lnTo>
                    <a:pt x="385" y="2521"/>
                  </a:lnTo>
                  <a:lnTo>
                    <a:pt x="369" y="2553"/>
                  </a:lnTo>
                  <a:lnTo>
                    <a:pt x="338" y="2613"/>
                  </a:lnTo>
                  <a:lnTo>
                    <a:pt x="338" y="2613"/>
                  </a:lnTo>
                  <a:lnTo>
                    <a:pt x="309" y="2669"/>
                  </a:lnTo>
                  <a:lnTo>
                    <a:pt x="295" y="2694"/>
                  </a:lnTo>
                  <a:lnTo>
                    <a:pt x="278" y="2719"/>
                  </a:lnTo>
                  <a:lnTo>
                    <a:pt x="263" y="2742"/>
                  </a:lnTo>
                  <a:lnTo>
                    <a:pt x="246" y="2763"/>
                  </a:lnTo>
                  <a:lnTo>
                    <a:pt x="227" y="2783"/>
                  </a:lnTo>
                  <a:lnTo>
                    <a:pt x="207" y="2802"/>
                  </a:lnTo>
                  <a:lnTo>
                    <a:pt x="207" y="2802"/>
                  </a:lnTo>
                  <a:lnTo>
                    <a:pt x="147" y="2848"/>
                  </a:lnTo>
                  <a:lnTo>
                    <a:pt x="101" y="2883"/>
                  </a:lnTo>
                  <a:lnTo>
                    <a:pt x="64" y="2912"/>
                  </a:lnTo>
                  <a:lnTo>
                    <a:pt x="48" y="2926"/>
                  </a:lnTo>
                  <a:lnTo>
                    <a:pt x="34" y="2939"/>
                  </a:lnTo>
                  <a:lnTo>
                    <a:pt x="34" y="2939"/>
                  </a:lnTo>
                  <a:lnTo>
                    <a:pt x="0" y="2974"/>
                  </a:lnTo>
                  <a:lnTo>
                    <a:pt x="0" y="2974"/>
                  </a:lnTo>
                  <a:lnTo>
                    <a:pt x="0" y="2974"/>
                  </a:lnTo>
                  <a:lnTo>
                    <a:pt x="0" y="2974"/>
                  </a:lnTo>
                  <a:lnTo>
                    <a:pt x="35" y="2939"/>
                  </a:lnTo>
                  <a:lnTo>
                    <a:pt x="35" y="2939"/>
                  </a:lnTo>
                  <a:lnTo>
                    <a:pt x="49" y="2926"/>
                  </a:lnTo>
                  <a:lnTo>
                    <a:pt x="64" y="2912"/>
                  </a:lnTo>
                  <a:lnTo>
                    <a:pt x="102" y="2883"/>
                  </a:lnTo>
                  <a:lnTo>
                    <a:pt x="149" y="2848"/>
                  </a:lnTo>
                  <a:lnTo>
                    <a:pt x="207" y="2802"/>
                  </a:lnTo>
                  <a:lnTo>
                    <a:pt x="207" y="2802"/>
                  </a:lnTo>
                  <a:lnTo>
                    <a:pt x="223" y="2789"/>
                  </a:lnTo>
                  <a:lnTo>
                    <a:pt x="238" y="2773"/>
                  </a:lnTo>
                  <a:lnTo>
                    <a:pt x="252" y="2758"/>
                  </a:lnTo>
                  <a:lnTo>
                    <a:pt x="264" y="2741"/>
                  </a:lnTo>
                  <a:lnTo>
                    <a:pt x="277" y="2723"/>
                  </a:lnTo>
                  <a:lnTo>
                    <a:pt x="288" y="2705"/>
                  </a:lnTo>
                  <a:lnTo>
                    <a:pt x="311" y="2666"/>
                  </a:lnTo>
                  <a:lnTo>
                    <a:pt x="333" y="2625"/>
                  </a:lnTo>
                  <a:lnTo>
                    <a:pt x="355" y="2581"/>
                  </a:lnTo>
                  <a:lnTo>
                    <a:pt x="379" y="2535"/>
                  </a:lnTo>
                  <a:lnTo>
                    <a:pt x="404" y="2490"/>
                  </a:lnTo>
                  <a:lnTo>
                    <a:pt x="404" y="2490"/>
                  </a:lnTo>
                  <a:lnTo>
                    <a:pt x="420" y="2463"/>
                  </a:lnTo>
                  <a:lnTo>
                    <a:pt x="436" y="2432"/>
                  </a:lnTo>
                  <a:lnTo>
                    <a:pt x="452" y="2395"/>
                  </a:lnTo>
                  <a:lnTo>
                    <a:pt x="470" y="2355"/>
                  </a:lnTo>
                  <a:lnTo>
                    <a:pt x="508" y="2265"/>
                  </a:lnTo>
                  <a:lnTo>
                    <a:pt x="546" y="2168"/>
                  </a:lnTo>
                  <a:lnTo>
                    <a:pt x="582" y="2070"/>
                  </a:lnTo>
                  <a:lnTo>
                    <a:pt x="614" y="1977"/>
                  </a:lnTo>
                  <a:lnTo>
                    <a:pt x="641" y="1895"/>
                  </a:lnTo>
                  <a:lnTo>
                    <a:pt x="660" y="1829"/>
                  </a:lnTo>
                  <a:lnTo>
                    <a:pt x="660" y="1829"/>
                  </a:lnTo>
                  <a:lnTo>
                    <a:pt x="668" y="1798"/>
                  </a:lnTo>
                  <a:lnTo>
                    <a:pt x="678" y="1755"/>
                  </a:lnTo>
                  <a:lnTo>
                    <a:pt x="698" y="1645"/>
                  </a:lnTo>
                  <a:lnTo>
                    <a:pt x="721" y="1512"/>
                  </a:lnTo>
                  <a:lnTo>
                    <a:pt x="742" y="1363"/>
                  </a:lnTo>
                  <a:lnTo>
                    <a:pt x="752" y="1286"/>
                  </a:lnTo>
                  <a:lnTo>
                    <a:pt x="761" y="1209"/>
                  </a:lnTo>
                  <a:lnTo>
                    <a:pt x="770" y="1133"/>
                  </a:lnTo>
                  <a:lnTo>
                    <a:pt x="778" y="1062"/>
                  </a:lnTo>
                  <a:lnTo>
                    <a:pt x="783" y="992"/>
                  </a:lnTo>
                  <a:lnTo>
                    <a:pt x="786" y="929"/>
                  </a:lnTo>
                  <a:lnTo>
                    <a:pt x="788" y="871"/>
                  </a:lnTo>
                  <a:lnTo>
                    <a:pt x="788" y="822"/>
                  </a:lnTo>
                  <a:lnTo>
                    <a:pt x="788" y="822"/>
                  </a:lnTo>
                  <a:lnTo>
                    <a:pt x="786" y="799"/>
                  </a:lnTo>
                  <a:lnTo>
                    <a:pt x="784" y="775"/>
                  </a:lnTo>
                  <a:lnTo>
                    <a:pt x="780" y="751"/>
                  </a:lnTo>
                  <a:lnTo>
                    <a:pt x="775" y="726"/>
                  </a:lnTo>
                  <a:lnTo>
                    <a:pt x="770" y="702"/>
                  </a:lnTo>
                  <a:lnTo>
                    <a:pt x="764" y="677"/>
                  </a:lnTo>
                  <a:lnTo>
                    <a:pt x="749" y="625"/>
                  </a:lnTo>
                  <a:lnTo>
                    <a:pt x="731" y="574"/>
                  </a:lnTo>
                  <a:lnTo>
                    <a:pt x="711" y="521"/>
                  </a:lnTo>
                  <a:lnTo>
                    <a:pt x="689" y="470"/>
                  </a:lnTo>
                  <a:lnTo>
                    <a:pt x="667" y="420"/>
                  </a:lnTo>
                  <a:lnTo>
                    <a:pt x="643" y="372"/>
                  </a:lnTo>
                  <a:lnTo>
                    <a:pt x="619" y="325"/>
                  </a:lnTo>
                  <a:lnTo>
                    <a:pt x="596" y="282"/>
                  </a:lnTo>
                  <a:lnTo>
                    <a:pt x="573" y="242"/>
                  </a:lnTo>
                  <a:lnTo>
                    <a:pt x="533" y="174"/>
                  </a:lnTo>
                  <a:lnTo>
                    <a:pt x="501" y="127"/>
                  </a:lnTo>
                  <a:lnTo>
                    <a:pt x="501" y="127"/>
                  </a:lnTo>
                  <a:lnTo>
                    <a:pt x="483" y="100"/>
                  </a:lnTo>
                  <a:lnTo>
                    <a:pt x="459" y="68"/>
                  </a:lnTo>
                  <a:lnTo>
                    <a:pt x="404" y="3"/>
                  </a:lnTo>
                  <a:lnTo>
                    <a:pt x="404" y="3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3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104">
              <a:extLst>
                <a:ext uri="{FF2B5EF4-FFF2-40B4-BE49-F238E27FC236}">
                  <a16:creationId xmlns:a16="http://schemas.microsoft.com/office/drawing/2014/main" id="{35A0BD23-DA5D-67A3-AEBC-D524655EE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" y="1266"/>
              <a:ext cx="262" cy="991"/>
            </a:xfrm>
            <a:custGeom>
              <a:avLst/>
              <a:gdLst>
                <a:gd name="T0" fmla="*/ 457 w 788"/>
                <a:gd name="T1" fmla="*/ 68 h 2974"/>
                <a:gd name="T2" fmla="*/ 500 w 788"/>
                <a:gd name="T3" fmla="*/ 127 h 2974"/>
                <a:gd name="T4" fmla="*/ 595 w 788"/>
                <a:gd name="T5" fmla="*/ 282 h 2974"/>
                <a:gd name="T6" fmla="*/ 665 w 788"/>
                <a:gd name="T7" fmla="*/ 420 h 2974"/>
                <a:gd name="T8" fmla="*/ 730 w 788"/>
                <a:gd name="T9" fmla="*/ 574 h 2974"/>
                <a:gd name="T10" fmla="*/ 769 w 788"/>
                <a:gd name="T11" fmla="*/ 702 h 2974"/>
                <a:gd name="T12" fmla="*/ 783 w 788"/>
                <a:gd name="T13" fmla="*/ 775 h 2974"/>
                <a:gd name="T14" fmla="*/ 786 w 788"/>
                <a:gd name="T15" fmla="*/ 822 h 2974"/>
                <a:gd name="T16" fmla="*/ 786 w 788"/>
                <a:gd name="T17" fmla="*/ 908 h 2974"/>
                <a:gd name="T18" fmla="*/ 772 w 788"/>
                <a:gd name="T19" fmla="*/ 1098 h 2974"/>
                <a:gd name="T20" fmla="*/ 737 w 788"/>
                <a:gd name="T21" fmla="*/ 1388 h 2974"/>
                <a:gd name="T22" fmla="*/ 675 w 788"/>
                <a:gd name="T23" fmla="*/ 1759 h 2974"/>
                <a:gd name="T24" fmla="*/ 659 w 788"/>
                <a:gd name="T25" fmla="*/ 1829 h 2974"/>
                <a:gd name="T26" fmla="*/ 581 w 788"/>
                <a:gd name="T27" fmla="*/ 2070 h 2974"/>
                <a:gd name="T28" fmla="*/ 470 w 788"/>
                <a:gd name="T29" fmla="*/ 2355 h 2974"/>
                <a:gd name="T30" fmla="*/ 418 w 788"/>
                <a:gd name="T31" fmla="*/ 2463 h 2974"/>
                <a:gd name="T32" fmla="*/ 385 w 788"/>
                <a:gd name="T33" fmla="*/ 2521 h 2974"/>
                <a:gd name="T34" fmla="*/ 338 w 788"/>
                <a:gd name="T35" fmla="*/ 2613 h 2974"/>
                <a:gd name="T36" fmla="*/ 278 w 788"/>
                <a:gd name="T37" fmla="*/ 2719 h 2974"/>
                <a:gd name="T38" fmla="*/ 227 w 788"/>
                <a:gd name="T39" fmla="*/ 2783 h 2974"/>
                <a:gd name="T40" fmla="*/ 147 w 788"/>
                <a:gd name="T41" fmla="*/ 2848 h 2974"/>
                <a:gd name="T42" fmla="*/ 48 w 788"/>
                <a:gd name="T43" fmla="*/ 2926 h 2974"/>
                <a:gd name="T44" fmla="*/ 0 w 788"/>
                <a:gd name="T45" fmla="*/ 2974 h 2974"/>
                <a:gd name="T46" fmla="*/ 0 w 788"/>
                <a:gd name="T47" fmla="*/ 2974 h 2974"/>
                <a:gd name="T48" fmla="*/ 49 w 788"/>
                <a:gd name="T49" fmla="*/ 2926 h 2974"/>
                <a:gd name="T50" fmla="*/ 149 w 788"/>
                <a:gd name="T51" fmla="*/ 2848 h 2974"/>
                <a:gd name="T52" fmla="*/ 223 w 788"/>
                <a:gd name="T53" fmla="*/ 2789 h 2974"/>
                <a:gd name="T54" fmla="*/ 264 w 788"/>
                <a:gd name="T55" fmla="*/ 2741 h 2974"/>
                <a:gd name="T56" fmla="*/ 311 w 788"/>
                <a:gd name="T57" fmla="*/ 2666 h 2974"/>
                <a:gd name="T58" fmla="*/ 379 w 788"/>
                <a:gd name="T59" fmla="*/ 2535 h 2974"/>
                <a:gd name="T60" fmla="*/ 420 w 788"/>
                <a:gd name="T61" fmla="*/ 2463 h 2974"/>
                <a:gd name="T62" fmla="*/ 470 w 788"/>
                <a:gd name="T63" fmla="*/ 2355 h 2974"/>
                <a:gd name="T64" fmla="*/ 582 w 788"/>
                <a:gd name="T65" fmla="*/ 2070 h 2974"/>
                <a:gd name="T66" fmla="*/ 660 w 788"/>
                <a:gd name="T67" fmla="*/ 1829 h 2974"/>
                <a:gd name="T68" fmla="*/ 678 w 788"/>
                <a:gd name="T69" fmla="*/ 1755 h 2974"/>
                <a:gd name="T70" fmla="*/ 742 w 788"/>
                <a:gd name="T71" fmla="*/ 1363 h 2974"/>
                <a:gd name="T72" fmla="*/ 770 w 788"/>
                <a:gd name="T73" fmla="*/ 1133 h 2974"/>
                <a:gd name="T74" fmla="*/ 786 w 788"/>
                <a:gd name="T75" fmla="*/ 929 h 2974"/>
                <a:gd name="T76" fmla="*/ 788 w 788"/>
                <a:gd name="T77" fmla="*/ 822 h 2974"/>
                <a:gd name="T78" fmla="*/ 780 w 788"/>
                <a:gd name="T79" fmla="*/ 751 h 2974"/>
                <a:gd name="T80" fmla="*/ 764 w 788"/>
                <a:gd name="T81" fmla="*/ 677 h 2974"/>
                <a:gd name="T82" fmla="*/ 711 w 788"/>
                <a:gd name="T83" fmla="*/ 521 h 2974"/>
                <a:gd name="T84" fmla="*/ 643 w 788"/>
                <a:gd name="T85" fmla="*/ 372 h 2974"/>
                <a:gd name="T86" fmla="*/ 573 w 788"/>
                <a:gd name="T87" fmla="*/ 242 h 2974"/>
                <a:gd name="T88" fmla="*/ 501 w 788"/>
                <a:gd name="T89" fmla="*/ 127 h 2974"/>
                <a:gd name="T90" fmla="*/ 404 w 788"/>
                <a:gd name="T91" fmla="*/ 3 h 2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8" h="2974">
                  <a:moveTo>
                    <a:pt x="402" y="0"/>
                  </a:moveTo>
                  <a:lnTo>
                    <a:pt x="402" y="0"/>
                  </a:lnTo>
                  <a:lnTo>
                    <a:pt x="457" y="68"/>
                  </a:lnTo>
                  <a:lnTo>
                    <a:pt x="481" y="100"/>
                  </a:lnTo>
                  <a:lnTo>
                    <a:pt x="500" y="127"/>
                  </a:lnTo>
                  <a:lnTo>
                    <a:pt x="500" y="127"/>
                  </a:lnTo>
                  <a:lnTo>
                    <a:pt x="532" y="175"/>
                  </a:lnTo>
                  <a:lnTo>
                    <a:pt x="572" y="242"/>
                  </a:lnTo>
                  <a:lnTo>
                    <a:pt x="595" y="282"/>
                  </a:lnTo>
                  <a:lnTo>
                    <a:pt x="617" y="325"/>
                  </a:lnTo>
                  <a:lnTo>
                    <a:pt x="641" y="372"/>
                  </a:lnTo>
                  <a:lnTo>
                    <a:pt x="665" y="420"/>
                  </a:lnTo>
                  <a:lnTo>
                    <a:pt x="688" y="470"/>
                  </a:lnTo>
                  <a:lnTo>
                    <a:pt x="709" y="522"/>
                  </a:lnTo>
                  <a:lnTo>
                    <a:pt x="730" y="574"/>
                  </a:lnTo>
                  <a:lnTo>
                    <a:pt x="747" y="625"/>
                  </a:lnTo>
                  <a:lnTo>
                    <a:pt x="762" y="677"/>
                  </a:lnTo>
                  <a:lnTo>
                    <a:pt x="769" y="702"/>
                  </a:lnTo>
                  <a:lnTo>
                    <a:pt x="775" y="726"/>
                  </a:lnTo>
                  <a:lnTo>
                    <a:pt x="779" y="751"/>
                  </a:lnTo>
                  <a:lnTo>
                    <a:pt x="783" y="775"/>
                  </a:lnTo>
                  <a:lnTo>
                    <a:pt x="785" y="799"/>
                  </a:lnTo>
                  <a:lnTo>
                    <a:pt x="786" y="822"/>
                  </a:lnTo>
                  <a:lnTo>
                    <a:pt x="786" y="822"/>
                  </a:lnTo>
                  <a:lnTo>
                    <a:pt x="788" y="855"/>
                  </a:lnTo>
                  <a:lnTo>
                    <a:pt x="788" y="855"/>
                  </a:lnTo>
                  <a:lnTo>
                    <a:pt x="786" y="908"/>
                  </a:lnTo>
                  <a:lnTo>
                    <a:pt x="784" y="967"/>
                  </a:lnTo>
                  <a:lnTo>
                    <a:pt x="779" y="1030"/>
                  </a:lnTo>
                  <a:lnTo>
                    <a:pt x="772" y="1098"/>
                  </a:lnTo>
                  <a:lnTo>
                    <a:pt x="765" y="1169"/>
                  </a:lnTo>
                  <a:lnTo>
                    <a:pt x="757" y="1242"/>
                  </a:lnTo>
                  <a:lnTo>
                    <a:pt x="737" y="1388"/>
                  </a:lnTo>
                  <a:lnTo>
                    <a:pt x="716" y="1529"/>
                  </a:lnTo>
                  <a:lnTo>
                    <a:pt x="696" y="1655"/>
                  </a:lnTo>
                  <a:lnTo>
                    <a:pt x="675" y="1759"/>
                  </a:lnTo>
                  <a:lnTo>
                    <a:pt x="667" y="1799"/>
                  </a:lnTo>
                  <a:lnTo>
                    <a:pt x="659" y="1829"/>
                  </a:lnTo>
                  <a:lnTo>
                    <a:pt x="659" y="1829"/>
                  </a:lnTo>
                  <a:lnTo>
                    <a:pt x="640" y="1895"/>
                  </a:lnTo>
                  <a:lnTo>
                    <a:pt x="612" y="1977"/>
                  </a:lnTo>
                  <a:lnTo>
                    <a:pt x="581" y="2070"/>
                  </a:lnTo>
                  <a:lnTo>
                    <a:pt x="544" y="2168"/>
                  </a:lnTo>
                  <a:lnTo>
                    <a:pt x="506" y="2265"/>
                  </a:lnTo>
                  <a:lnTo>
                    <a:pt x="470" y="2355"/>
                  </a:lnTo>
                  <a:lnTo>
                    <a:pt x="452" y="2395"/>
                  </a:lnTo>
                  <a:lnTo>
                    <a:pt x="435" y="2432"/>
                  </a:lnTo>
                  <a:lnTo>
                    <a:pt x="418" y="2463"/>
                  </a:lnTo>
                  <a:lnTo>
                    <a:pt x="404" y="2490"/>
                  </a:lnTo>
                  <a:lnTo>
                    <a:pt x="404" y="2490"/>
                  </a:lnTo>
                  <a:lnTo>
                    <a:pt x="385" y="2521"/>
                  </a:lnTo>
                  <a:lnTo>
                    <a:pt x="369" y="2553"/>
                  </a:lnTo>
                  <a:lnTo>
                    <a:pt x="338" y="2613"/>
                  </a:lnTo>
                  <a:lnTo>
                    <a:pt x="338" y="2613"/>
                  </a:lnTo>
                  <a:lnTo>
                    <a:pt x="309" y="2669"/>
                  </a:lnTo>
                  <a:lnTo>
                    <a:pt x="295" y="2694"/>
                  </a:lnTo>
                  <a:lnTo>
                    <a:pt x="278" y="2719"/>
                  </a:lnTo>
                  <a:lnTo>
                    <a:pt x="263" y="2742"/>
                  </a:lnTo>
                  <a:lnTo>
                    <a:pt x="246" y="2763"/>
                  </a:lnTo>
                  <a:lnTo>
                    <a:pt x="227" y="2783"/>
                  </a:lnTo>
                  <a:lnTo>
                    <a:pt x="207" y="2802"/>
                  </a:lnTo>
                  <a:lnTo>
                    <a:pt x="207" y="2802"/>
                  </a:lnTo>
                  <a:lnTo>
                    <a:pt x="147" y="2848"/>
                  </a:lnTo>
                  <a:lnTo>
                    <a:pt x="101" y="2883"/>
                  </a:lnTo>
                  <a:lnTo>
                    <a:pt x="64" y="2912"/>
                  </a:lnTo>
                  <a:lnTo>
                    <a:pt x="48" y="2926"/>
                  </a:lnTo>
                  <a:lnTo>
                    <a:pt x="34" y="2939"/>
                  </a:lnTo>
                  <a:lnTo>
                    <a:pt x="34" y="2939"/>
                  </a:lnTo>
                  <a:lnTo>
                    <a:pt x="0" y="2974"/>
                  </a:lnTo>
                  <a:lnTo>
                    <a:pt x="0" y="2974"/>
                  </a:lnTo>
                  <a:lnTo>
                    <a:pt x="0" y="2974"/>
                  </a:lnTo>
                  <a:lnTo>
                    <a:pt x="0" y="2974"/>
                  </a:lnTo>
                  <a:lnTo>
                    <a:pt x="35" y="2939"/>
                  </a:lnTo>
                  <a:lnTo>
                    <a:pt x="35" y="2939"/>
                  </a:lnTo>
                  <a:lnTo>
                    <a:pt x="49" y="2926"/>
                  </a:lnTo>
                  <a:lnTo>
                    <a:pt x="64" y="2912"/>
                  </a:lnTo>
                  <a:lnTo>
                    <a:pt x="102" y="2883"/>
                  </a:lnTo>
                  <a:lnTo>
                    <a:pt x="149" y="2848"/>
                  </a:lnTo>
                  <a:lnTo>
                    <a:pt x="207" y="2802"/>
                  </a:lnTo>
                  <a:lnTo>
                    <a:pt x="207" y="2802"/>
                  </a:lnTo>
                  <a:lnTo>
                    <a:pt x="223" y="2789"/>
                  </a:lnTo>
                  <a:lnTo>
                    <a:pt x="238" y="2773"/>
                  </a:lnTo>
                  <a:lnTo>
                    <a:pt x="252" y="2758"/>
                  </a:lnTo>
                  <a:lnTo>
                    <a:pt x="264" y="2741"/>
                  </a:lnTo>
                  <a:lnTo>
                    <a:pt x="277" y="2723"/>
                  </a:lnTo>
                  <a:lnTo>
                    <a:pt x="288" y="2705"/>
                  </a:lnTo>
                  <a:lnTo>
                    <a:pt x="311" y="2666"/>
                  </a:lnTo>
                  <a:lnTo>
                    <a:pt x="333" y="2625"/>
                  </a:lnTo>
                  <a:lnTo>
                    <a:pt x="355" y="2581"/>
                  </a:lnTo>
                  <a:lnTo>
                    <a:pt x="379" y="2535"/>
                  </a:lnTo>
                  <a:lnTo>
                    <a:pt x="404" y="2490"/>
                  </a:lnTo>
                  <a:lnTo>
                    <a:pt x="404" y="2490"/>
                  </a:lnTo>
                  <a:lnTo>
                    <a:pt x="420" y="2463"/>
                  </a:lnTo>
                  <a:lnTo>
                    <a:pt x="436" y="2432"/>
                  </a:lnTo>
                  <a:lnTo>
                    <a:pt x="452" y="2395"/>
                  </a:lnTo>
                  <a:lnTo>
                    <a:pt x="470" y="2355"/>
                  </a:lnTo>
                  <a:lnTo>
                    <a:pt x="508" y="2265"/>
                  </a:lnTo>
                  <a:lnTo>
                    <a:pt x="546" y="2168"/>
                  </a:lnTo>
                  <a:lnTo>
                    <a:pt x="582" y="2070"/>
                  </a:lnTo>
                  <a:lnTo>
                    <a:pt x="614" y="1977"/>
                  </a:lnTo>
                  <a:lnTo>
                    <a:pt x="641" y="1895"/>
                  </a:lnTo>
                  <a:lnTo>
                    <a:pt x="660" y="1829"/>
                  </a:lnTo>
                  <a:lnTo>
                    <a:pt x="660" y="1829"/>
                  </a:lnTo>
                  <a:lnTo>
                    <a:pt x="668" y="1798"/>
                  </a:lnTo>
                  <a:lnTo>
                    <a:pt x="678" y="1755"/>
                  </a:lnTo>
                  <a:lnTo>
                    <a:pt x="698" y="1645"/>
                  </a:lnTo>
                  <a:lnTo>
                    <a:pt x="721" y="1512"/>
                  </a:lnTo>
                  <a:lnTo>
                    <a:pt x="742" y="1363"/>
                  </a:lnTo>
                  <a:lnTo>
                    <a:pt x="752" y="1286"/>
                  </a:lnTo>
                  <a:lnTo>
                    <a:pt x="761" y="1209"/>
                  </a:lnTo>
                  <a:lnTo>
                    <a:pt x="770" y="1133"/>
                  </a:lnTo>
                  <a:lnTo>
                    <a:pt x="778" y="1062"/>
                  </a:lnTo>
                  <a:lnTo>
                    <a:pt x="783" y="992"/>
                  </a:lnTo>
                  <a:lnTo>
                    <a:pt x="786" y="929"/>
                  </a:lnTo>
                  <a:lnTo>
                    <a:pt x="788" y="871"/>
                  </a:lnTo>
                  <a:lnTo>
                    <a:pt x="788" y="822"/>
                  </a:lnTo>
                  <a:lnTo>
                    <a:pt x="788" y="822"/>
                  </a:lnTo>
                  <a:lnTo>
                    <a:pt x="786" y="799"/>
                  </a:lnTo>
                  <a:lnTo>
                    <a:pt x="784" y="775"/>
                  </a:lnTo>
                  <a:lnTo>
                    <a:pt x="780" y="751"/>
                  </a:lnTo>
                  <a:lnTo>
                    <a:pt x="775" y="726"/>
                  </a:lnTo>
                  <a:lnTo>
                    <a:pt x="770" y="702"/>
                  </a:lnTo>
                  <a:lnTo>
                    <a:pt x="764" y="677"/>
                  </a:lnTo>
                  <a:lnTo>
                    <a:pt x="749" y="625"/>
                  </a:lnTo>
                  <a:lnTo>
                    <a:pt x="731" y="574"/>
                  </a:lnTo>
                  <a:lnTo>
                    <a:pt x="711" y="521"/>
                  </a:lnTo>
                  <a:lnTo>
                    <a:pt x="689" y="470"/>
                  </a:lnTo>
                  <a:lnTo>
                    <a:pt x="667" y="420"/>
                  </a:lnTo>
                  <a:lnTo>
                    <a:pt x="643" y="372"/>
                  </a:lnTo>
                  <a:lnTo>
                    <a:pt x="619" y="325"/>
                  </a:lnTo>
                  <a:lnTo>
                    <a:pt x="596" y="282"/>
                  </a:lnTo>
                  <a:lnTo>
                    <a:pt x="573" y="242"/>
                  </a:lnTo>
                  <a:lnTo>
                    <a:pt x="533" y="174"/>
                  </a:lnTo>
                  <a:lnTo>
                    <a:pt x="501" y="127"/>
                  </a:lnTo>
                  <a:lnTo>
                    <a:pt x="501" y="127"/>
                  </a:lnTo>
                  <a:lnTo>
                    <a:pt x="483" y="100"/>
                  </a:lnTo>
                  <a:lnTo>
                    <a:pt x="459" y="68"/>
                  </a:lnTo>
                  <a:lnTo>
                    <a:pt x="404" y="3"/>
                  </a:lnTo>
                  <a:lnTo>
                    <a:pt x="404" y="3"/>
                  </a:lnTo>
                  <a:lnTo>
                    <a:pt x="4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105">
              <a:extLst>
                <a:ext uri="{FF2B5EF4-FFF2-40B4-BE49-F238E27FC236}">
                  <a16:creationId xmlns:a16="http://schemas.microsoft.com/office/drawing/2014/main" id="{445C8DEA-D83A-69E4-38E8-B27F8CE71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1264"/>
              <a:ext cx="379" cy="873"/>
            </a:xfrm>
            <a:custGeom>
              <a:avLst/>
              <a:gdLst>
                <a:gd name="T0" fmla="*/ 786 w 1137"/>
                <a:gd name="T1" fmla="*/ 88 h 2619"/>
                <a:gd name="T2" fmla="*/ 820 w 1137"/>
                <a:gd name="T3" fmla="*/ 164 h 2619"/>
                <a:gd name="T4" fmla="*/ 844 w 1137"/>
                <a:gd name="T5" fmla="*/ 253 h 2619"/>
                <a:gd name="T6" fmla="*/ 859 w 1137"/>
                <a:gd name="T7" fmla="*/ 350 h 2619"/>
                <a:gd name="T8" fmla="*/ 871 w 1137"/>
                <a:gd name="T9" fmla="*/ 508 h 2619"/>
                <a:gd name="T10" fmla="*/ 871 w 1137"/>
                <a:gd name="T11" fmla="*/ 631 h 2619"/>
                <a:gd name="T12" fmla="*/ 861 w 1137"/>
                <a:gd name="T13" fmla="*/ 837 h 2619"/>
                <a:gd name="T14" fmla="*/ 837 w 1137"/>
                <a:gd name="T15" fmla="*/ 1112 h 2619"/>
                <a:gd name="T16" fmla="*/ 813 w 1137"/>
                <a:gd name="T17" fmla="*/ 1289 h 2619"/>
                <a:gd name="T18" fmla="*/ 771 w 1137"/>
                <a:gd name="T19" fmla="*/ 1472 h 2619"/>
                <a:gd name="T20" fmla="*/ 709 w 1137"/>
                <a:gd name="T21" fmla="*/ 1652 h 2619"/>
                <a:gd name="T22" fmla="*/ 642 w 1137"/>
                <a:gd name="T23" fmla="*/ 1794 h 2619"/>
                <a:gd name="T24" fmla="*/ 595 w 1137"/>
                <a:gd name="T25" fmla="*/ 1873 h 2619"/>
                <a:gd name="T26" fmla="*/ 542 w 1137"/>
                <a:gd name="T27" fmla="*/ 1947 h 2619"/>
                <a:gd name="T28" fmla="*/ 484 w 1137"/>
                <a:gd name="T29" fmla="*/ 2014 h 2619"/>
                <a:gd name="T30" fmla="*/ 445 w 1137"/>
                <a:gd name="T31" fmla="*/ 2051 h 2619"/>
                <a:gd name="T32" fmla="*/ 374 w 1137"/>
                <a:gd name="T33" fmla="*/ 2097 h 2619"/>
                <a:gd name="T34" fmla="*/ 295 w 1137"/>
                <a:gd name="T35" fmla="*/ 2135 h 2619"/>
                <a:gd name="T36" fmla="*/ 75 w 1137"/>
                <a:gd name="T37" fmla="*/ 2211 h 2619"/>
                <a:gd name="T38" fmla="*/ 0 w 1137"/>
                <a:gd name="T39" fmla="*/ 2196 h 2619"/>
                <a:gd name="T40" fmla="*/ 89 w 1137"/>
                <a:gd name="T41" fmla="*/ 2271 h 2619"/>
                <a:gd name="T42" fmla="*/ 189 w 1137"/>
                <a:gd name="T43" fmla="*/ 2344 h 2619"/>
                <a:gd name="T44" fmla="*/ 329 w 1137"/>
                <a:gd name="T45" fmla="*/ 2437 h 2619"/>
                <a:gd name="T46" fmla="*/ 445 w 1137"/>
                <a:gd name="T47" fmla="*/ 2501 h 2619"/>
                <a:gd name="T48" fmla="*/ 687 w 1137"/>
                <a:gd name="T49" fmla="*/ 2619 h 2619"/>
                <a:gd name="T50" fmla="*/ 718 w 1137"/>
                <a:gd name="T51" fmla="*/ 2559 h 2619"/>
                <a:gd name="T52" fmla="*/ 753 w 1137"/>
                <a:gd name="T53" fmla="*/ 2496 h 2619"/>
                <a:gd name="T54" fmla="*/ 801 w 1137"/>
                <a:gd name="T55" fmla="*/ 2401 h 2619"/>
                <a:gd name="T56" fmla="*/ 893 w 1137"/>
                <a:gd name="T57" fmla="*/ 2174 h 2619"/>
                <a:gd name="T58" fmla="*/ 989 w 1137"/>
                <a:gd name="T59" fmla="*/ 1901 h 2619"/>
                <a:gd name="T60" fmla="*/ 1016 w 1137"/>
                <a:gd name="T61" fmla="*/ 1805 h 2619"/>
                <a:gd name="T62" fmla="*/ 1065 w 1137"/>
                <a:gd name="T63" fmla="*/ 1535 h 2619"/>
                <a:gd name="T64" fmla="*/ 1114 w 1137"/>
                <a:gd name="T65" fmla="*/ 1175 h 2619"/>
                <a:gd name="T66" fmla="*/ 1133 w 1137"/>
                <a:gd name="T67" fmla="*/ 973 h 2619"/>
                <a:gd name="T68" fmla="*/ 1137 w 1137"/>
                <a:gd name="T69" fmla="*/ 861 h 2619"/>
                <a:gd name="T70" fmla="*/ 1134 w 1137"/>
                <a:gd name="T71" fmla="*/ 805 h 2619"/>
                <a:gd name="T72" fmla="*/ 1124 w 1137"/>
                <a:gd name="T73" fmla="*/ 732 h 2619"/>
                <a:gd name="T74" fmla="*/ 1096 w 1137"/>
                <a:gd name="T75" fmla="*/ 631 h 2619"/>
                <a:gd name="T76" fmla="*/ 1037 w 1137"/>
                <a:gd name="T77" fmla="*/ 476 h 2619"/>
                <a:gd name="T78" fmla="*/ 966 w 1137"/>
                <a:gd name="T79" fmla="*/ 331 h 2619"/>
                <a:gd name="T80" fmla="*/ 881 w 1137"/>
                <a:gd name="T81" fmla="*/ 181 h 2619"/>
                <a:gd name="T82" fmla="*/ 830 w 1137"/>
                <a:gd name="T83" fmla="*/ 106 h 2619"/>
                <a:gd name="T84" fmla="*/ 751 w 1137"/>
                <a:gd name="T85" fmla="*/ 6 h 2619"/>
                <a:gd name="T86" fmla="*/ 745 w 1137"/>
                <a:gd name="T87" fmla="*/ 0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7" h="2619">
                  <a:moveTo>
                    <a:pt x="745" y="0"/>
                  </a:moveTo>
                  <a:lnTo>
                    <a:pt x="786" y="88"/>
                  </a:lnTo>
                  <a:lnTo>
                    <a:pt x="786" y="88"/>
                  </a:lnTo>
                  <a:lnTo>
                    <a:pt x="799" y="111"/>
                  </a:lnTo>
                  <a:lnTo>
                    <a:pt x="810" y="136"/>
                  </a:lnTo>
                  <a:lnTo>
                    <a:pt x="820" y="164"/>
                  </a:lnTo>
                  <a:lnTo>
                    <a:pt x="829" y="191"/>
                  </a:lnTo>
                  <a:lnTo>
                    <a:pt x="838" y="222"/>
                  </a:lnTo>
                  <a:lnTo>
                    <a:pt x="844" y="253"/>
                  </a:lnTo>
                  <a:lnTo>
                    <a:pt x="850" y="285"/>
                  </a:lnTo>
                  <a:lnTo>
                    <a:pt x="855" y="317"/>
                  </a:lnTo>
                  <a:lnTo>
                    <a:pt x="859" y="350"/>
                  </a:lnTo>
                  <a:lnTo>
                    <a:pt x="863" y="383"/>
                  </a:lnTo>
                  <a:lnTo>
                    <a:pt x="868" y="447"/>
                  </a:lnTo>
                  <a:lnTo>
                    <a:pt x="871" y="508"/>
                  </a:lnTo>
                  <a:lnTo>
                    <a:pt x="872" y="562"/>
                  </a:lnTo>
                  <a:lnTo>
                    <a:pt x="872" y="562"/>
                  </a:lnTo>
                  <a:lnTo>
                    <a:pt x="871" y="631"/>
                  </a:lnTo>
                  <a:lnTo>
                    <a:pt x="868" y="701"/>
                  </a:lnTo>
                  <a:lnTo>
                    <a:pt x="864" y="769"/>
                  </a:lnTo>
                  <a:lnTo>
                    <a:pt x="861" y="837"/>
                  </a:lnTo>
                  <a:lnTo>
                    <a:pt x="848" y="973"/>
                  </a:lnTo>
                  <a:lnTo>
                    <a:pt x="837" y="1112"/>
                  </a:lnTo>
                  <a:lnTo>
                    <a:pt x="837" y="1112"/>
                  </a:lnTo>
                  <a:lnTo>
                    <a:pt x="830" y="1170"/>
                  </a:lnTo>
                  <a:lnTo>
                    <a:pt x="823" y="1229"/>
                  </a:lnTo>
                  <a:lnTo>
                    <a:pt x="813" y="1289"/>
                  </a:lnTo>
                  <a:lnTo>
                    <a:pt x="801" y="1351"/>
                  </a:lnTo>
                  <a:lnTo>
                    <a:pt x="787" y="1412"/>
                  </a:lnTo>
                  <a:lnTo>
                    <a:pt x="771" y="1472"/>
                  </a:lnTo>
                  <a:lnTo>
                    <a:pt x="752" y="1533"/>
                  </a:lnTo>
                  <a:lnTo>
                    <a:pt x="732" y="1593"/>
                  </a:lnTo>
                  <a:lnTo>
                    <a:pt x="709" y="1652"/>
                  </a:lnTo>
                  <a:lnTo>
                    <a:pt x="684" y="1710"/>
                  </a:lnTo>
                  <a:lnTo>
                    <a:pt x="656" y="1766"/>
                  </a:lnTo>
                  <a:lnTo>
                    <a:pt x="642" y="1794"/>
                  </a:lnTo>
                  <a:lnTo>
                    <a:pt x="626" y="1821"/>
                  </a:lnTo>
                  <a:lnTo>
                    <a:pt x="611" y="1847"/>
                  </a:lnTo>
                  <a:lnTo>
                    <a:pt x="595" y="1873"/>
                  </a:lnTo>
                  <a:lnTo>
                    <a:pt x="578" y="1898"/>
                  </a:lnTo>
                  <a:lnTo>
                    <a:pt x="561" y="1923"/>
                  </a:lnTo>
                  <a:lnTo>
                    <a:pt x="542" y="1947"/>
                  </a:lnTo>
                  <a:lnTo>
                    <a:pt x="523" y="1970"/>
                  </a:lnTo>
                  <a:lnTo>
                    <a:pt x="504" y="1993"/>
                  </a:lnTo>
                  <a:lnTo>
                    <a:pt x="484" y="2014"/>
                  </a:lnTo>
                  <a:lnTo>
                    <a:pt x="484" y="2014"/>
                  </a:lnTo>
                  <a:lnTo>
                    <a:pt x="465" y="2033"/>
                  </a:lnTo>
                  <a:lnTo>
                    <a:pt x="445" y="2051"/>
                  </a:lnTo>
                  <a:lnTo>
                    <a:pt x="422" y="2068"/>
                  </a:lnTo>
                  <a:lnTo>
                    <a:pt x="398" y="2084"/>
                  </a:lnTo>
                  <a:lnTo>
                    <a:pt x="374" y="2097"/>
                  </a:lnTo>
                  <a:lnTo>
                    <a:pt x="349" y="2111"/>
                  </a:lnTo>
                  <a:lnTo>
                    <a:pt x="322" y="2124"/>
                  </a:lnTo>
                  <a:lnTo>
                    <a:pt x="295" y="2135"/>
                  </a:lnTo>
                  <a:lnTo>
                    <a:pt x="239" y="2157"/>
                  </a:lnTo>
                  <a:lnTo>
                    <a:pt x="182" y="2176"/>
                  </a:lnTo>
                  <a:lnTo>
                    <a:pt x="75" y="2211"/>
                  </a:lnTo>
                  <a:lnTo>
                    <a:pt x="0" y="2194"/>
                  </a:lnTo>
                  <a:lnTo>
                    <a:pt x="0" y="2194"/>
                  </a:lnTo>
                  <a:lnTo>
                    <a:pt x="0" y="2196"/>
                  </a:lnTo>
                  <a:lnTo>
                    <a:pt x="0" y="2196"/>
                  </a:lnTo>
                  <a:lnTo>
                    <a:pt x="55" y="2244"/>
                  </a:lnTo>
                  <a:lnTo>
                    <a:pt x="89" y="2271"/>
                  </a:lnTo>
                  <a:lnTo>
                    <a:pt x="89" y="2271"/>
                  </a:lnTo>
                  <a:lnTo>
                    <a:pt x="151" y="2318"/>
                  </a:lnTo>
                  <a:lnTo>
                    <a:pt x="189" y="2344"/>
                  </a:lnTo>
                  <a:lnTo>
                    <a:pt x="230" y="2375"/>
                  </a:lnTo>
                  <a:lnTo>
                    <a:pt x="277" y="2405"/>
                  </a:lnTo>
                  <a:lnTo>
                    <a:pt x="329" y="2437"/>
                  </a:lnTo>
                  <a:lnTo>
                    <a:pt x="384" y="2468"/>
                  </a:lnTo>
                  <a:lnTo>
                    <a:pt x="445" y="2501"/>
                  </a:lnTo>
                  <a:lnTo>
                    <a:pt x="445" y="2501"/>
                  </a:lnTo>
                  <a:lnTo>
                    <a:pt x="625" y="2592"/>
                  </a:lnTo>
                  <a:lnTo>
                    <a:pt x="679" y="2619"/>
                  </a:lnTo>
                  <a:lnTo>
                    <a:pt x="687" y="2619"/>
                  </a:lnTo>
                  <a:lnTo>
                    <a:pt x="687" y="2619"/>
                  </a:lnTo>
                  <a:lnTo>
                    <a:pt x="687" y="2619"/>
                  </a:lnTo>
                  <a:lnTo>
                    <a:pt x="718" y="2559"/>
                  </a:lnTo>
                  <a:lnTo>
                    <a:pt x="734" y="2527"/>
                  </a:lnTo>
                  <a:lnTo>
                    <a:pt x="753" y="2496"/>
                  </a:lnTo>
                  <a:lnTo>
                    <a:pt x="753" y="2496"/>
                  </a:lnTo>
                  <a:lnTo>
                    <a:pt x="767" y="2469"/>
                  </a:lnTo>
                  <a:lnTo>
                    <a:pt x="784" y="2438"/>
                  </a:lnTo>
                  <a:lnTo>
                    <a:pt x="801" y="2401"/>
                  </a:lnTo>
                  <a:lnTo>
                    <a:pt x="819" y="2361"/>
                  </a:lnTo>
                  <a:lnTo>
                    <a:pt x="855" y="2271"/>
                  </a:lnTo>
                  <a:lnTo>
                    <a:pt x="893" y="2174"/>
                  </a:lnTo>
                  <a:lnTo>
                    <a:pt x="930" y="2076"/>
                  </a:lnTo>
                  <a:lnTo>
                    <a:pt x="961" y="1983"/>
                  </a:lnTo>
                  <a:lnTo>
                    <a:pt x="989" y="1901"/>
                  </a:lnTo>
                  <a:lnTo>
                    <a:pt x="1008" y="1835"/>
                  </a:lnTo>
                  <a:lnTo>
                    <a:pt x="1008" y="1835"/>
                  </a:lnTo>
                  <a:lnTo>
                    <a:pt x="1016" y="1805"/>
                  </a:lnTo>
                  <a:lnTo>
                    <a:pt x="1024" y="1765"/>
                  </a:lnTo>
                  <a:lnTo>
                    <a:pt x="1045" y="1661"/>
                  </a:lnTo>
                  <a:lnTo>
                    <a:pt x="1065" y="1535"/>
                  </a:lnTo>
                  <a:lnTo>
                    <a:pt x="1086" y="1394"/>
                  </a:lnTo>
                  <a:lnTo>
                    <a:pt x="1106" y="1248"/>
                  </a:lnTo>
                  <a:lnTo>
                    <a:pt x="1114" y="1175"/>
                  </a:lnTo>
                  <a:lnTo>
                    <a:pt x="1121" y="1104"/>
                  </a:lnTo>
                  <a:lnTo>
                    <a:pt x="1128" y="1036"/>
                  </a:lnTo>
                  <a:lnTo>
                    <a:pt x="1133" y="973"/>
                  </a:lnTo>
                  <a:lnTo>
                    <a:pt x="1135" y="914"/>
                  </a:lnTo>
                  <a:lnTo>
                    <a:pt x="1137" y="861"/>
                  </a:lnTo>
                  <a:lnTo>
                    <a:pt x="1137" y="861"/>
                  </a:lnTo>
                  <a:lnTo>
                    <a:pt x="1135" y="828"/>
                  </a:lnTo>
                  <a:lnTo>
                    <a:pt x="1135" y="828"/>
                  </a:lnTo>
                  <a:lnTo>
                    <a:pt x="1134" y="805"/>
                  </a:lnTo>
                  <a:lnTo>
                    <a:pt x="1132" y="781"/>
                  </a:lnTo>
                  <a:lnTo>
                    <a:pt x="1128" y="757"/>
                  </a:lnTo>
                  <a:lnTo>
                    <a:pt x="1124" y="732"/>
                  </a:lnTo>
                  <a:lnTo>
                    <a:pt x="1118" y="708"/>
                  </a:lnTo>
                  <a:lnTo>
                    <a:pt x="1111" y="683"/>
                  </a:lnTo>
                  <a:lnTo>
                    <a:pt x="1096" y="631"/>
                  </a:lnTo>
                  <a:lnTo>
                    <a:pt x="1079" y="580"/>
                  </a:lnTo>
                  <a:lnTo>
                    <a:pt x="1058" y="528"/>
                  </a:lnTo>
                  <a:lnTo>
                    <a:pt x="1037" y="476"/>
                  </a:lnTo>
                  <a:lnTo>
                    <a:pt x="1014" y="426"/>
                  </a:lnTo>
                  <a:lnTo>
                    <a:pt x="990" y="378"/>
                  </a:lnTo>
                  <a:lnTo>
                    <a:pt x="966" y="331"/>
                  </a:lnTo>
                  <a:lnTo>
                    <a:pt x="944" y="288"/>
                  </a:lnTo>
                  <a:lnTo>
                    <a:pt x="921" y="248"/>
                  </a:lnTo>
                  <a:lnTo>
                    <a:pt x="881" y="181"/>
                  </a:lnTo>
                  <a:lnTo>
                    <a:pt x="849" y="133"/>
                  </a:lnTo>
                  <a:lnTo>
                    <a:pt x="849" y="133"/>
                  </a:lnTo>
                  <a:lnTo>
                    <a:pt x="830" y="106"/>
                  </a:lnTo>
                  <a:lnTo>
                    <a:pt x="806" y="74"/>
                  </a:lnTo>
                  <a:lnTo>
                    <a:pt x="751" y="6"/>
                  </a:lnTo>
                  <a:lnTo>
                    <a:pt x="751" y="6"/>
                  </a:lnTo>
                  <a:lnTo>
                    <a:pt x="751" y="6"/>
                  </a:lnTo>
                  <a:lnTo>
                    <a:pt x="751" y="6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0120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106">
              <a:extLst>
                <a:ext uri="{FF2B5EF4-FFF2-40B4-BE49-F238E27FC236}">
                  <a16:creationId xmlns:a16="http://schemas.microsoft.com/office/drawing/2014/main" id="{E2A8B8E0-311B-E628-81E9-3DDFAA304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1264"/>
              <a:ext cx="379" cy="873"/>
            </a:xfrm>
            <a:custGeom>
              <a:avLst/>
              <a:gdLst>
                <a:gd name="T0" fmla="*/ 786 w 1137"/>
                <a:gd name="T1" fmla="*/ 88 h 2619"/>
                <a:gd name="T2" fmla="*/ 820 w 1137"/>
                <a:gd name="T3" fmla="*/ 164 h 2619"/>
                <a:gd name="T4" fmla="*/ 844 w 1137"/>
                <a:gd name="T5" fmla="*/ 253 h 2619"/>
                <a:gd name="T6" fmla="*/ 859 w 1137"/>
                <a:gd name="T7" fmla="*/ 350 h 2619"/>
                <a:gd name="T8" fmla="*/ 871 w 1137"/>
                <a:gd name="T9" fmla="*/ 508 h 2619"/>
                <a:gd name="T10" fmla="*/ 871 w 1137"/>
                <a:gd name="T11" fmla="*/ 631 h 2619"/>
                <a:gd name="T12" fmla="*/ 861 w 1137"/>
                <a:gd name="T13" fmla="*/ 837 h 2619"/>
                <a:gd name="T14" fmla="*/ 837 w 1137"/>
                <a:gd name="T15" fmla="*/ 1112 h 2619"/>
                <a:gd name="T16" fmla="*/ 813 w 1137"/>
                <a:gd name="T17" fmla="*/ 1289 h 2619"/>
                <a:gd name="T18" fmla="*/ 771 w 1137"/>
                <a:gd name="T19" fmla="*/ 1472 h 2619"/>
                <a:gd name="T20" fmla="*/ 709 w 1137"/>
                <a:gd name="T21" fmla="*/ 1652 h 2619"/>
                <a:gd name="T22" fmla="*/ 642 w 1137"/>
                <a:gd name="T23" fmla="*/ 1794 h 2619"/>
                <a:gd name="T24" fmla="*/ 595 w 1137"/>
                <a:gd name="T25" fmla="*/ 1873 h 2619"/>
                <a:gd name="T26" fmla="*/ 542 w 1137"/>
                <a:gd name="T27" fmla="*/ 1947 h 2619"/>
                <a:gd name="T28" fmla="*/ 484 w 1137"/>
                <a:gd name="T29" fmla="*/ 2014 h 2619"/>
                <a:gd name="T30" fmla="*/ 445 w 1137"/>
                <a:gd name="T31" fmla="*/ 2051 h 2619"/>
                <a:gd name="T32" fmla="*/ 374 w 1137"/>
                <a:gd name="T33" fmla="*/ 2097 h 2619"/>
                <a:gd name="T34" fmla="*/ 295 w 1137"/>
                <a:gd name="T35" fmla="*/ 2135 h 2619"/>
                <a:gd name="T36" fmla="*/ 75 w 1137"/>
                <a:gd name="T37" fmla="*/ 2211 h 2619"/>
                <a:gd name="T38" fmla="*/ 0 w 1137"/>
                <a:gd name="T39" fmla="*/ 2196 h 2619"/>
                <a:gd name="T40" fmla="*/ 89 w 1137"/>
                <a:gd name="T41" fmla="*/ 2271 h 2619"/>
                <a:gd name="T42" fmla="*/ 189 w 1137"/>
                <a:gd name="T43" fmla="*/ 2344 h 2619"/>
                <a:gd name="T44" fmla="*/ 329 w 1137"/>
                <a:gd name="T45" fmla="*/ 2437 h 2619"/>
                <a:gd name="T46" fmla="*/ 445 w 1137"/>
                <a:gd name="T47" fmla="*/ 2501 h 2619"/>
                <a:gd name="T48" fmla="*/ 687 w 1137"/>
                <a:gd name="T49" fmla="*/ 2619 h 2619"/>
                <a:gd name="T50" fmla="*/ 718 w 1137"/>
                <a:gd name="T51" fmla="*/ 2559 h 2619"/>
                <a:gd name="T52" fmla="*/ 753 w 1137"/>
                <a:gd name="T53" fmla="*/ 2496 h 2619"/>
                <a:gd name="T54" fmla="*/ 801 w 1137"/>
                <a:gd name="T55" fmla="*/ 2401 h 2619"/>
                <a:gd name="T56" fmla="*/ 893 w 1137"/>
                <a:gd name="T57" fmla="*/ 2174 h 2619"/>
                <a:gd name="T58" fmla="*/ 989 w 1137"/>
                <a:gd name="T59" fmla="*/ 1901 h 2619"/>
                <a:gd name="T60" fmla="*/ 1016 w 1137"/>
                <a:gd name="T61" fmla="*/ 1805 h 2619"/>
                <a:gd name="T62" fmla="*/ 1065 w 1137"/>
                <a:gd name="T63" fmla="*/ 1535 h 2619"/>
                <a:gd name="T64" fmla="*/ 1114 w 1137"/>
                <a:gd name="T65" fmla="*/ 1175 h 2619"/>
                <a:gd name="T66" fmla="*/ 1133 w 1137"/>
                <a:gd name="T67" fmla="*/ 973 h 2619"/>
                <a:gd name="T68" fmla="*/ 1137 w 1137"/>
                <a:gd name="T69" fmla="*/ 861 h 2619"/>
                <a:gd name="T70" fmla="*/ 1134 w 1137"/>
                <a:gd name="T71" fmla="*/ 805 h 2619"/>
                <a:gd name="T72" fmla="*/ 1124 w 1137"/>
                <a:gd name="T73" fmla="*/ 732 h 2619"/>
                <a:gd name="T74" fmla="*/ 1096 w 1137"/>
                <a:gd name="T75" fmla="*/ 631 h 2619"/>
                <a:gd name="T76" fmla="*/ 1037 w 1137"/>
                <a:gd name="T77" fmla="*/ 476 h 2619"/>
                <a:gd name="T78" fmla="*/ 966 w 1137"/>
                <a:gd name="T79" fmla="*/ 331 h 2619"/>
                <a:gd name="T80" fmla="*/ 881 w 1137"/>
                <a:gd name="T81" fmla="*/ 181 h 2619"/>
                <a:gd name="T82" fmla="*/ 830 w 1137"/>
                <a:gd name="T83" fmla="*/ 106 h 2619"/>
                <a:gd name="T84" fmla="*/ 751 w 1137"/>
                <a:gd name="T85" fmla="*/ 6 h 2619"/>
                <a:gd name="T86" fmla="*/ 745 w 1137"/>
                <a:gd name="T87" fmla="*/ 0 h 2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7" h="2619">
                  <a:moveTo>
                    <a:pt x="745" y="0"/>
                  </a:moveTo>
                  <a:lnTo>
                    <a:pt x="786" y="88"/>
                  </a:lnTo>
                  <a:lnTo>
                    <a:pt x="786" y="88"/>
                  </a:lnTo>
                  <a:lnTo>
                    <a:pt x="799" y="111"/>
                  </a:lnTo>
                  <a:lnTo>
                    <a:pt x="810" y="136"/>
                  </a:lnTo>
                  <a:lnTo>
                    <a:pt x="820" y="164"/>
                  </a:lnTo>
                  <a:lnTo>
                    <a:pt x="829" y="191"/>
                  </a:lnTo>
                  <a:lnTo>
                    <a:pt x="838" y="222"/>
                  </a:lnTo>
                  <a:lnTo>
                    <a:pt x="844" y="253"/>
                  </a:lnTo>
                  <a:lnTo>
                    <a:pt x="850" y="285"/>
                  </a:lnTo>
                  <a:lnTo>
                    <a:pt x="855" y="317"/>
                  </a:lnTo>
                  <a:lnTo>
                    <a:pt x="859" y="350"/>
                  </a:lnTo>
                  <a:lnTo>
                    <a:pt x="863" y="383"/>
                  </a:lnTo>
                  <a:lnTo>
                    <a:pt x="868" y="447"/>
                  </a:lnTo>
                  <a:lnTo>
                    <a:pt x="871" y="508"/>
                  </a:lnTo>
                  <a:lnTo>
                    <a:pt x="872" y="562"/>
                  </a:lnTo>
                  <a:lnTo>
                    <a:pt x="872" y="562"/>
                  </a:lnTo>
                  <a:lnTo>
                    <a:pt x="871" y="631"/>
                  </a:lnTo>
                  <a:lnTo>
                    <a:pt x="868" y="701"/>
                  </a:lnTo>
                  <a:lnTo>
                    <a:pt x="864" y="769"/>
                  </a:lnTo>
                  <a:lnTo>
                    <a:pt x="861" y="837"/>
                  </a:lnTo>
                  <a:lnTo>
                    <a:pt x="848" y="973"/>
                  </a:lnTo>
                  <a:lnTo>
                    <a:pt x="837" y="1112"/>
                  </a:lnTo>
                  <a:lnTo>
                    <a:pt x="837" y="1112"/>
                  </a:lnTo>
                  <a:lnTo>
                    <a:pt x="830" y="1170"/>
                  </a:lnTo>
                  <a:lnTo>
                    <a:pt x="823" y="1229"/>
                  </a:lnTo>
                  <a:lnTo>
                    <a:pt x="813" y="1289"/>
                  </a:lnTo>
                  <a:lnTo>
                    <a:pt x="801" y="1351"/>
                  </a:lnTo>
                  <a:lnTo>
                    <a:pt x="787" y="1412"/>
                  </a:lnTo>
                  <a:lnTo>
                    <a:pt x="771" y="1472"/>
                  </a:lnTo>
                  <a:lnTo>
                    <a:pt x="752" y="1533"/>
                  </a:lnTo>
                  <a:lnTo>
                    <a:pt x="732" y="1593"/>
                  </a:lnTo>
                  <a:lnTo>
                    <a:pt x="709" y="1652"/>
                  </a:lnTo>
                  <a:lnTo>
                    <a:pt x="684" y="1710"/>
                  </a:lnTo>
                  <a:lnTo>
                    <a:pt x="656" y="1766"/>
                  </a:lnTo>
                  <a:lnTo>
                    <a:pt x="642" y="1794"/>
                  </a:lnTo>
                  <a:lnTo>
                    <a:pt x="626" y="1821"/>
                  </a:lnTo>
                  <a:lnTo>
                    <a:pt x="611" y="1847"/>
                  </a:lnTo>
                  <a:lnTo>
                    <a:pt x="595" y="1873"/>
                  </a:lnTo>
                  <a:lnTo>
                    <a:pt x="578" y="1898"/>
                  </a:lnTo>
                  <a:lnTo>
                    <a:pt x="561" y="1923"/>
                  </a:lnTo>
                  <a:lnTo>
                    <a:pt x="542" y="1947"/>
                  </a:lnTo>
                  <a:lnTo>
                    <a:pt x="523" y="1970"/>
                  </a:lnTo>
                  <a:lnTo>
                    <a:pt x="504" y="1993"/>
                  </a:lnTo>
                  <a:lnTo>
                    <a:pt x="484" y="2014"/>
                  </a:lnTo>
                  <a:lnTo>
                    <a:pt x="484" y="2014"/>
                  </a:lnTo>
                  <a:lnTo>
                    <a:pt x="465" y="2033"/>
                  </a:lnTo>
                  <a:lnTo>
                    <a:pt x="445" y="2051"/>
                  </a:lnTo>
                  <a:lnTo>
                    <a:pt x="422" y="2068"/>
                  </a:lnTo>
                  <a:lnTo>
                    <a:pt x="398" y="2084"/>
                  </a:lnTo>
                  <a:lnTo>
                    <a:pt x="374" y="2097"/>
                  </a:lnTo>
                  <a:lnTo>
                    <a:pt x="349" y="2111"/>
                  </a:lnTo>
                  <a:lnTo>
                    <a:pt x="322" y="2124"/>
                  </a:lnTo>
                  <a:lnTo>
                    <a:pt x="295" y="2135"/>
                  </a:lnTo>
                  <a:lnTo>
                    <a:pt x="239" y="2157"/>
                  </a:lnTo>
                  <a:lnTo>
                    <a:pt x="182" y="2176"/>
                  </a:lnTo>
                  <a:lnTo>
                    <a:pt x="75" y="2211"/>
                  </a:lnTo>
                  <a:lnTo>
                    <a:pt x="0" y="2194"/>
                  </a:lnTo>
                  <a:lnTo>
                    <a:pt x="0" y="2194"/>
                  </a:lnTo>
                  <a:lnTo>
                    <a:pt x="0" y="2196"/>
                  </a:lnTo>
                  <a:lnTo>
                    <a:pt x="0" y="2196"/>
                  </a:lnTo>
                  <a:lnTo>
                    <a:pt x="55" y="2244"/>
                  </a:lnTo>
                  <a:lnTo>
                    <a:pt x="89" y="2271"/>
                  </a:lnTo>
                  <a:lnTo>
                    <a:pt x="89" y="2271"/>
                  </a:lnTo>
                  <a:lnTo>
                    <a:pt x="151" y="2318"/>
                  </a:lnTo>
                  <a:lnTo>
                    <a:pt x="189" y="2344"/>
                  </a:lnTo>
                  <a:lnTo>
                    <a:pt x="230" y="2375"/>
                  </a:lnTo>
                  <a:lnTo>
                    <a:pt x="277" y="2405"/>
                  </a:lnTo>
                  <a:lnTo>
                    <a:pt x="329" y="2437"/>
                  </a:lnTo>
                  <a:lnTo>
                    <a:pt x="384" y="2468"/>
                  </a:lnTo>
                  <a:lnTo>
                    <a:pt x="445" y="2501"/>
                  </a:lnTo>
                  <a:lnTo>
                    <a:pt x="445" y="2501"/>
                  </a:lnTo>
                  <a:lnTo>
                    <a:pt x="625" y="2592"/>
                  </a:lnTo>
                  <a:lnTo>
                    <a:pt x="679" y="2619"/>
                  </a:lnTo>
                  <a:lnTo>
                    <a:pt x="687" y="2619"/>
                  </a:lnTo>
                  <a:lnTo>
                    <a:pt x="687" y="2619"/>
                  </a:lnTo>
                  <a:lnTo>
                    <a:pt x="687" y="2619"/>
                  </a:lnTo>
                  <a:lnTo>
                    <a:pt x="718" y="2559"/>
                  </a:lnTo>
                  <a:lnTo>
                    <a:pt x="734" y="2527"/>
                  </a:lnTo>
                  <a:lnTo>
                    <a:pt x="753" y="2496"/>
                  </a:lnTo>
                  <a:lnTo>
                    <a:pt x="753" y="2496"/>
                  </a:lnTo>
                  <a:lnTo>
                    <a:pt x="767" y="2469"/>
                  </a:lnTo>
                  <a:lnTo>
                    <a:pt x="784" y="2438"/>
                  </a:lnTo>
                  <a:lnTo>
                    <a:pt x="801" y="2401"/>
                  </a:lnTo>
                  <a:lnTo>
                    <a:pt x="819" y="2361"/>
                  </a:lnTo>
                  <a:lnTo>
                    <a:pt x="855" y="2271"/>
                  </a:lnTo>
                  <a:lnTo>
                    <a:pt x="893" y="2174"/>
                  </a:lnTo>
                  <a:lnTo>
                    <a:pt x="930" y="2076"/>
                  </a:lnTo>
                  <a:lnTo>
                    <a:pt x="961" y="1983"/>
                  </a:lnTo>
                  <a:lnTo>
                    <a:pt x="989" y="1901"/>
                  </a:lnTo>
                  <a:lnTo>
                    <a:pt x="1008" y="1835"/>
                  </a:lnTo>
                  <a:lnTo>
                    <a:pt x="1008" y="1835"/>
                  </a:lnTo>
                  <a:lnTo>
                    <a:pt x="1016" y="1805"/>
                  </a:lnTo>
                  <a:lnTo>
                    <a:pt x="1024" y="1765"/>
                  </a:lnTo>
                  <a:lnTo>
                    <a:pt x="1045" y="1661"/>
                  </a:lnTo>
                  <a:lnTo>
                    <a:pt x="1065" y="1535"/>
                  </a:lnTo>
                  <a:lnTo>
                    <a:pt x="1086" y="1394"/>
                  </a:lnTo>
                  <a:lnTo>
                    <a:pt x="1106" y="1248"/>
                  </a:lnTo>
                  <a:lnTo>
                    <a:pt x="1114" y="1175"/>
                  </a:lnTo>
                  <a:lnTo>
                    <a:pt x="1121" y="1104"/>
                  </a:lnTo>
                  <a:lnTo>
                    <a:pt x="1128" y="1036"/>
                  </a:lnTo>
                  <a:lnTo>
                    <a:pt x="1133" y="973"/>
                  </a:lnTo>
                  <a:lnTo>
                    <a:pt x="1135" y="914"/>
                  </a:lnTo>
                  <a:lnTo>
                    <a:pt x="1137" y="861"/>
                  </a:lnTo>
                  <a:lnTo>
                    <a:pt x="1137" y="861"/>
                  </a:lnTo>
                  <a:lnTo>
                    <a:pt x="1135" y="828"/>
                  </a:lnTo>
                  <a:lnTo>
                    <a:pt x="1135" y="828"/>
                  </a:lnTo>
                  <a:lnTo>
                    <a:pt x="1134" y="805"/>
                  </a:lnTo>
                  <a:lnTo>
                    <a:pt x="1132" y="781"/>
                  </a:lnTo>
                  <a:lnTo>
                    <a:pt x="1128" y="757"/>
                  </a:lnTo>
                  <a:lnTo>
                    <a:pt x="1124" y="732"/>
                  </a:lnTo>
                  <a:lnTo>
                    <a:pt x="1118" y="708"/>
                  </a:lnTo>
                  <a:lnTo>
                    <a:pt x="1111" y="683"/>
                  </a:lnTo>
                  <a:lnTo>
                    <a:pt x="1096" y="631"/>
                  </a:lnTo>
                  <a:lnTo>
                    <a:pt x="1079" y="580"/>
                  </a:lnTo>
                  <a:lnTo>
                    <a:pt x="1058" y="528"/>
                  </a:lnTo>
                  <a:lnTo>
                    <a:pt x="1037" y="476"/>
                  </a:lnTo>
                  <a:lnTo>
                    <a:pt x="1014" y="426"/>
                  </a:lnTo>
                  <a:lnTo>
                    <a:pt x="990" y="378"/>
                  </a:lnTo>
                  <a:lnTo>
                    <a:pt x="966" y="331"/>
                  </a:lnTo>
                  <a:lnTo>
                    <a:pt x="944" y="288"/>
                  </a:lnTo>
                  <a:lnTo>
                    <a:pt x="921" y="248"/>
                  </a:lnTo>
                  <a:lnTo>
                    <a:pt x="881" y="181"/>
                  </a:lnTo>
                  <a:lnTo>
                    <a:pt x="849" y="133"/>
                  </a:lnTo>
                  <a:lnTo>
                    <a:pt x="849" y="133"/>
                  </a:lnTo>
                  <a:lnTo>
                    <a:pt x="830" y="106"/>
                  </a:lnTo>
                  <a:lnTo>
                    <a:pt x="806" y="74"/>
                  </a:lnTo>
                  <a:lnTo>
                    <a:pt x="751" y="6"/>
                  </a:lnTo>
                  <a:lnTo>
                    <a:pt x="751" y="6"/>
                  </a:lnTo>
                  <a:lnTo>
                    <a:pt x="751" y="6"/>
                  </a:lnTo>
                  <a:lnTo>
                    <a:pt x="751" y="6"/>
                  </a:lnTo>
                  <a:lnTo>
                    <a:pt x="7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107">
              <a:extLst>
                <a:ext uri="{FF2B5EF4-FFF2-40B4-BE49-F238E27FC236}">
                  <a16:creationId xmlns:a16="http://schemas.microsoft.com/office/drawing/2014/main" id="{53BAADF9-8141-BB41-A456-104AF962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1996"/>
              <a:ext cx="229" cy="261"/>
            </a:xfrm>
            <a:custGeom>
              <a:avLst/>
              <a:gdLst>
                <a:gd name="T0" fmla="*/ 0 w 687"/>
                <a:gd name="T1" fmla="*/ 0 h 784"/>
                <a:gd name="T2" fmla="*/ 0 w 687"/>
                <a:gd name="T3" fmla="*/ 0 h 784"/>
                <a:gd name="T4" fmla="*/ 5 w 687"/>
                <a:gd name="T5" fmla="*/ 30 h 784"/>
                <a:gd name="T6" fmla="*/ 15 w 687"/>
                <a:gd name="T7" fmla="*/ 93 h 784"/>
                <a:gd name="T8" fmla="*/ 30 w 687"/>
                <a:gd name="T9" fmla="*/ 177 h 784"/>
                <a:gd name="T10" fmla="*/ 40 w 687"/>
                <a:gd name="T11" fmla="*/ 225 h 784"/>
                <a:gd name="T12" fmla="*/ 50 w 687"/>
                <a:gd name="T13" fmla="*/ 273 h 784"/>
                <a:gd name="T14" fmla="*/ 50 w 687"/>
                <a:gd name="T15" fmla="*/ 273 h 784"/>
                <a:gd name="T16" fmla="*/ 61 w 687"/>
                <a:gd name="T17" fmla="*/ 320 h 784"/>
                <a:gd name="T18" fmla="*/ 74 w 687"/>
                <a:gd name="T19" fmla="*/ 358 h 784"/>
                <a:gd name="T20" fmla="*/ 87 w 687"/>
                <a:gd name="T21" fmla="*/ 392 h 784"/>
                <a:gd name="T22" fmla="*/ 99 w 687"/>
                <a:gd name="T23" fmla="*/ 421 h 784"/>
                <a:gd name="T24" fmla="*/ 114 w 687"/>
                <a:gd name="T25" fmla="*/ 451 h 784"/>
                <a:gd name="T26" fmla="*/ 131 w 687"/>
                <a:gd name="T27" fmla="*/ 483 h 784"/>
                <a:gd name="T28" fmla="*/ 148 w 687"/>
                <a:gd name="T29" fmla="*/ 518 h 784"/>
                <a:gd name="T30" fmla="*/ 169 w 687"/>
                <a:gd name="T31" fmla="*/ 559 h 784"/>
                <a:gd name="T32" fmla="*/ 169 w 687"/>
                <a:gd name="T33" fmla="*/ 559 h 784"/>
                <a:gd name="T34" fmla="*/ 180 w 687"/>
                <a:gd name="T35" fmla="*/ 581 h 784"/>
                <a:gd name="T36" fmla="*/ 192 w 687"/>
                <a:gd name="T37" fmla="*/ 602 h 784"/>
                <a:gd name="T38" fmla="*/ 205 w 687"/>
                <a:gd name="T39" fmla="*/ 624 h 784"/>
                <a:gd name="T40" fmla="*/ 219 w 687"/>
                <a:gd name="T41" fmla="*/ 644 h 784"/>
                <a:gd name="T42" fmla="*/ 233 w 687"/>
                <a:gd name="T43" fmla="*/ 663 h 784"/>
                <a:gd name="T44" fmla="*/ 248 w 687"/>
                <a:gd name="T45" fmla="*/ 680 h 784"/>
                <a:gd name="T46" fmla="*/ 276 w 687"/>
                <a:gd name="T47" fmla="*/ 713 h 784"/>
                <a:gd name="T48" fmla="*/ 302 w 687"/>
                <a:gd name="T49" fmla="*/ 741 h 784"/>
                <a:gd name="T50" fmla="*/ 325 w 687"/>
                <a:gd name="T51" fmla="*/ 762 h 784"/>
                <a:gd name="T52" fmla="*/ 349 w 687"/>
                <a:gd name="T53" fmla="*/ 784 h 784"/>
                <a:gd name="T54" fmla="*/ 349 w 687"/>
                <a:gd name="T55" fmla="*/ 784 h 784"/>
                <a:gd name="T56" fmla="*/ 383 w 687"/>
                <a:gd name="T57" fmla="*/ 749 h 784"/>
                <a:gd name="T58" fmla="*/ 383 w 687"/>
                <a:gd name="T59" fmla="*/ 749 h 784"/>
                <a:gd name="T60" fmla="*/ 397 w 687"/>
                <a:gd name="T61" fmla="*/ 736 h 784"/>
                <a:gd name="T62" fmla="*/ 413 w 687"/>
                <a:gd name="T63" fmla="*/ 722 h 784"/>
                <a:gd name="T64" fmla="*/ 450 w 687"/>
                <a:gd name="T65" fmla="*/ 693 h 784"/>
                <a:gd name="T66" fmla="*/ 496 w 687"/>
                <a:gd name="T67" fmla="*/ 658 h 784"/>
                <a:gd name="T68" fmla="*/ 556 w 687"/>
                <a:gd name="T69" fmla="*/ 612 h 784"/>
                <a:gd name="T70" fmla="*/ 556 w 687"/>
                <a:gd name="T71" fmla="*/ 612 h 784"/>
                <a:gd name="T72" fmla="*/ 576 w 687"/>
                <a:gd name="T73" fmla="*/ 593 h 784"/>
                <a:gd name="T74" fmla="*/ 595 w 687"/>
                <a:gd name="T75" fmla="*/ 573 h 784"/>
                <a:gd name="T76" fmla="*/ 612 w 687"/>
                <a:gd name="T77" fmla="*/ 552 h 784"/>
                <a:gd name="T78" fmla="*/ 627 w 687"/>
                <a:gd name="T79" fmla="*/ 529 h 784"/>
                <a:gd name="T80" fmla="*/ 644 w 687"/>
                <a:gd name="T81" fmla="*/ 504 h 784"/>
                <a:gd name="T82" fmla="*/ 658 w 687"/>
                <a:gd name="T83" fmla="*/ 479 h 784"/>
                <a:gd name="T84" fmla="*/ 687 w 687"/>
                <a:gd name="T85" fmla="*/ 423 h 784"/>
                <a:gd name="T86" fmla="*/ 687 w 687"/>
                <a:gd name="T87" fmla="*/ 423 h 784"/>
                <a:gd name="T88" fmla="*/ 679 w 687"/>
                <a:gd name="T89" fmla="*/ 423 h 784"/>
                <a:gd name="T90" fmla="*/ 679 w 687"/>
                <a:gd name="T91" fmla="*/ 423 h 784"/>
                <a:gd name="T92" fmla="*/ 625 w 687"/>
                <a:gd name="T93" fmla="*/ 396 h 784"/>
                <a:gd name="T94" fmla="*/ 445 w 687"/>
                <a:gd name="T95" fmla="*/ 305 h 784"/>
                <a:gd name="T96" fmla="*/ 445 w 687"/>
                <a:gd name="T97" fmla="*/ 305 h 784"/>
                <a:gd name="T98" fmla="*/ 384 w 687"/>
                <a:gd name="T99" fmla="*/ 272 h 784"/>
                <a:gd name="T100" fmla="*/ 329 w 687"/>
                <a:gd name="T101" fmla="*/ 241 h 784"/>
                <a:gd name="T102" fmla="*/ 277 w 687"/>
                <a:gd name="T103" fmla="*/ 209 h 784"/>
                <a:gd name="T104" fmla="*/ 230 w 687"/>
                <a:gd name="T105" fmla="*/ 179 h 784"/>
                <a:gd name="T106" fmla="*/ 189 w 687"/>
                <a:gd name="T107" fmla="*/ 148 h 784"/>
                <a:gd name="T108" fmla="*/ 151 w 687"/>
                <a:gd name="T109" fmla="*/ 122 h 784"/>
                <a:gd name="T110" fmla="*/ 89 w 687"/>
                <a:gd name="T111" fmla="*/ 75 h 784"/>
                <a:gd name="T112" fmla="*/ 89 w 687"/>
                <a:gd name="T113" fmla="*/ 75 h 784"/>
                <a:gd name="T114" fmla="*/ 55 w 687"/>
                <a:gd name="T115" fmla="*/ 48 h 784"/>
                <a:gd name="T116" fmla="*/ 0 w 687"/>
                <a:gd name="T1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7" h="784">
                  <a:moveTo>
                    <a:pt x="0" y="0"/>
                  </a:moveTo>
                  <a:lnTo>
                    <a:pt x="0" y="0"/>
                  </a:lnTo>
                  <a:lnTo>
                    <a:pt x="5" y="30"/>
                  </a:lnTo>
                  <a:lnTo>
                    <a:pt x="15" y="93"/>
                  </a:lnTo>
                  <a:lnTo>
                    <a:pt x="30" y="177"/>
                  </a:lnTo>
                  <a:lnTo>
                    <a:pt x="40" y="225"/>
                  </a:lnTo>
                  <a:lnTo>
                    <a:pt x="50" y="273"/>
                  </a:lnTo>
                  <a:lnTo>
                    <a:pt x="50" y="273"/>
                  </a:lnTo>
                  <a:lnTo>
                    <a:pt x="61" y="320"/>
                  </a:lnTo>
                  <a:lnTo>
                    <a:pt x="74" y="358"/>
                  </a:lnTo>
                  <a:lnTo>
                    <a:pt x="87" y="392"/>
                  </a:lnTo>
                  <a:lnTo>
                    <a:pt x="99" y="421"/>
                  </a:lnTo>
                  <a:lnTo>
                    <a:pt x="114" y="451"/>
                  </a:lnTo>
                  <a:lnTo>
                    <a:pt x="131" y="483"/>
                  </a:lnTo>
                  <a:lnTo>
                    <a:pt x="148" y="518"/>
                  </a:lnTo>
                  <a:lnTo>
                    <a:pt x="169" y="559"/>
                  </a:lnTo>
                  <a:lnTo>
                    <a:pt x="169" y="559"/>
                  </a:lnTo>
                  <a:lnTo>
                    <a:pt x="180" y="581"/>
                  </a:lnTo>
                  <a:lnTo>
                    <a:pt x="192" y="602"/>
                  </a:lnTo>
                  <a:lnTo>
                    <a:pt x="205" y="624"/>
                  </a:lnTo>
                  <a:lnTo>
                    <a:pt x="219" y="644"/>
                  </a:lnTo>
                  <a:lnTo>
                    <a:pt x="233" y="663"/>
                  </a:lnTo>
                  <a:lnTo>
                    <a:pt x="248" y="680"/>
                  </a:lnTo>
                  <a:lnTo>
                    <a:pt x="276" y="713"/>
                  </a:lnTo>
                  <a:lnTo>
                    <a:pt x="302" y="741"/>
                  </a:lnTo>
                  <a:lnTo>
                    <a:pt x="325" y="762"/>
                  </a:lnTo>
                  <a:lnTo>
                    <a:pt x="349" y="784"/>
                  </a:lnTo>
                  <a:lnTo>
                    <a:pt x="349" y="784"/>
                  </a:lnTo>
                  <a:lnTo>
                    <a:pt x="383" y="749"/>
                  </a:lnTo>
                  <a:lnTo>
                    <a:pt x="383" y="749"/>
                  </a:lnTo>
                  <a:lnTo>
                    <a:pt x="397" y="736"/>
                  </a:lnTo>
                  <a:lnTo>
                    <a:pt x="413" y="722"/>
                  </a:lnTo>
                  <a:lnTo>
                    <a:pt x="450" y="693"/>
                  </a:lnTo>
                  <a:lnTo>
                    <a:pt x="496" y="658"/>
                  </a:lnTo>
                  <a:lnTo>
                    <a:pt x="556" y="612"/>
                  </a:lnTo>
                  <a:lnTo>
                    <a:pt x="556" y="612"/>
                  </a:lnTo>
                  <a:lnTo>
                    <a:pt x="576" y="593"/>
                  </a:lnTo>
                  <a:lnTo>
                    <a:pt x="595" y="573"/>
                  </a:lnTo>
                  <a:lnTo>
                    <a:pt x="612" y="552"/>
                  </a:lnTo>
                  <a:lnTo>
                    <a:pt x="627" y="529"/>
                  </a:lnTo>
                  <a:lnTo>
                    <a:pt x="644" y="504"/>
                  </a:lnTo>
                  <a:lnTo>
                    <a:pt x="658" y="479"/>
                  </a:lnTo>
                  <a:lnTo>
                    <a:pt x="687" y="423"/>
                  </a:lnTo>
                  <a:lnTo>
                    <a:pt x="687" y="423"/>
                  </a:lnTo>
                  <a:lnTo>
                    <a:pt x="679" y="423"/>
                  </a:lnTo>
                  <a:lnTo>
                    <a:pt x="679" y="423"/>
                  </a:lnTo>
                  <a:lnTo>
                    <a:pt x="625" y="396"/>
                  </a:lnTo>
                  <a:lnTo>
                    <a:pt x="445" y="305"/>
                  </a:lnTo>
                  <a:lnTo>
                    <a:pt x="445" y="305"/>
                  </a:lnTo>
                  <a:lnTo>
                    <a:pt x="384" y="272"/>
                  </a:lnTo>
                  <a:lnTo>
                    <a:pt x="329" y="241"/>
                  </a:lnTo>
                  <a:lnTo>
                    <a:pt x="277" y="209"/>
                  </a:lnTo>
                  <a:lnTo>
                    <a:pt x="230" y="179"/>
                  </a:lnTo>
                  <a:lnTo>
                    <a:pt x="189" y="148"/>
                  </a:lnTo>
                  <a:lnTo>
                    <a:pt x="151" y="122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55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108">
              <a:extLst>
                <a:ext uri="{FF2B5EF4-FFF2-40B4-BE49-F238E27FC236}">
                  <a16:creationId xmlns:a16="http://schemas.microsoft.com/office/drawing/2014/main" id="{DF04D8D2-D8EE-0393-2EB7-8B1EDA14D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1996"/>
              <a:ext cx="229" cy="261"/>
            </a:xfrm>
            <a:custGeom>
              <a:avLst/>
              <a:gdLst>
                <a:gd name="T0" fmla="*/ 0 w 687"/>
                <a:gd name="T1" fmla="*/ 0 h 784"/>
                <a:gd name="T2" fmla="*/ 0 w 687"/>
                <a:gd name="T3" fmla="*/ 0 h 784"/>
                <a:gd name="T4" fmla="*/ 5 w 687"/>
                <a:gd name="T5" fmla="*/ 30 h 784"/>
                <a:gd name="T6" fmla="*/ 15 w 687"/>
                <a:gd name="T7" fmla="*/ 93 h 784"/>
                <a:gd name="T8" fmla="*/ 30 w 687"/>
                <a:gd name="T9" fmla="*/ 177 h 784"/>
                <a:gd name="T10" fmla="*/ 40 w 687"/>
                <a:gd name="T11" fmla="*/ 225 h 784"/>
                <a:gd name="T12" fmla="*/ 50 w 687"/>
                <a:gd name="T13" fmla="*/ 273 h 784"/>
                <a:gd name="T14" fmla="*/ 50 w 687"/>
                <a:gd name="T15" fmla="*/ 273 h 784"/>
                <a:gd name="T16" fmla="*/ 61 w 687"/>
                <a:gd name="T17" fmla="*/ 320 h 784"/>
                <a:gd name="T18" fmla="*/ 74 w 687"/>
                <a:gd name="T19" fmla="*/ 358 h 784"/>
                <a:gd name="T20" fmla="*/ 87 w 687"/>
                <a:gd name="T21" fmla="*/ 392 h 784"/>
                <a:gd name="T22" fmla="*/ 99 w 687"/>
                <a:gd name="T23" fmla="*/ 421 h 784"/>
                <a:gd name="T24" fmla="*/ 114 w 687"/>
                <a:gd name="T25" fmla="*/ 451 h 784"/>
                <a:gd name="T26" fmla="*/ 131 w 687"/>
                <a:gd name="T27" fmla="*/ 483 h 784"/>
                <a:gd name="T28" fmla="*/ 148 w 687"/>
                <a:gd name="T29" fmla="*/ 518 h 784"/>
                <a:gd name="T30" fmla="*/ 169 w 687"/>
                <a:gd name="T31" fmla="*/ 559 h 784"/>
                <a:gd name="T32" fmla="*/ 169 w 687"/>
                <a:gd name="T33" fmla="*/ 559 h 784"/>
                <a:gd name="T34" fmla="*/ 180 w 687"/>
                <a:gd name="T35" fmla="*/ 581 h 784"/>
                <a:gd name="T36" fmla="*/ 192 w 687"/>
                <a:gd name="T37" fmla="*/ 602 h 784"/>
                <a:gd name="T38" fmla="*/ 205 w 687"/>
                <a:gd name="T39" fmla="*/ 624 h 784"/>
                <a:gd name="T40" fmla="*/ 219 w 687"/>
                <a:gd name="T41" fmla="*/ 644 h 784"/>
                <a:gd name="T42" fmla="*/ 233 w 687"/>
                <a:gd name="T43" fmla="*/ 663 h 784"/>
                <a:gd name="T44" fmla="*/ 248 w 687"/>
                <a:gd name="T45" fmla="*/ 680 h 784"/>
                <a:gd name="T46" fmla="*/ 276 w 687"/>
                <a:gd name="T47" fmla="*/ 713 h 784"/>
                <a:gd name="T48" fmla="*/ 302 w 687"/>
                <a:gd name="T49" fmla="*/ 741 h 784"/>
                <a:gd name="T50" fmla="*/ 325 w 687"/>
                <a:gd name="T51" fmla="*/ 762 h 784"/>
                <a:gd name="T52" fmla="*/ 349 w 687"/>
                <a:gd name="T53" fmla="*/ 784 h 784"/>
                <a:gd name="T54" fmla="*/ 349 w 687"/>
                <a:gd name="T55" fmla="*/ 784 h 784"/>
                <a:gd name="T56" fmla="*/ 383 w 687"/>
                <a:gd name="T57" fmla="*/ 749 h 784"/>
                <a:gd name="T58" fmla="*/ 383 w 687"/>
                <a:gd name="T59" fmla="*/ 749 h 784"/>
                <a:gd name="T60" fmla="*/ 397 w 687"/>
                <a:gd name="T61" fmla="*/ 736 h 784"/>
                <a:gd name="T62" fmla="*/ 413 w 687"/>
                <a:gd name="T63" fmla="*/ 722 h 784"/>
                <a:gd name="T64" fmla="*/ 450 w 687"/>
                <a:gd name="T65" fmla="*/ 693 h 784"/>
                <a:gd name="T66" fmla="*/ 496 w 687"/>
                <a:gd name="T67" fmla="*/ 658 h 784"/>
                <a:gd name="T68" fmla="*/ 556 w 687"/>
                <a:gd name="T69" fmla="*/ 612 h 784"/>
                <a:gd name="T70" fmla="*/ 556 w 687"/>
                <a:gd name="T71" fmla="*/ 612 h 784"/>
                <a:gd name="T72" fmla="*/ 576 w 687"/>
                <a:gd name="T73" fmla="*/ 593 h 784"/>
                <a:gd name="T74" fmla="*/ 595 w 687"/>
                <a:gd name="T75" fmla="*/ 573 h 784"/>
                <a:gd name="T76" fmla="*/ 612 w 687"/>
                <a:gd name="T77" fmla="*/ 552 h 784"/>
                <a:gd name="T78" fmla="*/ 627 w 687"/>
                <a:gd name="T79" fmla="*/ 529 h 784"/>
                <a:gd name="T80" fmla="*/ 644 w 687"/>
                <a:gd name="T81" fmla="*/ 504 h 784"/>
                <a:gd name="T82" fmla="*/ 658 w 687"/>
                <a:gd name="T83" fmla="*/ 479 h 784"/>
                <a:gd name="T84" fmla="*/ 687 w 687"/>
                <a:gd name="T85" fmla="*/ 423 h 784"/>
                <a:gd name="T86" fmla="*/ 687 w 687"/>
                <a:gd name="T87" fmla="*/ 423 h 784"/>
                <a:gd name="T88" fmla="*/ 679 w 687"/>
                <a:gd name="T89" fmla="*/ 423 h 784"/>
                <a:gd name="T90" fmla="*/ 679 w 687"/>
                <a:gd name="T91" fmla="*/ 423 h 784"/>
                <a:gd name="T92" fmla="*/ 625 w 687"/>
                <a:gd name="T93" fmla="*/ 396 h 784"/>
                <a:gd name="T94" fmla="*/ 445 w 687"/>
                <a:gd name="T95" fmla="*/ 305 h 784"/>
                <a:gd name="T96" fmla="*/ 445 w 687"/>
                <a:gd name="T97" fmla="*/ 305 h 784"/>
                <a:gd name="T98" fmla="*/ 384 w 687"/>
                <a:gd name="T99" fmla="*/ 272 h 784"/>
                <a:gd name="T100" fmla="*/ 329 w 687"/>
                <a:gd name="T101" fmla="*/ 241 h 784"/>
                <a:gd name="T102" fmla="*/ 277 w 687"/>
                <a:gd name="T103" fmla="*/ 209 h 784"/>
                <a:gd name="T104" fmla="*/ 230 w 687"/>
                <a:gd name="T105" fmla="*/ 179 h 784"/>
                <a:gd name="T106" fmla="*/ 189 w 687"/>
                <a:gd name="T107" fmla="*/ 148 h 784"/>
                <a:gd name="T108" fmla="*/ 151 w 687"/>
                <a:gd name="T109" fmla="*/ 122 h 784"/>
                <a:gd name="T110" fmla="*/ 89 w 687"/>
                <a:gd name="T111" fmla="*/ 75 h 784"/>
                <a:gd name="T112" fmla="*/ 89 w 687"/>
                <a:gd name="T113" fmla="*/ 75 h 784"/>
                <a:gd name="T114" fmla="*/ 55 w 687"/>
                <a:gd name="T115" fmla="*/ 48 h 784"/>
                <a:gd name="T116" fmla="*/ 0 w 687"/>
                <a:gd name="T1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7" h="784">
                  <a:moveTo>
                    <a:pt x="0" y="0"/>
                  </a:moveTo>
                  <a:lnTo>
                    <a:pt x="0" y="0"/>
                  </a:lnTo>
                  <a:lnTo>
                    <a:pt x="5" y="30"/>
                  </a:lnTo>
                  <a:lnTo>
                    <a:pt x="15" y="93"/>
                  </a:lnTo>
                  <a:lnTo>
                    <a:pt x="30" y="177"/>
                  </a:lnTo>
                  <a:lnTo>
                    <a:pt x="40" y="225"/>
                  </a:lnTo>
                  <a:lnTo>
                    <a:pt x="50" y="273"/>
                  </a:lnTo>
                  <a:lnTo>
                    <a:pt x="50" y="273"/>
                  </a:lnTo>
                  <a:lnTo>
                    <a:pt x="61" y="320"/>
                  </a:lnTo>
                  <a:lnTo>
                    <a:pt x="74" y="358"/>
                  </a:lnTo>
                  <a:lnTo>
                    <a:pt x="87" y="392"/>
                  </a:lnTo>
                  <a:lnTo>
                    <a:pt x="99" y="421"/>
                  </a:lnTo>
                  <a:lnTo>
                    <a:pt x="114" y="451"/>
                  </a:lnTo>
                  <a:lnTo>
                    <a:pt x="131" y="483"/>
                  </a:lnTo>
                  <a:lnTo>
                    <a:pt x="148" y="518"/>
                  </a:lnTo>
                  <a:lnTo>
                    <a:pt x="169" y="559"/>
                  </a:lnTo>
                  <a:lnTo>
                    <a:pt x="169" y="559"/>
                  </a:lnTo>
                  <a:lnTo>
                    <a:pt x="180" y="581"/>
                  </a:lnTo>
                  <a:lnTo>
                    <a:pt x="192" y="602"/>
                  </a:lnTo>
                  <a:lnTo>
                    <a:pt x="205" y="624"/>
                  </a:lnTo>
                  <a:lnTo>
                    <a:pt x="219" y="644"/>
                  </a:lnTo>
                  <a:lnTo>
                    <a:pt x="233" y="663"/>
                  </a:lnTo>
                  <a:lnTo>
                    <a:pt x="248" y="680"/>
                  </a:lnTo>
                  <a:lnTo>
                    <a:pt x="276" y="713"/>
                  </a:lnTo>
                  <a:lnTo>
                    <a:pt x="302" y="741"/>
                  </a:lnTo>
                  <a:lnTo>
                    <a:pt x="325" y="762"/>
                  </a:lnTo>
                  <a:lnTo>
                    <a:pt x="349" y="784"/>
                  </a:lnTo>
                  <a:lnTo>
                    <a:pt x="349" y="784"/>
                  </a:lnTo>
                  <a:lnTo>
                    <a:pt x="383" y="749"/>
                  </a:lnTo>
                  <a:lnTo>
                    <a:pt x="383" y="749"/>
                  </a:lnTo>
                  <a:lnTo>
                    <a:pt x="397" y="736"/>
                  </a:lnTo>
                  <a:lnTo>
                    <a:pt x="413" y="722"/>
                  </a:lnTo>
                  <a:lnTo>
                    <a:pt x="450" y="693"/>
                  </a:lnTo>
                  <a:lnTo>
                    <a:pt x="496" y="658"/>
                  </a:lnTo>
                  <a:lnTo>
                    <a:pt x="556" y="612"/>
                  </a:lnTo>
                  <a:lnTo>
                    <a:pt x="556" y="612"/>
                  </a:lnTo>
                  <a:lnTo>
                    <a:pt x="576" y="593"/>
                  </a:lnTo>
                  <a:lnTo>
                    <a:pt x="595" y="573"/>
                  </a:lnTo>
                  <a:lnTo>
                    <a:pt x="612" y="552"/>
                  </a:lnTo>
                  <a:lnTo>
                    <a:pt x="627" y="529"/>
                  </a:lnTo>
                  <a:lnTo>
                    <a:pt x="644" y="504"/>
                  </a:lnTo>
                  <a:lnTo>
                    <a:pt x="658" y="479"/>
                  </a:lnTo>
                  <a:lnTo>
                    <a:pt x="687" y="423"/>
                  </a:lnTo>
                  <a:lnTo>
                    <a:pt x="687" y="423"/>
                  </a:lnTo>
                  <a:lnTo>
                    <a:pt x="679" y="423"/>
                  </a:lnTo>
                  <a:lnTo>
                    <a:pt x="679" y="423"/>
                  </a:lnTo>
                  <a:lnTo>
                    <a:pt x="625" y="396"/>
                  </a:lnTo>
                  <a:lnTo>
                    <a:pt x="445" y="305"/>
                  </a:lnTo>
                  <a:lnTo>
                    <a:pt x="445" y="305"/>
                  </a:lnTo>
                  <a:lnTo>
                    <a:pt x="384" y="272"/>
                  </a:lnTo>
                  <a:lnTo>
                    <a:pt x="329" y="241"/>
                  </a:lnTo>
                  <a:lnTo>
                    <a:pt x="277" y="209"/>
                  </a:lnTo>
                  <a:lnTo>
                    <a:pt x="230" y="179"/>
                  </a:lnTo>
                  <a:lnTo>
                    <a:pt x="189" y="148"/>
                  </a:lnTo>
                  <a:lnTo>
                    <a:pt x="151" y="122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55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109">
              <a:extLst>
                <a:ext uri="{FF2B5EF4-FFF2-40B4-BE49-F238E27FC236}">
                  <a16:creationId xmlns:a16="http://schemas.microsoft.com/office/drawing/2014/main" id="{6649541C-56B6-CFEB-D4AD-98833777E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3" y="1252"/>
              <a:ext cx="923" cy="252"/>
            </a:xfrm>
            <a:custGeom>
              <a:avLst/>
              <a:gdLst>
                <a:gd name="T0" fmla="*/ 2721 w 2770"/>
                <a:gd name="T1" fmla="*/ 75 h 757"/>
                <a:gd name="T2" fmla="*/ 2642 w 2770"/>
                <a:gd name="T3" fmla="*/ 177 h 757"/>
                <a:gd name="T4" fmla="*/ 2541 w 2770"/>
                <a:gd name="T5" fmla="*/ 257 h 757"/>
                <a:gd name="T6" fmla="*/ 2449 w 2770"/>
                <a:gd name="T7" fmla="*/ 302 h 757"/>
                <a:gd name="T8" fmla="*/ 2333 w 2770"/>
                <a:gd name="T9" fmla="*/ 328 h 757"/>
                <a:gd name="T10" fmla="*/ 2093 w 2770"/>
                <a:gd name="T11" fmla="*/ 339 h 757"/>
                <a:gd name="T12" fmla="*/ 1566 w 2770"/>
                <a:gd name="T13" fmla="*/ 375 h 757"/>
                <a:gd name="T14" fmla="*/ 1303 w 2770"/>
                <a:gd name="T15" fmla="*/ 381 h 757"/>
                <a:gd name="T16" fmla="*/ 1076 w 2770"/>
                <a:gd name="T17" fmla="*/ 363 h 757"/>
                <a:gd name="T18" fmla="*/ 848 w 2770"/>
                <a:gd name="T19" fmla="*/ 348 h 757"/>
                <a:gd name="T20" fmla="*/ 621 w 2770"/>
                <a:gd name="T21" fmla="*/ 349 h 757"/>
                <a:gd name="T22" fmla="*/ 298 w 2770"/>
                <a:gd name="T23" fmla="*/ 371 h 757"/>
                <a:gd name="T24" fmla="*/ 155 w 2770"/>
                <a:gd name="T25" fmla="*/ 406 h 757"/>
                <a:gd name="T26" fmla="*/ 67 w 2770"/>
                <a:gd name="T27" fmla="*/ 459 h 757"/>
                <a:gd name="T28" fmla="*/ 20 w 2770"/>
                <a:gd name="T29" fmla="*/ 520 h 757"/>
                <a:gd name="T30" fmla="*/ 1 w 2770"/>
                <a:gd name="T31" fmla="*/ 605 h 757"/>
                <a:gd name="T32" fmla="*/ 12 w 2770"/>
                <a:gd name="T33" fmla="*/ 648 h 757"/>
                <a:gd name="T34" fmla="*/ 73 w 2770"/>
                <a:gd name="T35" fmla="*/ 702 h 757"/>
                <a:gd name="T36" fmla="*/ 146 w 2770"/>
                <a:gd name="T37" fmla="*/ 726 h 757"/>
                <a:gd name="T38" fmla="*/ 269 w 2770"/>
                <a:gd name="T39" fmla="*/ 735 h 757"/>
                <a:gd name="T40" fmla="*/ 576 w 2770"/>
                <a:gd name="T41" fmla="*/ 747 h 757"/>
                <a:gd name="T42" fmla="*/ 930 w 2770"/>
                <a:gd name="T43" fmla="*/ 736 h 757"/>
                <a:gd name="T44" fmla="*/ 1159 w 2770"/>
                <a:gd name="T45" fmla="*/ 738 h 757"/>
                <a:gd name="T46" fmla="*/ 1447 w 2770"/>
                <a:gd name="T47" fmla="*/ 730 h 757"/>
                <a:gd name="T48" fmla="*/ 1674 w 2770"/>
                <a:gd name="T49" fmla="*/ 736 h 757"/>
                <a:gd name="T50" fmla="*/ 1811 w 2770"/>
                <a:gd name="T51" fmla="*/ 755 h 757"/>
                <a:gd name="T52" fmla="*/ 1845 w 2770"/>
                <a:gd name="T53" fmla="*/ 755 h 757"/>
                <a:gd name="T54" fmla="*/ 1843 w 2770"/>
                <a:gd name="T55" fmla="*/ 743 h 757"/>
                <a:gd name="T56" fmla="*/ 1757 w 2770"/>
                <a:gd name="T57" fmla="*/ 731 h 757"/>
                <a:gd name="T58" fmla="*/ 1608 w 2770"/>
                <a:gd name="T59" fmla="*/ 716 h 757"/>
                <a:gd name="T60" fmla="*/ 1370 w 2770"/>
                <a:gd name="T61" fmla="*/ 716 h 757"/>
                <a:gd name="T62" fmla="*/ 1071 w 2770"/>
                <a:gd name="T63" fmla="*/ 723 h 757"/>
                <a:gd name="T64" fmla="*/ 767 w 2770"/>
                <a:gd name="T65" fmla="*/ 725 h 757"/>
                <a:gd name="T66" fmla="*/ 401 w 2770"/>
                <a:gd name="T67" fmla="*/ 726 h 757"/>
                <a:gd name="T68" fmla="*/ 215 w 2770"/>
                <a:gd name="T69" fmla="*/ 719 h 757"/>
                <a:gd name="T70" fmla="*/ 121 w 2770"/>
                <a:gd name="T71" fmla="*/ 705 h 757"/>
                <a:gd name="T72" fmla="*/ 56 w 2770"/>
                <a:gd name="T73" fmla="*/ 675 h 757"/>
                <a:gd name="T74" fmla="*/ 25 w 2770"/>
                <a:gd name="T75" fmla="*/ 639 h 757"/>
                <a:gd name="T76" fmla="*/ 15 w 2770"/>
                <a:gd name="T77" fmla="*/ 586 h 757"/>
                <a:gd name="T78" fmla="*/ 41 w 2770"/>
                <a:gd name="T79" fmla="*/ 512 h 757"/>
                <a:gd name="T80" fmla="*/ 107 w 2770"/>
                <a:gd name="T81" fmla="*/ 448 h 757"/>
                <a:gd name="T82" fmla="*/ 214 w 2770"/>
                <a:gd name="T83" fmla="*/ 404 h 757"/>
                <a:gd name="T84" fmla="*/ 309 w 2770"/>
                <a:gd name="T85" fmla="*/ 386 h 757"/>
                <a:gd name="T86" fmla="*/ 518 w 2770"/>
                <a:gd name="T87" fmla="*/ 368 h 757"/>
                <a:gd name="T88" fmla="*/ 804 w 2770"/>
                <a:gd name="T89" fmla="*/ 363 h 757"/>
                <a:gd name="T90" fmla="*/ 1089 w 2770"/>
                <a:gd name="T91" fmla="*/ 380 h 757"/>
                <a:gd name="T92" fmla="*/ 1311 w 2770"/>
                <a:gd name="T93" fmla="*/ 395 h 757"/>
                <a:gd name="T94" fmla="*/ 1534 w 2770"/>
                <a:gd name="T95" fmla="*/ 394 h 757"/>
                <a:gd name="T96" fmla="*/ 2004 w 2770"/>
                <a:gd name="T97" fmla="*/ 360 h 757"/>
                <a:gd name="T98" fmla="*/ 2298 w 2770"/>
                <a:gd name="T99" fmla="*/ 344 h 757"/>
                <a:gd name="T100" fmla="*/ 2469 w 2770"/>
                <a:gd name="T101" fmla="*/ 308 h 757"/>
                <a:gd name="T102" fmla="*/ 2557 w 2770"/>
                <a:gd name="T103" fmla="*/ 265 h 757"/>
                <a:gd name="T104" fmla="*/ 2624 w 2770"/>
                <a:gd name="T105" fmla="*/ 215 h 757"/>
                <a:gd name="T106" fmla="*/ 2697 w 2770"/>
                <a:gd name="T107" fmla="*/ 136 h 757"/>
                <a:gd name="T108" fmla="*/ 2753 w 2770"/>
                <a:gd name="T109" fmla="*/ 47 h 757"/>
                <a:gd name="T110" fmla="*/ 2770 w 2770"/>
                <a:gd name="T111" fmla="*/ 4 h 757"/>
                <a:gd name="T112" fmla="*/ 2758 w 2770"/>
                <a:gd name="T113" fmla="*/ 3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70" h="757">
                  <a:moveTo>
                    <a:pt x="2755" y="5"/>
                  </a:moveTo>
                  <a:lnTo>
                    <a:pt x="2755" y="5"/>
                  </a:lnTo>
                  <a:lnTo>
                    <a:pt x="2745" y="29"/>
                  </a:lnTo>
                  <a:lnTo>
                    <a:pt x="2734" y="52"/>
                  </a:lnTo>
                  <a:lnTo>
                    <a:pt x="2721" y="75"/>
                  </a:lnTo>
                  <a:lnTo>
                    <a:pt x="2707" y="96"/>
                  </a:lnTo>
                  <a:lnTo>
                    <a:pt x="2692" y="117"/>
                  </a:lnTo>
                  <a:lnTo>
                    <a:pt x="2677" y="139"/>
                  </a:lnTo>
                  <a:lnTo>
                    <a:pt x="2659" y="158"/>
                  </a:lnTo>
                  <a:lnTo>
                    <a:pt x="2642" y="177"/>
                  </a:lnTo>
                  <a:lnTo>
                    <a:pt x="2623" y="196"/>
                  </a:lnTo>
                  <a:lnTo>
                    <a:pt x="2604" y="212"/>
                  </a:lnTo>
                  <a:lnTo>
                    <a:pt x="2584" y="228"/>
                  </a:lnTo>
                  <a:lnTo>
                    <a:pt x="2562" y="244"/>
                  </a:lnTo>
                  <a:lnTo>
                    <a:pt x="2541" y="257"/>
                  </a:lnTo>
                  <a:lnTo>
                    <a:pt x="2518" y="271"/>
                  </a:lnTo>
                  <a:lnTo>
                    <a:pt x="2494" y="283"/>
                  </a:lnTo>
                  <a:lnTo>
                    <a:pt x="2472" y="293"/>
                  </a:lnTo>
                  <a:lnTo>
                    <a:pt x="2472" y="293"/>
                  </a:lnTo>
                  <a:lnTo>
                    <a:pt x="2449" y="302"/>
                  </a:lnTo>
                  <a:lnTo>
                    <a:pt x="2426" y="308"/>
                  </a:lnTo>
                  <a:lnTo>
                    <a:pt x="2403" y="314"/>
                  </a:lnTo>
                  <a:lnTo>
                    <a:pt x="2380" y="319"/>
                  </a:lnTo>
                  <a:lnTo>
                    <a:pt x="2357" y="324"/>
                  </a:lnTo>
                  <a:lnTo>
                    <a:pt x="2333" y="328"/>
                  </a:lnTo>
                  <a:lnTo>
                    <a:pt x="2285" y="333"/>
                  </a:lnTo>
                  <a:lnTo>
                    <a:pt x="2236" y="336"/>
                  </a:lnTo>
                  <a:lnTo>
                    <a:pt x="2188" y="338"/>
                  </a:lnTo>
                  <a:lnTo>
                    <a:pt x="2093" y="339"/>
                  </a:lnTo>
                  <a:lnTo>
                    <a:pt x="2093" y="339"/>
                  </a:lnTo>
                  <a:lnTo>
                    <a:pt x="2040" y="342"/>
                  </a:lnTo>
                  <a:lnTo>
                    <a:pt x="1987" y="344"/>
                  </a:lnTo>
                  <a:lnTo>
                    <a:pt x="1882" y="351"/>
                  </a:lnTo>
                  <a:lnTo>
                    <a:pt x="1671" y="367"/>
                  </a:lnTo>
                  <a:lnTo>
                    <a:pt x="1566" y="375"/>
                  </a:lnTo>
                  <a:lnTo>
                    <a:pt x="1514" y="377"/>
                  </a:lnTo>
                  <a:lnTo>
                    <a:pt x="1461" y="380"/>
                  </a:lnTo>
                  <a:lnTo>
                    <a:pt x="1408" y="381"/>
                  </a:lnTo>
                  <a:lnTo>
                    <a:pt x="1355" y="381"/>
                  </a:lnTo>
                  <a:lnTo>
                    <a:pt x="1303" y="381"/>
                  </a:lnTo>
                  <a:lnTo>
                    <a:pt x="1250" y="378"/>
                  </a:lnTo>
                  <a:lnTo>
                    <a:pt x="1250" y="378"/>
                  </a:lnTo>
                  <a:lnTo>
                    <a:pt x="1192" y="373"/>
                  </a:lnTo>
                  <a:lnTo>
                    <a:pt x="1134" y="368"/>
                  </a:lnTo>
                  <a:lnTo>
                    <a:pt x="1076" y="363"/>
                  </a:lnTo>
                  <a:lnTo>
                    <a:pt x="1019" y="357"/>
                  </a:lnTo>
                  <a:lnTo>
                    <a:pt x="1019" y="357"/>
                  </a:lnTo>
                  <a:lnTo>
                    <a:pt x="961" y="353"/>
                  </a:lnTo>
                  <a:lnTo>
                    <a:pt x="905" y="351"/>
                  </a:lnTo>
                  <a:lnTo>
                    <a:pt x="848" y="348"/>
                  </a:lnTo>
                  <a:lnTo>
                    <a:pt x="790" y="348"/>
                  </a:lnTo>
                  <a:lnTo>
                    <a:pt x="790" y="348"/>
                  </a:lnTo>
                  <a:lnTo>
                    <a:pt x="733" y="347"/>
                  </a:lnTo>
                  <a:lnTo>
                    <a:pt x="677" y="348"/>
                  </a:lnTo>
                  <a:lnTo>
                    <a:pt x="621" y="349"/>
                  </a:lnTo>
                  <a:lnTo>
                    <a:pt x="564" y="352"/>
                  </a:lnTo>
                  <a:lnTo>
                    <a:pt x="451" y="358"/>
                  </a:lnTo>
                  <a:lnTo>
                    <a:pt x="338" y="367"/>
                  </a:lnTo>
                  <a:lnTo>
                    <a:pt x="338" y="367"/>
                  </a:lnTo>
                  <a:lnTo>
                    <a:pt x="298" y="371"/>
                  </a:lnTo>
                  <a:lnTo>
                    <a:pt x="257" y="377"/>
                  </a:lnTo>
                  <a:lnTo>
                    <a:pt x="215" y="386"/>
                  </a:lnTo>
                  <a:lnTo>
                    <a:pt x="195" y="392"/>
                  </a:lnTo>
                  <a:lnTo>
                    <a:pt x="175" y="399"/>
                  </a:lnTo>
                  <a:lnTo>
                    <a:pt x="155" y="406"/>
                  </a:lnTo>
                  <a:lnTo>
                    <a:pt x="135" y="414"/>
                  </a:lnTo>
                  <a:lnTo>
                    <a:pt x="117" y="424"/>
                  </a:lnTo>
                  <a:lnTo>
                    <a:pt x="99" y="434"/>
                  </a:lnTo>
                  <a:lnTo>
                    <a:pt x="82" y="447"/>
                  </a:lnTo>
                  <a:lnTo>
                    <a:pt x="67" y="459"/>
                  </a:lnTo>
                  <a:lnTo>
                    <a:pt x="51" y="473"/>
                  </a:lnTo>
                  <a:lnTo>
                    <a:pt x="39" y="489"/>
                  </a:lnTo>
                  <a:lnTo>
                    <a:pt x="39" y="489"/>
                  </a:lnTo>
                  <a:lnTo>
                    <a:pt x="29" y="504"/>
                  </a:lnTo>
                  <a:lnTo>
                    <a:pt x="20" y="520"/>
                  </a:lnTo>
                  <a:lnTo>
                    <a:pt x="12" y="536"/>
                  </a:lnTo>
                  <a:lnTo>
                    <a:pt x="6" y="552"/>
                  </a:lnTo>
                  <a:lnTo>
                    <a:pt x="2" y="570"/>
                  </a:lnTo>
                  <a:lnTo>
                    <a:pt x="0" y="586"/>
                  </a:lnTo>
                  <a:lnTo>
                    <a:pt x="1" y="605"/>
                  </a:lnTo>
                  <a:lnTo>
                    <a:pt x="3" y="623"/>
                  </a:lnTo>
                  <a:lnTo>
                    <a:pt x="3" y="623"/>
                  </a:lnTo>
                  <a:lnTo>
                    <a:pt x="6" y="632"/>
                  </a:lnTo>
                  <a:lnTo>
                    <a:pt x="9" y="641"/>
                  </a:lnTo>
                  <a:lnTo>
                    <a:pt x="12" y="648"/>
                  </a:lnTo>
                  <a:lnTo>
                    <a:pt x="17" y="656"/>
                  </a:lnTo>
                  <a:lnTo>
                    <a:pt x="29" y="670"/>
                  </a:lnTo>
                  <a:lnTo>
                    <a:pt x="41" y="682"/>
                  </a:lnTo>
                  <a:lnTo>
                    <a:pt x="56" y="692"/>
                  </a:lnTo>
                  <a:lnTo>
                    <a:pt x="73" y="702"/>
                  </a:lnTo>
                  <a:lnTo>
                    <a:pt x="89" y="710"/>
                  </a:lnTo>
                  <a:lnTo>
                    <a:pt x="106" y="716"/>
                  </a:lnTo>
                  <a:lnTo>
                    <a:pt x="106" y="716"/>
                  </a:lnTo>
                  <a:lnTo>
                    <a:pt x="126" y="721"/>
                  </a:lnTo>
                  <a:lnTo>
                    <a:pt x="146" y="726"/>
                  </a:lnTo>
                  <a:lnTo>
                    <a:pt x="166" y="729"/>
                  </a:lnTo>
                  <a:lnTo>
                    <a:pt x="186" y="731"/>
                  </a:lnTo>
                  <a:lnTo>
                    <a:pt x="228" y="734"/>
                  </a:lnTo>
                  <a:lnTo>
                    <a:pt x="269" y="735"/>
                  </a:lnTo>
                  <a:lnTo>
                    <a:pt x="269" y="735"/>
                  </a:lnTo>
                  <a:lnTo>
                    <a:pt x="364" y="740"/>
                  </a:lnTo>
                  <a:lnTo>
                    <a:pt x="459" y="745"/>
                  </a:lnTo>
                  <a:lnTo>
                    <a:pt x="459" y="745"/>
                  </a:lnTo>
                  <a:lnTo>
                    <a:pt x="518" y="747"/>
                  </a:lnTo>
                  <a:lnTo>
                    <a:pt x="576" y="747"/>
                  </a:lnTo>
                  <a:lnTo>
                    <a:pt x="635" y="745"/>
                  </a:lnTo>
                  <a:lnTo>
                    <a:pt x="694" y="744"/>
                  </a:lnTo>
                  <a:lnTo>
                    <a:pt x="811" y="739"/>
                  </a:lnTo>
                  <a:lnTo>
                    <a:pt x="871" y="738"/>
                  </a:lnTo>
                  <a:lnTo>
                    <a:pt x="930" y="736"/>
                  </a:lnTo>
                  <a:lnTo>
                    <a:pt x="930" y="736"/>
                  </a:lnTo>
                  <a:lnTo>
                    <a:pt x="987" y="736"/>
                  </a:lnTo>
                  <a:lnTo>
                    <a:pt x="1045" y="738"/>
                  </a:lnTo>
                  <a:lnTo>
                    <a:pt x="1101" y="738"/>
                  </a:lnTo>
                  <a:lnTo>
                    <a:pt x="1159" y="738"/>
                  </a:lnTo>
                  <a:lnTo>
                    <a:pt x="1159" y="738"/>
                  </a:lnTo>
                  <a:lnTo>
                    <a:pt x="1274" y="735"/>
                  </a:lnTo>
                  <a:lnTo>
                    <a:pt x="1389" y="731"/>
                  </a:lnTo>
                  <a:lnTo>
                    <a:pt x="1389" y="731"/>
                  </a:lnTo>
                  <a:lnTo>
                    <a:pt x="1447" y="730"/>
                  </a:lnTo>
                  <a:lnTo>
                    <a:pt x="1503" y="730"/>
                  </a:lnTo>
                  <a:lnTo>
                    <a:pt x="1560" y="730"/>
                  </a:lnTo>
                  <a:lnTo>
                    <a:pt x="1618" y="733"/>
                  </a:lnTo>
                  <a:lnTo>
                    <a:pt x="1618" y="733"/>
                  </a:lnTo>
                  <a:lnTo>
                    <a:pt x="1674" y="736"/>
                  </a:lnTo>
                  <a:lnTo>
                    <a:pt x="1729" y="741"/>
                  </a:lnTo>
                  <a:lnTo>
                    <a:pt x="1729" y="741"/>
                  </a:lnTo>
                  <a:lnTo>
                    <a:pt x="1757" y="745"/>
                  </a:lnTo>
                  <a:lnTo>
                    <a:pt x="1785" y="750"/>
                  </a:lnTo>
                  <a:lnTo>
                    <a:pt x="1811" y="755"/>
                  </a:lnTo>
                  <a:lnTo>
                    <a:pt x="1825" y="757"/>
                  </a:lnTo>
                  <a:lnTo>
                    <a:pt x="1839" y="757"/>
                  </a:lnTo>
                  <a:lnTo>
                    <a:pt x="1839" y="757"/>
                  </a:lnTo>
                  <a:lnTo>
                    <a:pt x="1843" y="757"/>
                  </a:lnTo>
                  <a:lnTo>
                    <a:pt x="1845" y="755"/>
                  </a:lnTo>
                  <a:lnTo>
                    <a:pt x="1846" y="753"/>
                  </a:lnTo>
                  <a:lnTo>
                    <a:pt x="1846" y="750"/>
                  </a:lnTo>
                  <a:lnTo>
                    <a:pt x="1846" y="747"/>
                  </a:lnTo>
                  <a:lnTo>
                    <a:pt x="1845" y="744"/>
                  </a:lnTo>
                  <a:lnTo>
                    <a:pt x="1843" y="743"/>
                  </a:lnTo>
                  <a:lnTo>
                    <a:pt x="1839" y="741"/>
                  </a:lnTo>
                  <a:lnTo>
                    <a:pt x="1839" y="741"/>
                  </a:lnTo>
                  <a:lnTo>
                    <a:pt x="1811" y="740"/>
                  </a:lnTo>
                  <a:lnTo>
                    <a:pt x="1785" y="735"/>
                  </a:lnTo>
                  <a:lnTo>
                    <a:pt x="1757" y="731"/>
                  </a:lnTo>
                  <a:lnTo>
                    <a:pt x="1729" y="726"/>
                  </a:lnTo>
                  <a:lnTo>
                    <a:pt x="1729" y="726"/>
                  </a:lnTo>
                  <a:lnTo>
                    <a:pt x="1699" y="723"/>
                  </a:lnTo>
                  <a:lnTo>
                    <a:pt x="1669" y="720"/>
                  </a:lnTo>
                  <a:lnTo>
                    <a:pt x="1608" y="716"/>
                  </a:lnTo>
                  <a:lnTo>
                    <a:pt x="1608" y="716"/>
                  </a:lnTo>
                  <a:lnTo>
                    <a:pt x="1549" y="715"/>
                  </a:lnTo>
                  <a:lnTo>
                    <a:pt x="1490" y="715"/>
                  </a:lnTo>
                  <a:lnTo>
                    <a:pt x="1429" y="715"/>
                  </a:lnTo>
                  <a:lnTo>
                    <a:pt x="1370" y="716"/>
                  </a:lnTo>
                  <a:lnTo>
                    <a:pt x="1370" y="716"/>
                  </a:lnTo>
                  <a:lnTo>
                    <a:pt x="1250" y="720"/>
                  </a:lnTo>
                  <a:lnTo>
                    <a:pt x="1130" y="723"/>
                  </a:lnTo>
                  <a:lnTo>
                    <a:pt x="1130" y="723"/>
                  </a:lnTo>
                  <a:lnTo>
                    <a:pt x="1071" y="723"/>
                  </a:lnTo>
                  <a:lnTo>
                    <a:pt x="1011" y="723"/>
                  </a:lnTo>
                  <a:lnTo>
                    <a:pt x="950" y="721"/>
                  </a:lnTo>
                  <a:lnTo>
                    <a:pt x="891" y="721"/>
                  </a:lnTo>
                  <a:lnTo>
                    <a:pt x="891" y="721"/>
                  </a:lnTo>
                  <a:lnTo>
                    <a:pt x="767" y="725"/>
                  </a:lnTo>
                  <a:lnTo>
                    <a:pt x="645" y="729"/>
                  </a:lnTo>
                  <a:lnTo>
                    <a:pt x="583" y="730"/>
                  </a:lnTo>
                  <a:lnTo>
                    <a:pt x="523" y="731"/>
                  </a:lnTo>
                  <a:lnTo>
                    <a:pt x="461" y="730"/>
                  </a:lnTo>
                  <a:lnTo>
                    <a:pt x="401" y="726"/>
                  </a:lnTo>
                  <a:lnTo>
                    <a:pt x="401" y="726"/>
                  </a:lnTo>
                  <a:lnTo>
                    <a:pt x="354" y="724"/>
                  </a:lnTo>
                  <a:lnTo>
                    <a:pt x="307" y="723"/>
                  </a:lnTo>
                  <a:lnTo>
                    <a:pt x="262" y="720"/>
                  </a:lnTo>
                  <a:lnTo>
                    <a:pt x="215" y="719"/>
                  </a:lnTo>
                  <a:lnTo>
                    <a:pt x="215" y="719"/>
                  </a:lnTo>
                  <a:lnTo>
                    <a:pt x="193" y="716"/>
                  </a:lnTo>
                  <a:lnTo>
                    <a:pt x="169" y="714"/>
                  </a:lnTo>
                  <a:lnTo>
                    <a:pt x="145" y="710"/>
                  </a:lnTo>
                  <a:lnTo>
                    <a:pt x="121" y="705"/>
                  </a:lnTo>
                  <a:lnTo>
                    <a:pt x="98" y="697"/>
                  </a:lnTo>
                  <a:lnTo>
                    <a:pt x="87" y="692"/>
                  </a:lnTo>
                  <a:lnTo>
                    <a:pt x="77" y="687"/>
                  </a:lnTo>
                  <a:lnTo>
                    <a:pt x="67" y="681"/>
                  </a:lnTo>
                  <a:lnTo>
                    <a:pt x="56" y="675"/>
                  </a:lnTo>
                  <a:lnTo>
                    <a:pt x="48" y="667"/>
                  </a:lnTo>
                  <a:lnTo>
                    <a:pt x="39" y="658"/>
                  </a:lnTo>
                  <a:lnTo>
                    <a:pt x="39" y="658"/>
                  </a:lnTo>
                  <a:lnTo>
                    <a:pt x="31" y="649"/>
                  </a:lnTo>
                  <a:lnTo>
                    <a:pt x="25" y="639"/>
                  </a:lnTo>
                  <a:lnTo>
                    <a:pt x="21" y="629"/>
                  </a:lnTo>
                  <a:lnTo>
                    <a:pt x="17" y="619"/>
                  </a:lnTo>
                  <a:lnTo>
                    <a:pt x="15" y="608"/>
                  </a:lnTo>
                  <a:lnTo>
                    <a:pt x="15" y="597"/>
                  </a:lnTo>
                  <a:lnTo>
                    <a:pt x="15" y="586"/>
                  </a:lnTo>
                  <a:lnTo>
                    <a:pt x="16" y="575"/>
                  </a:lnTo>
                  <a:lnTo>
                    <a:pt x="19" y="564"/>
                  </a:lnTo>
                  <a:lnTo>
                    <a:pt x="22" y="552"/>
                  </a:lnTo>
                  <a:lnTo>
                    <a:pt x="31" y="531"/>
                  </a:lnTo>
                  <a:lnTo>
                    <a:pt x="41" y="512"/>
                  </a:lnTo>
                  <a:lnTo>
                    <a:pt x="55" y="493"/>
                  </a:lnTo>
                  <a:lnTo>
                    <a:pt x="55" y="493"/>
                  </a:lnTo>
                  <a:lnTo>
                    <a:pt x="70" y="477"/>
                  </a:lnTo>
                  <a:lnTo>
                    <a:pt x="88" y="460"/>
                  </a:lnTo>
                  <a:lnTo>
                    <a:pt x="107" y="448"/>
                  </a:lnTo>
                  <a:lnTo>
                    <a:pt x="127" y="436"/>
                  </a:lnTo>
                  <a:lnTo>
                    <a:pt x="148" y="426"/>
                  </a:lnTo>
                  <a:lnTo>
                    <a:pt x="170" y="418"/>
                  </a:lnTo>
                  <a:lnTo>
                    <a:pt x="193" y="410"/>
                  </a:lnTo>
                  <a:lnTo>
                    <a:pt x="214" y="404"/>
                  </a:lnTo>
                  <a:lnTo>
                    <a:pt x="214" y="404"/>
                  </a:lnTo>
                  <a:lnTo>
                    <a:pt x="238" y="397"/>
                  </a:lnTo>
                  <a:lnTo>
                    <a:pt x="261" y="392"/>
                  </a:lnTo>
                  <a:lnTo>
                    <a:pt x="285" y="389"/>
                  </a:lnTo>
                  <a:lnTo>
                    <a:pt x="309" y="386"/>
                  </a:lnTo>
                  <a:lnTo>
                    <a:pt x="355" y="381"/>
                  </a:lnTo>
                  <a:lnTo>
                    <a:pt x="403" y="376"/>
                  </a:lnTo>
                  <a:lnTo>
                    <a:pt x="403" y="376"/>
                  </a:lnTo>
                  <a:lnTo>
                    <a:pt x="461" y="372"/>
                  </a:lnTo>
                  <a:lnTo>
                    <a:pt x="518" y="368"/>
                  </a:lnTo>
                  <a:lnTo>
                    <a:pt x="632" y="363"/>
                  </a:lnTo>
                  <a:lnTo>
                    <a:pt x="632" y="363"/>
                  </a:lnTo>
                  <a:lnTo>
                    <a:pt x="689" y="363"/>
                  </a:lnTo>
                  <a:lnTo>
                    <a:pt x="746" y="362"/>
                  </a:lnTo>
                  <a:lnTo>
                    <a:pt x="804" y="363"/>
                  </a:lnTo>
                  <a:lnTo>
                    <a:pt x="861" y="365"/>
                  </a:lnTo>
                  <a:lnTo>
                    <a:pt x="917" y="366"/>
                  </a:lnTo>
                  <a:lnTo>
                    <a:pt x="975" y="370"/>
                  </a:lnTo>
                  <a:lnTo>
                    <a:pt x="1032" y="373"/>
                  </a:lnTo>
                  <a:lnTo>
                    <a:pt x="1089" y="380"/>
                  </a:lnTo>
                  <a:lnTo>
                    <a:pt x="1089" y="380"/>
                  </a:lnTo>
                  <a:lnTo>
                    <a:pt x="1144" y="385"/>
                  </a:lnTo>
                  <a:lnTo>
                    <a:pt x="1200" y="389"/>
                  </a:lnTo>
                  <a:lnTo>
                    <a:pt x="1255" y="392"/>
                  </a:lnTo>
                  <a:lnTo>
                    <a:pt x="1311" y="395"/>
                  </a:lnTo>
                  <a:lnTo>
                    <a:pt x="1366" y="396"/>
                  </a:lnTo>
                  <a:lnTo>
                    <a:pt x="1422" y="396"/>
                  </a:lnTo>
                  <a:lnTo>
                    <a:pt x="1477" y="396"/>
                  </a:lnTo>
                  <a:lnTo>
                    <a:pt x="1534" y="394"/>
                  </a:lnTo>
                  <a:lnTo>
                    <a:pt x="1534" y="394"/>
                  </a:lnTo>
                  <a:lnTo>
                    <a:pt x="1630" y="387"/>
                  </a:lnTo>
                  <a:lnTo>
                    <a:pt x="1727" y="380"/>
                  </a:lnTo>
                  <a:lnTo>
                    <a:pt x="1918" y="365"/>
                  </a:lnTo>
                  <a:lnTo>
                    <a:pt x="1918" y="365"/>
                  </a:lnTo>
                  <a:lnTo>
                    <a:pt x="2004" y="360"/>
                  </a:lnTo>
                  <a:lnTo>
                    <a:pt x="2088" y="356"/>
                  </a:lnTo>
                  <a:lnTo>
                    <a:pt x="2173" y="353"/>
                  </a:lnTo>
                  <a:lnTo>
                    <a:pt x="2257" y="348"/>
                  </a:lnTo>
                  <a:lnTo>
                    <a:pt x="2257" y="348"/>
                  </a:lnTo>
                  <a:lnTo>
                    <a:pt x="2298" y="344"/>
                  </a:lnTo>
                  <a:lnTo>
                    <a:pt x="2337" y="341"/>
                  </a:lnTo>
                  <a:lnTo>
                    <a:pt x="2374" y="334"/>
                  </a:lnTo>
                  <a:lnTo>
                    <a:pt x="2414" y="325"/>
                  </a:lnTo>
                  <a:lnTo>
                    <a:pt x="2450" y="315"/>
                  </a:lnTo>
                  <a:lnTo>
                    <a:pt x="2469" y="308"/>
                  </a:lnTo>
                  <a:lnTo>
                    <a:pt x="2487" y="302"/>
                  </a:lnTo>
                  <a:lnTo>
                    <a:pt x="2504" y="294"/>
                  </a:lnTo>
                  <a:lnTo>
                    <a:pt x="2523" y="285"/>
                  </a:lnTo>
                  <a:lnTo>
                    <a:pt x="2540" y="275"/>
                  </a:lnTo>
                  <a:lnTo>
                    <a:pt x="2557" y="265"/>
                  </a:lnTo>
                  <a:lnTo>
                    <a:pt x="2557" y="265"/>
                  </a:lnTo>
                  <a:lnTo>
                    <a:pt x="2575" y="254"/>
                  </a:lnTo>
                  <a:lnTo>
                    <a:pt x="2591" y="241"/>
                  </a:lnTo>
                  <a:lnTo>
                    <a:pt x="2609" y="228"/>
                  </a:lnTo>
                  <a:lnTo>
                    <a:pt x="2624" y="215"/>
                  </a:lnTo>
                  <a:lnTo>
                    <a:pt x="2640" y="201"/>
                  </a:lnTo>
                  <a:lnTo>
                    <a:pt x="2656" y="186"/>
                  </a:lnTo>
                  <a:lnTo>
                    <a:pt x="2669" y="169"/>
                  </a:lnTo>
                  <a:lnTo>
                    <a:pt x="2683" y="154"/>
                  </a:lnTo>
                  <a:lnTo>
                    <a:pt x="2697" y="136"/>
                  </a:lnTo>
                  <a:lnTo>
                    <a:pt x="2710" y="120"/>
                  </a:lnTo>
                  <a:lnTo>
                    <a:pt x="2721" y="102"/>
                  </a:lnTo>
                  <a:lnTo>
                    <a:pt x="2732" y="85"/>
                  </a:lnTo>
                  <a:lnTo>
                    <a:pt x="2743" y="66"/>
                  </a:lnTo>
                  <a:lnTo>
                    <a:pt x="2753" y="47"/>
                  </a:lnTo>
                  <a:lnTo>
                    <a:pt x="2761" y="28"/>
                  </a:lnTo>
                  <a:lnTo>
                    <a:pt x="2770" y="9"/>
                  </a:lnTo>
                  <a:lnTo>
                    <a:pt x="2770" y="9"/>
                  </a:lnTo>
                  <a:lnTo>
                    <a:pt x="2770" y="7"/>
                  </a:lnTo>
                  <a:lnTo>
                    <a:pt x="2770" y="4"/>
                  </a:lnTo>
                  <a:lnTo>
                    <a:pt x="2768" y="2"/>
                  </a:lnTo>
                  <a:lnTo>
                    <a:pt x="2765" y="0"/>
                  </a:lnTo>
                  <a:lnTo>
                    <a:pt x="2763" y="0"/>
                  </a:lnTo>
                  <a:lnTo>
                    <a:pt x="2760" y="0"/>
                  </a:lnTo>
                  <a:lnTo>
                    <a:pt x="2758" y="3"/>
                  </a:lnTo>
                  <a:lnTo>
                    <a:pt x="2755" y="5"/>
                  </a:lnTo>
                  <a:lnTo>
                    <a:pt x="275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110">
              <a:extLst>
                <a:ext uri="{FF2B5EF4-FFF2-40B4-BE49-F238E27FC236}">
                  <a16:creationId xmlns:a16="http://schemas.microsoft.com/office/drawing/2014/main" id="{14A43F23-72B8-AAA2-5DC7-97F66BB96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497"/>
              <a:ext cx="400" cy="530"/>
            </a:xfrm>
            <a:custGeom>
              <a:avLst/>
              <a:gdLst>
                <a:gd name="T0" fmla="*/ 164 w 1199"/>
                <a:gd name="T1" fmla="*/ 28 h 1590"/>
                <a:gd name="T2" fmla="*/ 106 w 1199"/>
                <a:gd name="T3" fmla="*/ 88 h 1590"/>
                <a:gd name="T4" fmla="*/ 59 w 1199"/>
                <a:gd name="T5" fmla="*/ 159 h 1590"/>
                <a:gd name="T6" fmla="*/ 25 w 1199"/>
                <a:gd name="T7" fmla="*/ 236 h 1590"/>
                <a:gd name="T8" fmla="*/ 9 w 1199"/>
                <a:gd name="T9" fmla="*/ 298 h 1590"/>
                <a:gd name="T10" fmla="*/ 0 w 1199"/>
                <a:gd name="T11" fmla="*/ 381 h 1590"/>
                <a:gd name="T12" fmla="*/ 4 w 1199"/>
                <a:gd name="T13" fmla="*/ 443 h 1590"/>
                <a:gd name="T14" fmla="*/ 28 w 1199"/>
                <a:gd name="T15" fmla="*/ 535 h 1590"/>
                <a:gd name="T16" fmla="*/ 71 w 1199"/>
                <a:gd name="T17" fmla="*/ 648 h 1590"/>
                <a:gd name="T18" fmla="*/ 83 w 1199"/>
                <a:gd name="T19" fmla="*/ 724 h 1590"/>
                <a:gd name="T20" fmla="*/ 78 w 1199"/>
                <a:gd name="T21" fmla="*/ 807 h 1590"/>
                <a:gd name="T22" fmla="*/ 82 w 1199"/>
                <a:gd name="T23" fmla="*/ 846 h 1590"/>
                <a:gd name="T24" fmla="*/ 102 w 1199"/>
                <a:gd name="T25" fmla="*/ 895 h 1590"/>
                <a:gd name="T26" fmla="*/ 144 w 1199"/>
                <a:gd name="T27" fmla="*/ 970 h 1590"/>
                <a:gd name="T28" fmla="*/ 153 w 1199"/>
                <a:gd name="T29" fmla="*/ 1004 h 1590"/>
                <a:gd name="T30" fmla="*/ 148 w 1199"/>
                <a:gd name="T31" fmla="*/ 1099 h 1590"/>
                <a:gd name="T32" fmla="*/ 139 w 1199"/>
                <a:gd name="T33" fmla="*/ 1213 h 1590"/>
                <a:gd name="T34" fmla="*/ 145 w 1199"/>
                <a:gd name="T35" fmla="*/ 1287 h 1590"/>
                <a:gd name="T36" fmla="*/ 179 w 1199"/>
                <a:gd name="T37" fmla="*/ 1378 h 1590"/>
                <a:gd name="T38" fmla="*/ 227 w 1199"/>
                <a:gd name="T39" fmla="*/ 1441 h 1590"/>
                <a:gd name="T40" fmla="*/ 313 w 1199"/>
                <a:gd name="T41" fmla="*/ 1507 h 1590"/>
                <a:gd name="T42" fmla="*/ 378 w 1199"/>
                <a:gd name="T43" fmla="*/ 1534 h 1590"/>
                <a:gd name="T44" fmla="*/ 498 w 1199"/>
                <a:gd name="T45" fmla="*/ 1558 h 1590"/>
                <a:gd name="T46" fmla="*/ 639 w 1199"/>
                <a:gd name="T47" fmla="*/ 1573 h 1590"/>
                <a:gd name="T48" fmla="*/ 847 w 1199"/>
                <a:gd name="T49" fmla="*/ 1580 h 1590"/>
                <a:gd name="T50" fmla="*/ 1020 w 1199"/>
                <a:gd name="T51" fmla="*/ 1572 h 1590"/>
                <a:gd name="T52" fmla="*/ 1157 w 1199"/>
                <a:gd name="T53" fmla="*/ 1581 h 1590"/>
                <a:gd name="T54" fmla="*/ 1194 w 1199"/>
                <a:gd name="T55" fmla="*/ 1590 h 1590"/>
                <a:gd name="T56" fmla="*/ 1199 w 1199"/>
                <a:gd name="T57" fmla="*/ 1581 h 1590"/>
                <a:gd name="T58" fmla="*/ 1194 w 1199"/>
                <a:gd name="T59" fmla="*/ 1575 h 1590"/>
                <a:gd name="T60" fmla="*/ 1094 w 1199"/>
                <a:gd name="T61" fmla="*/ 1558 h 1590"/>
                <a:gd name="T62" fmla="*/ 993 w 1199"/>
                <a:gd name="T63" fmla="*/ 1558 h 1590"/>
                <a:gd name="T64" fmla="*/ 779 w 1199"/>
                <a:gd name="T65" fmla="*/ 1565 h 1590"/>
                <a:gd name="T66" fmla="*/ 546 w 1199"/>
                <a:gd name="T67" fmla="*/ 1549 h 1590"/>
                <a:gd name="T68" fmla="*/ 434 w 1199"/>
                <a:gd name="T69" fmla="*/ 1533 h 1590"/>
                <a:gd name="T70" fmla="*/ 327 w 1199"/>
                <a:gd name="T71" fmla="*/ 1496 h 1590"/>
                <a:gd name="T72" fmla="*/ 265 w 1199"/>
                <a:gd name="T73" fmla="*/ 1455 h 1590"/>
                <a:gd name="T74" fmla="*/ 199 w 1199"/>
                <a:gd name="T75" fmla="*/ 1382 h 1590"/>
                <a:gd name="T76" fmla="*/ 173 w 1199"/>
                <a:gd name="T77" fmla="*/ 1334 h 1590"/>
                <a:gd name="T78" fmla="*/ 158 w 1199"/>
                <a:gd name="T79" fmla="*/ 1280 h 1590"/>
                <a:gd name="T80" fmla="*/ 156 w 1199"/>
                <a:gd name="T81" fmla="*/ 1164 h 1590"/>
                <a:gd name="T82" fmla="*/ 167 w 1199"/>
                <a:gd name="T83" fmla="*/ 1064 h 1590"/>
                <a:gd name="T84" fmla="*/ 163 w 1199"/>
                <a:gd name="T85" fmla="*/ 980 h 1590"/>
                <a:gd name="T86" fmla="*/ 151 w 1199"/>
                <a:gd name="T87" fmla="*/ 947 h 1590"/>
                <a:gd name="T88" fmla="*/ 110 w 1199"/>
                <a:gd name="T89" fmla="*/ 879 h 1590"/>
                <a:gd name="T90" fmla="*/ 96 w 1199"/>
                <a:gd name="T91" fmla="*/ 836 h 1590"/>
                <a:gd name="T92" fmla="*/ 97 w 1199"/>
                <a:gd name="T93" fmla="*/ 759 h 1590"/>
                <a:gd name="T94" fmla="*/ 92 w 1199"/>
                <a:gd name="T95" fmla="*/ 680 h 1590"/>
                <a:gd name="T96" fmla="*/ 51 w 1199"/>
                <a:gd name="T97" fmla="*/ 552 h 1590"/>
                <a:gd name="T98" fmla="*/ 27 w 1199"/>
                <a:gd name="T99" fmla="*/ 480 h 1590"/>
                <a:gd name="T100" fmla="*/ 15 w 1199"/>
                <a:gd name="T101" fmla="*/ 382 h 1590"/>
                <a:gd name="T102" fmla="*/ 22 w 1199"/>
                <a:gd name="T103" fmla="*/ 306 h 1590"/>
                <a:gd name="T104" fmla="*/ 51 w 1199"/>
                <a:gd name="T105" fmla="*/ 209 h 1590"/>
                <a:gd name="T106" fmla="*/ 100 w 1199"/>
                <a:gd name="T107" fmla="*/ 121 h 1590"/>
                <a:gd name="T108" fmla="*/ 167 w 1199"/>
                <a:gd name="T109" fmla="*/ 46 h 1590"/>
                <a:gd name="T110" fmla="*/ 208 w 1199"/>
                <a:gd name="T111" fmla="*/ 13 h 1590"/>
                <a:gd name="T112" fmla="*/ 207 w 1199"/>
                <a:gd name="T113" fmla="*/ 1 h 1590"/>
                <a:gd name="T114" fmla="*/ 198 w 1199"/>
                <a:gd name="T115" fmla="*/ 1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99" h="1590">
                  <a:moveTo>
                    <a:pt x="198" y="1"/>
                  </a:moveTo>
                  <a:lnTo>
                    <a:pt x="198" y="1"/>
                  </a:lnTo>
                  <a:lnTo>
                    <a:pt x="182" y="14"/>
                  </a:lnTo>
                  <a:lnTo>
                    <a:pt x="164" y="28"/>
                  </a:lnTo>
                  <a:lnTo>
                    <a:pt x="149" y="42"/>
                  </a:lnTo>
                  <a:lnTo>
                    <a:pt x="134" y="57"/>
                  </a:lnTo>
                  <a:lnTo>
                    <a:pt x="120" y="72"/>
                  </a:lnTo>
                  <a:lnTo>
                    <a:pt x="106" y="88"/>
                  </a:lnTo>
                  <a:lnTo>
                    <a:pt x="93" y="105"/>
                  </a:lnTo>
                  <a:lnTo>
                    <a:pt x="81" y="122"/>
                  </a:lnTo>
                  <a:lnTo>
                    <a:pt x="69" y="140"/>
                  </a:lnTo>
                  <a:lnTo>
                    <a:pt x="59" y="159"/>
                  </a:lnTo>
                  <a:lnTo>
                    <a:pt x="49" y="178"/>
                  </a:lnTo>
                  <a:lnTo>
                    <a:pt x="40" y="197"/>
                  </a:lnTo>
                  <a:lnTo>
                    <a:pt x="33" y="217"/>
                  </a:lnTo>
                  <a:lnTo>
                    <a:pt x="25" y="236"/>
                  </a:lnTo>
                  <a:lnTo>
                    <a:pt x="19" y="257"/>
                  </a:lnTo>
                  <a:lnTo>
                    <a:pt x="13" y="278"/>
                  </a:lnTo>
                  <a:lnTo>
                    <a:pt x="13" y="278"/>
                  </a:lnTo>
                  <a:lnTo>
                    <a:pt x="9" y="298"/>
                  </a:lnTo>
                  <a:lnTo>
                    <a:pt x="5" y="318"/>
                  </a:lnTo>
                  <a:lnTo>
                    <a:pt x="3" y="339"/>
                  </a:lnTo>
                  <a:lnTo>
                    <a:pt x="0" y="359"/>
                  </a:lnTo>
                  <a:lnTo>
                    <a:pt x="0" y="381"/>
                  </a:lnTo>
                  <a:lnTo>
                    <a:pt x="0" y="401"/>
                  </a:lnTo>
                  <a:lnTo>
                    <a:pt x="1" y="422"/>
                  </a:lnTo>
                  <a:lnTo>
                    <a:pt x="4" y="443"/>
                  </a:lnTo>
                  <a:lnTo>
                    <a:pt x="4" y="443"/>
                  </a:lnTo>
                  <a:lnTo>
                    <a:pt x="8" y="467"/>
                  </a:lnTo>
                  <a:lnTo>
                    <a:pt x="13" y="489"/>
                  </a:lnTo>
                  <a:lnTo>
                    <a:pt x="20" y="512"/>
                  </a:lnTo>
                  <a:lnTo>
                    <a:pt x="28" y="535"/>
                  </a:lnTo>
                  <a:lnTo>
                    <a:pt x="46" y="579"/>
                  </a:lnTo>
                  <a:lnTo>
                    <a:pt x="63" y="624"/>
                  </a:lnTo>
                  <a:lnTo>
                    <a:pt x="63" y="624"/>
                  </a:lnTo>
                  <a:lnTo>
                    <a:pt x="71" y="648"/>
                  </a:lnTo>
                  <a:lnTo>
                    <a:pt x="77" y="673"/>
                  </a:lnTo>
                  <a:lnTo>
                    <a:pt x="81" y="699"/>
                  </a:lnTo>
                  <a:lnTo>
                    <a:pt x="83" y="724"/>
                  </a:lnTo>
                  <a:lnTo>
                    <a:pt x="83" y="724"/>
                  </a:lnTo>
                  <a:lnTo>
                    <a:pt x="83" y="738"/>
                  </a:lnTo>
                  <a:lnTo>
                    <a:pt x="82" y="751"/>
                  </a:lnTo>
                  <a:lnTo>
                    <a:pt x="81" y="779"/>
                  </a:lnTo>
                  <a:lnTo>
                    <a:pt x="78" y="807"/>
                  </a:lnTo>
                  <a:lnTo>
                    <a:pt x="78" y="821"/>
                  </a:lnTo>
                  <a:lnTo>
                    <a:pt x="80" y="835"/>
                  </a:lnTo>
                  <a:lnTo>
                    <a:pt x="80" y="835"/>
                  </a:lnTo>
                  <a:lnTo>
                    <a:pt x="82" y="846"/>
                  </a:lnTo>
                  <a:lnTo>
                    <a:pt x="85" y="856"/>
                  </a:lnTo>
                  <a:lnTo>
                    <a:pt x="88" y="866"/>
                  </a:lnTo>
                  <a:lnTo>
                    <a:pt x="92" y="876"/>
                  </a:lnTo>
                  <a:lnTo>
                    <a:pt x="102" y="895"/>
                  </a:lnTo>
                  <a:lnTo>
                    <a:pt x="114" y="913"/>
                  </a:lnTo>
                  <a:lnTo>
                    <a:pt x="125" y="932"/>
                  </a:lnTo>
                  <a:lnTo>
                    <a:pt x="135" y="951"/>
                  </a:lnTo>
                  <a:lnTo>
                    <a:pt x="144" y="970"/>
                  </a:lnTo>
                  <a:lnTo>
                    <a:pt x="148" y="980"/>
                  </a:lnTo>
                  <a:lnTo>
                    <a:pt x="150" y="991"/>
                  </a:lnTo>
                  <a:lnTo>
                    <a:pt x="150" y="991"/>
                  </a:lnTo>
                  <a:lnTo>
                    <a:pt x="153" y="1004"/>
                  </a:lnTo>
                  <a:lnTo>
                    <a:pt x="153" y="1017"/>
                  </a:lnTo>
                  <a:lnTo>
                    <a:pt x="153" y="1045"/>
                  </a:lnTo>
                  <a:lnTo>
                    <a:pt x="150" y="1073"/>
                  </a:lnTo>
                  <a:lnTo>
                    <a:pt x="148" y="1099"/>
                  </a:lnTo>
                  <a:lnTo>
                    <a:pt x="148" y="1099"/>
                  </a:lnTo>
                  <a:lnTo>
                    <a:pt x="143" y="1156"/>
                  </a:lnTo>
                  <a:lnTo>
                    <a:pt x="140" y="1185"/>
                  </a:lnTo>
                  <a:lnTo>
                    <a:pt x="139" y="1213"/>
                  </a:lnTo>
                  <a:lnTo>
                    <a:pt x="139" y="1213"/>
                  </a:lnTo>
                  <a:lnTo>
                    <a:pt x="140" y="1238"/>
                  </a:lnTo>
                  <a:lnTo>
                    <a:pt x="141" y="1263"/>
                  </a:lnTo>
                  <a:lnTo>
                    <a:pt x="145" y="1287"/>
                  </a:lnTo>
                  <a:lnTo>
                    <a:pt x="151" y="1311"/>
                  </a:lnTo>
                  <a:lnTo>
                    <a:pt x="159" y="1334"/>
                  </a:lnTo>
                  <a:lnTo>
                    <a:pt x="168" y="1357"/>
                  </a:lnTo>
                  <a:lnTo>
                    <a:pt x="179" y="1378"/>
                  </a:lnTo>
                  <a:lnTo>
                    <a:pt x="193" y="1399"/>
                  </a:lnTo>
                  <a:lnTo>
                    <a:pt x="193" y="1399"/>
                  </a:lnTo>
                  <a:lnTo>
                    <a:pt x="209" y="1421"/>
                  </a:lnTo>
                  <a:lnTo>
                    <a:pt x="227" y="1441"/>
                  </a:lnTo>
                  <a:lnTo>
                    <a:pt x="247" y="1460"/>
                  </a:lnTo>
                  <a:lnTo>
                    <a:pt x="267" y="1478"/>
                  </a:lnTo>
                  <a:lnTo>
                    <a:pt x="290" y="1493"/>
                  </a:lnTo>
                  <a:lnTo>
                    <a:pt x="313" y="1507"/>
                  </a:lnTo>
                  <a:lnTo>
                    <a:pt x="337" y="1519"/>
                  </a:lnTo>
                  <a:lnTo>
                    <a:pt x="362" y="1529"/>
                  </a:lnTo>
                  <a:lnTo>
                    <a:pt x="362" y="1529"/>
                  </a:lnTo>
                  <a:lnTo>
                    <a:pt x="378" y="1534"/>
                  </a:lnTo>
                  <a:lnTo>
                    <a:pt x="395" y="1539"/>
                  </a:lnTo>
                  <a:lnTo>
                    <a:pt x="429" y="1547"/>
                  </a:lnTo>
                  <a:lnTo>
                    <a:pt x="464" y="1553"/>
                  </a:lnTo>
                  <a:lnTo>
                    <a:pt x="498" y="1558"/>
                  </a:lnTo>
                  <a:lnTo>
                    <a:pt x="498" y="1558"/>
                  </a:lnTo>
                  <a:lnTo>
                    <a:pt x="533" y="1563"/>
                  </a:lnTo>
                  <a:lnTo>
                    <a:pt x="569" y="1567"/>
                  </a:lnTo>
                  <a:lnTo>
                    <a:pt x="639" y="1573"/>
                  </a:lnTo>
                  <a:lnTo>
                    <a:pt x="639" y="1573"/>
                  </a:lnTo>
                  <a:lnTo>
                    <a:pt x="709" y="1577"/>
                  </a:lnTo>
                  <a:lnTo>
                    <a:pt x="778" y="1580"/>
                  </a:lnTo>
                  <a:lnTo>
                    <a:pt x="847" y="1580"/>
                  </a:lnTo>
                  <a:lnTo>
                    <a:pt x="917" y="1578"/>
                  </a:lnTo>
                  <a:lnTo>
                    <a:pt x="917" y="1578"/>
                  </a:lnTo>
                  <a:lnTo>
                    <a:pt x="986" y="1573"/>
                  </a:lnTo>
                  <a:lnTo>
                    <a:pt x="1020" y="1572"/>
                  </a:lnTo>
                  <a:lnTo>
                    <a:pt x="1054" y="1572"/>
                  </a:lnTo>
                  <a:lnTo>
                    <a:pt x="1089" y="1572"/>
                  </a:lnTo>
                  <a:lnTo>
                    <a:pt x="1123" y="1576"/>
                  </a:lnTo>
                  <a:lnTo>
                    <a:pt x="1157" y="1581"/>
                  </a:lnTo>
                  <a:lnTo>
                    <a:pt x="1174" y="1585"/>
                  </a:lnTo>
                  <a:lnTo>
                    <a:pt x="1190" y="1590"/>
                  </a:lnTo>
                  <a:lnTo>
                    <a:pt x="1190" y="1590"/>
                  </a:lnTo>
                  <a:lnTo>
                    <a:pt x="1194" y="1590"/>
                  </a:lnTo>
                  <a:lnTo>
                    <a:pt x="1196" y="1589"/>
                  </a:lnTo>
                  <a:lnTo>
                    <a:pt x="1198" y="1587"/>
                  </a:lnTo>
                  <a:lnTo>
                    <a:pt x="1199" y="1585"/>
                  </a:lnTo>
                  <a:lnTo>
                    <a:pt x="1199" y="1581"/>
                  </a:lnTo>
                  <a:lnTo>
                    <a:pt x="1199" y="1578"/>
                  </a:lnTo>
                  <a:lnTo>
                    <a:pt x="1198" y="1576"/>
                  </a:lnTo>
                  <a:lnTo>
                    <a:pt x="1194" y="1575"/>
                  </a:lnTo>
                  <a:lnTo>
                    <a:pt x="1194" y="1575"/>
                  </a:lnTo>
                  <a:lnTo>
                    <a:pt x="1170" y="1568"/>
                  </a:lnTo>
                  <a:lnTo>
                    <a:pt x="1145" y="1563"/>
                  </a:lnTo>
                  <a:lnTo>
                    <a:pt x="1119" y="1560"/>
                  </a:lnTo>
                  <a:lnTo>
                    <a:pt x="1094" y="1558"/>
                  </a:lnTo>
                  <a:lnTo>
                    <a:pt x="1069" y="1557"/>
                  </a:lnTo>
                  <a:lnTo>
                    <a:pt x="1044" y="1557"/>
                  </a:lnTo>
                  <a:lnTo>
                    <a:pt x="993" y="1558"/>
                  </a:lnTo>
                  <a:lnTo>
                    <a:pt x="993" y="1558"/>
                  </a:lnTo>
                  <a:lnTo>
                    <a:pt x="886" y="1563"/>
                  </a:lnTo>
                  <a:lnTo>
                    <a:pt x="832" y="1565"/>
                  </a:lnTo>
                  <a:lnTo>
                    <a:pt x="779" y="1565"/>
                  </a:lnTo>
                  <a:lnTo>
                    <a:pt x="779" y="1565"/>
                  </a:lnTo>
                  <a:lnTo>
                    <a:pt x="720" y="1562"/>
                  </a:lnTo>
                  <a:lnTo>
                    <a:pt x="662" y="1560"/>
                  </a:lnTo>
                  <a:lnTo>
                    <a:pt x="604" y="1556"/>
                  </a:lnTo>
                  <a:lnTo>
                    <a:pt x="546" y="1549"/>
                  </a:lnTo>
                  <a:lnTo>
                    <a:pt x="546" y="1549"/>
                  </a:lnTo>
                  <a:lnTo>
                    <a:pt x="489" y="1543"/>
                  </a:lnTo>
                  <a:lnTo>
                    <a:pt x="461" y="1538"/>
                  </a:lnTo>
                  <a:lnTo>
                    <a:pt x="434" y="1533"/>
                  </a:lnTo>
                  <a:lnTo>
                    <a:pt x="406" y="1527"/>
                  </a:lnTo>
                  <a:lnTo>
                    <a:pt x="378" y="1518"/>
                  </a:lnTo>
                  <a:lnTo>
                    <a:pt x="352" y="1509"/>
                  </a:lnTo>
                  <a:lnTo>
                    <a:pt x="327" y="1496"/>
                  </a:lnTo>
                  <a:lnTo>
                    <a:pt x="327" y="1496"/>
                  </a:lnTo>
                  <a:lnTo>
                    <a:pt x="305" y="1485"/>
                  </a:lnTo>
                  <a:lnTo>
                    <a:pt x="285" y="1471"/>
                  </a:lnTo>
                  <a:lnTo>
                    <a:pt x="265" y="1455"/>
                  </a:lnTo>
                  <a:lnTo>
                    <a:pt x="247" y="1438"/>
                  </a:lnTo>
                  <a:lnTo>
                    <a:pt x="230" y="1421"/>
                  </a:lnTo>
                  <a:lnTo>
                    <a:pt x="213" y="1402"/>
                  </a:lnTo>
                  <a:lnTo>
                    <a:pt x="199" y="1382"/>
                  </a:lnTo>
                  <a:lnTo>
                    <a:pt x="185" y="1360"/>
                  </a:lnTo>
                  <a:lnTo>
                    <a:pt x="185" y="1360"/>
                  </a:lnTo>
                  <a:lnTo>
                    <a:pt x="179" y="1348"/>
                  </a:lnTo>
                  <a:lnTo>
                    <a:pt x="173" y="1334"/>
                  </a:lnTo>
                  <a:lnTo>
                    <a:pt x="168" y="1321"/>
                  </a:lnTo>
                  <a:lnTo>
                    <a:pt x="164" y="1307"/>
                  </a:lnTo>
                  <a:lnTo>
                    <a:pt x="160" y="1294"/>
                  </a:lnTo>
                  <a:lnTo>
                    <a:pt x="158" y="1280"/>
                  </a:lnTo>
                  <a:lnTo>
                    <a:pt x="155" y="1251"/>
                  </a:lnTo>
                  <a:lnTo>
                    <a:pt x="154" y="1222"/>
                  </a:lnTo>
                  <a:lnTo>
                    <a:pt x="155" y="1193"/>
                  </a:lnTo>
                  <a:lnTo>
                    <a:pt x="156" y="1164"/>
                  </a:lnTo>
                  <a:lnTo>
                    <a:pt x="159" y="1135"/>
                  </a:lnTo>
                  <a:lnTo>
                    <a:pt x="159" y="1135"/>
                  </a:lnTo>
                  <a:lnTo>
                    <a:pt x="164" y="1088"/>
                  </a:lnTo>
                  <a:lnTo>
                    <a:pt x="167" y="1064"/>
                  </a:lnTo>
                  <a:lnTo>
                    <a:pt x="168" y="1039"/>
                  </a:lnTo>
                  <a:lnTo>
                    <a:pt x="168" y="1015"/>
                  </a:lnTo>
                  <a:lnTo>
                    <a:pt x="165" y="992"/>
                  </a:lnTo>
                  <a:lnTo>
                    <a:pt x="163" y="980"/>
                  </a:lnTo>
                  <a:lnTo>
                    <a:pt x="160" y="968"/>
                  </a:lnTo>
                  <a:lnTo>
                    <a:pt x="155" y="958"/>
                  </a:lnTo>
                  <a:lnTo>
                    <a:pt x="151" y="947"/>
                  </a:lnTo>
                  <a:lnTo>
                    <a:pt x="151" y="947"/>
                  </a:lnTo>
                  <a:lnTo>
                    <a:pt x="141" y="929"/>
                  </a:lnTo>
                  <a:lnTo>
                    <a:pt x="131" y="913"/>
                  </a:lnTo>
                  <a:lnTo>
                    <a:pt x="120" y="896"/>
                  </a:lnTo>
                  <a:lnTo>
                    <a:pt x="110" y="879"/>
                  </a:lnTo>
                  <a:lnTo>
                    <a:pt x="110" y="879"/>
                  </a:lnTo>
                  <a:lnTo>
                    <a:pt x="103" y="865"/>
                  </a:lnTo>
                  <a:lnTo>
                    <a:pt x="98" y="850"/>
                  </a:lnTo>
                  <a:lnTo>
                    <a:pt x="96" y="836"/>
                  </a:lnTo>
                  <a:lnTo>
                    <a:pt x="95" y="821"/>
                  </a:lnTo>
                  <a:lnTo>
                    <a:pt x="93" y="806"/>
                  </a:lnTo>
                  <a:lnTo>
                    <a:pt x="95" y="791"/>
                  </a:lnTo>
                  <a:lnTo>
                    <a:pt x="97" y="759"/>
                  </a:lnTo>
                  <a:lnTo>
                    <a:pt x="97" y="759"/>
                  </a:lnTo>
                  <a:lnTo>
                    <a:pt x="98" y="733"/>
                  </a:lnTo>
                  <a:lnTo>
                    <a:pt x="96" y="705"/>
                  </a:lnTo>
                  <a:lnTo>
                    <a:pt x="92" y="680"/>
                  </a:lnTo>
                  <a:lnTo>
                    <a:pt x="87" y="653"/>
                  </a:lnTo>
                  <a:lnTo>
                    <a:pt x="80" y="628"/>
                  </a:lnTo>
                  <a:lnTo>
                    <a:pt x="71" y="603"/>
                  </a:lnTo>
                  <a:lnTo>
                    <a:pt x="51" y="552"/>
                  </a:lnTo>
                  <a:lnTo>
                    <a:pt x="51" y="552"/>
                  </a:lnTo>
                  <a:lnTo>
                    <a:pt x="42" y="528"/>
                  </a:lnTo>
                  <a:lnTo>
                    <a:pt x="33" y="504"/>
                  </a:lnTo>
                  <a:lnTo>
                    <a:pt x="27" y="480"/>
                  </a:lnTo>
                  <a:lnTo>
                    <a:pt x="22" y="457"/>
                  </a:lnTo>
                  <a:lnTo>
                    <a:pt x="18" y="433"/>
                  </a:lnTo>
                  <a:lnTo>
                    <a:pt x="15" y="407"/>
                  </a:lnTo>
                  <a:lnTo>
                    <a:pt x="15" y="382"/>
                  </a:lnTo>
                  <a:lnTo>
                    <a:pt x="15" y="357"/>
                  </a:lnTo>
                  <a:lnTo>
                    <a:pt x="15" y="357"/>
                  </a:lnTo>
                  <a:lnTo>
                    <a:pt x="18" y="332"/>
                  </a:lnTo>
                  <a:lnTo>
                    <a:pt x="22" y="306"/>
                  </a:lnTo>
                  <a:lnTo>
                    <a:pt x="27" y="281"/>
                  </a:lnTo>
                  <a:lnTo>
                    <a:pt x="34" y="257"/>
                  </a:lnTo>
                  <a:lnTo>
                    <a:pt x="42" y="233"/>
                  </a:lnTo>
                  <a:lnTo>
                    <a:pt x="51" y="209"/>
                  </a:lnTo>
                  <a:lnTo>
                    <a:pt x="61" y="187"/>
                  </a:lnTo>
                  <a:lnTo>
                    <a:pt x="73" y="164"/>
                  </a:lnTo>
                  <a:lnTo>
                    <a:pt x="86" y="143"/>
                  </a:lnTo>
                  <a:lnTo>
                    <a:pt x="100" y="121"/>
                  </a:lnTo>
                  <a:lnTo>
                    <a:pt x="115" y="101"/>
                  </a:lnTo>
                  <a:lnTo>
                    <a:pt x="131" y="82"/>
                  </a:lnTo>
                  <a:lnTo>
                    <a:pt x="149" y="63"/>
                  </a:lnTo>
                  <a:lnTo>
                    <a:pt x="167" y="46"/>
                  </a:lnTo>
                  <a:lnTo>
                    <a:pt x="185" y="29"/>
                  </a:lnTo>
                  <a:lnTo>
                    <a:pt x="206" y="14"/>
                  </a:lnTo>
                  <a:lnTo>
                    <a:pt x="206" y="14"/>
                  </a:lnTo>
                  <a:lnTo>
                    <a:pt x="208" y="13"/>
                  </a:lnTo>
                  <a:lnTo>
                    <a:pt x="209" y="9"/>
                  </a:lnTo>
                  <a:lnTo>
                    <a:pt x="209" y="6"/>
                  </a:lnTo>
                  <a:lnTo>
                    <a:pt x="208" y="4"/>
                  </a:lnTo>
                  <a:lnTo>
                    <a:pt x="207" y="1"/>
                  </a:lnTo>
                  <a:lnTo>
                    <a:pt x="204" y="0"/>
                  </a:lnTo>
                  <a:lnTo>
                    <a:pt x="202" y="0"/>
                  </a:lnTo>
                  <a:lnTo>
                    <a:pt x="198" y="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11">
              <a:extLst>
                <a:ext uri="{FF2B5EF4-FFF2-40B4-BE49-F238E27FC236}">
                  <a16:creationId xmlns:a16="http://schemas.microsoft.com/office/drawing/2014/main" id="{8E148870-395B-2FFC-4F23-05C3B3F73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" y="878"/>
              <a:ext cx="334" cy="737"/>
            </a:xfrm>
            <a:custGeom>
              <a:avLst/>
              <a:gdLst>
                <a:gd name="T0" fmla="*/ 15 w 1004"/>
                <a:gd name="T1" fmla="*/ 888 h 2213"/>
                <a:gd name="T2" fmla="*/ 21 w 1004"/>
                <a:gd name="T3" fmla="*/ 646 h 2213"/>
                <a:gd name="T4" fmla="*/ 46 w 1004"/>
                <a:gd name="T5" fmla="*/ 400 h 2213"/>
                <a:gd name="T6" fmla="*/ 71 w 1004"/>
                <a:gd name="T7" fmla="*/ 261 h 2213"/>
                <a:gd name="T8" fmla="*/ 95 w 1004"/>
                <a:gd name="T9" fmla="*/ 181 h 2213"/>
                <a:gd name="T10" fmla="*/ 138 w 1004"/>
                <a:gd name="T11" fmla="*/ 102 h 2213"/>
                <a:gd name="T12" fmla="*/ 204 w 1004"/>
                <a:gd name="T13" fmla="*/ 43 h 2213"/>
                <a:gd name="T14" fmla="*/ 258 w 1004"/>
                <a:gd name="T15" fmla="*/ 21 h 2213"/>
                <a:gd name="T16" fmla="*/ 310 w 1004"/>
                <a:gd name="T17" fmla="*/ 14 h 2213"/>
                <a:gd name="T18" fmla="*/ 347 w 1004"/>
                <a:gd name="T19" fmla="*/ 24 h 2213"/>
                <a:gd name="T20" fmla="*/ 368 w 1004"/>
                <a:gd name="T21" fmla="*/ 44 h 2213"/>
                <a:gd name="T22" fmla="*/ 382 w 1004"/>
                <a:gd name="T23" fmla="*/ 81 h 2213"/>
                <a:gd name="T24" fmla="*/ 387 w 1004"/>
                <a:gd name="T25" fmla="*/ 184 h 2213"/>
                <a:gd name="T26" fmla="*/ 385 w 1004"/>
                <a:gd name="T27" fmla="*/ 421 h 2213"/>
                <a:gd name="T28" fmla="*/ 394 w 1004"/>
                <a:gd name="T29" fmla="*/ 653 h 2213"/>
                <a:gd name="T30" fmla="*/ 429 w 1004"/>
                <a:gd name="T31" fmla="*/ 854 h 2213"/>
                <a:gd name="T32" fmla="*/ 472 w 1004"/>
                <a:gd name="T33" fmla="*/ 994 h 2213"/>
                <a:gd name="T34" fmla="*/ 598 w 1004"/>
                <a:gd name="T35" fmla="*/ 1324 h 2213"/>
                <a:gd name="T36" fmla="*/ 679 w 1004"/>
                <a:gd name="T37" fmla="*/ 1546 h 2213"/>
                <a:gd name="T38" fmla="*/ 722 w 1004"/>
                <a:gd name="T39" fmla="*/ 1638 h 2213"/>
                <a:gd name="T40" fmla="*/ 805 w 1004"/>
                <a:gd name="T41" fmla="*/ 1770 h 2213"/>
                <a:gd name="T42" fmla="*/ 911 w 1004"/>
                <a:gd name="T43" fmla="*/ 1957 h 2213"/>
                <a:gd name="T44" fmla="*/ 961 w 1004"/>
                <a:gd name="T45" fmla="*/ 2082 h 2213"/>
                <a:gd name="T46" fmla="*/ 980 w 1004"/>
                <a:gd name="T47" fmla="*/ 2157 h 2213"/>
                <a:gd name="T48" fmla="*/ 993 w 1004"/>
                <a:gd name="T49" fmla="*/ 2211 h 2213"/>
                <a:gd name="T50" fmla="*/ 1003 w 1004"/>
                <a:gd name="T51" fmla="*/ 2209 h 2213"/>
                <a:gd name="T52" fmla="*/ 999 w 1004"/>
                <a:gd name="T53" fmla="*/ 2176 h 2213"/>
                <a:gd name="T54" fmla="*/ 946 w 1004"/>
                <a:gd name="T55" fmla="*/ 2000 h 2213"/>
                <a:gd name="T56" fmla="*/ 849 w 1004"/>
                <a:gd name="T57" fmla="*/ 1811 h 2213"/>
                <a:gd name="T58" fmla="*/ 762 w 1004"/>
                <a:gd name="T59" fmla="*/ 1677 h 2213"/>
                <a:gd name="T60" fmla="*/ 709 w 1004"/>
                <a:gd name="T61" fmla="*/ 1580 h 2213"/>
                <a:gd name="T62" fmla="*/ 650 w 1004"/>
                <a:gd name="T63" fmla="*/ 1417 h 2213"/>
                <a:gd name="T64" fmla="*/ 523 w 1004"/>
                <a:gd name="T65" fmla="*/ 1088 h 2213"/>
                <a:gd name="T66" fmla="*/ 465 w 1004"/>
                <a:gd name="T67" fmla="*/ 921 h 2213"/>
                <a:gd name="T68" fmla="*/ 422 w 1004"/>
                <a:gd name="T69" fmla="*/ 748 h 2213"/>
                <a:gd name="T70" fmla="*/ 407 w 1004"/>
                <a:gd name="T71" fmla="*/ 627 h 2213"/>
                <a:gd name="T72" fmla="*/ 400 w 1004"/>
                <a:gd name="T73" fmla="*/ 447 h 2213"/>
                <a:gd name="T74" fmla="*/ 402 w 1004"/>
                <a:gd name="T75" fmla="*/ 221 h 2213"/>
                <a:gd name="T76" fmla="*/ 398 w 1004"/>
                <a:gd name="T77" fmla="*/ 97 h 2213"/>
                <a:gd name="T78" fmla="*/ 382 w 1004"/>
                <a:gd name="T79" fmla="*/ 42 h 2213"/>
                <a:gd name="T80" fmla="*/ 340 w 1004"/>
                <a:gd name="T81" fmla="*/ 7 h 2213"/>
                <a:gd name="T82" fmla="*/ 283 w 1004"/>
                <a:gd name="T83" fmla="*/ 2 h 2213"/>
                <a:gd name="T84" fmla="*/ 223 w 1004"/>
                <a:gd name="T85" fmla="*/ 18 h 2213"/>
                <a:gd name="T86" fmla="*/ 176 w 1004"/>
                <a:gd name="T87" fmla="*/ 42 h 2213"/>
                <a:gd name="T88" fmla="*/ 116 w 1004"/>
                <a:gd name="T89" fmla="*/ 106 h 2213"/>
                <a:gd name="T90" fmla="*/ 78 w 1004"/>
                <a:gd name="T91" fmla="*/ 187 h 2213"/>
                <a:gd name="T92" fmla="*/ 41 w 1004"/>
                <a:gd name="T93" fmla="*/ 338 h 2213"/>
                <a:gd name="T94" fmla="*/ 16 w 1004"/>
                <a:gd name="T95" fmla="*/ 515 h 2213"/>
                <a:gd name="T96" fmla="*/ 2 w 1004"/>
                <a:gd name="T97" fmla="*/ 750 h 2213"/>
                <a:gd name="T98" fmla="*/ 1 w 1004"/>
                <a:gd name="T99" fmla="*/ 970 h 2213"/>
                <a:gd name="T100" fmla="*/ 5 w 1004"/>
                <a:gd name="T101" fmla="*/ 1135 h 2213"/>
                <a:gd name="T102" fmla="*/ 15 w 1004"/>
                <a:gd name="T103" fmla="*/ 1135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04" h="2213">
                  <a:moveTo>
                    <a:pt x="17" y="1129"/>
                  </a:moveTo>
                  <a:lnTo>
                    <a:pt x="17" y="1129"/>
                  </a:lnTo>
                  <a:lnTo>
                    <a:pt x="16" y="1009"/>
                  </a:lnTo>
                  <a:lnTo>
                    <a:pt x="15" y="888"/>
                  </a:lnTo>
                  <a:lnTo>
                    <a:pt x="16" y="767"/>
                  </a:lnTo>
                  <a:lnTo>
                    <a:pt x="19" y="706"/>
                  </a:lnTo>
                  <a:lnTo>
                    <a:pt x="21" y="646"/>
                  </a:lnTo>
                  <a:lnTo>
                    <a:pt x="21" y="646"/>
                  </a:lnTo>
                  <a:lnTo>
                    <a:pt x="25" y="584"/>
                  </a:lnTo>
                  <a:lnTo>
                    <a:pt x="30" y="522"/>
                  </a:lnTo>
                  <a:lnTo>
                    <a:pt x="37" y="460"/>
                  </a:lnTo>
                  <a:lnTo>
                    <a:pt x="46" y="400"/>
                  </a:lnTo>
                  <a:lnTo>
                    <a:pt x="46" y="400"/>
                  </a:lnTo>
                  <a:lnTo>
                    <a:pt x="55" y="344"/>
                  </a:lnTo>
                  <a:lnTo>
                    <a:pt x="65" y="289"/>
                  </a:lnTo>
                  <a:lnTo>
                    <a:pt x="71" y="261"/>
                  </a:lnTo>
                  <a:lnTo>
                    <a:pt x="79" y="234"/>
                  </a:lnTo>
                  <a:lnTo>
                    <a:pt x="87" y="207"/>
                  </a:lnTo>
                  <a:lnTo>
                    <a:pt x="95" y="181"/>
                  </a:lnTo>
                  <a:lnTo>
                    <a:pt x="95" y="181"/>
                  </a:lnTo>
                  <a:lnTo>
                    <a:pt x="104" y="159"/>
                  </a:lnTo>
                  <a:lnTo>
                    <a:pt x="114" y="139"/>
                  </a:lnTo>
                  <a:lnTo>
                    <a:pt x="126" y="120"/>
                  </a:lnTo>
                  <a:lnTo>
                    <a:pt x="138" y="102"/>
                  </a:lnTo>
                  <a:lnTo>
                    <a:pt x="152" y="85"/>
                  </a:lnTo>
                  <a:lnTo>
                    <a:pt x="167" y="70"/>
                  </a:lnTo>
                  <a:lnTo>
                    <a:pt x="185" y="56"/>
                  </a:lnTo>
                  <a:lnTo>
                    <a:pt x="204" y="43"/>
                  </a:lnTo>
                  <a:lnTo>
                    <a:pt x="204" y="43"/>
                  </a:lnTo>
                  <a:lnTo>
                    <a:pt x="219" y="34"/>
                  </a:lnTo>
                  <a:lnTo>
                    <a:pt x="238" y="27"/>
                  </a:lnTo>
                  <a:lnTo>
                    <a:pt x="258" y="21"/>
                  </a:lnTo>
                  <a:lnTo>
                    <a:pt x="279" y="15"/>
                  </a:lnTo>
                  <a:lnTo>
                    <a:pt x="290" y="14"/>
                  </a:lnTo>
                  <a:lnTo>
                    <a:pt x="300" y="14"/>
                  </a:lnTo>
                  <a:lnTo>
                    <a:pt x="310" y="14"/>
                  </a:lnTo>
                  <a:lnTo>
                    <a:pt x="320" y="15"/>
                  </a:lnTo>
                  <a:lnTo>
                    <a:pt x="330" y="17"/>
                  </a:lnTo>
                  <a:lnTo>
                    <a:pt x="339" y="21"/>
                  </a:lnTo>
                  <a:lnTo>
                    <a:pt x="347" y="24"/>
                  </a:lnTo>
                  <a:lnTo>
                    <a:pt x="355" y="31"/>
                  </a:lnTo>
                  <a:lnTo>
                    <a:pt x="355" y="31"/>
                  </a:lnTo>
                  <a:lnTo>
                    <a:pt x="361" y="37"/>
                  </a:lnTo>
                  <a:lnTo>
                    <a:pt x="368" y="44"/>
                  </a:lnTo>
                  <a:lnTo>
                    <a:pt x="373" y="53"/>
                  </a:lnTo>
                  <a:lnTo>
                    <a:pt x="376" y="62"/>
                  </a:lnTo>
                  <a:lnTo>
                    <a:pt x="379" y="71"/>
                  </a:lnTo>
                  <a:lnTo>
                    <a:pt x="382" y="81"/>
                  </a:lnTo>
                  <a:lnTo>
                    <a:pt x="385" y="102"/>
                  </a:lnTo>
                  <a:lnTo>
                    <a:pt x="387" y="125"/>
                  </a:lnTo>
                  <a:lnTo>
                    <a:pt x="387" y="147"/>
                  </a:lnTo>
                  <a:lnTo>
                    <a:pt x="387" y="184"/>
                  </a:lnTo>
                  <a:lnTo>
                    <a:pt x="387" y="184"/>
                  </a:lnTo>
                  <a:lnTo>
                    <a:pt x="387" y="303"/>
                  </a:lnTo>
                  <a:lnTo>
                    <a:pt x="385" y="421"/>
                  </a:lnTo>
                  <a:lnTo>
                    <a:pt x="385" y="421"/>
                  </a:lnTo>
                  <a:lnTo>
                    <a:pt x="385" y="479"/>
                  </a:lnTo>
                  <a:lnTo>
                    <a:pt x="387" y="537"/>
                  </a:lnTo>
                  <a:lnTo>
                    <a:pt x="390" y="595"/>
                  </a:lnTo>
                  <a:lnTo>
                    <a:pt x="394" y="653"/>
                  </a:lnTo>
                  <a:lnTo>
                    <a:pt x="402" y="711"/>
                  </a:lnTo>
                  <a:lnTo>
                    <a:pt x="411" y="769"/>
                  </a:lnTo>
                  <a:lnTo>
                    <a:pt x="422" y="826"/>
                  </a:lnTo>
                  <a:lnTo>
                    <a:pt x="429" y="854"/>
                  </a:lnTo>
                  <a:lnTo>
                    <a:pt x="437" y="881"/>
                  </a:lnTo>
                  <a:lnTo>
                    <a:pt x="437" y="881"/>
                  </a:lnTo>
                  <a:lnTo>
                    <a:pt x="455" y="938"/>
                  </a:lnTo>
                  <a:lnTo>
                    <a:pt x="472" y="994"/>
                  </a:lnTo>
                  <a:lnTo>
                    <a:pt x="492" y="1049"/>
                  </a:lnTo>
                  <a:lnTo>
                    <a:pt x="513" y="1105"/>
                  </a:lnTo>
                  <a:lnTo>
                    <a:pt x="555" y="1214"/>
                  </a:lnTo>
                  <a:lnTo>
                    <a:pt x="598" y="1324"/>
                  </a:lnTo>
                  <a:lnTo>
                    <a:pt x="598" y="1324"/>
                  </a:lnTo>
                  <a:lnTo>
                    <a:pt x="639" y="1435"/>
                  </a:lnTo>
                  <a:lnTo>
                    <a:pt x="679" y="1546"/>
                  </a:lnTo>
                  <a:lnTo>
                    <a:pt x="679" y="1546"/>
                  </a:lnTo>
                  <a:lnTo>
                    <a:pt x="688" y="1570"/>
                  </a:lnTo>
                  <a:lnTo>
                    <a:pt x="698" y="1592"/>
                  </a:lnTo>
                  <a:lnTo>
                    <a:pt x="709" y="1615"/>
                  </a:lnTo>
                  <a:lnTo>
                    <a:pt x="722" y="1638"/>
                  </a:lnTo>
                  <a:lnTo>
                    <a:pt x="748" y="1682"/>
                  </a:lnTo>
                  <a:lnTo>
                    <a:pt x="776" y="1726"/>
                  </a:lnTo>
                  <a:lnTo>
                    <a:pt x="776" y="1726"/>
                  </a:lnTo>
                  <a:lnTo>
                    <a:pt x="805" y="1770"/>
                  </a:lnTo>
                  <a:lnTo>
                    <a:pt x="834" y="1816"/>
                  </a:lnTo>
                  <a:lnTo>
                    <a:pt x="861" y="1862"/>
                  </a:lnTo>
                  <a:lnTo>
                    <a:pt x="887" y="1909"/>
                  </a:lnTo>
                  <a:lnTo>
                    <a:pt x="911" y="1957"/>
                  </a:lnTo>
                  <a:lnTo>
                    <a:pt x="934" y="2006"/>
                  </a:lnTo>
                  <a:lnTo>
                    <a:pt x="944" y="2031"/>
                  </a:lnTo>
                  <a:lnTo>
                    <a:pt x="953" y="2056"/>
                  </a:lnTo>
                  <a:lnTo>
                    <a:pt x="961" y="2082"/>
                  </a:lnTo>
                  <a:lnTo>
                    <a:pt x="969" y="2107"/>
                  </a:lnTo>
                  <a:lnTo>
                    <a:pt x="969" y="2107"/>
                  </a:lnTo>
                  <a:lnTo>
                    <a:pt x="975" y="2132"/>
                  </a:lnTo>
                  <a:lnTo>
                    <a:pt x="980" y="2157"/>
                  </a:lnTo>
                  <a:lnTo>
                    <a:pt x="989" y="2206"/>
                  </a:lnTo>
                  <a:lnTo>
                    <a:pt x="989" y="2206"/>
                  </a:lnTo>
                  <a:lnTo>
                    <a:pt x="990" y="2210"/>
                  </a:lnTo>
                  <a:lnTo>
                    <a:pt x="993" y="2211"/>
                  </a:lnTo>
                  <a:lnTo>
                    <a:pt x="995" y="2213"/>
                  </a:lnTo>
                  <a:lnTo>
                    <a:pt x="998" y="2213"/>
                  </a:lnTo>
                  <a:lnTo>
                    <a:pt x="1000" y="2211"/>
                  </a:lnTo>
                  <a:lnTo>
                    <a:pt x="1003" y="2209"/>
                  </a:lnTo>
                  <a:lnTo>
                    <a:pt x="1004" y="2206"/>
                  </a:lnTo>
                  <a:lnTo>
                    <a:pt x="1004" y="2203"/>
                  </a:lnTo>
                  <a:lnTo>
                    <a:pt x="1004" y="2203"/>
                  </a:lnTo>
                  <a:lnTo>
                    <a:pt x="999" y="2176"/>
                  </a:lnTo>
                  <a:lnTo>
                    <a:pt x="994" y="2151"/>
                  </a:lnTo>
                  <a:lnTo>
                    <a:pt x="980" y="2099"/>
                  </a:lnTo>
                  <a:lnTo>
                    <a:pt x="964" y="2049"/>
                  </a:lnTo>
                  <a:lnTo>
                    <a:pt x="946" y="2000"/>
                  </a:lnTo>
                  <a:lnTo>
                    <a:pt x="925" y="1952"/>
                  </a:lnTo>
                  <a:lnTo>
                    <a:pt x="902" y="1904"/>
                  </a:lnTo>
                  <a:lnTo>
                    <a:pt x="877" y="1857"/>
                  </a:lnTo>
                  <a:lnTo>
                    <a:pt x="849" y="1811"/>
                  </a:lnTo>
                  <a:lnTo>
                    <a:pt x="849" y="1811"/>
                  </a:lnTo>
                  <a:lnTo>
                    <a:pt x="821" y="1766"/>
                  </a:lnTo>
                  <a:lnTo>
                    <a:pt x="791" y="1722"/>
                  </a:lnTo>
                  <a:lnTo>
                    <a:pt x="762" y="1677"/>
                  </a:lnTo>
                  <a:lnTo>
                    <a:pt x="736" y="1632"/>
                  </a:lnTo>
                  <a:lnTo>
                    <a:pt x="736" y="1632"/>
                  </a:lnTo>
                  <a:lnTo>
                    <a:pt x="722" y="1606"/>
                  </a:lnTo>
                  <a:lnTo>
                    <a:pt x="709" y="1580"/>
                  </a:lnTo>
                  <a:lnTo>
                    <a:pt x="698" y="1553"/>
                  </a:lnTo>
                  <a:lnTo>
                    <a:pt x="688" y="1526"/>
                  </a:lnTo>
                  <a:lnTo>
                    <a:pt x="669" y="1471"/>
                  </a:lnTo>
                  <a:lnTo>
                    <a:pt x="650" y="1417"/>
                  </a:lnTo>
                  <a:lnTo>
                    <a:pt x="650" y="1417"/>
                  </a:lnTo>
                  <a:lnTo>
                    <a:pt x="607" y="1308"/>
                  </a:lnTo>
                  <a:lnTo>
                    <a:pt x="564" y="1198"/>
                  </a:lnTo>
                  <a:lnTo>
                    <a:pt x="523" y="1088"/>
                  </a:lnTo>
                  <a:lnTo>
                    <a:pt x="503" y="1033"/>
                  </a:lnTo>
                  <a:lnTo>
                    <a:pt x="482" y="977"/>
                  </a:lnTo>
                  <a:lnTo>
                    <a:pt x="482" y="977"/>
                  </a:lnTo>
                  <a:lnTo>
                    <a:pt x="465" y="921"/>
                  </a:lnTo>
                  <a:lnTo>
                    <a:pt x="447" y="864"/>
                  </a:lnTo>
                  <a:lnTo>
                    <a:pt x="433" y="806"/>
                  </a:lnTo>
                  <a:lnTo>
                    <a:pt x="427" y="777"/>
                  </a:lnTo>
                  <a:lnTo>
                    <a:pt x="422" y="748"/>
                  </a:lnTo>
                  <a:lnTo>
                    <a:pt x="422" y="748"/>
                  </a:lnTo>
                  <a:lnTo>
                    <a:pt x="417" y="718"/>
                  </a:lnTo>
                  <a:lnTo>
                    <a:pt x="413" y="687"/>
                  </a:lnTo>
                  <a:lnTo>
                    <a:pt x="407" y="627"/>
                  </a:lnTo>
                  <a:lnTo>
                    <a:pt x="403" y="566"/>
                  </a:lnTo>
                  <a:lnTo>
                    <a:pt x="402" y="506"/>
                  </a:lnTo>
                  <a:lnTo>
                    <a:pt x="402" y="506"/>
                  </a:lnTo>
                  <a:lnTo>
                    <a:pt x="400" y="447"/>
                  </a:lnTo>
                  <a:lnTo>
                    <a:pt x="400" y="387"/>
                  </a:lnTo>
                  <a:lnTo>
                    <a:pt x="402" y="270"/>
                  </a:lnTo>
                  <a:lnTo>
                    <a:pt x="402" y="270"/>
                  </a:lnTo>
                  <a:lnTo>
                    <a:pt x="402" y="221"/>
                  </a:lnTo>
                  <a:lnTo>
                    <a:pt x="403" y="172"/>
                  </a:lnTo>
                  <a:lnTo>
                    <a:pt x="402" y="147"/>
                  </a:lnTo>
                  <a:lnTo>
                    <a:pt x="400" y="121"/>
                  </a:lnTo>
                  <a:lnTo>
                    <a:pt x="398" y="97"/>
                  </a:lnTo>
                  <a:lnTo>
                    <a:pt x="394" y="73"/>
                  </a:lnTo>
                  <a:lnTo>
                    <a:pt x="394" y="73"/>
                  </a:lnTo>
                  <a:lnTo>
                    <a:pt x="389" y="56"/>
                  </a:lnTo>
                  <a:lnTo>
                    <a:pt x="382" y="42"/>
                  </a:lnTo>
                  <a:lnTo>
                    <a:pt x="374" y="29"/>
                  </a:lnTo>
                  <a:lnTo>
                    <a:pt x="364" y="21"/>
                  </a:lnTo>
                  <a:lnTo>
                    <a:pt x="353" y="13"/>
                  </a:lnTo>
                  <a:lnTo>
                    <a:pt x="340" y="7"/>
                  </a:lnTo>
                  <a:lnTo>
                    <a:pt x="326" y="3"/>
                  </a:lnTo>
                  <a:lnTo>
                    <a:pt x="312" y="2"/>
                  </a:lnTo>
                  <a:lnTo>
                    <a:pt x="298" y="0"/>
                  </a:lnTo>
                  <a:lnTo>
                    <a:pt x="283" y="2"/>
                  </a:lnTo>
                  <a:lnTo>
                    <a:pt x="268" y="4"/>
                  </a:lnTo>
                  <a:lnTo>
                    <a:pt x="253" y="8"/>
                  </a:lnTo>
                  <a:lnTo>
                    <a:pt x="238" y="12"/>
                  </a:lnTo>
                  <a:lnTo>
                    <a:pt x="223" y="18"/>
                  </a:lnTo>
                  <a:lnTo>
                    <a:pt x="209" y="23"/>
                  </a:lnTo>
                  <a:lnTo>
                    <a:pt x="196" y="31"/>
                  </a:lnTo>
                  <a:lnTo>
                    <a:pt x="196" y="31"/>
                  </a:lnTo>
                  <a:lnTo>
                    <a:pt x="176" y="42"/>
                  </a:lnTo>
                  <a:lnTo>
                    <a:pt x="158" y="56"/>
                  </a:lnTo>
                  <a:lnTo>
                    <a:pt x="143" y="72"/>
                  </a:lnTo>
                  <a:lnTo>
                    <a:pt x="128" y="89"/>
                  </a:lnTo>
                  <a:lnTo>
                    <a:pt x="116" y="106"/>
                  </a:lnTo>
                  <a:lnTo>
                    <a:pt x="104" y="125"/>
                  </a:lnTo>
                  <a:lnTo>
                    <a:pt x="94" y="145"/>
                  </a:lnTo>
                  <a:lnTo>
                    <a:pt x="85" y="165"/>
                  </a:lnTo>
                  <a:lnTo>
                    <a:pt x="78" y="187"/>
                  </a:lnTo>
                  <a:lnTo>
                    <a:pt x="70" y="208"/>
                  </a:lnTo>
                  <a:lnTo>
                    <a:pt x="59" y="252"/>
                  </a:lnTo>
                  <a:lnTo>
                    <a:pt x="49" y="297"/>
                  </a:lnTo>
                  <a:lnTo>
                    <a:pt x="41" y="338"/>
                  </a:lnTo>
                  <a:lnTo>
                    <a:pt x="41" y="338"/>
                  </a:lnTo>
                  <a:lnTo>
                    <a:pt x="31" y="397"/>
                  </a:lnTo>
                  <a:lnTo>
                    <a:pt x="22" y="455"/>
                  </a:lnTo>
                  <a:lnTo>
                    <a:pt x="16" y="515"/>
                  </a:lnTo>
                  <a:lnTo>
                    <a:pt x="11" y="574"/>
                  </a:lnTo>
                  <a:lnTo>
                    <a:pt x="6" y="632"/>
                  </a:lnTo>
                  <a:lnTo>
                    <a:pt x="3" y="691"/>
                  </a:lnTo>
                  <a:lnTo>
                    <a:pt x="2" y="750"/>
                  </a:lnTo>
                  <a:lnTo>
                    <a:pt x="1" y="810"/>
                  </a:lnTo>
                  <a:lnTo>
                    <a:pt x="1" y="810"/>
                  </a:lnTo>
                  <a:lnTo>
                    <a:pt x="0" y="889"/>
                  </a:lnTo>
                  <a:lnTo>
                    <a:pt x="1" y="970"/>
                  </a:lnTo>
                  <a:lnTo>
                    <a:pt x="2" y="1129"/>
                  </a:lnTo>
                  <a:lnTo>
                    <a:pt x="2" y="1129"/>
                  </a:lnTo>
                  <a:lnTo>
                    <a:pt x="3" y="1132"/>
                  </a:lnTo>
                  <a:lnTo>
                    <a:pt x="5" y="1135"/>
                  </a:lnTo>
                  <a:lnTo>
                    <a:pt x="7" y="1136"/>
                  </a:lnTo>
                  <a:lnTo>
                    <a:pt x="10" y="1136"/>
                  </a:lnTo>
                  <a:lnTo>
                    <a:pt x="12" y="1136"/>
                  </a:lnTo>
                  <a:lnTo>
                    <a:pt x="15" y="1135"/>
                  </a:lnTo>
                  <a:lnTo>
                    <a:pt x="17" y="1132"/>
                  </a:lnTo>
                  <a:lnTo>
                    <a:pt x="17" y="1129"/>
                  </a:lnTo>
                  <a:lnTo>
                    <a:pt x="17" y="1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12">
              <a:extLst>
                <a:ext uri="{FF2B5EF4-FFF2-40B4-BE49-F238E27FC236}">
                  <a16:creationId xmlns:a16="http://schemas.microsoft.com/office/drawing/2014/main" id="{72B1009F-8FD4-F1BF-5B85-A3FA9A02D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883"/>
              <a:ext cx="279" cy="623"/>
            </a:xfrm>
            <a:custGeom>
              <a:avLst/>
              <a:gdLst>
                <a:gd name="T0" fmla="*/ 23 w 837"/>
                <a:gd name="T1" fmla="*/ 30 h 1868"/>
                <a:gd name="T2" fmla="*/ 132 w 837"/>
                <a:gd name="T3" fmla="*/ 111 h 1868"/>
                <a:gd name="T4" fmla="*/ 196 w 837"/>
                <a:gd name="T5" fmla="*/ 161 h 1868"/>
                <a:gd name="T6" fmla="*/ 299 w 837"/>
                <a:gd name="T7" fmla="*/ 261 h 1868"/>
                <a:gd name="T8" fmla="*/ 376 w 837"/>
                <a:gd name="T9" fmla="*/ 343 h 1868"/>
                <a:gd name="T10" fmla="*/ 482 w 837"/>
                <a:gd name="T11" fmla="*/ 469 h 1868"/>
                <a:gd name="T12" fmla="*/ 575 w 837"/>
                <a:gd name="T13" fmla="*/ 606 h 1868"/>
                <a:gd name="T14" fmla="*/ 629 w 837"/>
                <a:gd name="T15" fmla="*/ 701 h 1868"/>
                <a:gd name="T16" fmla="*/ 675 w 837"/>
                <a:gd name="T17" fmla="*/ 800 h 1868"/>
                <a:gd name="T18" fmla="*/ 700 w 837"/>
                <a:gd name="T19" fmla="*/ 877 h 1868"/>
                <a:gd name="T20" fmla="*/ 718 w 837"/>
                <a:gd name="T21" fmla="*/ 957 h 1868"/>
                <a:gd name="T22" fmla="*/ 725 w 837"/>
                <a:gd name="T23" fmla="*/ 1038 h 1868"/>
                <a:gd name="T24" fmla="*/ 725 w 837"/>
                <a:gd name="T25" fmla="*/ 1094 h 1868"/>
                <a:gd name="T26" fmla="*/ 716 w 837"/>
                <a:gd name="T27" fmla="*/ 1176 h 1868"/>
                <a:gd name="T28" fmla="*/ 671 w 837"/>
                <a:gd name="T29" fmla="*/ 1393 h 1868"/>
                <a:gd name="T30" fmla="*/ 648 w 837"/>
                <a:gd name="T31" fmla="*/ 1501 h 1868"/>
                <a:gd name="T32" fmla="*/ 633 w 837"/>
                <a:gd name="T33" fmla="*/ 1625 h 1868"/>
                <a:gd name="T34" fmla="*/ 628 w 837"/>
                <a:gd name="T35" fmla="*/ 1705 h 1868"/>
                <a:gd name="T36" fmla="*/ 633 w 837"/>
                <a:gd name="T37" fmla="*/ 1765 h 1868"/>
                <a:gd name="T38" fmla="*/ 652 w 837"/>
                <a:gd name="T39" fmla="*/ 1819 h 1868"/>
                <a:gd name="T40" fmla="*/ 669 w 837"/>
                <a:gd name="T41" fmla="*/ 1841 h 1868"/>
                <a:gd name="T42" fmla="*/ 701 w 837"/>
                <a:gd name="T43" fmla="*/ 1863 h 1868"/>
                <a:gd name="T44" fmla="*/ 740 w 837"/>
                <a:gd name="T45" fmla="*/ 1868 h 1868"/>
                <a:gd name="T46" fmla="*/ 779 w 837"/>
                <a:gd name="T47" fmla="*/ 1860 h 1868"/>
                <a:gd name="T48" fmla="*/ 815 w 837"/>
                <a:gd name="T49" fmla="*/ 1841 h 1868"/>
                <a:gd name="T50" fmla="*/ 835 w 837"/>
                <a:gd name="T51" fmla="*/ 1824 h 1868"/>
                <a:gd name="T52" fmla="*/ 836 w 837"/>
                <a:gd name="T53" fmla="*/ 1815 h 1868"/>
                <a:gd name="T54" fmla="*/ 830 w 837"/>
                <a:gd name="T55" fmla="*/ 1811 h 1868"/>
                <a:gd name="T56" fmla="*/ 825 w 837"/>
                <a:gd name="T57" fmla="*/ 1812 h 1868"/>
                <a:gd name="T58" fmla="*/ 801 w 837"/>
                <a:gd name="T59" fmla="*/ 1833 h 1868"/>
                <a:gd name="T60" fmla="*/ 774 w 837"/>
                <a:gd name="T61" fmla="*/ 1846 h 1868"/>
                <a:gd name="T62" fmla="*/ 747 w 837"/>
                <a:gd name="T63" fmla="*/ 1853 h 1868"/>
                <a:gd name="T64" fmla="*/ 718 w 837"/>
                <a:gd name="T65" fmla="*/ 1852 h 1868"/>
                <a:gd name="T66" fmla="*/ 690 w 837"/>
                <a:gd name="T67" fmla="*/ 1839 h 1868"/>
                <a:gd name="T68" fmla="*/ 672 w 837"/>
                <a:gd name="T69" fmla="*/ 1824 h 1868"/>
                <a:gd name="T70" fmla="*/ 655 w 837"/>
                <a:gd name="T71" fmla="*/ 1792 h 1868"/>
                <a:gd name="T72" fmla="*/ 646 w 837"/>
                <a:gd name="T73" fmla="*/ 1756 h 1868"/>
                <a:gd name="T74" fmla="*/ 643 w 837"/>
                <a:gd name="T75" fmla="*/ 1690 h 1868"/>
                <a:gd name="T76" fmla="*/ 652 w 837"/>
                <a:gd name="T77" fmla="*/ 1588 h 1868"/>
                <a:gd name="T78" fmla="*/ 679 w 837"/>
                <a:gd name="T79" fmla="*/ 1428 h 1868"/>
                <a:gd name="T80" fmla="*/ 714 w 837"/>
                <a:gd name="T81" fmla="*/ 1269 h 1868"/>
                <a:gd name="T82" fmla="*/ 733 w 837"/>
                <a:gd name="T83" fmla="*/ 1165 h 1868"/>
                <a:gd name="T84" fmla="*/ 739 w 837"/>
                <a:gd name="T85" fmla="*/ 1088 h 1868"/>
                <a:gd name="T86" fmla="*/ 738 w 837"/>
                <a:gd name="T87" fmla="*/ 1011 h 1868"/>
                <a:gd name="T88" fmla="*/ 728 w 837"/>
                <a:gd name="T89" fmla="*/ 935 h 1868"/>
                <a:gd name="T90" fmla="*/ 711 w 837"/>
                <a:gd name="T91" fmla="*/ 861 h 1868"/>
                <a:gd name="T92" fmla="*/ 695 w 837"/>
                <a:gd name="T93" fmla="*/ 810 h 1868"/>
                <a:gd name="T94" fmla="*/ 629 w 837"/>
                <a:gd name="T95" fmla="*/ 668 h 1868"/>
                <a:gd name="T96" fmla="*/ 548 w 837"/>
                <a:gd name="T97" fmla="*/ 534 h 1868"/>
                <a:gd name="T98" fmla="*/ 486 w 837"/>
                <a:gd name="T99" fmla="*/ 450 h 1868"/>
                <a:gd name="T100" fmla="*/ 406 w 837"/>
                <a:gd name="T101" fmla="*/ 354 h 1868"/>
                <a:gd name="T102" fmla="*/ 264 w 837"/>
                <a:gd name="T103" fmla="*/ 205 h 1868"/>
                <a:gd name="T104" fmla="*/ 208 w 837"/>
                <a:gd name="T105" fmla="*/ 154 h 1868"/>
                <a:gd name="T106" fmla="*/ 148 w 837"/>
                <a:gd name="T107" fmla="*/ 104 h 1868"/>
                <a:gd name="T108" fmla="*/ 13 w 837"/>
                <a:gd name="T109" fmla="*/ 1 h 1868"/>
                <a:gd name="T110" fmla="*/ 8 w 837"/>
                <a:gd name="T111" fmla="*/ 0 h 1868"/>
                <a:gd name="T112" fmla="*/ 0 w 837"/>
                <a:gd name="T113" fmla="*/ 4 h 1868"/>
                <a:gd name="T114" fmla="*/ 3 w 837"/>
                <a:gd name="T115" fmla="*/ 12 h 1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7" h="1868">
                  <a:moveTo>
                    <a:pt x="3" y="12"/>
                  </a:moveTo>
                  <a:lnTo>
                    <a:pt x="3" y="12"/>
                  </a:lnTo>
                  <a:lnTo>
                    <a:pt x="23" y="30"/>
                  </a:lnTo>
                  <a:lnTo>
                    <a:pt x="45" y="46"/>
                  </a:lnTo>
                  <a:lnTo>
                    <a:pt x="87" y="79"/>
                  </a:lnTo>
                  <a:lnTo>
                    <a:pt x="132" y="111"/>
                  </a:lnTo>
                  <a:lnTo>
                    <a:pt x="174" y="143"/>
                  </a:lnTo>
                  <a:lnTo>
                    <a:pt x="174" y="143"/>
                  </a:lnTo>
                  <a:lnTo>
                    <a:pt x="196" y="161"/>
                  </a:lnTo>
                  <a:lnTo>
                    <a:pt x="217" y="180"/>
                  </a:lnTo>
                  <a:lnTo>
                    <a:pt x="259" y="220"/>
                  </a:lnTo>
                  <a:lnTo>
                    <a:pt x="299" y="261"/>
                  </a:lnTo>
                  <a:lnTo>
                    <a:pt x="338" y="302"/>
                  </a:lnTo>
                  <a:lnTo>
                    <a:pt x="338" y="302"/>
                  </a:lnTo>
                  <a:lnTo>
                    <a:pt x="376" y="343"/>
                  </a:lnTo>
                  <a:lnTo>
                    <a:pt x="413" y="383"/>
                  </a:lnTo>
                  <a:lnTo>
                    <a:pt x="448" y="426"/>
                  </a:lnTo>
                  <a:lnTo>
                    <a:pt x="482" y="469"/>
                  </a:lnTo>
                  <a:lnTo>
                    <a:pt x="515" y="514"/>
                  </a:lnTo>
                  <a:lnTo>
                    <a:pt x="546" y="559"/>
                  </a:lnTo>
                  <a:lnTo>
                    <a:pt x="575" y="606"/>
                  </a:lnTo>
                  <a:lnTo>
                    <a:pt x="603" y="653"/>
                  </a:lnTo>
                  <a:lnTo>
                    <a:pt x="603" y="653"/>
                  </a:lnTo>
                  <a:lnTo>
                    <a:pt x="629" y="701"/>
                  </a:lnTo>
                  <a:lnTo>
                    <a:pt x="653" y="750"/>
                  </a:lnTo>
                  <a:lnTo>
                    <a:pt x="665" y="775"/>
                  </a:lnTo>
                  <a:lnTo>
                    <a:pt x="675" y="800"/>
                  </a:lnTo>
                  <a:lnTo>
                    <a:pt x="684" y="825"/>
                  </a:lnTo>
                  <a:lnTo>
                    <a:pt x="692" y="852"/>
                  </a:lnTo>
                  <a:lnTo>
                    <a:pt x="700" y="877"/>
                  </a:lnTo>
                  <a:lnTo>
                    <a:pt x="706" y="904"/>
                  </a:lnTo>
                  <a:lnTo>
                    <a:pt x="713" y="930"/>
                  </a:lnTo>
                  <a:lnTo>
                    <a:pt x="718" y="957"/>
                  </a:lnTo>
                  <a:lnTo>
                    <a:pt x="721" y="984"/>
                  </a:lnTo>
                  <a:lnTo>
                    <a:pt x="724" y="1011"/>
                  </a:lnTo>
                  <a:lnTo>
                    <a:pt x="725" y="1038"/>
                  </a:lnTo>
                  <a:lnTo>
                    <a:pt x="725" y="1066"/>
                  </a:lnTo>
                  <a:lnTo>
                    <a:pt x="725" y="1066"/>
                  </a:lnTo>
                  <a:lnTo>
                    <a:pt x="725" y="1094"/>
                  </a:lnTo>
                  <a:lnTo>
                    <a:pt x="723" y="1120"/>
                  </a:lnTo>
                  <a:lnTo>
                    <a:pt x="720" y="1148"/>
                  </a:lnTo>
                  <a:lnTo>
                    <a:pt x="716" y="1176"/>
                  </a:lnTo>
                  <a:lnTo>
                    <a:pt x="708" y="1230"/>
                  </a:lnTo>
                  <a:lnTo>
                    <a:pt x="696" y="1284"/>
                  </a:lnTo>
                  <a:lnTo>
                    <a:pt x="671" y="1393"/>
                  </a:lnTo>
                  <a:lnTo>
                    <a:pt x="660" y="1447"/>
                  </a:lnTo>
                  <a:lnTo>
                    <a:pt x="648" y="1501"/>
                  </a:lnTo>
                  <a:lnTo>
                    <a:pt x="648" y="1501"/>
                  </a:lnTo>
                  <a:lnTo>
                    <a:pt x="642" y="1543"/>
                  </a:lnTo>
                  <a:lnTo>
                    <a:pt x="637" y="1583"/>
                  </a:lnTo>
                  <a:lnTo>
                    <a:pt x="633" y="1625"/>
                  </a:lnTo>
                  <a:lnTo>
                    <a:pt x="629" y="1666"/>
                  </a:lnTo>
                  <a:lnTo>
                    <a:pt x="629" y="1666"/>
                  </a:lnTo>
                  <a:lnTo>
                    <a:pt x="628" y="1705"/>
                  </a:lnTo>
                  <a:lnTo>
                    <a:pt x="629" y="1725"/>
                  </a:lnTo>
                  <a:lnTo>
                    <a:pt x="631" y="1744"/>
                  </a:lnTo>
                  <a:lnTo>
                    <a:pt x="633" y="1765"/>
                  </a:lnTo>
                  <a:lnTo>
                    <a:pt x="637" y="1783"/>
                  </a:lnTo>
                  <a:lnTo>
                    <a:pt x="643" y="1801"/>
                  </a:lnTo>
                  <a:lnTo>
                    <a:pt x="652" y="1819"/>
                  </a:lnTo>
                  <a:lnTo>
                    <a:pt x="652" y="1819"/>
                  </a:lnTo>
                  <a:lnTo>
                    <a:pt x="660" y="1831"/>
                  </a:lnTo>
                  <a:lnTo>
                    <a:pt x="669" y="1841"/>
                  </a:lnTo>
                  <a:lnTo>
                    <a:pt x="679" y="1850"/>
                  </a:lnTo>
                  <a:lnTo>
                    <a:pt x="690" y="1858"/>
                  </a:lnTo>
                  <a:lnTo>
                    <a:pt x="701" y="1863"/>
                  </a:lnTo>
                  <a:lnTo>
                    <a:pt x="714" y="1865"/>
                  </a:lnTo>
                  <a:lnTo>
                    <a:pt x="726" y="1868"/>
                  </a:lnTo>
                  <a:lnTo>
                    <a:pt x="740" y="1868"/>
                  </a:lnTo>
                  <a:lnTo>
                    <a:pt x="753" y="1867"/>
                  </a:lnTo>
                  <a:lnTo>
                    <a:pt x="767" y="1864"/>
                  </a:lnTo>
                  <a:lnTo>
                    <a:pt x="779" y="1860"/>
                  </a:lnTo>
                  <a:lnTo>
                    <a:pt x="792" y="1855"/>
                  </a:lnTo>
                  <a:lnTo>
                    <a:pt x="803" y="1849"/>
                  </a:lnTo>
                  <a:lnTo>
                    <a:pt x="815" y="1841"/>
                  </a:lnTo>
                  <a:lnTo>
                    <a:pt x="826" y="1833"/>
                  </a:lnTo>
                  <a:lnTo>
                    <a:pt x="835" y="1824"/>
                  </a:lnTo>
                  <a:lnTo>
                    <a:pt x="835" y="1824"/>
                  </a:lnTo>
                  <a:lnTo>
                    <a:pt x="836" y="1821"/>
                  </a:lnTo>
                  <a:lnTo>
                    <a:pt x="837" y="1817"/>
                  </a:lnTo>
                  <a:lnTo>
                    <a:pt x="836" y="1815"/>
                  </a:lnTo>
                  <a:lnTo>
                    <a:pt x="835" y="1812"/>
                  </a:lnTo>
                  <a:lnTo>
                    <a:pt x="832" y="1811"/>
                  </a:lnTo>
                  <a:lnTo>
                    <a:pt x="830" y="1811"/>
                  </a:lnTo>
                  <a:lnTo>
                    <a:pt x="827" y="1811"/>
                  </a:lnTo>
                  <a:lnTo>
                    <a:pt x="825" y="1812"/>
                  </a:lnTo>
                  <a:lnTo>
                    <a:pt x="825" y="1812"/>
                  </a:lnTo>
                  <a:lnTo>
                    <a:pt x="817" y="1820"/>
                  </a:lnTo>
                  <a:lnTo>
                    <a:pt x="810" y="1828"/>
                  </a:lnTo>
                  <a:lnTo>
                    <a:pt x="801" y="1833"/>
                  </a:lnTo>
                  <a:lnTo>
                    <a:pt x="793" y="1839"/>
                  </a:lnTo>
                  <a:lnTo>
                    <a:pt x="784" y="1843"/>
                  </a:lnTo>
                  <a:lnTo>
                    <a:pt x="774" y="1846"/>
                  </a:lnTo>
                  <a:lnTo>
                    <a:pt x="766" y="1850"/>
                  </a:lnTo>
                  <a:lnTo>
                    <a:pt x="755" y="1852"/>
                  </a:lnTo>
                  <a:lnTo>
                    <a:pt x="747" y="1853"/>
                  </a:lnTo>
                  <a:lnTo>
                    <a:pt x="737" y="1854"/>
                  </a:lnTo>
                  <a:lnTo>
                    <a:pt x="726" y="1853"/>
                  </a:lnTo>
                  <a:lnTo>
                    <a:pt x="718" y="1852"/>
                  </a:lnTo>
                  <a:lnTo>
                    <a:pt x="708" y="1848"/>
                  </a:lnTo>
                  <a:lnTo>
                    <a:pt x="699" y="1844"/>
                  </a:lnTo>
                  <a:lnTo>
                    <a:pt x="690" y="1839"/>
                  </a:lnTo>
                  <a:lnTo>
                    <a:pt x="681" y="1833"/>
                  </a:lnTo>
                  <a:lnTo>
                    <a:pt x="681" y="1833"/>
                  </a:lnTo>
                  <a:lnTo>
                    <a:pt x="672" y="1824"/>
                  </a:lnTo>
                  <a:lnTo>
                    <a:pt x="666" y="1814"/>
                  </a:lnTo>
                  <a:lnTo>
                    <a:pt x="660" y="1804"/>
                  </a:lnTo>
                  <a:lnTo>
                    <a:pt x="655" y="1792"/>
                  </a:lnTo>
                  <a:lnTo>
                    <a:pt x="651" y="1781"/>
                  </a:lnTo>
                  <a:lnTo>
                    <a:pt x="647" y="1768"/>
                  </a:lnTo>
                  <a:lnTo>
                    <a:pt x="646" y="1756"/>
                  </a:lnTo>
                  <a:lnTo>
                    <a:pt x="645" y="1743"/>
                  </a:lnTo>
                  <a:lnTo>
                    <a:pt x="643" y="1717"/>
                  </a:lnTo>
                  <a:lnTo>
                    <a:pt x="643" y="1690"/>
                  </a:lnTo>
                  <a:lnTo>
                    <a:pt x="647" y="1642"/>
                  </a:lnTo>
                  <a:lnTo>
                    <a:pt x="647" y="1642"/>
                  </a:lnTo>
                  <a:lnTo>
                    <a:pt x="652" y="1588"/>
                  </a:lnTo>
                  <a:lnTo>
                    <a:pt x="660" y="1535"/>
                  </a:lnTo>
                  <a:lnTo>
                    <a:pt x="667" y="1481"/>
                  </a:lnTo>
                  <a:lnTo>
                    <a:pt x="679" y="1428"/>
                  </a:lnTo>
                  <a:lnTo>
                    <a:pt x="679" y="1428"/>
                  </a:lnTo>
                  <a:lnTo>
                    <a:pt x="703" y="1322"/>
                  </a:lnTo>
                  <a:lnTo>
                    <a:pt x="714" y="1269"/>
                  </a:lnTo>
                  <a:lnTo>
                    <a:pt x="725" y="1216"/>
                  </a:lnTo>
                  <a:lnTo>
                    <a:pt x="725" y="1216"/>
                  </a:lnTo>
                  <a:lnTo>
                    <a:pt x="733" y="1165"/>
                  </a:lnTo>
                  <a:lnTo>
                    <a:pt x="735" y="1138"/>
                  </a:lnTo>
                  <a:lnTo>
                    <a:pt x="738" y="1113"/>
                  </a:lnTo>
                  <a:lnTo>
                    <a:pt x="739" y="1088"/>
                  </a:lnTo>
                  <a:lnTo>
                    <a:pt x="739" y="1061"/>
                  </a:lnTo>
                  <a:lnTo>
                    <a:pt x="739" y="1036"/>
                  </a:lnTo>
                  <a:lnTo>
                    <a:pt x="738" y="1011"/>
                  </a:lnTo>
                  <a:lnTo>
                    <a:pt x="735" y="986"/>
                  </a:lnTo>
                  <a:lnTo>
                    <a:pt x="733" y="960"/>
                  </a:lnTo>
                  <a:lnTo>
                    <a:pt x="728" y="935"/>
                  </a:lnTo>
                  <a:lnTo>
                    <a:pt x="724" y="910"/>
                  </a:lnTo>
                  <a:lnTo>
                    <a:pt x="718" y="886"/>
                  </a:lnTo>
                  <a:lnTo>
                    <a:pt x="711" y="861"/>
                  </a:lnTo>
                  <a:lnTo>
                    <a:pt x="704" y="835"/>
                  </a:lnTo>
                  <a:lnTo>
                    <a:pt x="695" y="810"/>
                  </a:lnTo>
                  <a:lnTo>
                    <a:pt x="695" y="810"/>
                  </a:lnTo>
                  <a:lnTo>
                    <a:pt x="675" y="762"/>
                  </a:lnTo>
                  <a:lnTo>
                    <a:pt x="653" y="714"/>
                  </a:lnTo>
                  <a:lnTo>
                    <a:pt x="629" y="668"/>
                  </a:lnTo>
                  <a:lnTo>
                    <a:pt x="604" y="622"/>
                  </a:lnTo>
                  <a:lnTo>
                    <a:pt x="577" y="578"/>
                  </a:lnTo>
                  <a:lnTo>
                    <a:pt x="548" y="534"/>
                  </a:lnTo>
                  <a:lnTo>
                    <a:pt x="517" y="491"/>
                  </a:lnTo>
                  <a:lnTo>
                    <a:pt x="486" y="450"/>
                  </a:lnTo>
                  <a:lnTo>
                    <a:pt x="486" y="450"/>
                  </a:lnTo>
                  <a:lnTo>
                    <a:pt x="461" y="417"/>
                  </a:lnTo>
                  <a:lnTo>
                    <a:pt x="434" y="385"/>
                  </a:lnTo>
                  <a:lnTo>
                    <a:pt x="406" y="354"/>
                  </a:lnTo>
                  <a:lnTo>
                    <a:pt x="379" y="324"/>
                  </a:lnTo>
                  <a:lnTo>
                    <a:pt x="322" y="264"/>
                  </a:lnTo>
                  <a:lnTo>
                    <a:pt x="264" y="205"/>
                  </a:lnTo>
                  <a:lnTo>
                    <a:pt x="264" y="205"/>
                  </a:lnTo>
                  <a:lnTo>
                    <a:pt x="236" y="179"/>
                  </a:lnTo>
                  <a:lnTo>
                    <a:pt x="208" y="154"/>
                  </a:lnTo>
                  <a:lnTo>
                    <a:pt x="179" y="128"/>
                  </a:lnTo>
                  <a:lnTo>
                    <a:pt x="148" y="104"/>
                  </a:lnTo>
                  <a:lnTo>
                    <a:pt x="148" y="104"/>
                  </a:lnTo>
                  <a:lnTo>
                    <a:pt x="80" y="54"/>
                  </a:lnTo>
                  <a:lnTo>
                    <a:pt x="46" y="29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13">
              <a:extLst>
                <a:ext uri="{FF2B5EF4-FFF2-40B4-BE49-F238E27FC236}">
                  <a16:creationId xmlns:a16="http://schemas.microsoft.com/office/drawing/2014/main" id="{EFD65C8F-EB64-F7D7-7978-C8F8635BA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940"/>
              <a:ext cx="814" cy="437"/>
            </a:xfrm>
            <a:custGeom>
              <a:avLst/>
              <a:gdLst>
                <a:gd name="T0" fmla="*/ 16 w 2444"/>
                <a:gd name="T1" fmla="*/ 1275 h 1311"/>
                <a:gd name="T2" fmla="*/ 33 w 2444"/>
                <a:gd name="T3" fmla="*/ 1130 h 1311"/>
                <a:gd name="T4" fmla="*/ 43 w 2444"/>
                <a:gd name="T5" fmla="*/ 1043 h 1311"/>
                <a:gd name="T6" fmla="*/ 44 w 2444"/>
                <a:gd name="T7" fmla="*/ 954 h 1311"/>
                <a:gd name="T8" fmla="*/ 40 w 2444"/>
                <a:gd name="T9" fmla="*/ 837 h 1311"/>
                <a:gd name="T10" fmla="*/ 38 w 2444"/>
                <a:gd name="T11" fmla="*/ 720 h 1311"/>
                <a:gd name="T12" fmla="*/ 47 w 2444"/>
                <a:gd name="T13" fmla="*/ 632 h 1311"/>
                <a:gd name="T14" fmla="*/ 59 w 2444"/>
                <a:gd name="T15" fmla="*/ 579 h 1311"/>
                <a:gd name="T16" fmla="*/ 84 w 2444"/>
                <a:gd name="T17" fmla="*/ 508 h 1311"/>
                <a:gd name="T18" fmla="*/ 118 w 2444"/>
                <a:gd name="T19" fmla="*/ 441 h 1311"/>
                <a:gd name="T20" fmla="*/ 145 w 2444"/>
                <a:gd name="T21" fmla="*/ 400 h 1311"/>
                <a:gd name="T22" fmla="*/ 190 w 2444"/>
                <a:gd name="T23" fmla="*/ 341 h 1311"/>
                <a:gd name="T24" fmla="*/ 241 w 2444"/>
                <a:gd name="T25" fmla="*/ 285 h 1311"/>
                <a:gd name="T26" fmla="*/ 297 w 2444"/>
                <a:gd name="T27" fmla="*/ 236 h 1311"/>
                <a:gd name="T28" fmla="*/ 359 w 2444"/>
                <a:gd name="T29" fmla="*/ 193 h 1311"/>
                <a:gd name="T30" fmla="*/ 423 w 2444"/>
                <a:gd name="T31" fmla="*/ 155 h 1311"/>
                <a:gd name="T32" fmla="*/ 476 w 2444"/>
                <a:gd name="T33" fmla="*/ 131 h 1311"/>
                <a:gd name="T34" fmla="*/ 586 w 2444"/>
                <a:gd name="T35" fmla="*/ 91 h 1311"/>
                <a:gd name="T36" fmla="*/ 757 w 2444"/>
                <a:gd name="T37" fmla="*/ 49 h 1311"/>
                <a:gd name="T38" fmla="*/ 872 w 2444"/>
                <a:gd name="T39" fmla="*/ 32 h 1311"/>
                <a:gd name="T40" fmla="*/ 1013 w 2444"/>
                <a:gd name="T41" fmla="*/ 19 h 1311"/>
                <a:gd name="T42" fmla="*/ 1248 w 2444"/>
                <a:gd name="T43" fmla="*/ 15 h 1311"/>
                <a:gd name="T44" fmla="*/ 1352 w 2444"/>
                <a:gd name="T45" fmla="*/ 19 h 1311"/>
                <a:gd name="T46" fmla="*/ 1612 w 2444"/>
                <a:gd name="T47" fmla="*/ 38 h 1311"/>
                <a:gd name="T48" fmla="*/ 1713 w 2444"/>
                <a:gd name="T49" fmla="*/ 43 h 1311"/>
                <a:gd name="T50" fmla="*/ 1962 w 2444"/>
                <a:gd name="T51" fmla="*/ 43 h 1311"/>
                <a:gd name="T52" fmla="*/ 2154 w 2444"/>
                <a:gd name="T53" fmla="*/ 35 h 1311"/>
                <a:gd name="T54" fmla="*/ 2295 w 2444"/>
                <a:gd name="T55" fmla="*/ 32 h 1311"/>
                <a:gd name="T56" fmla="*/ 2434 w 2444"/>
                <a:gd name="T57" fmla="*/ 41 h 1311"/>
                <a:gd name="T58" fmla="*/ 2440 w 2444"/>
                <a:gd name="T59" fmla="*/ 39 h 1311"/>
                <a:gd name="T60" fmla="*/ 2444 w 2444"/>
                <a:gd name="T61" fmla="*/ 32 h 1311"/>
                <a:gd name="T62" fmla="*/ 2438 w 2444"/>
                <a:gd name="T63" fmla="*/ 27 h 1311"/>
                <a:gd name="T64" fmla="*/ 2385 w 2444"/>
                <a:gd name="T65" fmla="*/ 20 h 1311"/>
                <a:gd name="T66" fmla="*/ 2223 w 2444"/>
                <a:gd name="T67" fmla="*/ 17 h 1311"/>
                <a:gd name="T68" fmla="*/ 2008 w 2444"/>
                <a:gd name="T69" fmla="*/ 27 h 1311"/>
                <a:gd name="T70" fmla="*/ 1761 w 2444"/>
                <a:gd name="T71" fmla="*/ 28 h 1311"/>
                <a:gd name="T72" fmla="*/ 1577 w 2444"/>
                <a:gd name="T73" fmla="*/ 20 h 1311"/>
                <a:gd name="T74" fmla="*/ 1400 w 2444"/>
                <a:gd name="T75" fmla="*/ 8 h 1311"/>
                <a:gd name="T76" fmla="*/ 1226 w 2444"/>
                <a:gd name="T77" fmla="*/ 0 h 1311"/>
                <a:gd name="T78" fmla="*/ 1051 w 2444"/>
                <a:gd name="T79" fmla="*/ 1 h 1311"/>
                <a:gd name="T80" fmla="*/ 878 w 2444"/>
                <a:gd name="T81" fmla="*/ 15 h 1311"/>
                <a:gd name="T82" fmla="*/ 707 w 2444"/>
                <a:gd name="T83" fmla="*/ 44 h 1311"/>
                <a:gd name="T84" fmla="*/ 595 w 2444"/>
                <a:gd name="T85" fmla="*/ 73 h 1311"/>
                <a:gd name="T86" fmla="*/ 466 w 2444"/>
                <a:gd name="T87" fmla="*/ 120 h 1311"/>
                <a:gd name="T88" fmla="*/ 348 w 2444"/>
                <a:gd name="T89" fmla="*/ 183 h 1311"/>
                <a:gd name="T90" fmla="*/ 273 w 2444"/>
                <a:gd name="T91" fmla="*/ 236 h 1311"/>
                <a:gd name="T92" fmla="*/ 181 w 2444"/>
                <a:gd name="T93" fmla="*/ 327 h 1311"/>
                <a:gd name="T94" fmla="*/ 107 w 2444"/>
                <a:gd name="T95" fmla="*/ 433 h 1311"/>
                <a:gd name="T96" fmla="*/ 68 w 2444"/>
                <a:gd name="T97" fmla="*/ 509 h 1311"/>
                <a:gd name="T98" fmla="*/ 44 w 2444"/>
                <a:gd name="T99" fmla="*/ 578 h 1311"/>
                <a:gd name="T100" fmla="*/ 30 w 2444"/>
                <a:gd name="T101" fmla="*/ 647 h 1311"/>
                <a:gd name="T102" fmla="*/ 24 w 2444"/>
                <a:gd name="T103" fmla="*/ 741 h 1311"/>
                <a:gd name="T104" fmla="*/ 28 w 2444"/>
                <a:gd name="T105" fmla="*/ 884 h 1311"/>
                <a:gd name="T106" fmla="*/ 29 w 2444"/>
                <a:gd name="T107" fmla="*/ 987 h 1311"/>
                <a:gd name="T108" fmla="*/ 23 w 2444"/>
                <a:gd name="T109" fmla="*/ 1091 h 1311"/>
                <a:gd name="T110" fmla="*/ 4 w 2444"/>
                <a:gd name="T111" fmla="*/ 1251 h 1311"/>
                <a:gd name="T112" fmla="*/ 0 w 2444"/>
                <a:gd name="T113" fmla="*/ 1304 h 1311"/>
                <a:gd name="T114" fmla="*/ 4 w 2444"/>
                <a:gd name="T115" fmla="*/ 1311 h 1311"/>
                <a:gd name="T116" fmla="*/ 13 w 2444"/>
                <a:gd name="T117" fmla="*/ 1310 h 1311"/>
                <a:gd name="T118" fmla="*/ 15 w 2444"/>
                <a:gd name="T119" fmla="*/ 1304 h 1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44" h="1311">
                  <a:moveTo>
                    <a:pt x="15" y="1304"/>
                  </a:moveTo>
                  <a:lnTo>
                    <a:pt x="15" y="1304"/>
                  </a:lnTo>
                  <a:lnTo>
                    <a:pt x="16" y="1275"/>
                  </a:lnTo>
                  <a:lnTo>
                    <a:pt x="19" y="1246"/>
                  </a:lnTo>
                  <a:lnTo>
                    <a:pt x="25" y="1188"/>
                  </a:lnTo>
                  <a:lnTo>
                    <a:pt x="33" y="1130"/>
                  </a:lnTo>
                  <a:lnTo>
                    <a:pt x="40" y="1072"/>
                  </a:lnTo>
                  <a:lnTo>
                    <a:pt x="40" y="1072"/>
                  </a:lnTo>
                  <a:lnTo>
                    <a:pt x="43" y="1043"/>
                  </a:lnTo>
                  <a:lnTo>
                    <a:pt x="44" y="1014"/>
                  </a:lnTo>
                  <a:lnTo>
                    <a:pt x="44" y="985"/>
                  </a:lnTo>
                  <a:lnTo>
                    <a:pt x="44" y="954"/>
                  </a:lnTo>
                  <a:lnTo>
                    <a:pt x="43" y="896"/>
                  </a:lnTo>
                  <a:lnTo>
                    <a:pt x="40" y="837"/>
                  </a:lnTo>
                  <a:lnTo>
                    <a:pt x="40" y="837"/>
                  </a:lnTo>
                  <a:lnTo>
                    <a:pt x="38" y="779"/>
                  </a:lnTo>
                  <a:lnTo>
                    <a:pt x="38" y="749"/>
                  </a:lnTo>
                  <a:lnTo>
                    <a:pt x="38" y="720"/>
                  </a:lnTo>
                  <a:lnTo>
                    <a:pt x="40" y="690"/>
                  </a:lnTo>
                  <a:lnTo>
                    <a:pt x="43" y="661"/>
                  </a:lnTo>
                  <a:lnTo>
                    <a:pt x="47" y="632"/>
                  </a:lnTo>
                  <a:lnTo>
                    <a:pt x="53" y="603"/>
                  </a:lnTo>
                  <a:lnTo>
                    <a:pt x="53" y="603"/>
                  </a:lnTo>
                  <a:lnTo>
                    <a:pt x="59" y="579"/>
                  </a:lnTo>
                  <a:lnTo>
                    <a:pt x="67" y="555"/>
                  </a:lnTo>
                  <a:lnTo>
                    <a:pt x="76" y="531"/>
                  </a:lnTo>
                  <a:lnTo>
                    <a:pt x="84" y="508"/>
                  </a:lnTo>
                  <a:lnTo>
                    <a:pt x="94" y="485"/>
                  </a:lnTo>
                  <a:lnTo>
                    <a:pt x="106" y="464"/>
                  </a:lnTo>
                  <a:lnTo>
                    <a:pt x="118" y="441"/>
                  </a:lnTo>
                  <a:lnTo>
                    <a:pt x="131" y="421"/>
                  </a:lnTo>
                  <a:lnTo>
                    <a:pt x="131" y="421"/>
                  </a:lnTo>
                  <a:lnTo>
                    <a:pt x="145" y="400"/>
                  </a:lnTo>
                  <a:lnTo>
                    <a:pt x="159" y="380"/>
                  </a:lnTo>
                  <a:lnTo>
                    <a:pt x="174" y="359"/>
                  </a:lnTo>
                  <a:lnTo>
                    <a:pt x="190" y="341"/>
                  </a:lnTo>
                  <a:lnTo>
                    <a:pt x="207" y="322"/>
                  </a:lnTo>
                  <a:lnTo>
                    <a:pt x="223" y="303"/>
                  </a:lnTo>
                  <a:lnTo>
                    <a:pt x="241" y="285"/>
                  </a:lnTo>
                  <a:lnTo>
                    <a:pt x="260" y="269"/>
                  </a:lnTo>
                  <a:lnTo>
                    <a:pt x="278" y="252"/>
                  </a:lnTo>
                  <a:lnTo>
                    <a:pt x="297" y="236"/>
                  </a:lnTo>
                  <a:lnTo>
                    <a:pt x="318" y="221"/>
                  </a:lnTo>
                  <a:lnTo>
                    <a:pt x="338" y="207"/>
                  </a:lnTo>
                  <a:lnTo>
                    <a:pt x="359" y="193"/>
                  </a:lnTo>
                  <a:lnTo>
                    <a:pt x="379" y="179"/>
                  </a:lnTo>
                  <a:lnTo>
                    <a:pt x="402" y="167"/>
                  </a:lnTo>
                  <a:lnTo>
                    <a:pt x="423" y="155"/>
                  </a:lnTo>
                  <a:lnTo>
                    <a:pt x="423" y="155"/>
                  </a:lnTo>
                  <a:lnTo>
                    <a:pt x="450" y="143"/>
                  </a:lnTo>
                  <a:lnTo>
                    <a:pt x="476" y="131"/>
                  </a:lnTo>
                  <a:lnTo>
                    <a:pt x="503" y="120"/>
                  </a:lnTo>
                  <a:lnTo>
                    <a:pt x="531" y="109"/>
                  </a:lnTo>
                  <a:lnTo>
                    <a:pt x="586" y="91"/>
                  </a:lnTo>
                  <a:lnTo>
                    <a:pt x="643" y="75"/>
                  </a:lnTo>
                  <a:lnTo>
                    <a:pt x="699" y="61"/>
                  </a:lnTo>
                  <a:lnTo>
                    <a:pt x="757" y="49"/>
                  </a:lnTo>
                  <a:lnTo>
                    <a:pt x="814" y="39"/>
                  </a:lnTo>
                  <a:lnTo>
                    <a:pt x="872" y="32"/>
                  </a:lnTo>
                  <a:lnTo>
                    <a:pt x="872" y="32"/>
                  </a:lnTo>
                  <a:lnTo>
                    <a:pt x="919" y="27"/>
                  </a:lnTo>
                  <a:lnTo>
                    <a:pt x="965" y="23"/>
                  </a:lnTo>
                  <a:lnTo>
                    <a:pt x="1013" y="19"/>
                  </a:lnTo>
                  <a:lnTo>
                    <a:pt x="1060" y="18"/>
                  </a:lnTo>
                  <a:lnTo>
                    <a:pt x="1155" y="15"/>
                  </a:lnTo>
                  <a:lnTo>
                    <a:pt x="1248" y="15"/>
                  </a:lnTo>
                  <a:lnTo>
                    <a:pt x="1248" y="15"/>
                  </a:lnTo>
                  <a:lnTo>
                    <a:pt x="1301" y="17"/>
                  </a:lnTo>
                  <a:lnTo>
                    <a:pt x="1352" y="19"/>
                  </a:lnTo>
                  <a:lnTo>
                    <a:pt x="1456" y="27"/>
                  </a:lnTo>
                  <a:lnTo>
                    <a:pt x="1560" y="34"/>
                  </a:lnTo>
                  <a:lnTo>
                    <a:pt x="1612" y="38"/>
                  </a:lnTo>
                  <a:lnTo>
                    <a:pt x="1664" y="41"/>
                  </a:lnTo>
                  <a:lnTo>
                    <a:pt x="1664" y="41"/>
                  </a:lnTo>
                  <a:lnTo>
                    <a:pt x="1713" y="43"/>
                  </a:lnTo>
                  <a:lnTo>
                    <a:pt x="1763" y="44"/>
                  </a:lnTo>
                  <a:lnTo>
                    <a:pt x="1863" y="44"/>
                  </a:lnTo>
                  <a:lnTo>
                    <a:pt x="1962" y="43"/>
                  </a:lnTo>
                  <a:lnTo>
                    <a:pt x="2062" y="41"/>
                  </a:lnTo>
                  <a:lnTo>
                    <a:pt x="2062" y="41"/>
                  </a:lnTo>
                  <a:lnTo>
                    <a:pt x="2154" y="35"/>
                  </a:lnTo>
                  <a:lnTo>
                    <a:pt x="2201" y="33"/>
                  </a:lnTo>
                  <a:lnTo>
                    <a:pt x="2249" y="32"/>
                  </a:lnTo>
                  <a:lnTo>
                    <a:pt x="2295" y="32"/>
                  </a:lnTo>
                  <a:lnTo>
                    <a:pt x="2342" y="32"/>
                  </a:lnTo>
                  <a:lnTo>
                    <a:pt x="2387" y="35"/>
                  </a:lnTo>
                  <a:lnTo>
                    <a:pt x="2434" y="41"/>
                  </a:lnTo>
                  <a:lnTo>
                    <a:pt x="2434" y="41"/>
                  </a:lnTo>
                  <a:lnTo>
                    <a:pt x="2438" y="41"/>
                  </a:lnTo>
                  <a:lnTo>
                    <a:pt x="2440" y="39"/>
                  </a:lnTo>
                  <a:lnTo>
                    <a:pt x="2441" y="37"/>
                  </a:lnTo>
                  <a:lnTo>
                    <a:pt x="2443" y="34"/>
                  </a:lnTo>
                  <a:lnTo>
                    <a:pt x="2444" y="32"/>
                  </a:lnTo>
                  <a:lnTo>
                    <a:pt x="2443" y="29"/>
                  </a:lnTo>
                  <a:lnTo>
                    <a:pt x="2441" y="28"/>
                  </a:lnTo>
                  <a:lnTo>
                    <a:pt x="2438" y="27"/>
                  </a:lnTo>
                  <a:lnTo>
                    <a:pt x="2438" y="27"/>
                  </a:lnTo>
                  <a:lnTo>
                    <a:pt x="2411" y="23"/>
                  </a:lnTo>
                  <a:lnTo>
                    <a:pt x="2385" y="20"/>
                  </a:lnTo>
                  <a:lnTo>
                    <a:pt x="2331" y="17"/>
                  </a:lnTo>
                  <a:lnTo>
                    <a:pt x="2278" y="15"/>
                  </a:lnTo>
                  <a:lnTo>
                    <a:pt x="2223" y="17"/>
                  </a:lnTo>
                  <a:lnTo>
                    <a:pt x="2115" y="22"/>
                  </a:lnTo>
                  <a:lnTo>
                    <a:pt x="2062" y="25"/>
                  </a:lnTo>
                  <a:lnTo>
                    <a:pt x="2008" y="27"/>
                  </a:lnTo>
                  <a:lnTo>
                    <a:pt x="2008" y="27"/>
                  </a:lnTo>
                  <a:lnTo>
                    <a:pt x="1884" y="28"/>
                  </a:lnTo>
                  <a:lnTo>
                    <a:pt x="1761" y="28"/>
                  </a:lnTo>
                  <a:lnTo>
                    <a:pt x="1700" y="25"/>
                  </a:lnTo>
                  <a:lnTo>
                    <a:pt x="1639" y="23"/>
                  </a:lnTo>
                  <a:lnTo>
                    <a:pt x="1577" y="20"/>
                  </a:lnTo>
                  <a:lnTo>
                    <a:pt x="1515" y="15"/>
                  </a:lnTo>
                  <a:lnTo>
                    <a:pt x="1515" y="15"/>
                  </a:lnTo>
                  <a:lnTo>
                    <a:pt x="1400" y="8"/>
                  </a:lnTo>
                  <a:lnTo>
                    <a:pt x="1342" y="5"/>
                  </a:lnTo>
                  <a:lnTo>
                    <a:pt x="1284" y="3"/>
                  </a:lnTo>
                  <a:lnTo>
                    <a:pt x="1226" y="0"/>
                  </a:lnTo>
                  <a:lnTo>
                    <a:pt x="1168" y="0"/>
                  </a:lnTo>
                  <a:lnTo>
                    <a:pt x="1109" y="0"/>
                  </a:lnTo>
                  <a:lnTo>
                    <a:pt x="1051" y="1"/>
                  </a:lnTo>
                  <a:lnTo>
                    <a:pt x="993" y="5"/>
                  </a:lnTo>
                  <a:lnTo>
                    <a:pt x="935" y="9"/>
                  </a:lnTo>
                  <a:lnTo>
                    <a:pt x="878" y="15"/>
                  </a:lnTo>
                  <a:lnTo>
                    <a:pt x="820" y="23"/>
                  </a:lnTo>
                  <a:lnTo>
                    <a:pt x="764" y="33"/>
                  </a:lnTo>
                  <a:lnTo>
                    <a:pt x="707" y="44"/>
                  </a:lnTo>
                  <a:lnTo>
                    <a:pt x="650" y="57"/>
                  </a:lnTo>
                  <a:lnTo>
                    <a:pt x="595" y="73"/>
                  </a:lnTo>
                  <a:lnTo>
                    <a:pt x="595" y="73"/>
                  </a:lnTo>
                  <a:lnTo>
                    <a:pt x="551" y="87"/>
                  </a:lnTo>
                  <a:lnTo>
                    <a:pt x="508" y="102"/>
                  </a:lnTo>
                  <a:lnTo>
                    <a:pt x="466" y="120"/>
                  </a:lnTo>
                  <a:lnTo>
                    <a:pt x="426" y="139"/>
                  </a:lnTo>
                  <a:lnTo>
                    <a:pt x="386" y="159"/>
                  </a:lnTo>
                  <a:lnTo>
                    <a:pt x="348" y="183"/>
                  </a:lnTo>
                  <a:lnTo>
                    <a:pt x="310" y="208"/>
                  </a:lnTo>
                  <a:lnTo>
                    <a:pt x="273" y="236"/>
                  </a:lnTo>
                  <a:lnTo>
                    <a:pt x="273" y="236"/>
                  </a:lnTo>
                  <a:lnTo>
                    <a:pt x="242" y="265"/>
                  </a:lnTo>
                  <a:lnTo>
                    <a:pt x="210" y="295"/>
                  </a:lnTo>
                  <a:lnTo>
                    <a:pt x="181" y="327"/>
                  </a:lnTo>
                  <a:lnTo>
                    <a:pt x="155" y="361"/>
                  </a:lnTo>
                  <a:lnTo>
                    <a:pt x="130" y="396"/>
                  </a:lnTo>
                  <a:lnTo>
                    <a:pt x="107" y="433"/>
                  </a:lnTo>
                  <a:lnTo>
                    <a:pt x="86" y="470"/>
                  </a:lnTo>
                  <a:lnTo>
                    <a:pt x="68" y="509"/>
                  </a:lnTo>
                  <a:lnTo>
                    <a:pt x="68" y="509"/>
                  </a:lnTo>
                  <a:lnTo>
                    <a:pt x="59" y="532"/>
                  </a:lnTo>
                  <a:lnTo>
                    <a:pt x="52" y="555"/>
                  </a:lnTo>
                  <a:lnTo>
                    <a:pt x="44" y="578"/>
                  </a:lnTo>
                  <a:lnTo>
                    <a:pt x="39" y="600"/>
                  </a:lnTo>
                  <a:lnTo>
                    <a:pt x="34" y="624"/>
                  </a:lnTo>
                  <a:lnTo>
                    <a:pt x="30" y="647"/>
                  </a:lnTo>
                  <a:lnTo>
                    <a:pt x="28" y="671"/>
                  </a:lnTo>
                  <a:lnTo>
                    <a:pt x="26" y="693"/>
                  </a:lnTo>
                  <a:lnTo>
                    <a:pt x="24" y="741"/>
                  </a:lnTo>
                  <a:lnTo>
                    <a:pt x="24" y="788"/>
                  </a:lnTo>
                  <a:lnTo>
                    <a:pt x="25" y="836"/>
                  </a:lnTo>
                  <a:lnTo>
                    <a:pt x="28" y="884"/>
                  </a:lnTo>
                  <a:lnTo>
                    <a:pt x="28" y="884"/>
                  </a:lnTo>
                  <a:lnTo>
                    <a:pt x="29" y="936"/>
                  </a:lnTo>
                  <a:lnTo>
                    <a:pt x="29" y="987"/>
                  </a:lnTo>
                  <a:lnTo>
                    <a:pt x="28" y="1039"/>
                  </a:lnTo>
                  <a:lnTo>
                    <a:pt x="23" y="1091"/>
                  </a:lnTo>
                  <a:lnTo>
                    <a:pt x="23" y="1091"/>
                  </a:lnTo>
                  <a:lnTo>
                    <a:pt x="16" y="1144"/>
                  </a:lnTo>
                  <a:lnTo>
                    <a:pt x="9" y="1198"/>
                  </a:lnTo>
                  <a:lnTo>
                    <a:pt x="4" y="1251"/>
                  </a:lnTo>
                  <a:lnTo>
                    <a:pt x="1" y="1277"/>
                  </a:lnTo>
                  <a:lnTo>
                    <a:pt x="0" y="1304"/>
                  </a:lnTo>
                  <a:lnTo>
                    <a:pt x="0" y="1304"/>
                  </a:lnTo>
                  <a:lnTo>
                    <a:pt x="0" y="1307"/>
                  </a:lnTo>
                  <a:lnTo>
                    <a:pt x="2" y="1310"/>
                  </a:lnTo>
                  <a:lnTo>
                    <a:pt x="4" y="1311"/>
                  </a:lnTo>
                  <a:lnTo>
                    <a:pt x="7" y="1311"/>
                  </a:lnTo>
                  <a:lnTo>
                    <a:pt x="10" y="1311"/>
                  </a:lnTo>
                  <a:lnTo>
                    <a:pt x="13" y="1310"/>
                  </a:lnTo>
                  <a:lnTo>
                    <a:pt x="14" y="1307"/>
                  </a:lnTo>
                  <a:lnTo>
                    <a:pt x="15" y="1304"/>
                  </a:lnTo>
                  <a:lnTo>
                    <a:pt x="15" y="13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14">
              <a:extLst>
                <a:ext uri="{FF2B5EF4-FFF2-40B4-BE49-F238E27FC236}">
                  <a16:creationId xmlns:a16="http://schemas.microsoft.com/office/drawing/2014/main" id="{D90A7947-B380-145F-017C-A0730686D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2" y="409"/>
              <a:ext cx="716" cy="533"/>
            </a:xfrm>
            <a:custGeom>
              <a:avLst/>
              <a:gdLst>
                <a:gd name="T0" fmla="*/ 42 w 2148"/>
                <a:gd name="T1" fmla="*/ 1176 h 1599"/>
                <a:gd name="T2" fmla="*/ 45 w 2148"/>
                <a:gd name="T3" fmla="*/ 770 h 1599"/>
                <a:gd name="T4" fmla="*/ 71 w 2148"/>
                <a:gd name="T5" fmla="*/ 342 h 1599"/>
                <a:gd name="T6" fmla="*/ 137 w 2148"/>
                <a:gd name="T7" fmla="*/ 158 h 1599"/>
                <a:gd name="T8" fmla="*/ 282 w 2148"/>
                <a:gd name="T9" fmla="*/ 68 h 1599"/>
                <a:gd name="T10" fmla="*/ 624 w 2148"/>
                <a:gd name="T11" fmla="*/ 49 h 1599"/>
                <a:gd name="T12" fmla="*/ 1052 w 2148"/>
                <a:gd name="T13" fmla="*/ 22 h 1599"/>
                <a:gd name="T14" fmla="*/ 1253 w 2148"/>
                <a:gd name="T15" fmla="*/ 27 h 1599"/>
                <a:gd name="T16" fmla="*/ 1387 w 2148"/>
                <a:gd name="T17" fmla="*/ 123 h 1599"/>
                <a:gd name="T18" fmla="*/ 1595 w 2148"/>
                <a:gd name="T19" fmla="*/ 300 h 1599"/>
                <a:gd name="T20" fmla="*/ 1661 w 2148"/>
                <a:gd name="T21" fmla="*/ 385 h 1599"/>
                <a:gd name="T22" fmla="*/ 1697 w 2148"/>
                <a:gd name="T23" fmla="*/ 490 h 1599"/>
                <a:gd name="T24" fmla="*/ 1847 w 2148"/>
                <a:gd name="T25" fmla="*/ 569 h 1599"/>
                <a:gd name="T26" fmla="*/ 1937 w 2148"/>
                <a:gd name="T27" fmla="*/ 639 h 1599"/>
                <a:gd name="T28" fmla="*/ 2017 w 2148"/>
                <a:gd name="T29" fmla="*/ 858 h 1599"/>
                <a:gd name="T30" fmla="*/ 2116 w 2148"/>
                <a:gd name="T31" fmla="*/ 1080 h 1599"/>
                <a:gd name="T32" fmla="*/ 2126 w 2148"/>
                <a:gd name="T33" fmla="*/ 1246 h 1599"/>
                <a:gd name="T34" fmla="*/ 2016 w 2148"/>
                <a:gd name="T35" fmla="*/ 1390 h 1599"/>
                <a:gd name="T36" fmla="*/ 1822 w 2148"/>
                <a:gd name="T37" fmla="*/ 1500 h 1599"/>
                <a:gd name="T38" fmla="*/ 1470 w 2148"/>
                <a:gd name="T39" fmla="*/ 1585 h 1599"/>
                <a:gd name="T40" fmla="*/ 1339 w 2148"/>
                <a:gd name="T41" fmla="*/ 1560 h 1599"/>
                <a:gd name="T42" fmla="*/ 1125 w 2148"/>
                <a:gd name="T43" fmla="*/ 1550 h 1599"/>
                <a:gd name="T44" fmla="*/ 1047 w 2148"/>
                <a:gd name="T45" fmla="*/ 1508 h 1599"/>
                <a:gd name="T46" fmla="*/ 1015 w 2148"/>
                <a:gd name="T47" fmla="*/ 1423 h 1599"/>
                <a:gd name="T48" fmla="*/ 1057 w 2148"/>
                <a:gd name="T49" fmla="*/ 1348 h 1599"/>
                <a:gd name="T50" fmla="*/ 1310 w 2148"/>
                <a:gd name="T51" fmla="*/ 1280 h 1599"/>
                <a:gd name="T52" fmla="*/ 1561 w 2148"/>
                <a:gd name="T53" fmla="*/ 1169 h 1599"/>
                <a:gd name="T54" fmla="*/ 1682 w 2148"/>
                <a:gd name="T55" fmla="*/ 1031 h 1599"/>
                <a:gd name="T56" fmla="*/ 1722 w 2148"/>
                <a:gd name="T57" fmla="*/ 791 h 1599"/>
                <a:gd name="T58" fmla="*/ 1707 w 2148"/>
                <a:gd name="T59" fmla="*/ 731 h 1599"/>
                <a:gd name="T60" fmla="*/ 1696 w 2148"/>
                <a:gd name="T61" fmla="*/ 950 h 1599"/>
                <a:gd name="T62" fmla="*/ 1594 w 2148"/>
                <a:gd name="T63" fmla="*/ 1121 h 1599"/>
                <a:gd name="T64" fmla="*/ 1401 w 2148"/>
                <a:gd name="T65" fmla="*/ 1236 h 1599"/>
                <a:gd name="T66" fmla="*/ 1101 w 2148"/>
                <a:gd name="T67" fmla="*/ 1311 h 1599"/>
                <a:gd name="T68" fmla="*/ 1004 w 2148"/>
                <a:gd name="T69" fmla="*/ 1396 h 1599"/>
                <a:gd name="T70" fmla="*/ 1040 w 2148"/>
                <a:gd name="T71" fmla="*/ 1525 h 1599"/>
                <a:gd name="T72" fmla="*/ 1154 w 2148"/>
                <a:gd name="T73" fmla="*/ 1570 h 1599"/>
                <a:gd name="T74" fmla="*/ 1339 w 2148"/>
                <a:gd name="T75" fmla="*/ 1575 h 1599"/>
                <a:gd name="T76" fmla="*/ 1507 w 2148"/>
                <a:gd name="T77" fmla="*/ 1598 h 1599"/>
                <a:gd name="T78" fmla="*/ 1818 w 2148"/>
                <a:gd name="T79" fmla="*/ 1517 h 1599"/>
                <a:gd name="T80" fmla="*/ 2025 w 2148"/>
                <a:gd name="T81" fmla="*/ 1403 h 1599"/>
                <a:gd name="T82" fmla="*/ 2133 w 2148"/>
                <a:gd name="T83" fmla="*/ 1270 h 1599"/>
                <a:gd name="T84" fmla="*/ 2139 w 2148"/>
                <a:gd name="T85" fmla="*/ 1109 h 1599"/>
                <a:gd name="T86" fmla="*/ 2037 w 2148"/>
                <a:gd name="T87" fmla="*/ 868 h 1599"/>
                <a:gd name="T88" fmla="*/ 1976 w 2148"/>
                <a:gd name="T89" fmla="*/ 684 h 1599"/>
                <a:gd name="T90" fmla="*/ 1887 w 2148"/>
                <a:gd name="T91" fmla="*/ 571 h 1599"/>
                <a:gd name="T92" fmla="*/ 1729 w 2148"/>
                <a:gd name="T93" fmla="*/ 500 h 1599"/>
                <a:gd name="T94" fmla="*/ 1679 w 2148"/>
                <a:gd name="T95" fmla="*/ 398 h 1599"/>
                <a:gd name="T96" fmla="*/ 1611 w 2148"/>
                <a:gd name="T97" fmla="*/ 292 h 1599"/>
                <a:gd name="T98" fmla="*/ 1455 w 2148"/>
                <a:gd name="T99" fmla="*/ 174 h 1599"/>
                <a:gd name="T100" fmla="*/ 1272 w 2148"/>
                <a:gd name="T101" fmla="*/ 17 h 1599"/>
                <a:gd name="T102" fmla="*/ 1088 w 2148"/>
                <a:gd name="T103" fmla="*/ 5 h 1599"/>
                <a:gd name="T104" fmla="*/ 498 w 2148"/>
                <a:gd name="T105" fmla="*/ 31 h 1599"/>
                <a:gd name="T106" fmla="*/ 241 w 2148"/>
                <a:gd name="T107" fmla="*/ 65 h 1599"/>
                <a:gd name="T108" fmla="*/ 119 w 2148"/>
                <a:gd name="T109" fmla="*/ 160 h 1599"/>
                <a:gd name="T110" fmla="*/ 56 w 2148"/>
                <a:gd name="T111" fmla="*/ 331 h 1599"/>
                <a:gd name="T112" fmla="*/ 32 w 2148"/>
                <a:gd name="T113" fmla="*/ 740 h 1599"/>
                <a:gd name="T114" fmla="*/ 32 w 2148"/>
                <a:gd name="T115" fmla="*/ 1053 h 1599"/>
                <a:gd name="T116" fmla="*/ 0 w 2148"/>
                <a:gd name="T117" fmla="*/ 1429 h 1599"/>
                <a:gd name="T118" fmla="*/ 16 w 2148"/>
                <a:gd name="T119" fmla="*/ 1429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48" h="1599">
                  <a:moveTo>
                    <a:pt x="16" y="1429"/>
                  </a:moveTo>
                  <a:lnTo>
                    <a:pt x="16" y="1429"/>
                  </a:lnTo>
                  <a:lnTo>
                    <a:pt x="16" y="1404"/>
                  </a:lnTo>
                  <a:lnTo>
                    <a:pt x="18" y="1379"/>
                  </a:lnTo>
                  <a:lnTo>
                    <a:pt x="23" y="1329"/>
                  </a:lnTo>
                  <a:lnTo>
                    <a:pt x="29" y="1279"/>
                  </a:lnTo>
                  <a:lnTo>
                    <a:pt x="36" y="1229"/>
                  </a:lnTo>
                  <a:lnTo>
                    <a:pt x="36" y="1229"/>
                  </a:lnTo>
                  <a:lnTo>
                    <a:pt x="42" y="1176"/>
                  </a:lnTo>
                  <a:lnTo>
                    <a:pt x="46" y="1123"/>
                  </a:lnTo>
                  <a:lnTo>
                    <a:pt x="47" y="1070"/>
                  </a:lnTo>
                  <a:lnTo>
                    <a:pt x="47" y="1017"/>
                  </a:lnTo>
                  <a:lnTo>
                    <a:pt x="47" y="1017"/>
                  </a:lnTo>
                  <a:lnTo>
                    <a:pt x="43" y="893"/>
                  </a:lnTo>
                  <a:lnTo>
                    <a:pt x="43" y="832"/>
                  </a:lnTo>
                  <a:lnTo>
                    <a:pt x="43" y="800"/>
                  </a:lnTo>
                  <a:lnTo>
                    <a:pt x="45" y="770"/>
                  </a:lnTo>
                  <a:lnTo>
                    <a:pt x="45" y="770"/>
                  </a:lnTo>
                  <a:lnTo>
                    <a:pt x="51" y="669"/>
                  </a:lnTo>
                  <a:lnTo>
                    <a:pt x="53" y="620"/>
                  </a:lnTo>
                  <a:lnTo>
                    <a:pt x="55" y="569"/>
                  </a:lnTo>
                  <a:lnTo>
                    <a:pt x="55" y="569"/>
                  </a:lnTo>
                  <a:lnTo>
                    <a:pt x="56" y="519"/>
                  </a:lnTo>
                  <a:lnTo>
                    <a:pt x="58" y="468"/>
                  </a:lnTo>
                  <a:lnTo>
                    <a:pt x="61" y="418"/>
                  </a:lnTo>
                  <a:lnTo>
                    <a:pt x="67" y="368"/>
                  </a:lnTo>
                  <a:lnTo>
                    <a:pt x="71" y="342"/>
                  </a:lnTo>
                  <a:lnTo>
                    <a:pt x="75" y="317"/>
                  </a:lnTo>
                  <a:lnTo>
                    <a:pt x="81" y="293"/>
                  </a:lnTo>
                  <a:lnTo>
                    <a:pt x="87" y="269"/>
                  </a:lnTo>
                  <a:lnTo>
                    <a:pt x="95" y="245"/>
                  </a:lnTo>
                  <a:lnTo>
                    <a:pt x="104" y="221"/>
                  </a:lnTo>
                  <a:lnTo>
                    <a:pt x="114" y="199"/>
                  </a:lnTo>
                  <a:lnTo>
                    <a:pt x="127" y="176"/>
                  </a:lnTo>
                  <a:lnTo>
                    <a:pt x="127" y="176"/>
                  </a:lnTo>
                  <a:lnTo>
                    <a:pt x="137" y="158"/>
                  </a:lnTo>
                  <a:lnTo>
                    <a:pt x="149" y="143"/>
                  </a:lnTo>
                  <a:lnTo>
                    <a:pt x="162" y="129"/>
                  </a:lnTo>
                  <a:lnTo>
                    <a:pt x="177" y="117"/>
                  </a:lnTo>
                  <a:lnTo>
                    <a:pt x="192" y="107"/>
                  </a:lnTo>
                  <a:lnTo>
                    <a:pt x="208" y="97"/>
                  </a:lnTo>
                  <a:lnTo>
                    <a:pt x="226" y="88"/>
                  </a:lnTo>
                  <a:lnTo>
                    <a:pt x="244" y="80"/>
                  </a:lnTo>
                  <a:lnTo>
                    <a:pt x="263" y="74"/>
                  </a:lnTo>
                  <a:lnTo>
                    <a:pt x="282" y="68"/>
                  </a:lnTo>
                  <a:lnTo>
                    <a:pt x="300" y="63"/>
                  </a:lnTo>
                  <a:lnTo>
                    <a:pt x="321" y="59"/>
                  </a:lnTo>
                  <a:lnTo>
                    <a:pt x="358" y="52"/>
                  </a:lnTo>
                  <a:lnTo>
                    <a:pt x="398" y="49"/>
                  </a:lnTo>
                  <a:lnTo>
                    <a:pt x="398" y="49"/>
                  </a:lnTo>
                  <a:lnTo>
                    <a:pt x="435" y="47"/>
                  </a:lnTo>
                  <a:lnTo>
                    <a:pt x="473" y="46"/>
                  </a:lnTo>
                  <a:lnTo>
                    <a:pt x="549" y="46"/>
                  </a:lnTo>
                  <a:lnTo>
                    <a:pt x="624" y="49"/>
                  </a:lnTo>
                  <a:lnTo>
                    <a:pt x="663" y="49"/>
                  </a:lnTo>
                  <a:lnTo>
                    <a:pt x="701" y="47"/>
                  </a:lnTo>
                  <a:lnTo>
                    <a:pt x="701" y="47"/>
                  </a:lnTo>
                  <a:lnTo>
                    <a:pt x="822" y="42"/>
                  </a:lnTo>
                  <a:lnTo>
                    <a:pt x="884" y="39"/>
                  </a:lnTo>
                  <a:lnTo>
                    <a:pt x="945" y="34"/>
                  </a:lnTo>
                  <a:lnTo>
                    <a:pt x="945" y="34"/>
                  </a:lnTo>
                  <a:lnTo>
                    <a:pt x="998" y="29"/>
                  </a:lnTo>
                  <a:lnTo>
                    <a:pt x="1052" y="22"/>
                  </a:lnTo>
                  <a:lnTo>
                    <a:pt x="1105" y="17"/>
                  </a:lnTo>
                  <a:lnTo>
                    <a:pt x="1131" y="16"/>
                  </a:lnTo>
                  <a:lnTo>
                    <a:pt x="1159" y="15"/>
                  </a:lnTo>
                  <a:lnTo>
                    <a:pt x="1159" y="15"/>
                  </a:lnTo>
                  <a:lnTo>
                    <a:pt x="1183" y="16"/>
                  </a:lnTo>
                  <a:lnTo>
                    <a:pt x="1207" y="17"/>
                  </a:lnTo>
                  <a:lnTo>
                    <a:pt x="1231" y="21"/>
                  </a:lnTo>
                  <a:lnTo>
                    <a:pt x="1253" y="27"/>
                  </a:lnTo>
                  <a:lnTo>
                    <a:pt x="1253" y="27"/>
                  </a:lnTo>
                  <a:lnTo>
                    <a:pt x="1267" y="32"/>
                  </a:lnTo>
                  <a:lnTo>
                    <a:pt x="1281" y="37"/>
                  </a:lnTo>
                  <a:lnTo>
                    <a:pt x="1294" y="45"/>
                  </a:lnTo>
                  <a:lnTo>
                    <a:pt x="1306" y="52"/>
                  </a:lnTo>
                  <a:lnTo>
                    <a:pt x="1329" y="70"/>
                  </a:lnTo>
                  <a:lnTo>
                    <a:pt x="1352" y="89"/>
                  </a:lnTo>
                  <a:lnTo>
                    <a:pt x="1352" y="89"/>
                  </a:lnTo>
                  <a:lnTo>
                    <a:pt x="1369" y="105"/>
                  </a:lnTo>
                  <a:lnTo>
                    <a:pt x="1387" y="123"/>
                  </a:lnTo>
                  <a:lnTo>
                    <a:pt x="1421" y="160"/>
                  </a:lnTo>
                  <a:lnTo>
                    <a:pt x="1455" y="195"/>
                  </a:lnTo>
                  <a:lnTo>
                    <a:pt x="1473" y="213"/>
                  </a:lnTo>
                  <a:lnTo>
                    <a:pt x="1492" y="229"/>
                  </a:lnTo>
                  <a:lnTo>
                    <a:pt x="1492" y="229"/>
                  </a:lnTo>
                  <a:lnTo>
                    <a:pt x="1512" y="244"/>
                  </a:lnTo>
                  <a:lnTo>
                    <a:pt x="1532" y="259"/>
                  </a:lnTo>
                  <a:lnTo>
                    <a:pt x="1575" y="286"/>
                  </a:lnTo>
                  <a:lnTo>
                    <a:pt x="1595" y="300"/>
                  </a:lnTo>
                  <a:lnTo>
                    <a:pt x="1615" y="315"/>
                  </a:lnTo>
                  <a:lnTo>
                    <a:pt x="1624" y="324"/>
                  </a:lnTo>
                  <a:lnTo>
                    <a:pt x="1633" y="332"/>
                  </a:lnTo>
                  <a:lnTo>
                    <a:pt x="1640" y="342"/>
                  </a:lnTo>
                  <a:lnTo>
                    <a:pt x="1648" y="353"/>
                  </a:lnTo>
                  <a:lnTo>
                    <a:pt x="1648" y="353"/>
                  </a:lnTo>
                  <a:lnTo>
                    <a:pt x="1653" y="364"/>
                  </a:lnTo>
                  <a:lnTo>
                    <a:pt x="1658" y="375"/>
                  </a:lnTo>
                  <a:lnTo>
                    <a:pt x="1661" y="385"/>
                  </a:lnTo>
                  <a:lnTo>
                    <a:pt x="1664" y="397"/>
                  </a:lnTo>
                  <a:lnTo>
                    <a:pt x="1668" y="421"/>
                  </a:lnTo>
                  <a:lnTo>
                    <a:pt x="1672" y="443"/>
                  </a:lnTo>
                  <a:lnTo>
                    <a:pt x="1672" y="443"/>
                  </a:lnTo>
                  <a:lnTo>
                    <a:pt x="1674" y="453"/>
                  </a:lnTo>
                  <a:lnTo>
                    <a:pt x="1678" y="463"/>
                  </a:lnTo>
                  <a:lnTo>
                    <a:pt x="1684" y="472"/>
                  </a:lnTo>
                  <a:lnTo>
                    <a:pt x="1690" y="481"/>
                  </a:lnTo>
                  <a:lnTo>
                    <a:pt x="1697" y="490"/>
                  </a:lnTo>
                  <a:lnTo>
                    <a:pt x="1703" y="497"/>
                  </a:lnTo>
                  <a:lnTo>
                    <a:pt x="1720" y="511"/>
                  </a:lnTo>
                  <a:lnTo>
                    <a:pt x="1720" y="511"/>
                  </a:lnTo>
                  <a:lnTo>
                    <a:pt x="1735" y="524"/>
                  </a:lnTo>
                  <a:lnTo>
                    <a:pt x="1753" y="534"/>
                  </a:lnTo>
                  <a:lnTo>
                    <a:pt x="1771" y="542"/>
                  </a:lnTo>
                  <a:lnTo>
                    <a:pt x="1789" y="549"/>
                  </a:lnTo>
                  <a:lnTo>
                    <a:pt x="1828" y="562"/>
                  </a:lnTo>
                  <a:lnTo>
                    <a:pt x="1847" y="569"/>
                  </a:lnTo>
                  <a:lnTo>
                    <a:pt x="1865" y="577"/>
                  </a:lnTo>
                  <a:lnTo>
                    <a:pt x="1865" y="577"/>
                  </a:lnTo>
                  <a:lnTo>
                    <a:pt x="1876" y="582"/>
                  </a:lnTo>
                  <a:lnTo>
                    <a:pt x="1887" y="588"/>
                  </a:lnTo>
                  <a:lnTo>
                    <a:pt x="1896" y="596"/>
                  </a:lnTo>
                  <a:lnTo>
                    <a:pt x="1906" y="603"/>
                  </a:lnTo>
                  <a:lnTo>
                    <a:pt x="1914" y="612"/>
                  </a:lnTo>
                  <a:lnTo>
                    <a:pt x="1923" y="620"/>
                  </a:lnTo>
                  <a:lnTo>
                    <a:pt x="1937" y="639"/>
                  </a:lnTo>
                  <a:lnTo>
                    <a:pt x="1948" y="660"/>
                  </a:lnTo>
                  <a:lnTo>
                    <a:pt x="1958" y="682"/>
                  </a:lnTo>
                  <a:lnTo>
                    <a:pt x="1967" y="704"/>
                  </a:lnTo>
                  <a:lnTo>
                    <a:pt x="1974" y="727"/>
                  </a:lnTo>
                  <a:lnTo>
                    <a:pt x="1974" y="727"/>
                  </a:lnTo>
                  <a:lnTo>
                    <a:pt x="1988" y="771"/>
                  </a:lnTo>
                  <a:lnTo>
                    <a:pt x="2001" y="815"/>
                  </a:lnTo>
                  <a:lnTo>
                    <a:pt x="2008" y="837"/>
                  </a:lnTo>
                  <a:lnTo>
                    <a:pt x="2017" y="858"/>
                  </a:lnTo>
                  <a:lnTo>
                    <a:pt x="2026" y="879"/>
                  </a:lnTo>
                  <a:lnTo>
                    <a:pt x="2036" y="900"/>
                  </a:lnTo>
                  <a:lnTo>
                    <a:pt x="2036" y="900"/>
                  </a:lnTo>
                  <a:lnTo>
                    <a:pt x="2058" y="939"/>
                  </a:lnTo>
                  <a:lnTo>
                    <a:pt x="2076" y="978"/>
                  </a:lnTo>
                  <a:lnTo>
                    <a:pt x="2094" y="1018"/>
                  </a:lnTo>
                  <a:lnTo>
                    <a:pt x="2109" y="1058"/>
                  </a:lnTo>
                  <a:lnTo>
                    <a:pt x="2109" y="1058"/>
                  </a:lnTo>
                  <a:lnTo>
                    <a:pt x="2116" y="1080"/>
                  </a:lnTo>
                  <a:lnTo>
                    <a:pt x="2122" y="1101"/>
                  </a:lnTo>
                  <a:lnTo>
                    <a:pt x="2126" y="1123"/>
                  </a:lnTo>
                  <a:lnTo>
                    <a:pt x="2129" y="1145"/>
                  </a:lnTo>
                  <a:lnTo>
                    <a:pt x="2132" y="1167"/>
                  </a:lnTo>
                  <a:lnTo>
                    <a:pt x="2132" y="1190"/>
                  </a:lnTo>
                  <a:lnTo>
                    <a:pt x="2131" y="1211"/>
                  </a:lnTo>
                  <a:lnTo>
                    <a:pt x="2128" y="1234"/>
                  </a:lnTo>
                  <a:lnTo>
                    <a:pt x="2128" y="1234"/>
                  </a:lnTo>
                  <a:lnTo>
                    <a:pt x="2126" y="1246"/>
                  </a:lnTo>
                  <a:lnTo>
                    <a:pt x="2122" y="1258"/>
                  </a:lnTo>
                  <a:lnTo>
                    <a:pt x="2118" y="1270"/>
                  </a:lnTo>
                  <a:lnTo>
                    <a:pt x="2113" y="1282"/>
                  </a:lnTo>
                  <a:lnTo>
                    <a:pt x="2102" y="1303"/>
                  </a:lnTo>
                  <a:lnTo>
                    <a:pt x="2088" y="1322"/>
                  </a:lnTo>
                  <a:lnTo>
                    <a:pt x="2071" y="1341"/>
                  </a:lnTo>
                  <a:lnTo>
                    <a:pt x="2054" y="1358"/>
                  </a:lnTo>
                  <a:lnTo>
                    <a:pt x="2035" y="1375"/>
                  </a:lnTo>
                  <a:lnTo>
                    <a:pt x="2016" y="1390"/>
                  </a:lnTo>
                  <a:lnTo>
                    <a:pt x="2016" y="1390"/>
                  </a:lnTo>
                  <a:lnTo>
                    <a:pt x="1993" y="1406"/>
                  </a:lnTo>
                  <a:lnTo>
                    <a:pt x="1971" y="1423"/>
                  </a:lnTo>
                  <a:lnTo>
                    <a:pt x="1947" y="1438"/>
                  </a:lnTo>
                  <a:lnTo>
                    <a:pt x="1923" y="1452"/>
                  </a:lnTo>
                  <a:lnTo>
                    <a:pt x="1897" y="1464"/>
                  </a:lnTo>
                  <a:lnTo>
                    <a:pt x="1872" y="1477"/>
                  </a:lnTo>
                  <a:lnTo>
                    <a:pt x="1847" y="1490"/>
                  </a:lnTo>
                  <a:lnTo>
                    <a:pt x="1822" y="1500"/>
                  </a:lnTo>
                  <a:lnTo>
                    <a:pt x="1769" y="1520"/>
                  </a:lnTo>
                  <a:lnTo>
                    <a:pt x="1716" y="1537"/>
                  </a:lnTo>
                  <a:lnTo>
                    <a:pt x="1662" y="1553"/>
                  </a:lnTo>
                  <a:lnTo>
                    <a:pt x="1608" y="1565"/>
                  </a:lnTo>
                  <a:lnTo>
                    <a:pt x="1608" y="1565"/>
                  </a:lnTo>
                  <a:lnTo>
                    <a:pt x="1553" y="1577"/>
                  </a:lnTo>
                  <a:lnTo>
                    <a:pt x="1526" y="1580"/>
                  </a:lnTo>
                  <a:lnTo>
                    <a:pt x="1498" y="1584"/>
                  </a:lnTo>
                  <a:lnTo>
                    <a:pt x="1470" y="1585"/>
                  </a:lnTo>
                  <a:lnTo>
                    <a:pt x="1442" y="1584"/>
                  </a:lnTo>
                  <a:lnTo>
                    <a:pt x="1429" y="1583"/>
                  </a:lnTo>
                  <a:lnTo>
                    <a:pt x="1415" y="1580"/>
                  </a:lnTo>
                  <a:lnTo>
                    <a:pt x="1401" y="1577"/>
                  </a:lnTo>
                  <a:lnTo>
                    <a:pt x="1388" y="1573"/>
                  </a:lnTo>
                  <a:lnTo>
                    <a:pt x="1388" y="1573"/>
                  </a:lnTo>
                  <a:lnTo>
                    <a:pt x="1372" y="1568"/>
                  </a:lnTo>
                  <a:lnTo>
                    <a:pt x="1355" y="1564"/>
                  </a:lnTo>
                  <a:lnTo>
                    <a:pt x="1339" y="1560"/>
                  </a:lnTo>
                  <a:lnTo>
                    <a:pt x="1323" y="1559"/>
                  </a:lnTo>
                  <a:lnTo>
                    <a:pt x="1290" y="1556"/>
                  </a:lnTo>
                  <a:lnTo>
                    <a:pt x="1255" y="1556"/>
                  </a:lnTo>
                  <a:lnTo>
                    <a:pt x="1255" y="1556"/>
                  </a:lnTo>
                  <a:lnTo>
                    <a:pt x="1218" y="1558"/>
                  </a:lnTo>
                  <a:lnTo>
                    <a:pt x="1180" y="1556"/>
                  </a:lnTo>
                  <a:lnTo>
                    <a:pt x="1161" y="1555"/>
                  </a:lnTo>
                  <a:lnTo>
                    <a:pt x="1142" y="1554"/>
                  </a:lnTo>
                  <a:lnTo>
                    <a:pt x="1125" y="1550"/>
                  </a:lnTo>
                  <a:lnTo>
                    <a:pt x="1106" y="1546"/>
                  </a:lnTo>
                  <a:lnTo>
                    <a:pt x="1106" y="1546"/>
                  </a:lnTo>
                  <a:lnTo>
                    <a:pt x="1096" y="1542"/>
                  </a:lnTo>
                  <a:lnTo>
                    <a:pt x="1087" y="1539"/>
                  </a:lnTo>
                  <a:lnTo>
                    <a:pt x="1077" y="1534"/>
                  </a:lnTo>
                  <a:lnTo>
                    <a:pt x="1069" y="1529"/>
                  </a:lnTo>
                  <a:lnTo>
                    <a:pt x="1061" y="1522"/>
                  </a:lnTo>
                  <a:lnTo>
                    <a:pt x="1053" y="1515"/>
                  </a:lnTo>
                  <a:lnTo>
                    <a:pt x="1047" y="1508"/>
                  </a:lnTo>
                  <a:lnTo>
                    <a:pt x="1040" y="1500"/>
                  </a:lnTo>
                  <a:lnTo>
                    <a:pt x="1034" y="1492"/>
                  </a:lnTo>
                  <a:lnTo>
                    <a:pt x="1029" y="1483"/>
                  </a:lnTo>
                  <a:lnTo>
                    <a:pt x="1025" y="1473"/>
                  </a:lnTo>
                  <a:lnTo>
                    <a:pt x="1021" y="1464"/>
                  </a:lnTo>
                  <a:lnTo>
                    <a:pt x="1019" y="1454"/>
                  </a:lnTo>
                  <a:lnTo>
                    <a:pt x="1016" y="1443"/>
                  </a:lnTo>
                  <a:lnTo>
                    <a:pt x="1015" y="1433"/>
                  </a:lnTo>
                  <a:lnTo>
                    <a:pt x="1015" y="1423"/>
                  </a:lnTo>
                  <a:lnTo>
                    <a:pt x="1015" y="1423"/>
                  </a:lnTo>
                  <a:lnTo>
                    <a:pt x="1016" y="1410"/>
                  </a:lnTo>
                  <a:lnTo>
                    <a:pt x="1019" y="1399"/>
                  </a:lnTo>
                  <a:lnTo>
                    <a:pt x="1021" y="1389"/>
                  </a:lnTo>
                  <a:lnTo>
                    <a:pt x="1026" y="1379"/>
                  </a:lnTo>
                  <a:lnTo>
                    <a:pt x="1033" y="1370"/>
                  </a:lnTo>
                  <a:lnTo>
                    <a:pt x="1040" y="1362"/>
                  </a:lnTo>
                  <a:lnTo>
                    <a:pt x="1048" y="1355"/>
                  </a:lnTo>
                  <a:lnTo>
                    <a:pt x="1057" y="1348"/>
                  </a:lnTo>
                  <a:lnTo>
                    <a:pt x="1066" y="1343"/>
                  </a:lnTo>
                  <a:lnTo>
                    <a:pt x="1076" y="1337"/>
                  </a:lnTo>
                  <a:lnTo>
                    <a:pt x="1096" y="1329"/>
                  </a:lnTo>
                  <a:lnTo>
                    <a:pt x="1117" y="1322"/>
                  </a:lnTo>
                  <a:lnTo>
                    <a:pt x="1139" y="1318"/>
                  </a:lnTo>
                  <a:lnTo>
                    <a:pt x="1139" y="1318"/>
                  </a:lnTo>
                  <a:lnTo>
                    <a:pt x="1226" y="1300"/>
                  </a:lnTo>
                  <a:lnTo>
                    <a:pt x="1269" y="1292"/>
                  </a:lnTo>
                  <a:lnTo>
                    <a:pt x="1310" y="1280"/>
                  </a:lnTo>
                  <a:lnTo>
                    <a:pt x="1310" y="1280"/>
                  </a:lnTo>
                  <a:lnTo>
                    <a:pt x="1352" y="1269"/>
                  </a:lnTo>
                  <a:lnTo>
                    <a:pt x="1392" y="1255"/>
                  </a:lnTo>
                  <a:lnTo>
                    <a:pt x="1431" y="1240"/>
                  </a:lnTo>
                  <a:lnTo>
                    <a:pt x="1470" y="1224"/>
                  </a:lnTo>
                  <a:lnTo>
                    <a:pt x="1508" y="1203"/>
                  </a:lnTo>
                  <a:lnTo>
                    <a:pt x="1526" y="1192"/>
                  </a:lnTo>
                  <a:lnTo>
                    <a:pt x="1543" y="1181"/>
                  </a:lnTo>
                  <a:lnTo>
                    <a:pt x="1561" y="1169"/>
                  </a:lnTo>
                  <a:lnTo>
                    <a:pt x="1577" y="1155"/>
                  </a:lnTo>
                  <a:lnTo>
                    <a:pt x="1594" y="1143"/>
                  </a:lnTo>
                  <a:lnTo>
                    <a:pt x="1609" y="1128"/>
                  </a:lnTo>
                  <a:lnTo>
                    <a:pt x="1609" y="1128"/>
                  </a:lnTo>
                  <a:lnTo>
                    <a:pt x="1626" y="1110"/>
                  </a:lnTo>
                  <a:lnTo>
                    <a:pt x="1642" y="1091"/>
                  </a:lnTo>
                  <a:lnTo>
                    <a:pt x="1657" y="1072"/>
                  </a:lnTo>
                  <a:lnTo>
                    <a:pt x="1671" y="1052"/>
                  </a:lnTo>
                  <a:lnTo>
                    <a:pt x="1682" y="1031"/>
                  </a:lnTo>
                  <a:lnTo>
                    <a:pt x="1692" y="1008"/>
                  </a:lnTo>
                  <a:lnTo>
                    <a:pt x="1702" y="985"/>
                  </a:lnTo>
                  <a:lnTo>
                    <a:pt x="1708" y="963"/>
                  </a:lnTo>
                  <a:lnTo>
                    <a:pt x="1708" y="963"/>
                  </a:lnTo>
                  <a:lnTo>
                    <a:pt x="1716" y="935"/>
                  </a:lnTo>
                  <a:lnTo>
                    <a:pt x="1720" y="906"/>
                  </a:lnTo>
                  <a:lnTo>
                    <a:pt x="1722" y="877"/>
                  </a:lnTo>
                  <a:lnTo>
                    <a:pt x="1724" y="849"/>
                  </a:lnTo>
                  <a:lnTo>
                    <a:pt x="1722" y="791"/>
                  </a:lnTo>
                  <a:lnTo>
                    <a:pt x="1721" y="733"/>
                  </a:lnTo>
                  <a:lnTo>
                    <a:pt x="1721" y="733"/>
                  </a:lnTo>
                  <a:lnTo>
                    <a:pt x="1721" y="731"/>
                  </a:lnTo>
                  <a:lnTo>
                    <a:pt x="1718" y="728"/>
                  </a:lnTo>
                  <a:lnTo>
                    <a:pt x="1717" y="727"/>
                  </a:lnTo>
                  <a:lnTo>
                    <a:pt x="1713" y="726"/>
                  </a:lnTo>
                  <a:lnTo>
                    <a:pt x="1711" y="727"/>
                  </a:lnTo>
                  <a:lnTo>
                    <a:pt x="1708" y="728"/>
                  </a:lnTo>
                  <a:lnTo>
                    <a:pt x="1707" y="731"/>
                  </a:lnTo>
                  <a:lnTo>
                    <a:pt x="1706" y="733"/>
                  </a:lnTo>
                  <a:lnTo>
                    <a:pt x="1706" y="733"/>
                  </a:lnTo>
                  <a:lnTo>
                    <a:pt x="1707" y="787"/>
                  </a:lnTo>
                  <a:lnTo>
                    <a:pt x="1707" y="843"/>
                  </a:lnTo>
                  <a:lnTo>
                    <a:pt x="1707" y="869"/>
                  </a:lnTo>
                  <a:lnTo>
                    <a:pt x="1705" y="897"/>
                  </a:lnTo>
                  <a:lnTo>
                    <a:pt x="1701" y="924"/>
                  </a:lnTo>
                  <a:lnTo>
                    <a:pt x="1696" y="950"/>
                  </a:lnTo>
                  <a:lnTo>
                    <a:pt x="1696" y="950"/>
                  </a:lnTo>
                  <a:lnTo>
                    <a:pt x="1690" y="975"/>
                  </a:lnTo>
                  <a:lnTo>
                    <a:pt x="1681" y="998"/>
                  </a:lnTo>
                  <a:lnTo>
                    <a:pt x="1671" y="1022"/>
                  </a:lnTo>
                  <a:lnTo>
                    <a:pt x="1658" y="1043"/>
                  </a:lnTo>
                  <a:lnTo>
                    <a:pt x="1643" y="1065"/>
                  </a:lnTo>
                  <a:lnTo>
                    <a:pt x="1628" y="1085"/>
                  </a:lnTo>
                  <a:lnTo>
                    <a:pt x="1611" y="1104"/>
                  </a:lnTo>
                  <a:lnTo>
                    <a:pt x="1594" y="1121"/>
                  </a:lnTo>
                  <a:lnTo>
                    <a:pt x="1594" y="1121"/>
                  </a:lnTo>
                  <a:lnTo>
                    <a:pt x="1577" y="1137"/>
                  </a:lnTo>
                  <a:lnTo>
                    <a:pt x="1560" y="1152"/>
                  </a:lnTo>
                  <a:lnTo>
                    <a:pt x="1542" y="1164"/>
                  </a:lnTo>
                  <a:lnTo>
                    <a:pt x="1523" y="1177"/>
                  </a:lnTo>
                  <a:lnTo>
                    <a:pt x="1504" y="1190"/>
                  </a:lnTo>
                  <a:lnTo>
                    <a:pt x="1484" y="1200"/>
                  </a:lnTo>
                  <a:lnTo>
                    <a:pt x="1464" y="1210"/>
                  </a:lnTo>
                  <a:lnTo>
                    <a:pt x="1444" y="1220"/>
                  </a:lnTo>
                  <a:lnTo>
                    <a:pt x="1401" y="1236"/>
                  </a:lnTo>
                  <a:lnTo>
                    <a:pt x="1358" y="1251"/>
                  </a:lnTo>
                  <a:lnTo>
                    <a:pt x="1315" y="1264"/>
                  </a:lnTo>
                  <a:lnTo>
                    <a:pt x="1272" y="1275"/>
                  </a:lnTo>
                  <a:lnTo>
                    <a:pt x="1272" y="1275"/>
                  </a:lnTo>
                  <a:lnTo>
                    <a:pt x="1229" y="1284"/>
                  </a:lnTo>
                  <a:lnTo>
                    <a:pt x="1187" y="1292"/>
                  </a:lnTo>
                  <a:lnTo>
                    <a:pt x="1144" y="1300"/>
                  </a:lnTo>
                  <a:lnTo>
                    <a:pt x="1101" y="1311"/>
                  </a:lnTo>
                  <a:lnTo>
                    <a:pt x="1101" y="1311"/>
                  </a:lnTo>
                  <a:lnTo>
                    <a:pt x="1084" y="1316"/>
                  </a:lnTo>
                  <a:lnTo>
                    <a:pt x="1069" y="1322"/>
                  </a:lnTo>
                  <a:lnTo>
                    <a:pt x="1054" y="1331"/>
                  </a:lnTo>
                  <a:lnTo>
                    <a:pt x="1042" y="1341"/>
                  </a:lnTo>
                  <a:lnTo>
                    <a:pt x="1029" y="1352"/>
                  </a:lnTo>
                  <a:lnTo>
                    <a:pt x="1019" y="1366"/>
                  </a:lnTo>
                  <a:lnTo>
                    <a:pt x="1010" y="1381"/>
                  </a:lnTo>
                  <a:lnTo>
                    <a:pt x="1004" y="1396"/>
                  </a:lnTo>
                  <a:lnTo>
                    <a:pt x="1004" y="1396"/>
                  </a:lnTo>
                  <a:lnTo>
                    <a:pt x="1001" y="1405"/>
                  </a:lnTo>
                  <a:lnTo>
                    <a:pt x="1000" y="1414"/>
                  </a:lnTo>
                  <a:lnTo>
                    <a:pt x="1000" y="1430"/>
                  </a:lnTo>
                  <a:lnTo>
                    <a:pt x="1001" y="1448"/>
                  </a:lnTo>
                  <a:lnTo>
                    <a:pt x="1005" y="1466"/>
                  </a:lnTo>
                  <a:lnTo>
                    <a:pt x="1011" y="1482"/>
                  </a:lnTo>
                  <a:lnTo>
                    <a:pt x="1020" y="1497"/>
                  </a:lnTo>
                  <a:lnTo>
                    <a:pt x="1029" y="1512"/>
                  </a:lnTo>
                  <a:lnTo>
                    <a:pt x="1040" y="1525"/>
                  </a:lnTo>
                  <a:lnTo>
                    <a:pt x="1040" y="1525"/>
                  </a:lnTo>
                  <a:lnTo>
                    <a:pt x="1052" y="1536"/>
                  </a:lnTo>
                  <a:lnTo>
                    <a:pt x="1064" y="1545"/>
                  </a:lnTo>
                  <a:lnTo>
                    <a:pt x="1078" y="1551"/>
                  </a:lnTo>
                  <a:lnTo>
                    <a:pt x="1093" y="1558"/>
                  </a:lnTo>
                  <a:lnTo>
                    <a:pt x="1108" y="1563"/>
                  </a:lnTo>
                  <a:lnTo>
                    <a:pt x="1124" y="1565"/>
                  </a:lnTo>
                  <a:lnTo>
                    <a:pt x="1139" y="1568"/>
                  </a:lnTo>
                  <a:lnTo>
                    <a:pt x="1154" y="1570"/>
                  </a:lnTo>
                  <a:lnTo>
                    <a:pt x="1154" y="1570"/>
                  </a:lnTo>
                  <a:lnTo>
                    <a:pt x="1173" y="1571"/>
                  </a:lnTo>
                  <a:lnTo>
                    <a:pt x="1190" y="1573"/>
                  </a:lnTo>
                  <a:lnTo>
                    <a:pt x="1227" y="1573"/>
                  </a:lnTo>
                  <a:lnTo>
                    <a:pt x="1263" y="1571"/>
                  </a:lnTo>
                  <a:lnTo>
                    <a:pt x="1300" y="1571"/>
                  </a:lnTo>
                  <a:lnTo>
                    <a:pt x="1300" y="1571"/>
                  </a:lnTo>
                  <a:lnTo>
                    <a:pt x="1320" y="1573"/>
                  </a:lnTo>
                  <a:lnTo>
                    <a:pt x="1339" y="1575"/>
                  </a:lnTo>
                  <a:lnTo>
                    <a:pt x="1358" y="1580"/>
                  </a:lnTo>
                  <a:lnTo>
                    <a:pt x="1377" y="1585"/>
                  </a:lnTo>
                  <a:lnTo>
                    <a:pt x="1395" y="1590"/>
                  </a:lnTo>
                  <a:lnTo>
                    <a:pt x="1413" y="1594"/>
                  </a:lnTo>
                  <a:lnTo>
                    <a:pt x="1432" y="1598"/>
                  </a:lnTo>
                  <a:lnTo>
                    <a:pt x="1453" y="1599"/>
                  </a:lnTo>
                  <a:lnTo>
                    <a:pt x="1453" y="1599"/>
                  </a:lnTo>
                  <a:lnTo>
                    <a:pt x="1479" y="1599"/>
                  </a:lnTo>
                  <a:lnTo>
                    <a:pt x="1507" y="1598"/>
                  </a:lnTo>
                  <a:lnTo>
                    <a:pt x="1534" y="1594"/>
                  </a:lnTo>
                  <a:lnTo>
                    <a:pt x="1561" y="1590"/>
                  </a:lnTo>
                  <a:lnTo>
                    <a:pt x="1589" y="1585"/>
                  </a:lnTo>
                  <a:lnTo>
                    <a:pt x="1615" y="1579"/>
                  </a:lnTo>
                  <a:lnTo>
                    <a:pt x="1668" y="1566"/>
                  </a:lnTo>
                  <a:lnTo>
                    <a:pt x="1668" y="1566"/>
                  </a:lnTo>
                  <a:lnTo>
                    <a:pt x="1718" y="1553"/>
                  </a:lnTo>
                  <a:lnTo>
                    <a:pt x="1769" y="1536"/>
                  </a:lnTo>
                  <a:lnTo>
                    <a:pt x="1818" y="1517"/>
                  </a:lnTo>
                  <a:lnTo>
                    <a:pt x="1866" y="1497"/>
                  </a:lnTo>
                  <a:lnTo>
                    <a:pt x="1866" y="1497"/>
                  </a:lnTo>
                  <a:lnTo>
                    <a:pt x="1890" y="1485"/>
                  </a:lnTo>
                  <a:lnTo>
                    <a:pt x="1914" y="1473"/>
                  </a:lnTo>
                  <a:lnTo>
                    <a:pt x="1937" y="1461"/>
                  </a:lnTo>
                  <a:lnTo>
                    <a:pt x="1959" y="1447"/>
                  </a:lnTo>
                  <a:lnTo>
                    <a:pt x="1982" y="1433"/>
                  </a:lnTo>
                  <a:lnTo>
                    <a:pt x="2003" y="1418"/>
                  </a:lnTo>
                  <a:lnTo>
                    <a:pt x="2025" y="1403"/>
                  </a:lnTo>
                  <a:lnTo>
                    <a:pt x="2046" y="1386"/>
                  </a:lnTo>
                  <a:lnTo>
                    <a:pt x="2046" y="1386"/>
                  </a:lnTo>
                  <a:lnTo>
                    <a:pt x="2063" y="1372"/>
                  </a:lnTo>
                  <a:lnTo>
                    <a:pt x="2078" y="1357"/>
                  </a:lnTo>
                  <a:lnTo>
                    <a:pt x="2092" y="1342"/>
                  </a:lnTo>
                  <a:lnTo>
                    <a:pt x="2104" y="1326"/>
                  </a:lnTo>
                  <a:lnTo>
                    <a:pt x="2116" y="1308"/>
                  </a:lnTo>
                  <a:lnTo>
                    <a:pt x="2126" y="1290"/>
                  </a:lnTo>
                  <a:lnTo>
                    <a:pt x="2133" y="1270"/>
                  </a:lnTo>
                  <a:lnTo>
                    <a:pt x="2139" y="1250"/>
                  </a:lnTo>
                  <a:lnTo>
                    <a:pt x="2139" y="1250"/>
                  </a:lnTo>
                  <a:lnTo>
                    <a:pt x="2145" y="1230"/>
                  </a:lnTo>
                  <a:lnTo>
                    <a:pt x="2147" y="1210"/>
                  </a:lnTo>
                  <a:lnTo>
                    <a:pt x="2148" y="1190"/>
                  </a:lnTo>
                  <a:lnTo>
                    <a:pt x="2148" y="1169"/>
                  </a:lnTo>
                  <a:lnTo>
                    <a:pt x="2146" y="1149"/>
                  </a:lnTo>
                  <a:lnTo>
                    <a:pt x="2143" y="1129"/>
                  </a:lnTo>
                  <a:lnTo>
                    <a:pt x="2139" y="1109"/>
                  </a:lnTo>
                  <a:lnTo>
                    <a:pt x="2134" y="1090"/>
                  </a:lnTo>
                  <a:lnTo>
                    <a:pt x="2129" y="1070"/>
                  </a:lnTo>
                  <a:lnTo>
                    <a:pt x="2122" y="1050"/>
                  </a:lnTo>
                  <a:lnTo>
                    <a:pt x="2108" y="1012"/>
                  </a:lnTo>
                  <a:lnTo>
                    <a:pt x="2092" y="974"/>
                  </a:lnTo>
                  <a:lnTo>
                    <a:pt x="2074" y="939"/>
                  </a:lnTo>
                  <a:lnTo>
                    <a:pt x="2074" y="939"/>
                  </a:lnTo>
                  <a:lnTo>
                    <a:pt x="2055" y="903"/>
                  </a:lnTo>
                  <a:lnTo>
                    <a:pt x="2037" y="868"/>
                  </a:lnTo>
                  <a:lnTo>
                    <a:pt x="2037" y="868"/>
                  </a:lnTo>
                  <a:lnTo>
                    <a:pt x="2026" y="844"/>
                  </a:lnTo>
                  <a:lnTo>
                    <a:pt x="2017" y="819"/>
                  </a:lnTo>
                  <a:lnTo>
                    <a:pt x="2010" y="794"/>
                  </a:lnTo>
                  <a:lnTo>
                    <a:pt x="2002" y="768"/>
                  </a:lnTo>
                  <a:lnTo>
                    <a:pt x="2002" y="768"/>
                  </a:lnTo>
                  <a:lnTo>
                    <a:pt x="1989" y="726"/>
                  </a:lnTo>
                  <a:lnTo>
                    <a:pt x="1983" y="704"/>
                  </a:lnTo>
                  <a:lnTo>
                    <a:pt x="1976" y="684"/>
                  </a:lnTo>
                  <a:lnTo>
                    <a:pt x="1967" y="664"/>
                  </a:lnTo>
                  <a:lnTo>
                    <a:pt x="1957" y="644"/>
                  </a:lnTo>
                  <a:lnTo>
                    <a:pt x="1945" y="625"/>
                  </a:lnTo>
                  <a:lnTo>
                    <a:pt x="1933" y="607"/>
                  </a:lnTo>
                  <a:lnTo>
                    <a:pt x="1933" y="607"/>
                  </a:lnTo>
                  <a:lnTo>
                    <a:pt x="1926" y="600"/>
                  </a:lnTo>
                  <a:lnTo>
                    <a:pt x="1919" y="593"/>
                  </a:lnTo>
                  <a:lnTo>
                    <a:pt x="1904" y="581"/>
                  </a:lnTo>
                  <a:lnTo>
                    <a:pt x="1887" y="571"/>
                  </a:lnTo>
                  <a:lnTo>
                    <a:pt x="1870" y="562"/>
                  </a:lnTo>
                  <a:lnTo>
                    <a:pt x="1851" y="554"/>
                  </a:lnTo>
                  <a:lnTo>
                    <a:pt x="1833" y="548"/>
                  </a:lnTo>
                  <a:lnTo>
                    <a:pt x="1797" y="535"/>
                  </a:lnTo>
                  <a:lnTo>
                    <a:pt x="1797" y="535"/>
                  </a:lnTo>
                  <a:lnTo>
                    <a:pt x="1775" y="526"/>
                  </a:lnTo>
                  <a:lnTo>
                    <a:pt x="1756" y="518"/>
                  </a:lnTo>
                  <a:lnTo>
                    <a:pt x="1737" y="506"/>
                  </a:lnTo>
                  <a:lnTo>
                    <a:pt x="1729" y="500"/>
                  </a:lnTo>
                  <a:lnTo>
                    <a:pt x="1720" y="492"/>
                  </a:lnTo>
                  <a:lnTo>
                    <a:pt x="1720" y="492"/>
                  </a:lnTo>
                  <a:lnTo>
                    <a:pt x="1710" y="482"/>
                  </a:lnTo>
                  <a:lnTo>
                    <a:pt x="1702" y="471"/>
                  </a:lnTo>
                  <a:lnTo>
                    <a:pt x="1696" y="461"/>
                  </a:lnTo>
                  <a:lnTo>
                    <a:pt x="1691" y="448"/>
                  </a:lnTo>
                  <a:lnTo>
                    <a:pt x="1687" y="437"/>
                  </a:lnTo>
                  <a:lnTo>
                    <a:pt x="1684" y="424"/>
                  </a:lnTo>
                  <a:lnTo>
                    <a:pt x="1679" y="398"/>
                  </a:lnTo>
                  <a:lnTo>
                    <a:pt x="1679" y="398"/>
                  </a:lnTo>
                  <a:lnTo>
                    <a:pt x="1678" y="387"/>
                  </a:lnTo>
                  <a:lnTo>
                    <a:pt x="1674" y="376"/>
                  </a:lnTo>
                  <a:lnTo>
                    <a:pt x="1671" y="366"/>
                  </a:lnTo>
                  <a:lnTo>
                    <a:pt x="1667" y="356"/>
                  </a:lnTo>
                  <a:lnTo>
                    <a:pt x="1655" y="339"/>
                  </a:lnTo>
                  <a:lnTo>
                    <a:pt x="1643" y="321"/>
                  </a:lnTo>
                  <a:lnTo>
                    <a:pt x="1628" y="306"/>
                  </a:lnTo>
                  <a:lnTo>
                    <a:pt x="1611" y="292"/>
                  </a:lnTo>
                  <a:lnTo>
                    <a:pt x="1594" y="279"/>
                  </a:lnTo>
                  <a:lnTo>
                    <a:pt x="1576" y="268"/>
                  </a:lnTo>
                  <a:lnTo>
                    <a:pt x="1576" y="268"/>
                  </a:lnTo>
                  <a:lnTo>
                    <a:pt x="1553" y="254"/>
                  </a:lnTo>
                  <a:lnTo>
                    <a:pt x="1532" y="240"/>
                  </a:lnTo>
                  <a:lnTo>
                    <a:pt x="1512" y="224"/>
                  </a:lnTo>
                  <a:lnTo>
                    <a:pt x="1493" y="208"/>
                  </a:lnTo>
                  <a:lnTo>
                    <a:pt x="1474" y="191"/>
                  </a:lnTo>
                  <a:lnTo>
                    <a:pt x="1455" y="174"/>
                  </a:lnTo>
                  <a:lnTo>
                    <a:pt x="1420" y="136"/>
                  </a:lnTo>
                  <a:lnTo>
                    <a:pt x="1420" y="136"/>
                  </a:lnTo>
                  <a:lnTo>
                    <a:pt x="1387" y="102"/>
                  </a:lnTo>
                  <a:lnTo>
                    <a:pt x="1369" y="84"/>
                  </a:lnTo>
                  <a:lnTo>
                    <a:pt x="1352" y="69"/>
                  </a:lnTo>
                  <a:lnTo>
                    <a:pt x="1333" y="54"/>
                  </a:lnTo>
                  <a:lnTo>
                    <a:pt x="1314" y="40"/>
                  </a:lnTo>
                  <a:lnTo>
                    <a:pt x="1294" y="27"/>
                  </a:lnTo>
                  <a:lnTo>
                    <a:pt x="1272" y="17"/>
                  </a:lnTo>
                  <a:lnTo>
                    <a:pt x="1272" y="17"/>
                  </a:lnTo>
                  <a:lnTo>
                    <a:pt x="1250" y="10"/>
                  </a:lnTo>
                  <a:lnTo>
                    <a:pt x="1227" y="5"/>
                  </a:lnTo>
                  <a:lnTo>
                    <a:pt x="1204" y="2"/>
                  </a:lnTo>
                  <a:lnTo>
                    <a:pt x="1180" y="0"/>
                  </a:lnTo>
                  <a:lnTo>
                    <a:pt x="1158" y="0"/>
                  </a:lnTo>
                  <a:lnTo>
                    <a:pt x="1134" y="1"/>
                  </a:lnTo>
                  <a:lnTo>
                    <a:pt x="1088" y="5"/>
                  </a:lnTo>
                  <a:lnTo>
                    <a:pt x="1088" y="5"/>
                  </a:lnTo>
                  <a:lnTo>
                    <a:pt x="979" y="15"/>
                  </a:lnTo>
                  <a:lnTo>
                    <a:pt x="870" y="23"/>
                  </a:lnTo>
                  <a:lnTo>
                    <a:pt x="816" y="27"/>
                  </a:lnTo>
                  <a:lnTo>
                    <a:pt x="762" y="31"/>
                  </a:lnTo>
                  <a:lnTo>
                    <a:pt x="708" y="32"/>
                  </a:lnTo>
                  <a:lnTo>
                    <a:pt x="653" y="34"/>
                  </a:lnTo>
                  <a:lnTo>
                    <a:pt x="653" y="34"/>
                  </a:lnTo>
                  <a:lnTo>
                    <a:pt x="575" y="32"/>
                  </a:lnTo>
                  <a:lnTo>
                    <a:pt x="498" y="31"/>
                  </a:lnTo>
                  <a:lnTo>
                    <a:pt x="461" y="31"/>
                  </a:lnTo>
                  <a:lnTo>
                    <a:pt x="421" y="32"/>
                  </a:lnTo>
                  <a:lnTo>
                    <a:pt x="382" y="35"/>
                  </a:lnTo>
                  <a:lnTo>
                    <a:pt x="345" y="40"/>
                  </a:lnTo>
                  <a:lnTo>
                    <a:pt x="345" y="40"/>
                  </a:lnTo>
                  <a:lnTo>
                    <a:pt x="309" y="46"/>
                  </a:lnTo>
                  <a:lnTo>
                    <a:pt x="275" y="54"/>
                  </a:lnTo>
                  <a:lnTo>
                    <a:pt x="258" y="59"/>
                  </a:lnTo>
                  <a:lnTo>
                    <a:pt x="241" y="65"/>
                  </a:lnTo>
                  <a:lnTo>
                    <a:pt x="225" y="73"/>
                  </a:lnTo>
                  <a:lnTo>
                    <a:pt x="210" y="80"/>
                  </a:lnTo>
                  <a:lnTo>
                    <a:pt x="195" y="88"/>
                  </a:lnTo>
                  <a:lnTo>
                    <a:pt x="181" y="98"/>
                  </a:lnTo>
                  <a:lnTo>
                    <a:pt x="167" y="108"/>
                  </a:lnTo>
                  <a:lnTo>
                    <a:pt x="153" y="119"/>
                  </a:lnTo>
                  <a:lnTo>
                    <a:pt x="140" y="132"/>
                  </a:lnTo>
                  <a:lnTo>
                    <a:pt x="129" y="145"/>
                  </a:lnTo>
                  <a:lnTo>
                    <a:pt x="119" y="160"/>
                  </a:lnTo>
                  <a:lnTo>
                    <a:pt x="109" y="175"/>
                  </a:lnTo>
                  <a:lnTo>
                    <a:pt x="109" y="175"/>
                  </a:lnTo>
                  <a:lnTo>
                    <a:pt x="99" y="196"/>
                  </a:lnTo>
                  <a:lnTo>
                    <a:pt x="89" y="218"/>
                  </a:lnTo>
                  <a:lnTo>
                    <a:pt x="80" y="239"/>
                  </a:lnTo>
                  <a:lnTo>
                    <a:pt x="72" y="262"/>
                  </a:lnTo>
                  <a:lnTo>
                    <a:pt x="66" y="284"/>
                  </a:lnTo>
                  <a:lnTo>
                    <a:pt x="61" y="308"/>
                  </a:lnTo>
                  <a:lnTo>
                    <a:pt x="56" y="331"/>
                  </a:lnTo>
                  <a:lnTo>
                    <a:pt x="52" y="355"/>
                  </a:lnTo>
                  <a:lnTo>
                    <a:pt x="47" y="403"/>
                  </a:lnTo>
                  <a:lnTo>
                    <a:pt x="43" y="451"/>
                  </a:lnTo>
                  <a:lnTo>
                    <a:pt x="42" y="499"/>
                  </a:lnTo>
                  <a:lnTo>
                    <a:pt x="41" y="545"/>
                  </a:lnTo>
                  <a:lnTo>
                    <a:pt x="41" y="545"/>
                  </a:lnTo>
                  <a:lnTo>
                    <a:pt x="38" y="642"/>
                  </a:lnTo>
                  <a:lnTo>
                    <a:pt x="36" y="692"/>
                  </a:lnTo>
                  <a:lnTo>
                    <a:pt x="32" y="740"/>
                  </a:lnTo>
                  <a:lnTo>
                    <a:pt x="32" y="740"/>
                  </a:lnTo>
                  <a:lnTo>
                    <a:pt x="29" y="772"/>
                  </a:lnTo>
                  <a:lnTo>
                    <a:pt x="28" y="804"/>
                  </a:lnTo>
                  <a:lnTo>
                    <a:pt x="27" y="837"/>
                  </a:lnTo>
                  <a:lnTo>
                    <a:pt x="27" y="868"/>
                  </a:lnTo>
                  <a:lnTo>
                    <a:pt x="29" y="932"/>
                  </a:lnTo>
                  <a:lnTo>
                    <a:pt x="32" y="997"/>
                  </a:lnTo>
                  <a:lnTo>
                    <a:pt x="32" y="997"/>
                  </a:lnTo>
                  <a:lnTo>
                    <a:pt x="32" y="1053"/>
                  </a:lnTo>
                  <a:lnTo>
                    <a:pt x="32" y="1109"/>
                  </a:lnTo>
                  <a:lnTo>
                    <a:pt x="28" y="1164"/>
                  </a:lnTo>
                  <a:lnTo>
                    <a:pt x="22" y="1220"/>
                  </a:lnTo>
                  <a:lnTo>
                    <a:pt x="22" y="1220"/>
                  </a:lnTo>
                  <a:lnTo>
                    <a:pt x="8" y="1324"/>
                  </a:lnTo>
                  <a:lnTo>
                    <a:pt x="3" y="1377"/>
                  </a:lnTo>
                  <a:lnTo>
                    <a:pt x="0" y="1404"/>
                  </a:lnTo>
                  <a:lnTo>
                    <a:pt x="0" y="1429"/>
                  </a:lnTo>
                  <a:lnTo>
                    <a:pt x="0" y="1429"/>
                  </a:lnTo>
                  <a:lnTo>
                    <a:pt x="0" y="1433"/>
                  </a:lnTo>
                  <a:lnTo>
                    <a:pt x="3" y="1435"/>
                  </a:lnTo>
                  <a:lnTo>
                    <a:pt x="6" y="1437"/>
                  </a:lnTo>
                  <a:lnTo>
                    <a:pt x="8" y="1437"/>
                  </a:lnTo>
                  <a:lnTo>
                    <a:pt x="11" y="1437"/>
                  </a:lnTo>
                  <a:lnTo>
                    <a:pt x="13" y="1435"/>
                  </a:lnTo>
                  <a:lnTo>
                    <a:pt x="14" y="1433"/>
                  </a:lnTo>
                  <a:lnTo>
                    <a:pt x="16" y="1429"/>
                  </a:lnTo>
                  <a:lnTo>
                    <a:pt x="16" y="1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115">
              <a:extLst>
                <a:ext uri="{FF2B5EF4-FFF2-40B4-BE49-F238E27FC236}">
                  <a16:creationId xmlns:a16="http://schemas.microsoft.com/office/drawing/2014/main" id="{3763D28F-5B06-379E-A654-40D49C5F7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763"/>
              <a:ext cx="584" cy="144"/>
            </a:xfrm>
            <a:custGeom>
              <a:avLst/>
              <a:gdLst>
                <a:gd name="T0" fmla="*/ 1747 w 1751"/>
                <a:gd name="T1" fmla="*/ 415 h 431"/>
                <a:gd name="T2" fmla="*/ 1751 w 1751"/>
                <a:gd name="T3" fmla="*/ 368 h 431"/>
                <a:gd name="T4" fmla="*/ 1750 w 1751"/>
                <a:gd name="T5" fmla="*/ 351 h 431"/>
                <a:gd name="T6" fmla="*/ 1740 w 1751"/>
                <a:gd name="T7" fmla="*/ 320 h 431"/>
                <a:gd name="T8" fmla="*/ 1711 w 1751"/>
                <a:gd name="T9" fmla="*/ 278 h 431"/>
                <a:gd name="T10" fmla="*/ 1681 w 1751"/>
                <a:gd name="T11" fmla="*/ 249 h 431"/>
                <a:gd name="T12" fmla="*/ 1626 w 1751"/>
                <a:gd name="T13" fmla="*/ 223 h 431"/>
                <a:gd name="T14" fmla="*/ 1566 w 1751"/>
                <a:gd name="T15" fmla="*/ 212 h 431"/>
                <a:gd name="T16" fmla="*/ 1510 w 1751"/>
                <a:gd name="T17" fmla="*/ 209 h 431"/>
                <a:gd name="T18" fmla="*/ 1398 w 1751"/>
                <a:gd name="T19" fmla="*/ 212 h 431"/>
                <a:gd name="T20" fmla="*/ 1286 w 1751"/>
                <a:gd name="T21" fmla="*/ 220 h 431"/>
                <a:gd name="T22" fmla="*/ 1116 w 1751"/>
                <a:gd name="T23" fmla="*/ 218 h 431"/>
                <a:gd name="T24" fmla="*/ 992 w 1751"/>
                <a:gd name="T25" fmla="*/ 212 h 431"/>
                <a:gd name="T26" fmla="*/ 744 w 1751"/>
                <a:gd name="T27" fmla="*/ 188 h 431"/>
                <a:gd name="T28" fmla="*/ 507 w 1751"/>
                <a:gd name="T29" fmla="*/ 157 h 431"/>
                <a:gd name="T30" fmla="*/ 337 w 1751"/>
                <a:gd name="T31" fmla="*/ 128 h 431"/>
                <a:gd name="T32" fmla="*/ 227 w 1751"/>
                <a:gd name="T33" fmla="*/ 99 h 431"/>
                <a:gd name="T34" fmla="*/ 174 w 1751"/>
                <a:gd name="T35" fmla="*/ 78 h 431"/>
                <a:gd name="T36" fmla="*/ 51 w 1751"/>
                <a:gd name="T37" fmla="*/ 22 h 431"/>
                <a:gd name="T38" fmla="*/ 8 w 1751"/>
                <a:gd name="T39" fmla="*/ 0 h 431"/>
                <a:gd name="T40" fmla="*/ 0 w 1751"/>
                <a:gd name="T41" fmla="*/ 4 h 431"/>
                <a:gd name="T42" fmla="*/ 2 w 1751"/>
                <a:gd name="T43" fmla="*/ 13 h 431"/>
                <a:gd name="T44" fmla="*/ 48 w 1751"/>
                <a:gd name="T45" fmla="*/ 38 h 431"/>
                <a:gd name="T46" fmla="*/ 186 w 1751"/>
                <a:gd name="T47" fmla="*/ 100 h 431"/>
                <a:gd name="T48" fmla="*/ 236 w 1751"/>
                <a:gd name="T49" fmla="*/ 117 h 431"/>
                <a:gd name="T50" fmla="*/ 341 w 1751"/>
                <a:gd name="T51" fmla="*/ 143 h 431"/>
                <a:gd name="T52" fmla="*/ 512 w 1751"/>
                <a:gd name="T53" fmla="*/ 172 h 431"/>
                <a:gd name="T54" fmla="*/ 871 w 1751"/>
                <a:gd name="T55" fmla="*/ 217 h 431"/>
                <a:gd name="T56" fmla="*/ 1048 w 1751"/>
                <a:gd name="T57" fmla="*/ 231 h 431"/>
                <a:gd name="T58" fmla="*/ 1224 w 1751"/>
                <a:gd name="T59" fmla="*/ 236 h 431"/>
                <a:gd name="T60" fmla="*/ 1343 w 1751"/>
                <a:gd name="T61" fmla="*/ 231 h 431"/>
                <a:gd name="T62" fmla="*/ 1510 w 1751"/>
                <a:gd name="T63" fmla="*/ 225 h 431"/>
                <a:gd name="T64" fmla="*/ 1566 w 1751"/>
                <a:gd name="T65" fmla="*/ 227 h 431"/>
                <a:gd name="T66" fmla="*/ 1628 w 1751"/>
                <a:gd name="T67" fmla="*/ 238 h 431"/>
                <a:gd name="T68" fmla="*/ 1662 w 1751"/>
                <a:gd name="T69" fmla="*/ 254 h 431"/>
                <a:gd name="T70" fmla="*/ 1682 w 1751"/>
                <a:gd name="T71" fmla="*/ 269 h 431"/>
                <a:gd name="T72" fmla="*/ 1715 w 1751"/>
                <a:gd name="T73" fmla="*/ 308 h 431"/>
                <a:gd name="T74" fmla="*/ 1732 w 1751"/>
                <a:gd name="T75" fmla="*/ 341 h 431"/>
                <a:gd name="T76" fmla="*/ 1735 w 1751"/>
                <a:gd name="T77" fmla="*/ 376 h 431"/>
                <a:gd name="T78" fmla="*/ 1732 w 1751"/>
                <a:gd name="T79" fmla="*/ 424 h 431"/>
                <a:gd name="T80" fmla="*/ 1735 w 1751"/>
                <a:gd name="T81" fmla="*/ 429 h 431"/>
                <a:gd name="T82" fmla="*/ 1744 w 1751"/>
                <a:gd name="T83" fmla="*/ 430 h 431"/>
                <a:gd name="T84" fmla="*/ 1747 w 1751"/>
                <a:gd name="T85" fmla="*/ 42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51" h="431">
                  <a:moveTo>
                    <a:pt x="1747" y="424"/>
                  </a:moveTo>
                  <a:lnTo>
                    <a:pt x="1747" y="424"/>
                  </a:lnTo>
                  <a:lnTo>
                    <a:pt x="1747" y="415"/>
                  </a:lnTo>
                  <a:lnTo>
                    <a:pt x="1747" y="405"/>
                  </a:lnTo>
                  <a:lnTo>
                    <a:pt x="1749" y="387"/>
                  </a:lnTo>
                  <a:lnTo>
                    <a:pt x="1751" y="368"/>
                  </a:lnTo>
                  <a:lnTo>
                    <a:pt x="1751" y="359"/>
                  </a:lnTo>
                  <a:lnTo>
                    <a:pt x="1750" y="351"/>
                  </a:lnTo>
                  <a:lnTo>
                    <a:pt x="1750" y="351"/>
                  </a:lnTo>
                  <a:lnTo>
                    <a:pt x="1747" y="341"/>
                  </a:lnTo>
                  <a:lnTo>
                    <a:pt x="1745" y="330"/>
                  </a:lnTo>
                  <a:lnTo>
                    <a:pt x="1740" y="320"/>
                  </a:lnTo>
                  <a:lnTo>
                    <a:pt x="1735" y="312"/>
                  </a:lnTo>
                  <a:lnTo>
                    <a:pt x="1723" y="294"/>
                  </a:lnTo>
                  <a:lnTo>
                    <a:pt x="1711" y="278"/>
                  </a:lnTo>
                  <a:lnTo>
                    <a:pt x="1711" y="278"/>
                  </a:lnTo>
                  <a:lnTo>
                    <a:pt x="1696" y="262"/>
                  </a:lnTo>
                  <a:lnTo>
                    <a:pt x="1681" y="249"/>
                  </a:lnTo>
                  <a:lnTo>
                    <a:pt x="1663" y="238"/>
                  </a:lnTo>
                  <a:lnTo>
                    <a:pt x="1645" y="230"/>
                  </a:lnTo>
                  <a:lnTo>
                    <a:pt x="1626" y="223"/>
                  </a:lnTo>
                  <a:lnTo>
                    <a:pt x="1607" y="218"/>
                  </a:lnTo>
                  <a:lnTo>
                    <a:pt x="1587" y="215"/>
                  </a:lnTo>
                  <a:lnTo>
                    <a:pt x="1566" y="212"/>
                  </a:lnTo>
                  <a:lnTo>
                    <a:pt x="1566" y="212"/>
                  </a:lnTo>
                  <a:lnTo>
                    <a:pt x="1538" y="211"/>
                  </a:lnTo>
                  <a:lnTo>
                    <a:pt x="1510" y="209"/>
                  </a:lnTo>
                  <a:lnTo>
                    <a:pt x="1483" y="209"/>
                  </a:lnTo>
                  <a:lnTo>
                    <a:pt x="1455" y="209"/>
                  </a:lnTo>
                  <a:lnTo>
                    <a:pt x="1398" y="212"/>
                  </a:lnTo>
                  <a:lnTo>
                    <a:pt x="1343" y="216"/>
                  </a:lnTo>
                  <a:lnTo>
                    <a:pt x="1343" y="216"/>
                  </a:lnTo>
                  <a:lnTo>
                    <a:pt x="1286" y="220"/>
                  </a:lnTo>
                  <a:lnTo>
                    <a:pt x="1229" y="221"/>
                  </a:lnTo>
                  <a:lnTo>
                    <a:pt x="1173" y="221"/>
                  </a:lnTo>
                  <a:lnTo>
                    <a:pt x="1116" y="218"/>
                  </a:lnTo>
                  <a:lnTo>
                    <a:pt x="1116" y="218"/>
                  </a:lnTo>
                  <a:lnTo>
                    <a:pt x="1054" y="216"/>
                  </a:lnTo>
                  <a:lnTo>
                    <a:pt x="992" y="212"/>
                  </a:lnTo>
                  <a:lnTo>
                    <a:pt x="929" y="207"/>
                  </a:lnTo>
                  <a:lnTo>
                    <a:pt x="868" y="202"/>
                  </a:lnTo>
                  <a:lnTo>
                    <a:pt x="744" y="188"/>
                  </a:lnTo>
                  <a:lnTo>
                    <a:pt x="620" y="172"/>
                  </a:lnTo>
                  <a:lnTo>
                    <a:pt x="620" y="172"/>
                  </a:lnTo>
                  <a:lnTo>
                    <a:pt x="507" y="157"/>
                  </a:lnTo>
                  <a:lnTo>
                    <a:pt x="450" y="148"/>
                  </a:lnTo>
                  <a:lnTo>
                    <a:pt x="394" y="139"/>
                  </a:lnTo>
                  <a:lnTo>
                    <a:pt x="337" y="128"/>
                  </a:lnTo>
                  <a:lnTo>
                    <a:pt x="281" y="115"/>
                  </a:lnTo>
                  <a:lnTo>
                    <a:pt x="255" y="107"/>
                  </a:lnTo>
                  <a:lnTo>
                    <a:pt x="227" y="99"/>
                  </a:lnTo>
                  <a:lnTo>
                    <a:pt x="201" y="90"/>
                  </a:lnTo>
                  <a:lnTo>
                    <a:pt x="174" y="78"/>
                  </a:lnTo>
                  <a:lnTo>
                    <a:pt x="174" y="78"/>
                  </a:lnTo>
                  <a:lnTo>
                    <a:pt x="133" y="61"/>
                  </a:lnTo>
                  <a:lnTo>
                    <a:pt x="91" y="42"/>
                  </a:lnTo>
                  <a:lnTo>
                    <a:pt x="51" y="22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8" y="38"/>
                  </a:lnTo>
                  <a:lnTo>
                    <a:pt x="94" y="59"/>
                  </a:lnTo>
                  <a:lnTo>
                    <a:pt x="139" y="81"/>
                  </a:lnTo>
                  <a:lnTo>
                    <a:pt x="186" y="100"/>
                  </a:lnTo>
                  <a:lnTo>
                    <a:pt x="186" y="100"/>
                  </a:lnTo>
                  <a:lnTo>
                    <a:pt x="211" y="110"/>
                  </a:lnTo>
                  <a:lnTo>
                    <a:pt x="236" y="117"/>
                  </a:lnTo>
                  <a:lnTo>
                    <a:pt x="263" y="125"/>
                  </a:lnTo>
                  <a:lnTo>
                    <a:pt x="288" y="131"/>
                  </a:lnTo>
                  <a:lnTo>
                    <a:pt x="341" y="143"/>
                  </a:lnTo>
                  <a:lnTo>
                    <a:pt x="394" y="151"/>
                  </a:lnTo>
                  <a:lnTo>
                    <a:pt x="394" y="151"/>
                  </a:lnTo>
                  <a:lnTo>
                    <a:pt x="512" y="172"/>
                  </a:lnTo>
                  <a:lnTo>
                    <a:pt x="632" y="188"/>
                  </a:lnTo>
                  <a:lnTo>
                    <a:pt x="752" y="204"/>
                  </a:lnTo>
                  <a:lnTo>
                    <a:pt x="871" y="217"/>
                  </a:lnTo>
                  <a:lnTo>
                    <a:pt x="871" y="217"/>
                  </a:lnTo>
                  <a:lnTo>
                    <a:pt x="989" y="227"/>
                  </a:lnTo>
                  <a:lnTo>
                    <a:pt x="1048" y="231"/>
                  </a:lnTo>
                  <a:lnTo>
                    <a:pt x="1107" y="233"/>
                  </a:lnTo>
                  <a:lnTo>
                    <a:pt x="1166" y="235"/>
                  </a:lnTo>
                  <a:lnTo>
                    <a:pt x="1224" y="236"/>
                  </a:lnTo>
                  <a:lnTo>
                    <a:pt x="1283" y="235"/>
                  </a:lnTo>
                  <a:lnTo>
                    <a:pt x="1343" y="231"/>
                  </a:lnTo>
                  <a:lnTo>
                    <a:pt x="1343" y="231"/>
                  </a:lnTo>
                  <a:lnTo>
                    <a:pt x="1398" y="227"/>
                  </a:lnTo>
                  <a:lnTo>
                    <a:pt x="1455" y="225"/>
                  </a:lnTo>
                  <a:lnTo>
                    <a:pt x="1510" y="225"/>
                  </a:lnTo>
                  <a:lnTo>
                    <a:pt x="1538" y="226"/>
                  </a:lnTo>
                  <a:lnTo>
                    <a:pt x="1566" y="227"/>
                  </a:lnTo>
                  <a:lnTo>
                    <a:pt x="1566" y="227"/>
                  </a:lnTo>
                  <a:lnTo>
                    <a:pt x="1591" y="231"/>
                  </a:lnTo>
                  <a:lnTo>
                    <a:pt x="1615" y="235"/>
                  </a:lnTo>
                  <a:lnTo>
                    <a:pt x="1628" y="238"/>
                  </a:lnTo>
                  <a:lnTo>
                    <a:pt x="1639" y="244"/>
                  </a:lnTo>
                  <a:lnTo>
                    <a:pt x="1650" y="249"/>
                  </a:lnTo>
                  <a:lnTo>
                    <a:pt x="1662" y="254"/>
                  </a:lnTo>
                  <a:lnTo>
                    <a:pt x="1662" y="254"/>
                  </a:lnTo>
                  <a:lnTo>
                    <a:pt x="1672" y="261"/>
                  </a:lnTo>
                  <a:lnTo>
                    <a:pt x="1682" y="269"/>
                  </a:lnTo>
                  <a:lnTo>
                    <a:pt x="1691" y="278"/>
                  </a:lnTo>
                  <a:lnTo>
                    <a:pt x="1699" y="288"/>
                  </a:lnTo>
                  <a:lnTo>
                    <a:pt x="1715" y="308"/>
                  </a:lnTo>
                  <a:lnTo>
                    <a:pt x="1727" y="329"/>
                  </a:lnTo>
                  <a:lnTo>
                    <a:pt x="1727" y="329"/>
                  </a:lnTo>
                  <a:lnTo>
                    <a:pt x="1732" y="341"/>
                  </a:lnTo>
                  <a:lnTo>
                    <a:pt x="1735" y="352"/>
                  </a:lnTo>
                  <a:lnTo>
                    <a:pt x="1735" y="363"/>
                  </a:lnTo>
                  <a:lnTo>
                    <a:pt x="1735" y="376"/>
                  </a:lnTo>
                  <a:lnTo>
                    <a:pt x="1732" y="400"/>
                  </a:lnTo>
                  <a:lnTo>
                    <a:pt x="1732" y="412"/>
                  </a:lnTo>
                  <a:lnTo>
                    <a:pt x="1732" y="424"/>
                  </a:lnTo>
                  <a:lnTo>
                    <a:pt x="1732" y="424"/>
                  </a:lnTo>
                  <a:lnTo>
                    <a:pt x="1733" y="426"/>
                  </a:lnTo>
                  <a:lnTo>
                    <a:pt x="1735" y="429"/>
                  </a:lnTo>
                  <a:lnTo>
                    <a:pt x="1737" y="430"/>
                  </a:lnTo>
                  <a:lnTo>
                    <a:pt x="1741" y="431"/>
                  </a:lnTo>
                  <a:lnTo>
                    <a:pt x="1744" y="430"/>
                  </a:lnTo>
                  <a:lnTo>
                    <a:pt x="1746" y="429"/>
                  </a:lnTo>
                  <a:lnTo>
                    <a:pt x="1747" y="426"/>
                  </a:lnTo>
                  <a:lnTo>
                    <a:pt x="1747" y="424"/>
                  </a:lnTo>
                  <a:lnTo>
                    <a:pt x="1747" y="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7" name="Freeform 116">
              <a:extLst>
                <a:ext uri="{FF2B5EF4-FFF2-40B4-BE49-F238E27FC236}">
                  <a16:creationId xmlns:a16="http://schemas.microsoft.com/office/drawing/2014/main" id="{83DE2C27-3D26-EE1D-2DEB-6DE2DBE49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5" y="476"/>
              <a:ext cx="37" cy="91"/>
            </a:xfrm>
            <a:custGeom>
              <a:avLst/>
              <a:gdLst>
                <a:gd name="T0" fmla="*/ 0 w 112"/>
                <a:gd name="T1" fmla="*/ 8 h 274"/>
                <a:gd name="T2" fmla="*/ 0 w 112"/>
                <a:gd name="T3" fmla="*/ 8 h 274"/>
                <a:gd name="T4" fmla="*/ 2 w 112"/>
                <a:gd name="T5" fmla="*/ 43 h 274"/>
                <a:gd name="T6" fmla="*/ 4 w 112"/>
                <a:gd name="T7" fmla="*/ 78 h 274"/>
                <a:gd name="T8" fmla="*/ 7 w 112"/>
                <a:gd name="T9" fmla="*/ 96 h 274"/>
                <a:gd name="T10" fmla="*/ 10 w 112"/>
                <a:gd name="T11" fmla="*/ 114 h 274"/>
                <a:gd name="T12" fmla="*/ 15 w 112"/>
                <a:gd name="T13" fmla="*/ 130 h 274"/>
                <a:gd name="T14" fmla="*/ 20 w 112"/>
                <a:gd name="T15" fmla="*/ 148 h 274"/>
                <a:gd name="T16" fmla="*/ 20 w 112"/>
                <a:gd name="T17" fmla="*/ 148 h 274"/>
                <a:gd name="T18" fmla="*/ 28 w 112"/>
                <a:gd name="T19" fmla="*/ 165 h 274"/>
                <a:gd name="T20" fmla="*/ 36 w 112"/>
                <a:gd name="T21" fmla="*/ 182 h 274"/>
                <a:gd name="T22" fmla="*/ 44 w 112"/>
                <a:gd name="T23" fmla="*/ 197 h 274"/>
                <a:gd name="T24" fmla="*/ 54 w 112"/>
                <a:gd name="T25" fmla="*/ 212 h 274"/>
                <a:gd name="T26" fmla="*/ 76 w 112"/>
                <a:gd name="T27" fmla="*/ 241 h 274"/>
                <a:gd name="T28" fmla="*/ 99 w 112"/>
                <a:gd name="T29" fmla="*/ 270 h 274"/>
                <a:gd name="T30" fmla="*/ 99 w 112"/>
                <a:gd name="T31" fmla="*/ 270 h 274"/>
                <a:gd name="T32" fmla="*/ 101 w 112"/>
                <a:gd name="T33" fmla="*/ 273 h 274"/>
                <a:gd name="T34" fmla="*/ 104 w 112"/>
                <a:gd name="T35" fmla="*/ 274 h 274"/>
                <a:gd name="T36" fmla="*/ 107 w 112"/>
                <a:gd name="T37" fmla="*/ 274 h 274"/>
                <a:gd name="T38" fmla="*/ 110 w 112"/>
                <a:gd name="T39" fmla="*/ 273 h 274"/>
                <a:gd name="T40" fmla="*/ 111 w 112"/>
                <a:gd name="T41" fmla="*/ 271 h 274"/>
                <a:gd name="T42" fmla="*/ 112 w 112"/>
                <a:gd name="T43" fmla="*/ 269 h 274"/>
                <a:gd name="T44" fmla="*/ 112 w 112"/>
                <a:gd name="T45" fmla="*/ 266 h 274"/>
                <a:gd name="T46" fmla="*/ 111 w 112"/>
                <a:gd name="T47" fmla="*/ 262 h 274"/>
                <a:gd name="T48" fmla="*/ 111 w 112"/>
                <a:gd name="T49" fmla="*/ 262 h 274"/>
                <a:gd name="T50" fmla="*/ 72 w 112"/>
                <a:gd name="T51" fmla="*/ 209 h 274"/>
                <a:gd name="T52" fmla="*/ 62 w 112"/>
                <a:gd name="T53" fmla="*/ 196 h 274"/>
                <a:gd name="T54" fmla="*/ 53 w 112"/>
                <a:gd name="T55" fmla="*/ 182 h 274"/>
                <a:gd name="T56" fmla="*/ 46 w 112"/>
                <a:gd name="T57" fmla="*/ 167 h 274"/>
                <a:gd name="T58" fmla="*/ 38 w 112"/>
                <a:gd name="T59" fmla="*/ 152 h 274"/>
                <a:gd name="T60" fmla="*/ 38 w 112"/>
                <a:gd name="T61" fmla="*/ 152 h 274"/>
                <a:gd name="T62" fmla="*/ 32 w 112"/>
                <a:gd name="T63" fmla="*/ 135 h 274"/>
                <a:gd name="T64" fmla="*/ 27 w 112"/>
                <a:gd name="T65" fmla="*/ 117 h 274"/>
                <a:gd name="T66" fmla="*/ 23 w 112"/>
                <a:gd name="T67" fmla="*/ 99 h 274"/>
                <a:gd name="T68" fmla="*/ 19 w 112"/>
                <a:gd name="T69" fmla="*/ 81 h 274"/>
                <a:gd name="T70" fmla="*/ 18 w 112"/>
                <a:gd name="T71" fmla="*/ 62 h 274"/>
                <a:gd name="T72" fmla="*/ 15 w 112"/>
                <a:gd name="T73" fmla="*/ 44 h 274"/>
                <a:gd name="T74" fmla="*/ 15 w 112"/>
                <a:gd name="T75" fmla="*/ 8 h 274"/>
                <a:gd name="T76" fmla="*/ 15 w 112"/>
                <a:gd name="T77" fmla="*/ 8 h 274"/>
                <a:gd name="T78" fmla="*/ 15 w 112"/>
                <a:gd name="T79" fmla="*/ 4 h 274"/>
                <a:gd name="T80" fmla="*/ 13 w 112"/>
                <a:gd name="T81" fmla="*/ 1 h 274"/>
                <a:gd name="T82" fmla="*/ 10 w 112"/>
                <a:gd name="T83" fmla="*/ 0 h 274"/>
                <a:gd name="T84" fmla="*/ 8 w 112"/>
                <a:gd name="T85" fmla="*/ 0 h 274"/>
                <a:gd name="T86" fmla="*/ 5 w 112"/>
                <a:gd name="T87" fmla="*/ 0 h 274"/>
                <a:gd name="T88" fmla="*/ 3 w 112"/>
                <a:gd name="T89" fmla="*/ 1 h 274"/>
                <a:gd name="T90" fmla="*/ 2 w 112"/>
                <a:gd name="T91" fmla="*/ 4 h 274"/>
                <a:gd name="T92" fmla="*/ 0 w 112"/>
                <a:gd name="T93" fmla="*/ 8 h 274"/>
                <a:gd name="T94" fmla="*/ 0 w 112"/>
                <a:gd name="T95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" h="274">
                  <a:moveTo>
                    <a:pt x="0" y="8"/>
                  </a:moveTo>
                  <a:lnTo>
                    <a:pt x="0" y="8"/>
                  </a:lnTo>
                  <a:lnTo>
                    <a:pt x="2" y="43"/>
                  </a:lnTo>
                  <a:lnTo>
                    <a:pt x="4" y="78"/>
                  </a:lnTo>
                  <a:lnTo>
                    <a:pt x="7" y="96"/>
                  </a:lnTo>
                  <a:lnTo>
                    <a:pt x="10" y="114"/>
                  </a:lnTo>
                  <a:lnTo>
                    <a:pt x="15" y="130"/>
                  </a:lnTo>
                  <a:lnTo>
                    <a:pt x="20" y="148"/>
                  </a:lnTo>
                  <a:lnTo>
                    <a:pt x="20" y="148"/>
                  </a:lnTo>
                  <a:lnTo>
                    <a:pt x="28" y="165"/>
                  </a:lnTo>
                  <a:lnTo>
                    <a:pt x="36" y="182"/>
                  </a:lnTo>
                  <a:lnTo>
                    <a:pt x="44" y="197"/>
                  </a:lnTo>
                  <a:lnTo>
                    <a:pt x="54" y="212"/>
                  </a:lnTo>
                  <a:lnTo>
                    <a:pt x="76" y="241"/>
                  </a:lnTo>
                  <a:lnTo>
                    <a:pt x="99" y="270"/>
                  </a:lnTo>
                  <a:lnTo>
                    <a:pt x="99" y="270"/>
                  </a:lnTo>
                  <a:lnTo>
                    <a:pt x="101" y="273"/>
                  </a:lnTo>
                  <a:lnTo>
                    <a:pt x="104" y="274"/>
                  </a:lnTo>
                  <a:lnTo>
                    <a:pt x="107" y="274"/>
                  </a:lnTo>
                  <a:lnTo>
                    <a:pt x="110" y="273"/>
                  </a:lnTo>
                  <a:lnTo>
                    <a:pt x="111" y="271"/>
                  </a:lnTo>
                  <a:lnTo>
                    <a:pt x="112" y="269"/>
                  </a:lnTo>
                  <a:lnTo>
                    <a:pt x="112" y="266"/>
                  </a:lnTo>
                  <a:lnTo>
                    <a:pt x="111" y="262"/>
                  </a:lnTo>
                  <a:lnTo>
                    <a:pt x="111" y="262"/>
                  </a:lnTo>
                  <a:lnTo>
                    <a:pt x="72" y="209"/>
                  </a:lnTo>
                  <a:lnTo>
                    <a:pt x="62" y="196"/>
                  </a:lnTo>
                  <a:lnTo>
                    <a:pt x="53" y="182"/>
                  </a:lnTo>
                  <a:lnTo>
                    <a:pt x="46" y="167"/>
                  </a:lnTo>
                  <a:lnTo>
                    <a:pt x="38" y="152"/>
                  </a:lnTo>
                  <a:lnTo>
                    <a:pt x="38" y="152"/>
                  </a:lnTo>
                  <a:lnTo>
                    <a:pt x="32" y="135"/>
                  </a:lnTo>
                  <a:lnTo>
                    <a:pt x="27" y="117"/>
                  </a:lnTo>
                  <a:lnTo>
                    <a:pt x="23" y="99"/>
                  </a:lnTo>
                  <a:lnTo>
                    <a:pt x="19" y="81"/>
                  </a:lnTo>
                  <a:lnTo>
                    <a:pt x="18" y="62"/>
                  </a:lnTo>
                  <a:lnTo>
                    <a:pt x="15" y="44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Freeform 117">
              <a:extLst>
                <a:ext uri="{FF2B5EF4-FFF2-40B4-BE49-F238E27FC236}">
                  <a16:creationId xmlns:a16="http://schemas.microsoft.com/office/drawing/2014/main" id="{5DD66CDF-F8F6-1AE0-45D4-7FD049C11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7" y="482"/>
              <a:ext cx="273" cy="236"/>
            </a:xfrm>
            <a:custGeom>
              <a:avLst/>
              <a:gdLst>
                <a:gd name="T0" fmla="*/ 416 w 818"/>
                <a:gd name="T1" fmla="*/ 30 h 708"/>
                <a:gd name="T2" fmla="*/ 386 w 818"/>
                <a:gd name="T3" fmla="*/ 94 h 708"/>
                <a:gd name="T4" fmla="*/ 347 w 818"/>
                <a:gd name="T5" fmla="*/ 171 h 708"/>
                <a:gd name="T6" fmla="*/ 303 w 818"/>
                <a:gd name="T7" fmla="*/ 238 h 708"/>
                <a:gd name="T8" fmla="*/ 202 w 818"/>
                <a:gd name="T9" fmla="*/ 356 h 708"/>
                <a:gd name="T10" fmla="*/ 123 w 818"/>
                <a:gd name="T11" fmla="*/ 408 h 708"/>
                <a:gd name="T12" fmla="*/ 51 w 818"/>
                <a:gd name="T13" fmla="*/ 435 h 708"/>
                <a:gd name="T14" fmla="*/ 17 w 818"/>
                <a:gd name="T15" fmla="*/ 464 h 708"/>
                <a:gd name="T16" fmla="*/ 0 w 818"/>
                <a:gd name="T17" fmla="*/ 520 h 708"/>
                <a:gd name="T18" fmla="*/ 13 w 818"/>
                <a:gd name="T19" fmla="*/ 568 h 708"/>
                <a:gd name="T20" fmla="*/ 55 w 818"/>
                <a:gd name="T21" fmla="*/ 627 h 708"/>
                <a:gd name="T22" fmla="*/ 91 w 818"/>
                <a:gd name="T23" fmla="*/ 661 h 708"/>
                <a:gd name="T24" fmla="*/ 147 w 818"/>
                <a:gd name="T25" fmla="*/ 694 h 708"/>
                <a:gd name="T26" fmla="*/ 193 w 818"/>
                <a:gd name="T27" fmla="*/ 707 h 708"/>
                <a:gd name="T28" fmla="*/ 297 w 818"/>
                <a:gd name="T29" fmla="*/ 697 h 708"/>
                <a:gd name="T30" fmla="*/ 395 w 818"/>
                <a:gd name="T31" fmla="*/ 655 h 708"/>
                <a:gd name="T32" fmla="*/ 530 w 818"/>
                <a:gd name="T33" fmla="*/ 563 h 708"/>
                <a:gd name="T34" fmla="*/ 613 w 818"/>
                <a:gd name="T35" fmla="*/ 498 h 708"/>
                <a:gd name="T36" fmla="*/ 692 w 818"/>
                <a:gd name="T37" fmla="*/ 421 h 708"/>
                <a:gd name="T38" fmla="*/ 743 w 818"/>
                <a:gd name="T39" fmla="*/ 354 h 708"/>
                <a:gd name="T40" fmla="*/ 793 w 818"/>
                <a:gd name="T41" fmla="*/ 256 h 708"/>
                <a:gd name="T42" fmla="*/ 818 w 818"/>
                <a:gd name="T43" fmla="*/ 176 h 708"/>
                <a:gd name="T44" fmla="*/ 813 w 818"/>
                <a:gd name="T45" fmla="*/ 166 h 708"/>
                <a:gd name="T46" fmla="*/ 805 w 818"/>
                <a:gd name="T47" fmla="*/ 172 h 708"/>
                <a:gd name="T48" fmla="*/ 779 w 818"/>
                <a:gd name="T49" fmla="*/ 247 h 708"/>
                <a:gd name="T50" fmla="*/ 734 w 818"/>
                <a:gd name="T51" fmla="*/ 340 h 708"/>
                <a:gd name="T52" fmla="*/ 684 w 818"/>
                <a:gd name="T53" fmla="*/ 408 h 708"/>
                <a:gd name="T54" fmla="*/ 600 w 818"/>
                <a:gd name="T55" fmla="*/ 489 h 708"/>
                <a:gd name="T56" fmla="*/ 467 w 818"/>
                <a:gd name="T57" fmla="*/ 590 h 708"/>
                <a:gd name="T58" fmla="*/ 373 w 818"/>
                <a:gd name="T59" fmla="*/ 648 h 708"/>
                <a:gd name="T60" fmla="*/ 271 w 818"/>
                <a:gd name="T61" fmla="*/ 687 h 708"/>
                <a:gd name="T62" fmla="*/ 203 w 818"/>
                <a:gd name="T63" fmla="*/ 693 h 708"/>
                <a:gd name="T64" fmla="*/ 164 w 818"/>
                <a:gd name="T65" fmla="*/ 685 h 708"/>
                <a:gd name="T66" fmla="*/ 99 w 818"/>
                <a:gd name="T67" fmla="*/ 648 h 708"/>
                <a:gd name="T68" fmla="*/ 38 w 818"/>
                <a:gd name="T69" fmla="*/ 582 h 708"/>
                <a:gd name="T70" fmla="*/ 15 w 818"/>
                <a:gd name="T71" fmla="*/ 528 h 708"/>
                <a:gd name="T72" fmla="*/ 18 w 818"/>
                <a:gd name="T73" fmla="*/ 493 h 708"/>
                <a:gd name="T74" fmla="*/ 39 w 818"/>
                <a:gd name="T75" fmla="*/ 461 h 708"/>
                <a:gd name="T76" fmla="*/ 76 w 818"/>
                <a:gd name="T77" fmla="*/ 440 h 708"/>
                <a:gd name="T78" fmla="*/ 152 w 818"/>
                <a:gd name="T79" fmla="*/ 412 h 708"/>
                <a:gd name="T80" fmla="*/ 202 w 818"/>
                <a:gd name="T81" fmla="*/ 378 h 708"/>
                <a:gd name="T82" fmla="*/ 263 w 818"/>
                <a:gd name="T83" fmla="*/ 308 h 708"/>
                <a:gd name="T84" fmla="*/ 326 w 818"/>
                <a:gd name="T85" fmla="*/ 230 h 708"/>
                <a:gd name="T86" fmla="*/ 395 w 818"/>
                <a:gd name="T87" fmla="*/ 109 h 708"/>
                <a:gd name="T88" fmla="*/ 426 w 818"/>
                <a:gd name="T89" fmla="*/ 48 h 708"/>
                <a:gd name="T90" fmla="*/ 434 w 818"/>
                <a:gd name="T91" fmla="*/ 7 h 708"/>
                <a:gd name="T92" fmla="*/ 426 w 818"/>
                <a:gd name="T93" fmla="*/ 0 h 708"/>
                <a:gd name="T94" fmla="*/ 419 w 818"/>
                <a:gd name="T95" fmla="*/ 7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18" h="708">
                  <a:moveTo>
                    <a:pt x="419" y="7"/>
                  </a:moveTo>
                  <a:lnTo>
                    <a:pt x="419" y="7"/>
                  </a:lnTo>
                  <a:lnTo>
                    <a:pt x="419" y="19"/>
                  </a:lnTo>
                  <a:lnTo>
                    <a:pt x="416" y="30"/>
                  </a:lnTo>
                  <a:lnTo>
                    <a:pt x="413" y="41"/>
                  </a:lnTo>
                  <a:lnTo>
                    <a:pt x="407" y="53"/>
                  </a:lnTo>
                  <a:lnTo>
                    <a:pt x="396" y="73"/>
                  </a:lnTo>
                  <a:lnTo>
                    <a:pt x="386" y="94"/>
                  </a:lnTo>
                  <a:lnTo>
                    <a:pt x="386" y="94"/>
                  </a:lnTo>
                  <a:lnTo>
                    <a:pt x="373" y="119"/>
                  </a:lnTo>
                  <a:lnTo>
                    <a:pt x="361" y="146"/>
                  </a:lnTo>
                  <a:lnTo>
                    <a:pt x="347" y="171"/>
                  </a:lnTo>
                  <a:lnTo>
                    <a:pt x="332" y="195"/>
                  </a:lnTo>
                  <a:lnTo>
                    <a:pt x="332" y="195"/>
                  </a:lnTo>
                  <a:lnTo>
                    <a:pt x="318" y="216"/>
                  </a:lnTo>
                  <a:lnTo>
                    <a:pt x="303" y="238"/>
                  </a:lnTo>
                  <a:lnTo>
                    <a:pt x="271" y="278"/>
                  </a:lnTo>
                  <a:lnTo>
                    <a:pt x="237" y="319"/>
                  </a:lnTo>
                  <a:lnTo>
                    <a:pt x="202" y="356"/>
                  </a:lnTo>
                  <a:lnTo>
                    <a:pt x="202" y="356"/>
                  </a:lnTo>
                  <a:lnTo>
                    <a:pt x="184" y="373"/>
                  </a:lnTo>
                  <a:lnTo>
                    <a:pt x="165" y="387"/>
                  </a:lnTo>
                  <a:lnTo>
                    <a:pt x="144" y="398"/>
                  </a:lnTo>
                  <a:lnTo>
                    <a:pt x="123" y="408"/>
                  </a:lnTo>
                  <a:lnTo>
                    <a:pt x="123" y="408"/>
                  </a:lnTo>
                  <a:lnTo>
                    <a:pt x="86" y="419"/>
                  </a:lnTo>
                  <a:lnTo>
                    <a:pt x="68" y="427"/>
                  </a:lnTo>
                  <a:lnTo>
                    <a:pt x="51" y="435"/>
                  </a:lnTo>
                  <a:lnTo>
                    <a:pt x="51" y="435"/>
                  </a:lnTo>
                  <a:lnTo>
                    <a:pt x="37" y="443"/>
                  </a:lnTo>
                  <a:lnTo>
                    <a:pt x="26" y="453"/>
                  </a:lnTo>
                  <a:lnTo>
                    <a:pt x="17" y="464"/>
                  </a:lnTo>
                  <a:lnTo>
                    <a:pt x="9" y="476"/>
                  </a:lnTo>
                  <a:lnTo>
                    <a:pt x="4" y="490"/>
                  </a:lnTo>
                  <a:lnTo>
                    <a:pt x="0" y="505"/>
                  </a:lnTo>
                  <a:lnTo>
                    <a:pt x="0" y="520"/>
                  </a:lnTo>
                  <a:lnTo>
                    <a:pt x="2" y="535"/>
                  </a:lnTo>
                  <a:lnTo>
                    <a:pt x="2" y="535"/>
                  </a:lnTo>
                  <a:lnTo>
                    <a:pt x="5" y="552"/>
                  </a:lnTo>
                  <a:lnTo>
                    <a:pt x="13" y="568"/>
                  </a:lnTo>
                  <a:lnTo>
                    <a:pt x="21" y="585"/>
                  </a:lnTo>
                  <a:lnTo>
                    <a:pt x="31" y="600"/>
                  </a:lnTo>
                  <a:lnTo>
                    <a:pt x="42" y="614"/>
                  </a:lnTo>
                  <a:lnTo>
                    <a:pt x="55" y="627"/>
                  </a:lnTo>
                  <a:lnTo>
                    <a:pt x="66" y="640"/>
                  </a:lnTo>
                  <a:lnTo>
                    <a:pt x="80" y="651"/>
                  </a:lnTo>
                  <a:lnTo>
                    <a:pt x="80" y="651"/>
                  </a:lnTo>
                  <a:lnTo>
                    <a:pt x="91" y="661"/>
                  </a:lnTo>
                  <a:lnTo>
                    <a:pt x="105" y="672"/>
                  </a:lnTo>
                  <a:lnTo>
                    <a:pt x="118" y="680"/>
                  </a:lnTo>
                  <a:lnTo>
                    <a:pt x="131" y="688"/>
                  </a:lnTo>
                  <a:lnTo>
                    <a:pt x="147" y="694"/>
                  </a:lnTo>
                  <a:lnTo>
                    <a:pt x="162" y="701"/>
                  </a:lnTo>
                  <a:lnTo>
                    <a:pt x="177" y="704"/>
                  </a:lnTo>
                  <a:lnTo>
                    <a:pt x="193" y="707"/>
                  </a:lnTo>
                  <a:lnTo>
                    <a:pt x="193" y="707"/>
                  </a:lnTo>
                  <a:lnTo>
                    <a:pt x="220" y="708"/>
                  </a:lnTo>
                  <a:lnTo>
                    <a:pt x="245" y="707"/>
                  </a:lnTo>
                  <a:lnTo>
                    <a:pt x="271" y="703"/>
                  </a:lnTo>
                  <a:lnTo>
                    <a:pt x="297" y="697"/>
                  </a:lnTo>
                  <a:lnTo>
                    <a:pt x="322" y="689"/>
                  </a:lnTo>
                  <a:lnTo>
                    <a:pt x="347" y="679"/>
                  </a:lnTo>
                  <a:lnTo>
                    <a:pt x="371" y="668"/>
                  </a:lnTo>
                  <a:lnTo>
                    <a:pt x="395" y="655"/>
                  </a:lnTo>
                  <a:lnTo>
                    <a:pt x="419" y="641"/>
                  </a:lnTo>
                  <a:lnTo>
                    <a:pt x="442" y="626"/>
                  </a:lnTo>
                  <a:lnTo>
                    <a:pt x="487" y="596"/>
                  </a:lnTo>
                  <a:lnTo>
                    <a:pt x="530" y="563"/>
                  </a:lnTo>
                  <a:lnTo>
                    <a:pt x="570" y="533"/>
                  </a:lnTo>
                  <a:lnTo>
                    <a:pt x="570" y="533"/>
                  </a:lnTo>
                  <a:lnTo>
                    <a:pt x="591" y="515"/>
                  </a:lnTo>
                  <a:lnTo>
                    <a:pt x="613" y="498"/>
                  </a:lnTo>
                  <a:lnTo>
                    <a:pt x="634" y="480"/>
                  </a:lnTo>
                  <a:lnTo>
                    <a:pt x="655" y="461"/>
                  </a:lnTo>
                  <a:lnTo>
                    <a:pt x="673" y="441"/>
                  </a:lnTo>
                  <a:lnTo>
                    <a:pt x="692" y="421"/>
                  </a:lnTo>
                  <a:lnTo>
                    <a:pt x="710" y="399"/>
                  </a:lnTo>
                  <a:lnTo>
                    <a:pt x="728" y="377"/>
                  </a:lnTo>
                  <a:lnTo>
                    <a:pt x="728" y="377"/>
                  </a:lnTo>
                  <a:lnTo>
                    <a:pt x="743" y="354"/>
                  </a:lnTo>
                  <a:lnTo>
                    <a:pt x="758" y="330"/>
                  </a:lnTo>
                  <a:lnTo>
                    <a:pt x="770" y="306"/>
                  </a:lnTo>
                  <a:lnTo>
                    <a:pt x="782" y="281"/>
                  </a:lnTo>
                  <a:lnTo>
                    <a:pt x="793" y="256"/>
                  </a:lnTo>
                  <a:lnTo>
                    <a:pt x="802" y="229"/>
                  </a:lnTo>
                  <a:lnTo>
                    <a:pt x="811" y="203"/>
                  </a:lnTo>
                  <a:lnTo>
                    <a:pt x="818" y="176"/>
                  </a:lnTo>
                  <a:lnTo>
                    <a:pt x="818" y="176"/>
                  </a:lnTo>
                  <a:lnTo>
                    <a:pt x="818" y="172"/>
                  </a:lnTo>
                  <a:lnTo>
                    <a:pt x="818" y="170"/>
                  </a:lnTo>
                  <a:lnTo>
                    <a:pt x="816" y="167"/>
                  </a:lnTo>
                  <a:lnTo>
                    <a:pt x="813" y="166"/>
                  </a:lnTo>
                  <a:lnTo>
                    <a:pt x="811" y="166"/>
                  </a:lnTo>
                  <a:lnTo>
                    <a:pt x="808" y="167"/>
                  </a:lnTo>
                  <a:lnTo>
                    <a:pt x="806" y="169"/>
                  </a:lnTo>
                  <a:lnTo>
                    <a:pt x="805" y="172"/>
                  </a:lnTo>
                  <a:lnTo>
                    <a:pt x="805" y="172"/>
                  </a:lnTo>
                  <a:lnTo>
                    <a:pt x="797" y="198"/>
                  </a:lnTo>
                  <a:lnTo>
                    <a:pt x="789" y="221"/>
                  </a:lnTo>
                  <a:lnTo>
                    <a:pt x="779" y="247"/>
                  </a:lnTo>
                  <a:lnTo>
                    <a:pt x="769" y="271"/>
                  </a:lnTo>
                  <a:lnTo>
                    <a:pt x="759" y="295"/>
                  </a:lnTo>
                  <a:lnTo>
                    <a:pt x="747" y="317"/>
                  </a:lnTo>
                  <a:lnTo>
                    <a:pt x="734" y="340"/>
                  </a:lnTo>
                  <a:lnTo>
                    <a:pt x="719" y="363"/>
                  </a:lnTo>
                  <a:lnTo>
                    <a:pt x="719" y="363"/>
                  </a:lnTo>
                  <a:lnTo>
                    <a:pt x="702" y="387"/>
                  </a:lnTo>
                  <a:lnTo>
                    <a:pt x="684" y="408"/>
                  </a:lnTo>
                  <a:lnTo>
                    <a:pt x="665" y="429"/>
                  </a:lnTo>
                  <a:lnTo>
                    <a:pt x="643" y="451"/>
                  </a:lnTo>
                  <a:lnTo>
                    <a:pt x="623" y="470"/>
                  </a:lnTo>
                  <a:lnTo>
                    <a:pt x="600" y="489"/>
                  </a:lnTo>
                  <a:lnTo>
                    <a:pt x="555" y="525"/>
                  </a:lnTo>
                  <a:lnTo>
                    <a:pt x="555" y="525"/>
                  </a:lnTo>
                  <a:lnTo>
                    <a:pt x="511" y="558"/>
                  </a:lnTo>
                  <a:lnTo>
                    <a:pt x="467" y="590"/>
                  </a:lnTo>
                  <a:lnTo>
                    <a:pt x="420" y="620"/>
                  </a:lnTo>
                  <a:lnTo>
                    <a:pt x="397" y="634"/>
                  </a:lnTo>
                  <a:lnTo>
                    <a:pt x="373" y="648"/>
                  </a:lnTo>
                  <a:lnTo>
                    <a:pt x="373" y="648"/>
                  </a:lnTo>
                  <a:lnTo>
                    <a:pt x="349" y="659"/>
                  </a:lnTo>
                  <a:lnTo>
                    <a:pt x="324" y="670"/>
                  </a:lnTo>
                  <a:lnTo>
                    <a:pt x="299" y="679"/>
                  </a:lnTo>
                  <a:lnTo>
                    <a:pt x="271" y="687"/>
                  </a:lnTo>
                  <a:lnTo>
                    <a:pt x="245" y="692"/>
                  </a:lnTo>
                  <a:lnTo>
                    <a:pt x="231" y="693"/>
                  </a:lnTo>
                  <a:lnTo>
                    <a:pt x="217" y="694"/>
                  </a:lnTo>
                  <a:lnTo>
                    <a:pt x="203" y="693"/>
                  </a:lnTo>
                  <a:lnTo>
                    <a:pt x="191" y="692"/>
                  </a:lnTo>
                  <a:lnTo>
                    <a:pt x="177" y="689"/>
                  </a:lnTo>
                  <a:lnTo>
                    <a:pt x="164" y="685"/>
                  </a:lnTo>
                  <a:lnTo>
                    <a:pt x="164" y="685"/>
                  </a:lnTo>
                  <a:lnTo>
                    <a:pt x="149" y="680"/>
                  </a:lnTo>
                  <a:lnTo>
                    <a:pt x="133" y="672"/>
                  </a:lnTo>
                  <a:lnTo>
                    <a:pt x="115" y="660"/>
                  </a:lnTo>
                  <a:lnTo>
                    <a:pt x="99" y="648"/>
                  </a:lnTo>
                  <a:lnTo>
                    <a:pt x="81" y="632"/>
                  </a:lnTo>
                  <a:lnTo>
                    <a:pt x="66" y="617"/>
                  </a:lnTo>
                  <a:lnTo>
                    <a:pt x="51" y="600"/>
                  </a:lnTo>
                  <a:lnTo>
                    <a:pt x="38" y="582"/>
                  </a:lnTo>
                  <a:lnTo>
                    <a:pt x="28" y="564"/>
                  </a:lnTo>
                  <a:lnTo>
                    <a:pt x="19" y="545"/>
                  </a:lnTo>
                  <a:lnTo>
                    <a:pt x="17" y="537"/>
                  </a:lnTo>
                  <a:lnTo>
                    <a:pt x="15" y="528"/>
                  </a:lnTo>
                  <a:lnTo>
                    <a:pt x="14" y="518"/>
                  </a:lnTo>
                  <a:lnTo>
                    <a:pt x="14" y="509"/>
                  </a:lnTo>
                  <a:lnTo>
                    <a:pt x="15" y="500"/>
                  </a:lnTo>
                  <a:lnTo>
                    <a:pt x="18" y="493"/>
                  </a:lnTo>
                  <a:lnTo>
                    <a:pt x="22" y="484"/>
                  </a:lnTo>
                  <a:lnTo>
                    <a:pt x="27" y="476"/>
                  </a:lnTo>
                  <a:lnTo>
                    <a:pt x="32" y="469"/>
                  </a:lnTo>
                  <a:lnTo>
                    <a:pt x="39" y="461"/>
                  </a:lnTo>
                  <a:lnTo>
                    <a:pt x="48" y="455"/>
                  </a:lnTo>
                  <a:lnTo>
                    <a:pt x="58" y="447"/>
                  </a:lnTo>
                  <a:lnTo>
                    <a:pt x="58" y="447"/>
                  </a:lnTo>
                  <a:lnTo>
                    <a:pt x="76" y="440"/>
                  </a:lnTo>
                  <a:lnTo>
                    <a:pt x="95" y="432"/>
                  </a:lnTo>
                  <a:lnTo>
                    <a:pt x="131" y="421"/>
                  </a:lnTo>
                  <a:lnTo>
                    <a:pt x="131" y="421"/>
                  </a:lnTo>
                  <a:lnTo>
                    <a:pt x="152" y="412"/>
                  </a:lnTo>
                  <a:lnTo>
                    <a:pt x="169" y="402"/>
                  </a:lnTo>
                  <a:lnTo>
                    <a:pt x="186" y="390"/>
                  </a:lnTo>
                  <a:lnTo>
                    <a:pt x="202" y="378"/>
                  </a:lnTo>
                  <a:lnTo>
                    <a:pt x="202" y="378"/>
                  </a:lnTo>
                  <a:lnTo>
                    <a:pt x="218" y="361"/>
                  </a:lnTo>
                  <a:lnTo>
                    <a:pt x="234" y="344"/>
                  </a:lnTo>
                  <a:lnTo>
                    <a:pt x="263" y="308"/>
                  </a:lnTo>
                  <a:lnTo>
                    <a:pt x="263" y="308"/>
                  </a:lnTo>
                  <a:lnTo>
                    <a:pt x="295" y="269"/>
                  </a:lnTo>
                  <a:lnTo>
                    <a:pt x="310" y="250"/>
                  </a:lnTo>
                  <a:lnTo>
                    <a:pt x="326" y="230"/>
                  </a:lnTo>
                  <a:lnTo>
                    <a:pt x="326" y="230"/>
                  </a:lnTo>
                  <a:lnTo>
                    <a:pt x="346" y="201"/>
                  </a:lnTo>
                  <a:lnTo>
                    <a:pt x="363" y="172"/>
                  </a:lnTo>
                  <a:lnTo>
                    <a:pt x="380" y="141"/>
                  </a:lnTo>
                  <a:lnTo>
                    <a:pt x="395" y="109"/>
                  </a:lnTo>
                  <a:lnTo>
                    <a:pt x="395" y="109"/>
                  </a:lnTo>
                  <a:lnTo>
                    <a:pt x="407" y="85"/>
                  </a:lnTo>
                  <a:lnTo>
                    <a:pt x="421" y="60"/>
                  </a:lnTo>
                  <a:lnTo>
                    <a:pt x="426" y="48"/>
                  </a:lnTo>
                  <a:lnTo>
                    <a:pt x="431" y="34"/>
                  </a:lnTo>
                  <a:lnTo>
                    <a:pt x="434" y="21"/>
                  </a:lnTo>
                  <a:lnTo>
                    <a:pt x="434" y="7"/>
                  </a:lnTo>
                  <a:lnTo>
                    <a:pt x="434" y="7"/>
                  </a:lnTo>
                  <a:lnTo>
                    <a:pt x="434" y="3"/>
                  </a:lnTo>
                  <a:lnTo>
                    <a:pt x="431" y="2"/>
                  </a:lnTo>
                  <a:lnTo>
                    <a:pt x="429" y="0"/>
                  </a:lnTo>
                  <a:lnTo>
                    <a:pt x="426" y="0"/>
                  </a:lnTo>
                  <a:lnTo>
                    <a:pt x="424" y="0"/>
                  </a:lnTo>
                  <a:lnTo>
                    <a:pt x="421" y="2"/>
                  </a:lnTo>
                  <a:lnTo>
                    <a:pt x="420" y="3"/>
                  </a:lnTo>
                  <a:lnTo>
                    <a:pt x="419" y="7"/>
                  </a:lnTo>
                  <a:lnTo>
                    <a:pt x="41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Freeform 118">
              <a:extLst>
                <a:ext uri="{FF2B5EF4-FFF2-40B4-BE49-F238E27FC236}">
                  <a16:creationId xmlns:a16="http://schemas.microsoft.com/office/drawing/2014/main" id="{22DC7D74-B9CD-E211-AECB-8E65EA0E5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7" y="593"/>
              <a:ext cx="279" cy="231"/>
            </a:xfrm>
            <a:custGeom>
              <a:avLst/>
              <a:gdLst>
                <a:gd name="T0" fmla="*/ 517 w 837"/>
                <a:gd name="T1" fmla="*/ 50 h 694"/>
                <a:gd name="T2" fmla="*/ 495 w 837"/>
                <a:gd name="T3" fmla="*/ 136 h 694"/>
                <a:gd name="T4" fmla="*/ 468 w 837"/>
                <a:gd name="T5" fmla="*/ 194 h 694"/>
                <a:gd name="T6" fmla="*/ 429 w 837"/>
                <a:gd name="T7" fmla="*/ 242 h 694"/>
                <a:gd name="T8" fmla="*/ 359 w 837"/>
                <a:gd name="T9" fmla="*/ 286 h 694"/>
                <a:gd name="T10" fmla="*/ 264 w 837"/>
                <a:gd name="T11" fmla="*/ 331 h 694"/>
                <a:gd name="T12" fmla="*/ 164 w 837"/>
                <a:gd name="T13" fmla="*/ 364 h 694"/>
                <a:gd name="T14" fmla="*/ 100 w 837"/>
                <a:gd name="T15" fmla="*/ 380 h 694"/>
                <a:gd name="T16" fmla="*/ 37 w 837"/>
                <a:gd name="T17" fmla="*/ 412 h 694"/>
                <a:gd name="T18" fmla="*/ 11 w 837"/>
                <a:gd name="T19" fmla="*/ 443 h 694"/>
                <a:gd name="T20" fmla="*/ 3 w 837"/>
                <a:gd name="T21" fmla="*/ 472 h 694"/>
                <a:gd name="T22" fmla="*/ 4 w 837"/>
                <a:gd name="T23" fmla="*/ 529 h 694"/>
                <a:gd name="T24" fmla="*/ 34 w 837"/>
                <a:gd name="T25" fmla="*/ 600 h 694"/>
                <a:gd name="T26" fmla="*/ 74 w 837"/>
                <a:gd name="T27" fmla="*/ 644 h 694"/>
                <a:gd name="T28" fmla="*/ 144 w 837"/>
                <a:gd name="T29" fmla="*/ 678 h 694"/>
                <a:gd name="T30" fmla="*/ 209 w 837"/>
                <a:gd name="T31" fmla="*/ 690 h 694"/>
                <a:gd name="T32" fmla="*/ 301 w 837"/>
                <a:gd name="T33" fmla="*/ 694 h 694"/>
                <a:gd name="T34" fmla="*/ 441 w 837"/>
                <a:gd name="T35" fmla="*/ 675 h 694"/>
                <a:gd name="T36" fmla="*/ 551 w 837"/>
                <a:gd name="T37" fmla="*/ 643 h 694"/>
                <a:gd name="T38" fmla="*/ 656 w 837"/>
                <a:gd name="T39" fmla="*/ 593 h 694"/>
                <a:gd name="T40" fmla="*/ 803 w 837"/>
                <a:gd name="T41" fmla="*/ 482 h 694"/>
                <a:gd name="T42" fmla="*/ 837 w 837"/>
                <a:gd name="T43" fmla="*/ 443 h 694"/>
                <a:gd name="T44" fmla="*/ 831 w 837"/>
                <a:gd name="T45" fmla="*/ 436 h 694"/>
                <a:gd name="T46" fmla="*/ 808 w 837"/>
                <a:gd name="T47" fmla="*/ 457 h 694"/>
                <a:gd name="T48" fmla="*/ 732 w 837"/>
                <a:gd name="T49" fmla="*/ 524 h 694"/>
                <a:gd name="T50" fmla="*/ 649 w 837"/>
                <a:gd name="T51" fmla="*/ 580 h 694"/>
                <a:gd name="T52" fmla="*/ 560 w 837"/>
                <a:gd name="T53" fmla="*/ 624 h 694"/>
                <a:gd name="T54" fmla="*/ 488 w 837"/>
                <a:gd name="T55" fmla="*/ 648 h 694"/>
                <a:gd name="T56" fmla="*/ 390 w 837"/>
                <a:gd name="T57" fmla="*/ 669 h 694"/>
                <a:gd name="T58" fmla="*/ 287 w 837"/>
                <a:gd name="T59" fmla="*/ 677 h 694"/>
                <a:gd name="T60" fmla="*/ 170 w 837"/>
                <a:gd name="T61" fmla="*/ 669 h 694"/>
                <a:gd name="T62" fmla="*/ 105 w 837"/>
                <a:gd name="T63" fmla="*/ 646 h 694"/>
                <a:gd name="T64" fmla="*/ 67 w 837"/>
                <a:gd name="T65" fmla="*/ 617 h 694"/>
                <a:gd name="T66" fmla="*/ 38 w 837"/>
                <a:gd name="T67" fmla="*/ 578 h 694"/>
                <a:gd name="T68" fmla="*/ 20 w 837"/>
                <a:gd name="T69" fmla="*/ 533 h 694"/>
                <a:gd name="T70" fmla="*/ 15 w 837"/>
                <a:gd name="T71" fmla="*/ 486 h 694"/>
                <a:gd name="T72" fmla="*/ 25 w 837"/>
                <a:gd name="T73" fmla="*/ 448 h 694"/>
                <a:gd name="T74" fmla="*/ 61 w 837"/>
                <a:gd name="T75" fmla="*/ 413 h 694"/>
                <a:gd name="T76" fmla="*/ 122 w 837"/>
                <a:gd name="T77" fmla="*/ 389 h 694"/>
                <a:gd name="T78" fmla="*/ 197 w 837"/>
                <a:gd name="T79" fmla="*/ 373 h 694"/>
                <a:gd name="T80" fmla="*/ 314 w 837"/>
                <a:gd name="T81" fmla="*/ 325 h 694"/>
                <a:gd name="T82" fmla="*/ 396 w 837"/>
                <a:gd name="T83" fmla="*/ 281 h 694"/>
                <a:gd name="T84" fmla="*/ 459 w 837"/>
                <a:gd name="T85" fmla="*/ 230 h 694"/>
                <a:gd name="T86" fmla="*/ 497 w 837"/>
                <a:gd name="T87" fmla="*/ 174 h 694"/>
                <a:gd name="T88" fmla="*/ 527 w 837"/>
                <a:gd name="T89" fmla="*/ 80 h 694"/>
                <a:gd name="T90" fmla="*/ 535 w 837"/>
                <a:gd name="T91" fmla="*/ 6 h 694"/>
                <a:gd name="T92" fmla="*/ 527 w 837"/>
                <a:gd name="T93" fmla="*/ 0 h 694"/>
                <a:gd name="T94" fmla="*/ 519 w 837"/>
                <a:gd name="T95" fmla="*/ 6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7" h="694">
                  <a:moveTo>
                    <a:pt x="519" y="6"/>
                  </a:moveTo>
                  <a:lnTo>
                    <a:pt x="519" y="6"/>
                  </a:lnTo>
                  <a:lnTo>
                    <a:pt x="518" y="29"/>
                  </a:lnTo>
                  <a:lnTo>
                    <a:pt x="517" y="50"/>
                  </a:lnTo>
                  <a:lnTo>
                    <a:pt x="513" y="72"/>
                  </a:lnTo>
                  <a:lnTo>
                    <a:pt x="508" y="93"/>
                  </a:lnTo>
                  <a:lnTo>
                    <a:pt x="503" y="114"/>
                  </a:lnTo>
                  <a:lnTo>
                    <a:pt x="495" y="136"/>
                  </a:lnTo>
                  <a:lnTo>
                    <a:pt x="488" y="156"/>
                  </a:lnTo>
                  <a:lnTo>
                    <a:pt x="478" y="176"/>
                  </a:lnTo>
                  <a:lnTo>
                    <a:pt x="478" y="176"/>
                  </a:lnTo>
                  <a:lnTo>
                    <a:pt x="468" y="194"/>
                  </a:lnTo>
                  <a:lnTo>
                    <a:pt x="456" y="211"/>
                  </a:lnTo>
                  <a:lnTo>
                    <a:pt x="443" y="228"/>
                  </a:lnTo>
                  <a:lnTo>
                    <a:pt x="429" y="242"/>
                  </a:lnTo>
                  <a:lnTo>
                    <a:pt x="429" y="242"/>
                  </a:lnTo>
                  <a:lnTo>
                    <a:pt x="419" y="251"/>
                  </a:lnTo>
                  <a:lnTo>
                    <a:pt x="407" y="258"/>
                  </a:lnTo>
                  <a:lnTo>
                    <a:pt x="383" y="273"/>
                  </a:lnTo>
                  <a:lnTo>
                    <a:pt x="359" y="286"/>
                  </a:lnTo>
                  <a:lnTo>
                    <a:pt x="335" y="297"/>
                  </a:lnTo>
                  <a:lnTo>
                    <a:pt x="335" y="297"/>
                  </a:lnTo>
                  <a:lnTo>
                    <a:pt x="287" y="321"/>
                  </a:lnTo>
                  <a:lnTo>
                    <a:pt x="264" y="331"/>
                  </a:lnTo>
                  <a:lnTo>
                    <a:pt x="240" y="341"/>
                  </a:lnTo>
                  <a:lnTo>
                    <a:pt x="214" y="350"/>
                  </a:lnTo>
                  <a:lnTo>
                    <a:pt x="190" y="358"/>
                  </a:lnTo>
                  <a:lnTo>
                    <a:pt x="164" y="364"/>
                  </a:lnTo>
                  <a:lnTo>
                    <a:pt x="139" y="370"/>
                  </a:lnTo>
                  <a:lnTo>
                    <a:pt x="139" y="370"/>
                  </a:lnTo>
                  <a:lnTo>
                    <a:pt x="119" y="374"/>
                  </a:lnTo>
                  <a:lnTo>
                    <a:pt x="100" y="380"/>
                  </a:lnTo>
                  <a:lnTo>
                    <a:pt x="79" y="387"/>
                  </a:lnTo>
                  <a:lnTo>
                    <a:pt x="62" y="395"/>
                  </a:lnTo>
                  <a:lnTo>
                    <a:pt x="44" y="407"/>
                  </a:lnTo>
                  <a:lnTo>
                    <a:pt x="37" y="412"/>
                  </a:lnTo>
                  <a:lnTo>
                    <a:pt x="29" y="419"/>
                  </a:lnTo>
                  <a:lnTo>
                    <a:pt x="23" y="427"/>
                  </a:lnTo>
                  <a:lnTo>
                    <a:pt x="18" y="435"/>
                  </a:lnTo>
                  <a:lnTo>
                    <a:pt x="11" y="443"/>
                  </a:lnTo>
                  <a:lnTo>
                    <a:pt x="8" y="453"/>
                  </a:lnTo>
                  <a:lnTo>
                    <a:pt x="8" y="453"/>
                  </a:lnTo>
                  <a:lnTo>
                    <a:pt x="4" y="464"/>
                  </a:lnTo>
                  <a:lnTo>
                    <a:pt x="3" y="472"/>
                  </a:lnTo>
                  <a:lnTo>
                    <a:pt x="0" y="482"/>
                  </a:lnTo>
                  <a:lnTo>
                    <a:pt x="0" y="491"/>
                  </a:lnTo>
                  <a:lnTo>
                    <a:pt x="0" y="510"/>
                  </a:lnTo>
                  <a:lnTo>
                    <a:pt x="4" y="529"/>
                  </a:lnTo>
                  <a:lnTo>
                    <a:pt x="9" y="548"/>
                  </a:lnTo>
                  <a:lnTo>
                    <a:pt x="16" y="566"/>
                  </a:lnTo>
                  <a:lnTo>
                    <a:pt x="25" y="583"/>
                  </a:lnTo>
                  <a:lnTo>
                    <a:pt x="34" y="600"/>
                  </a:lnTo>
                  <a:lnTo>
                    <a:pt x="34" y="600"/>
                  </a:lnTo>
                  <a:lnTo>
                    <a:pt x="45" y="616"/>
                  </a:lnTo>
                  <a:lnTo>
                    <a:pt x="59" y="631"/>
                  </a:lnTo>
                  <a:lnTo>
                    <a:pt x="74" y="644"/>
                  </a:lnTo>
                  <a:lnTo>
                    <a:pt x="90" y="655"/>
                  </a:lnTo>
                  <a:lnTo>
                    <a:pt x="107" y="664"/>
                  </a:lnTo>
                  <a:lnTo>
                    <a:pt x="125" y="672"/>
                  </a:lnTo>
                  <a:lnTo>
                    <a:pt x="144" y="678"/>
                  </a:lnTo>
                  <a:lnTo>
                    <a:pt x="164" y="683"/>
                  </a:lnTo>
                  <a:lnTo>
                    <a:pt x="164" y="683"/>
                  </a:lnTo>
                  <a:lnTo>
                    <a:pt x="187" y="687"/>
                  </a:lnTo>
                  <a:lnTo>
                    <a:pt x="209" y="690"/>
                  </a:lnTo>
                  <a:lnTo>
                    <a:pt x="232" y="693"/>
                  </a:lnTo>
                  <a:lnTo>
                    <a:pt x="255" y="694"/>
                  </a:lnTo>
                  <a:lnTo>
                    <a:pt x="279" y="694"/>
                  </a:lnTo>
                  <a:lnTo>
                    <a:pt x="301" y="694"/>
                  </a:lnTo>
                  <a:lnTo>
                    <a:pt x="325" y="693"/>
                  </a:lnTo>
                  <a:lnTo>
                    <a:pt x="348" y="690"/>
                  </a:lnTo>
                  <a:lnTo>
                    <a:pt x="395" y="684"/>
                  </a:lnTo>
                  <a:lnTo>
                    <a:pt x="441" y="675"/>
                  </a:lnTo>
                  <a:lnTo>
                    <a:pt x="487" y="664"/>
                  </a:lnTo>
                  <a:lnTo>
                    <a:pt x="529" y="651"/>
                  </a:lnTo>
                  <a:lnTo>
                    <a:pt x="529" y="651"/>
                  </a:lnTo>
                  <a:lnTo>
                    <a:pt x="551" y="643"/>
                  </a:lnTo>
                  <a:lnTo>
                    <a:pt x="572" y="635"/>
                  </a:lnTo>
                  <a:lnTo>
                    <a:pt x="594" y="625"/>
                  </a:lnTo>
                  <a:lnTo>
                    <a:pt x="615" y="616"/>
                  </a:lnTo>
                  <a:lnTo>
                    <a:pt x="656" y="593"/>
                  </a:lnTo>
                  <a:lnTo>
                    <a:pt x="696" y="569"/>
                  </a:lnTo>
                  <a:lnTo>
                    <a:pt x="734" y="543"/>
                  </a:lnTo>
                  <a:lnTo>
                    <a:pt x="769" y="514"/>
                  </a:lnTo>
                  <a:lnTo>
                    <a:pt x="803" y="482"/>
                  </a:lnTo>
                  <a:lnTo>
                    <a:pt x="836" y="448"/>
                  </a:lnTo>
                  <a:lnTo>
                    <a:pt x="836" y="448"/>
                  </a:lnTo>
                  <a:lnTo>
                    <a:pt x="837" y="446"/>
                  </a:lnTo>
                  <a:lnTo>
                    <a:pt x="837" y="443"/>
                  </a:lnTo>
                  <a:lnTo>
                    <a:pt x="837" y="441"/>
                  </a:lnTo>
                  <a:lnTo>
                    <a:pt x="835" y="438"/>
                  </a:lnTo>
                  <a:lnTo>
                    <a:pt x="833" y="437"/>
                  </a:lnTo>
                  <a:lnTo>
                    <a:pt x="831" y="436"/>
                  </a:lnTo>
                  <a:lnTo>
                    <a:pt x="827" y="436"/>
                  </a:lnTo>
                  <a:lnTo>
                    <a:pt x="824" y="438"/>
                  </a:lnTo>
                  <a:lnTo>
                    <a:pt x="824" y="438"/>
                  </a:lnTo>
                  <a:lnTo>
                    <a:pt x="808" y="457"/>
                  </a:lnTo>
                  <a:lnTo>
                    <a:pt x="789" y="475"/>
                  </a:lnTo>
                  <a:lnTo>
                    <a:pt x="771" y="491"/>
                  </a:lnTo>
                  <a:lnTo>
                    <a:pt x="753" y="508"/>
                  </a:lnTo>
                  <a:lnTo>
                    <a:pt x="732" y="524"/>
                  </a:lnTo>
                  <a:lnTo>
                    <a:pt x="712" y="539"/>
                  </a:lnTo>
                  <a:lnTo>
                    <a:pt x="692" y="553"/>
                  </a:lnTo>
                  <a:lnTo>
                    <a:pt x="671" y="567"/>
                  </a:lnTo>
                  <a:lnTo>
                    <a:pt x="649" y="580"/>
                  </a:lnTo>
                  <a:lnTo>
                    <a:pt x="628" y="592"/>
                  </a:lnTo>
                  <a:lnTo>
                    <a:pt x="605" y="603"/>
                  </a:lnTo>
                  <a:lnTo>
                    <a:pt x="582" y="614"/>
                  </a:lnTo>
                  <a:lnTo>
                    <a:pt x="560" y="624"/>
                  </a:lnTo>
                  <a:lnTo>
                    <a:pt x="536" y="632"/>
                  </a:lnTo>
                  <a:lnTo>
                    <a:pt x="512" y="640"/>
                  </a:lnTo>
                  <a:lnTo>
                    <a:pt x="488" y="648"/>
                  </a:lnTo>
                  <a:lnTo>
                    <a:pt x="488" y="648"/>
                  </a:lnTo>
                  <a:lnTo>
                    <a:pt x="464" y="654"/>
                  </a:lnTo>
                  <a:lnTo>
                    <a:pt x="439" y="660"/>
                  </a:lnTo>
                  <a:lnTo>
                    <a:pt x="414" y="665"/>
                  </a:lnTo>
                  <a:lnTo>
                    <a:pt x="390" y="669"/>
                  </a:lnTo>
                  <a:lnTo>
                    <a:pt x="364" y="672"/>
                  </a:lnTo>
                  <a:lnTo>
                    <a:pt x="339" y="674"/>
                  </a:lnTo>
                  <a:lnTo>
                    <a:pt x="287" y="677"/>
                  </a:lnTo>
                  <a:lnTo>
                    <a:pt x="287" y="677"/>
                  </a:lnTo>
                  <a:lnTo>
                    <a:pt x="241" y="677"/>
                  </a:lnTo>
                  <a:lnTo>
                    <a:pt x="217" y="675"/>
                  </a:lnTo>
                  <a:lnTo>
                    <a:pt x="194" y="673"/>
                  </a:lnTo>
                  <a:lnTo>
                    <a:pt x="170" y="669"/>
                  </a:lnTo>
                  <a:lnTo>
                    <a:pt x="148" y="664"/>
                  </a:lnTo>
                  <a:lnTo>
                    <a:pt x="126" y="656"/>
                  </a:lnTo>
                  <a:lnTo>
                    <a:pt x="105" y="646"/>
                  </a:lnTo>
                  <a:lnTo>
                    <a:pt x="105" y="646"/>
                  </a:lnTo>
                  <a:lnTo>
                    <a:pt x="95" y="640"/>
                  </a:lnTo>
                  <a:lnTo>
                    <a:pt x="85" y="634"/>
                  </a:lnTo>
                  <a:lnTo>
                    <a:pt x="76" y="626"/>
                  </a:lnTo>
                  <a:lnTo>
                    <a:pt x="67" y="617"/>
                  </a:lnTo>
                  <a:lnTo>
                    <a:pt x="59" y="609"/>
                  </a:lnTo>
                  <a:lnTo>
                    <a:pt x="52" y="600"/>
                  </a:lnTo>
                  <a:lnTo>
                    <a:pt x="44" y="590"/>
                  </a:lnTo>
                  <a:lnTo>
                    <a:pt x="38" y="578"/>
                  </a:lnTo>
                  <a:lnTo>
                    <a:pt x="33" y="568"/>
                  </a:lnTo>
                  <a:lnTo>
                    <a:pt x="28" y="557"/>
                  </a:lnTo>
                  <a:lnTo>
                    <a:pt x="24" y="544"/>
                  </a:lnTo>
                  <a:lnTo>
                    <a:pt x="20" y="533"/>
                  </a:lnTo>
                  <a:lnTo>
                    <a:pt x="18" y="522"/>
                  </a:lnTo>
                  <a:lnTo>
                    <a:pt x="15" y="510"/>
                  </a:lnTo>
                  <a:lnTo>
                    <a:pt x="15" y="498"/>
                  </a:lnTo>
                  <a:lnTo>
                    <a:pt x="15" y="486"/>
                  </a:lnTo>
                  <a:lnTo>
                    <a:pt x="15" y="486"/>
                  </a:lnTo>
                  <a:lnTo>
                    <a:pt x="16" y="472"/>
                  </a:lnTo>
                  <a:lnTo>
                    <a:pt x="20" y="460"/>
                  </a:lnTo>
                  <a:lnTo>
                    <a:pt x="25" y="448"/>
                  </a:lnTo>
                  <a:lnTo>
                    <a:pt x="33" y="438"/>
                  </a:lnTo>
                  <a:lnTo>
                    <a:pt x="40" y="428"/>
                  </a:lnTo>
                  <a:lnTo>
                    <a:pt x="50" y="421"/>
                  </a:lnTo>
                  <a:lnTo>
                    <a:pt x="61" y="413"/>
                  </a:lnTo>
                  <a:lnTo>
                    <a:pt x="72" y="407"/>
                  </a:lnTo>
                  <a:lnTo>
                    <a:pt x="85" y="402"/>
                  </a:lnTo>
                  <a:lnTo>
                    <a:pt x="97" y="397"/>
                  </a:lnTo>
                  <a:lnTo>
                    <a:pt x="122" y="389"/>
                  </a:lnTo>
                  <a:lnTo>
                    <a:pt x="148" y="384"/>
                  </a:lnTo>
                  <a:lnTo>
                    <a:pt x="172" y="379"/>
                  </a:lnTo>
                  <a:lnTo>
                    <a:pt x="172" y="379"/>
                  </a:lnTo>
                  <a:lnTo>
                    <a:pt x="197" y="373"/>
                  </a:lnTo>
                  <a:lnTo>
                    <a:pt x="221" y="365"/>
                  </a:lnTo>
                  <a:lnTo>
                    <a:pt x="245" y="356"/>
                  </a:lnTo>
                  <a:lnTo>
                    <a:pt x="269" y="348"/>
                  </a:lnTo>
                  <a:lnTo>
                    <a:pt x="314" y="325"/>
                  </a:lnTo>
                  <a:lnTo>
                    <a:pt x="359" y="302"/>
                  </a:lnTo>
                  <a:lnTo>
                    <a:pt x="359" y="302"/>
                  </a:lnTo>
                  <a:lnTo>
                    <a:pt x="378" y="292"/>
                  </a:lnTo>
                  <a:lnTo>
                    <a:pt x="396" y="281"/>
                  </a:lnTo>
                  <a:lnTo>
                    <a:pt x="414" y="269"/>
                  </a:lnTo>
                  <a:lnTo>
                    <a:pt x="430" y="258"/>
                  </a:lnTo>
                  <a:lnTo>
                    <a:pt x="445" y="244"/>
                  </a:lnTo>
                  <a:lnTo>
                    <a:pt x="459" y="230"/>
                  </a:lnTo>
                  <a:lnTo>
                    <a:pt x="473" y="214"/>
                  </a:lnTo>
                  <a:lnTo>
                    <a:pt x="484" y="195"/>
                  </a:lnTo>
                  <a:lnTo>
                    <a:pt x="484" y="195"/>
                  </a:lnTo>
                  <a:lnTo>
                    <a:pt x="497" y="174"/>
                  </a:lnTo>
                  <a:lnTo>
                    <a:pt x="507" y="151"/>
                  </a:lnTo>
                  <a:lnTo>
                    <a:pt x="514" y="128"/>
                  </a:lnTo>
                  <a:lnTo>
                    <a:pt x="522" y="104"/>
                  </a:lnTo>
                  <a:lnTo>
                    <a:pt x="527" y="80"/>
                  </a:lnTo>
                  <a:lnTo>
                    <a:pt x="531" y="55"/>
                  </a:lnTo>
                  <a:lnTo>
                    <a:pt x="533" y="31"/>
                  </a:lnTo>
                  <a:lnTo>
                    <a:pt x="535" y="6"/>
                  </a:lnTo>
                  <a:lnTo>
                    <a:pt x="535" y="6"/>
                  </a:lnTo>
                  <a:lnTo>
                    <a:pt x="533" y="3"/>
                  </a:lnTo>
                  <a:lnTo>
                    <a:pt x="532" y="1"/>
                  </a:lnTo>
                  <a:lnTo>
                    <a:pt x="529" y="0"/>
                  </a:lnTo>
                  <a:lnTo>
                    <a:pt x="527" y="0"/>
                  </a:lnTo>
                  <a:lnTo>
                    <a:pt x="523" y="0"/>
                  </a:lnTo>
                  <a:lnTo>
                    <a:pt x="522" y="1"/>
                  </a:lnTo>
                  <a:lnTo>
                    <a:pt x="519" y="3"/>
                  </a:lnTo>
                  <a:lnTo>
                    <a:pt x="519" y="6"/>
                  </a:lnTo>
                  <a:lnTo>
                    <a:pt x="51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119">
              <a:extLst>
                <a:ext uri="{FF2B5EF4-FFF2-40B4-BE49-F238E27FC236}">
                  <a16:creationId xmlns:a16="http://schemas.microsoft.com/office/drawing/2014/main" id="{6C998367-D8A4-B7CA-1086-2A68D0769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" y="1693"/>
              <a:ext cx="179" cy="42"/>
            </a:xfrm>
            <a:custGeom>
              <a:avLst/>
              <a:gdLst>
                <a:gd name="T0" fmla="*/ 3 w 536"/>
                <a:gd name="T1" fmla="*/ 13 h 128"/>
                <a:gd name="T2" fmla="*/ 3 w 536"/>
                <a:gd name="T3" fmla="*/ 13 h 128"/>
                <a:gd name="T4" fmla="*/ 33 w 536"/>
                <a:gd name="T5" fmla="*/ 31 h 128"/>
                <a:gd name="T6" fmla="*/ 65 w 536"/>
                <a:gd name="T7" fmla="*/ 48 h 128"/>
                <a:gd name="T8" fmla="*/ 96 w 536"/>
                <a:gd name="T9" fmla="*/ 60 h 128"/>
                <a:gd name="T10" fmla="*/ 129 w 536"/>
                <a:gd name="T11" fmla="*/ 73 h 128"/>
                <a:gd name="T12" fmla="*/ 129 w 536"/>
                <a:gd name="T13" fmla="*/ 73 h 128"/>
                <a:gd name="T14" fmla="*/ 147 w 536"/>
                <a:gd name="T15" fmla="*/ 78 h 128"/>
                <a:gd name="T16" fmla="*/ 163 w 536"/>
                <a:gd name="T17" fmla="*/ 83 h 128"/>
                <a:gd name="T18" fmla="*/ 197 w 536"/>
                <a:gd name="T19" fmla="*/ 89 h 128"/>
                <a:gd name="T20" fmla="*/ 266 w 536"/>
                <a:gd name="T21" fmla="*/ 100 h 128"/>
                <a:gd name="T22" fmla="*/ 266 w 536"/>
                <a:gd name="T23" fmla="*/ 100 h 128"/>
                <a:gd name="T24" fmla="*/ 332 w 536"/>
                <a:gd name="T25" fmla="*/ 113 h 128"/>
                <a:gd name="T26" fmla="*/ 365 w 536"/>
                <a:gd name="T27" fmla="*/ 119 h 128"/>
                <a:gd name="T28" fmla="*/ 399 w 536"/>
                <a:gd name="T29" fmla="*/ 124 h 128"/>
                <a:gd name="T30" fmla="*/ 431 w 536"/>
                <a:gd name="T31" fmla="*/ 127 h 128"/>
                <a:gd name="T32" fmla="*/ 448 w 536"/>
                <a:gd name="T33" fmla="*/ 128 h 128"/>
                <a:gd name="T34" fmla="*/ 465 w 536"/>
                <a:gd name="T35" fmla="*/ 127 h 128"/>
                <a:gd name="T36" fmla="*/ 482 w 536"/>
                <a:gd name="T37" fmla="*/ 127 h 128"/>
                <a:gd name="T38" fmla="*/ 498 w 536"/>
                <a:gd name="T39" fmla="*/ 124 h 128"/>
                <a:gd name="T40" fmla="*/ 515 w 536"/>
                <a:gd name="T41" fmla="*/ 122 h 128"/>
                <a:gd name="T42" fmla="*/ 531 w 536"/>
                <a:gd name="T43" fmla="*/ 117 h 128"/>
                <a:gd name="T44" fmla="*/ 531 w 536"/>
                <a:gd name="T45" fmla="*/ 117 h 128"/>
                <a:gd name="T46" fmla="*/ 533 w 536"/>
                <a:gd name="T47" fmla="*/ 116 h 128"/>
                <a:gd name="T48" fmla="*/ 535 w 536"/>
                <a:gd name="T49" fmla="*/ 113 h 128"/>
                <a:gd name="T50" fmla="*/ 536 w 536"/>
                <a:gd name="T51" fmla="*/ 111 h 128"/>
                <a:gd name="T52" fmla="*/ 536 w 536"/>
                <a:gd name="T53" fmla="*/ 108 h 128"/>
                <a:gd name="T54" fmla="*/ 535 w 536"/>
                <a:gd name="T55" fmla="*/ 105 h 128"/>
                <a:gd name="T56" fmla="*/ 532 w 536"/>
                <a:gd name="T57" fmla="*/ 103 h 128"/>
                <a:gd name="T58" fmla="*/ 530 w 536"/>
                <a:gd name="T59" fmla="*/ 102 h 128"/>
                <a:gd name="T60" fmla="*/ 526 w 536"/>
                <a:gd name="T61" fmla="*/ 103 h 128"/>
                <a:gd name="T62" fmla="*/ 526 w 536"/>
                <a:gd name="T63" fmla="*/ 103 h 128"/>
                <a:gd name="T64" fmla="*/ 511 w 536"/>
                <a:gd name="T65" fmla="*/ 107 h 128"/>
                <a:gd name="T66" fmla="*/ 494 w 536"/>
                <a:gd name="T67" fmla="*/ 109 h 128"/>
                <a:gd name="T68" fmla="*/ 478 w 536"/>
                <a:gd name="T69" fmla="*/ 112 h 128"/>
                <a:gd name="T70" fmla="*/ 460 w 536"/>
                <a:gd name="T71" fmla="*/ 113 h 128"/>
                <a:gd name="T72" fmla="*/ 444 w 536"/>
                <a:gd name="T73" fmla="*/ 113 h 128"/>
                <a:gd name="T74" fmla="*/ 428 w 536"/>
                <a:gd name="T75" fmla="*/ 112 h 128"/>
                <a:gd name="T76" fmla="*/ 395 w 536"/>
                <a:gd name="T77" fmla="*/ 109 h 128"/>
                <a:gd name="T78" fmla="*/ 361 w 536"/>
                <a:gd name="T79" fmla="*/ 103 h 128"/>
                <a:gd name="T80" fmla="*/ 328 w 536"/>
                <a:gd name="T81" fmla="*/ 98 h 128"/>
                <a:gd name="T82" fmla="*/ 262 w 536"/>
                <a:gd name="T83" fmla="*/ 85 h 128"/>
                <a:gd name="T84" fmla="*/ 262 w 536"/>
                <a:gd name="T85" fmla="*/ 85 h 128"/>
                <a:gd name="T86" fmla="*/ 202 w 536"/>
                <a:gd name="T87" fmla="*/ 75 h 128"/>
                <a:gd name="T88" fmla="*/ 172 w 536"/>
                <a:gd name="T89" fmla="*/ 69 h 128"/>
                <a:gd name="T90" fmla="*/ 141 w 536"/>
                <a:gd name="T91" fmla="*/ 60 h 128"/>
                <a:gd name="T92" fmla="*/ 141 w 536"/>
                <a:gd name="T93" fmla="*/ 60 h 128"/>
                <a:gd name="T94" fmla="*/ 107 w 536"/>
                <a:gd name="T95" fmla="*/ 49 h 128"/>
                <a:gd name="T96" fmla="*/ 75 w 536"/>
                <a:gd name="T97" fmla="*/ 35 h 128"/>
                <a:gd name="T98" fmla="*/ 42 w 536"/>
                <a:gd name="T99" fmla="*/ 19 h 128"/>
                <a:gd name="T100" fmla="*/ 10 w 536"/>
                <a:gd name="T101" fmla="*/ 1 h 128"/>
                <a:gd name="T102" fmla="*/ 10 w 536"/>
                <a:gd name="T103" fmla="*/ 1 h 128"/>
                <a:gd name="T104" fmla="*/ 8 w 536"/>
                <a:gd name="T105" fmla="*/ 0 h 128"/>
                <a:gd name="T106" fmla="*/ 5 w 536"/>
                <a:gd name="T107" fmla="*/ 0 h 128"/>
                <a:gd name="T108" fmla="*/ 3 w 536"/>
                <a:gd name="T109" fmla="*/ 1 h 128"/>
                <a:gd name="T110" fmla="*/ 2 w 536"/>
                <a:gd name="T111" fmla="*/ 3 h 128"/>
                <a:gd name="T112" fmla="*/ 0 w 536"/>
                <a:gd name="T113" fmla="*/ 6 h 128"/>
                <a:gd name="T114" fmla="*/ 0 w 536"/>
                <a:gd name="T115" fmla="*/ 10 h 128"/>
                <a:gd name="T116" fmla="*/ 2 w 536"/>
                <a:gd name="T117" fmla="*/ 12 h 128"/>
                <a:gd name="T118" fmla="*/ 3 w 536"/>
                <a:gd name="T119" fmla="*/ 13 h 128"/>
                <a:gd name="T120" fmla="*/ 3 w 536"/>
                <a:gd name="T121" fmla="*/ 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36" h="128">
                  <a:moveTo>
                    <a:pt x="3" y="13"/>
                  </a:moveTo>
                  <a:lnTo>
                    <a:pt x="3" y="13"/>
                  </a:lnTo>
                  <a:lnTo>
                    <a:pt x="33" y="31"/>
                  </a:lnTo>
                  <a:lnTo>
                    <a:pt x="65" y="48"/>
                  </a:lnTo>
                  <a:lnTo>
                    <a:pt x="96" y="60"/>
                  </a:lnTo>
                  <a:lnTo>
                    <a:pt x="129" y="73"/>
                  </a:lnTo>
                  <a:lnTo>
                    <a:pt x="129" y="73"/>
                  </a:lnTo>
                  <a:lnTo>
                    <a:pt x="147" y="78"/>
                  </a:lnTo>
                  <a:lnTo>
                    <a:pt x="163" y="83"/>
                  </a:lnTo>
                  <a:lnTo>
                    <a:pt x="197" y="89"/>
                  </a:lnTo>
                  <a:lnTo>
                    <a:pt x="266" y="100"/>
                  </a:lnTo>
                  <a:lnTo>
                    <a:pt x="266" y="100"/>
                  </a:lnTo>
                  <a:lnTo>
                    <a:pt x="332" y="113"/>
                  </a:lnTo>
                  <a:lnTo>
                    <a:pt x="365" y="119"/>
                  </a:lnTo>
                  <a:lnTo>
                    <a:pt x="399" y="124"/>
                  </a:lnTo>
                  <a:lnTo>
                    <a:pt x="431" y="127"/>
                  </a:lnTo>
                  <a:lnTo>
                    <a:pt x="448" y="128"/>
                  </a:lnTo>
                  <a:lnTo>
                    <a:pt x="465" y="127"/>
                  </a:lnTo>
                  <a:lnTo>
                    <a:pt x="482" y="127"/>
                  </a:lnTo>
                  <a:lnTo>
                    <a:pt x="498" y="124"/>
                  </a:lnTo>
                  <a:lnTo>
                    <a:pt x="515" y="122"/>
                  </a:lnTo>
                  <a:lnTo>
                    <a:pt x="531" y="117"/>
                  </a:lnTo>
                  <a:lnTo>
                    <a:pt x="531" y="117"/>
                  </a:lnTo>
                  <a:lnTo>
                    <a:pt x="533" y="116"/>
                  </a:lnTo>
                  <a:lnTo>
                    <a:pt x="535" y="113"/>
                  </a:lnTo>
                  <a:lnTo>
                    <a:pt x="536" y="111"/>
                  </a:lnTo>
                  <a:lnTo>
                    <a:pt x="536" y="108"/>
                  </a:lnTo>
                  <a:lnTo>
                    <a:pt x="535" y="105"/>
                  </a:lnTo>
                  <a:lnTo>
                    <a:pt x="532" y="103"/>
                  </a:lnTo>
                  <a:lnTo>
                    <a:pt x="530" y="102"/>
                  </a:lnTo>
                  <a:lnTo>
                    <a:pt x="526" y="103"/>
                  </a:lnTo>
                  <a:lnTo>
                    <a:pt x="526" y="103"/>
                  </a:lnTo>
                  <a:lnTo>
                    <a:pt x="511" y="107"/>
                  </a:lnTo>
                  <a:lnTo>
                    <a:pt x="494" y="109"/>
                  </a:lnTo>
                  <a:lnTo>
                    <a:pt x="478" y="112"/>
                  </a:lnTo>
                  <a:lnTo>
                    <a:pt x="460" y="113"/>
                  </a:lnTo>
                  <a:lnTo>
                    <a:pt x="444" y="113"/>
                  </a:lnTo>
                  <a:lnTo>
                    <a:pt x="428" y="112"/>
                  </a:lnTo>
                  <a:lnTo>
                    <a:pt x="395" y="109"/>
                  </a:lnTo>
                  <a:lnTo>
                    <a:pt x="361" y="103"/>
                  </a:lnTo>
                  <a:lnTo>
                    <a:pt x="328" y="98"/>
                  </a:lnTo>
                  <a:lnTo>
                    <a:pt x="262" y="85"/>
                  </a:lnTo>
                  <a:lnTo>
                    <a:pt x="262" y="85"/>
                  </a:lnTo>
                  <a:lnTo>
                    <a:pt x="202" y="75"/>
                  </a:lnTo>
                  <a:lnTo>
                    <a:pt x="172" y="69"/>
                  </a:lnTo>
                  <a:lnTo>
                    <a:pt x="141" y="60"/>
                  </a:lnTo>
                  <a:lnTo>
                    <a:pt x="141" y="60"/>
                  </a:lnTo>
                  <a:lnTo>
                    <a:pt x="107" y="49"/>
                  </a:lnTo>
                  <a:lnTo>
                    <a:pt x="75" y="35"/>
                  </a:lnTo>
                  <a:lnTo>
                    <a:pt x="42" y="19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120">
              <a:extLst>
                <a:ext uri="{FF2B5EF4-FFF2-40B4-BE49-F238E27FC236}">
                  <a16:creationId xmlns:a16="http://schemas.microsoft.com/office/drawing/2014/main" id="{3C755E9D-16E9-A653-C3E0-6423112EA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" y="1837"/>
              <a:ext cx="162" cy="16"/>
            </a:xfrm>
            <a:custGeom>
              <a:avLst/>
              <a:gdLst>
                <a:gd name="T0" fmla="*/ 6 w 487"/>
                <a:gd name="T1" fmla="*/ 15 h 50"/>
                <a:gd name="T2" fmla="*/ 6 w 487"/>
                <a:gd name="T3" fmla="*/ 15 h 50"/>
                <a:gd name="T4" fmla="*/ 66 w 487"/>
                <a:gd name="T5" fmla="*/ 21 h 50"/>
                <a:gd name="T6" fmla="*/ 125 w 487"/>
                <a:gd name="T7" fmla="*/ 28 h 50"/>
                <a:gd name="T8" fmla="*/ 184 w 487"/>
                <a:gd name="T9" fmla="*/ 37 h 50"/>
                <a:gd name="T10" fmla="*/ 243 w 487"/>
                <a:gd name="T11" fmla="*/ 43 h 50"/>
                <a:gd name="T12" fmla="*/ 303 w 487"/>
                <a:gd name="T13" fmla="*/ 48 h 50"/>
                <a:gd name="T14" fmla="*/ 333 w 487"/>
                <a:gd name="T15" fmla="*/ 49 h 50"/>
                <a:gd name="T16" fmla="*/ 362 w 487"/>
                <a:gd name="T17" fmla="*/ 50 h 50"/>
                <a:gd name="T18" fmla="*/ 392 w 487"/>
                <a:gd name="T19" fmla="*/ 49 h 50"/>
                <a:gd name="T20" fmla="*/ 421 w 487"/>
                <a:gd name="T21" fmla="*/ 47 h 50"/>
                <a:gd name="T22" fmla="*/ 451 w 487"/>
                <a:gd name="T23" fmla="*/ 43 h 50"/>
                <a:gd name="T24" fmla="*/ 480 w 487"/>
                <a:gd name="T25" fmla="*/ 38 h 50"/>
                <a:gd name="T26" fmla="*/ 480 w 487"/>
                <a:gd name="T27" fmla="*/ 38 h 50"/>
                <a:gd name="T28" fmla="*/ 484 w 487"/>
                <a:gd name="T29" fmla="*/ 37 h 50"/>
                <a:gd name="T30" fmla="*/ 485 w 487"/>
                <a:gd name="T31" fmla="*/ 35 h 50"/>
                <a:gd name="T32" fmla="*/ 487 w 487"/>
                <a:gd name="T33" fmla="*/ 33 h 50"/>
                <a:gd name="T34" fmla="*/ 485 w 487"/>
                <a:gd name="T35" fmla="*/ 29 h 50"/>
                <a:gd name="T36" fmla="*/ 484 w 487"/>
                <a:gd name="T37" fmla="*/ 26 h 50"/>
                <a:gd name="T38" fmla="*/ 483 w 487"/>
                <a:gd name="T39" fmla="*/ 25 h 50"/>
                <a:gd name="T40" fmla="*/ 480 w 487"/>
                <a:gd name="T41" fmla="*/ 24 h 50"/>
                <a:gd name="T42" fmla="*/ 477 w 487"/>
                <a:gd name="T43" fmla="*/ 24 h 50"/>
                <a:gd name="T44" fmla="*/ 477 w 487"/>
                <a:gd name="T45" fmla="*/ 24 h 50"/>
                <a:gd name="T46" fmla="*/ 448 w 487"/>
                <a:gd name="T47" fmla="*/ 29 h 50"/>
                <a:gd name="T48" fmla="*/ 419 w 487"/>
                <a:gd name="T49" fmla="*/ 33 h 50"/>
                <a:gd name="T50" fmla="*/ 388 w 487"/>
                <a:gd name="T51" fmla="*/ 34 h 50"/>
                <a:gd name="T52" fmla="*/ 359 w 487"/>
                <a:gd name="T53" fmla="*/ 35 h 50"/>
                <a:gd name="T54" fmla="*/ 330 w 487"/>
                <a:gd name="T55" fmla="*/ 35 h 50"/>
                <a:gd name="T56" fmla="*/ 300 w 487"/>
                <a:gd name="T57" fmla="*/ 33 h 50"/>
                <a:gd name="T58" fmla="*/ 242 w 487"/>
                <a:gd name="T59" fmla="*/ 28 h 50"/>
                <a:gd name="T60" fmla="*/ 183 w 487"/>
                <a:gd name="T61" fmla="*/ 21 h 50"/>
                <a:gd name="T62" fmla="*/ 124 w 487"/>
                <a:gd name="T63" fmla="*/ 13 h 50"/>
                <a:gd name="T64" fmla="*/ 66 w 487"/>
                <a:gd name="T65" fmla="*/ 6 h 50"/>
                <a:gd name="T66" fmla="*/ 6 w 487"/>
                <a:gd name="T67" fmla="*/ 0 h 50"/>
                <a:gd name="T68" fmla="*/ 6 w 487"/>
                <a:gd name="T69" fmla="*/ 0 h 50"/>
                <a:gd name="T70" fmla="*/ 4 w 487"/>
                <a:gd name="T71" fmla="*/ 1 h 50"/>
                <a:gd name="T72" fmla="*/ 1 w 487"/>
                <a:gd name="T73" fmla="*/ 3 h 50"/>
                <a:gd name="T74" fmla="*/ 0 w 487"/>
                <a:gd name="T75" fmla="*/ 5 h 50"/>
                <a:gd name="T76" fmla="*/ 0 w 487"/>
                <a:gd name="T77" fmla="*/ 8 h 50"/>
                <a:gd name="T78" fmla="*/ 0 w 487"/>
                <a:gd name="T79" fmla="*/ 10 h 50"/>
                <a:gd name="T80" fmla="*/ 1 w 487"/>
                <a:gd name="T81" fmla="*/ 13 h 50"/>
                <a:gd name="T82" fmla="*/ 4 w 487"/>
                <a:gd name="T83" fmla="*/ 14 h 50"/>
                <a:gd name="T84" fmla="*/ 6 w 487"/>
                <a:gd name="T85" fmla="*/ 15 h 50"/>
                <a:gd name="T86" fmla="*/ 6 w 487"/>
                <a:gd name="T87" fmla="*/ 1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87" h="50">
                  <a:moveTo>
                    <a:pt x="6" y="15"/>
                  </a:moveTo>
                  <a:lnTo>
                    <a:pt x="6" y="15"/>
                  </a:lnTo>
                  <a:lnTo>
                    <a:pt x="66" y="21"/>
                  </a:lnTo>
                  <a:lnTo>
                    <a:pt x="125" y="28"/>
                  </a:lnTo>
                  <a:lnTo>
                    <a:pt x="184" y="37"/>
                  </a:lnTo>
                  <a:lnTo>
                    <a:pt x="243" y="43"/>
                  </a:lnTo>
                  <a:lnTo>
                    <a:pt x="303" y="48"/>
                  </a:lnTo>
                  <a:lnTo>
                    <a:pt x="333" y="49"/>
                  </a:lnTo>
                  <a:lnTo>
                    <a:pt x="362" y="50"/>
                  </a:lnTo>
                  <a:lnTo>
                    <a:pt x="392" y="49"/>
                  </a:lnTo>
                  <a:lnTo>
                    <a:pt x="421" y="47"/>
                  </a:lnTo>
                  <a:lnTo>
                    <a:pt x="451" y="43"/>
                  </a:lnTo>
                  <a:lnTo>
                    <a:pt x="480" y="38"/>
                  </a:lnTo>
                  <a:lnTo>
                    <a:pt x="480" y="38"/>
                  </a:lnTo>
                  <a:lnTo>
                    <a:pt x="484" y="37"/>
                  </a:lnTo>
                  <a:lnTo>
                    <a:pt x="485" y="35"/>
                  </a:lnTo>
                  <a:lnTo>
                    <a:pt x="487" y="33"/>
                  </a:lnTo>
                  <a:lnTo>
                    <a:pt x="485" y="29"/>
                  </a:lnTo>
                  <a:lnTo>
                    <a:pt x="484" y="26"/>
                  </a:lnTo>
                  <a:lnTo>
                    <a:pt x="483" y="25"/>
                  </a:lnTo>
                  <a:lnTo>
                    <a:pt x="480" y="24"/>
                  </a:lnTo>
                  <a:lnTo>
                    <a:pt x="477" y="24"/>
                  </a:lnTo>
                  <a:lnTo>
                    <a:pt x="477" y="24"/>
                  </a:lnTo>
                  <a:lnTo>
                    <a:pt x="448" y="29"/>
                  </a:lnTo>
                  <a:lnTo>
                    <a:pt x="419" y="33"/>
                  </a:lnTo>
                  <a:lnTo>
                    <a:pt x="388" y="34"/>
                  </a:lnTo>
                  <a:lnTo>
                    <a:pt x="359" y="35"/>
                  </a:lnTo>
                  <a:lnTo>
                    <a:pt x="330" y="35"/>
                  </a:lnTo>
                  <a:lnTo>
                    <a:pt x="300" y="33"/>
                  </a:lnTo>
                  <a:lnTo>
                    <a:pt x="242" y="28"/>
                  </a:lnTo>
                  <a:lnTo>
                    <a:pt x="183" y="21"/>
                  </a:lnTo>
                  <a:lnTo>
                    <a:pt x="124" y="13"/>
                  </a:lnTo>
                  <a:lnTo>
                    <a:pt x="66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2" name="Freeform 121">
              <a:extLst>
                <a:ext uri="{FF2B5EF4-FFF2-40B4-BE49-F238E27FC236}">
                  <a16:creationId xmlns:a16="http://schemas.microsoft.com/office/drawing/2014/main" id="{66D04179-AE8C-FEF5-D3CF-C544510DD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514"/>
              <a:ext cx="152" cy="32"/>
            </a:xfrm>
            <a:custGeom>
              <a:avLst/>
              <a:gdLst>
                <a:gd name="T0" fmla="*/ 4 w 454"/>
                <a:gd name="T1" fmla="*/ 14 h 95"/>
                <a:gd name="T2" fmla="*/ 4 w 454"/>
                <a:gd name="T3" fmla="*/ 14 h 95"/>
                <a:gd name="T4" fmla="*/ 30 w 454"/>
                <a:gd name="T5" fmla="*/ 27 h 95"/>
                <a:gd name="T6" fmla="*/ 57 w 454"/>
                <a:gd name="T7" fmla="*/ 37 h 95"/>
                <a:gd name="T8" fmla="*/ 85 w 454"/>
                <a:gd name="T9" fmla="*/ 47 h 95"/>
                <a:gd name="T10" fmla="*/ 111 w 454"/>
                <a:gd name="T11" fmla="*/ 56 h 95"/>
                <a:gd name="T12" fmla="*/ 139 w 454"/>
                <a:gd name="T13" fmla="*/ 63 h 95"/>
                <a:gd name="T14" fmla="*/ 165 w 454"/>
                <a:gd name="T15" fmla="*/ 69 h 95"/>
                <a:gd name="T16" fmla="*/ 193 w 454"/>
                <a:gd name="T17" fmla="*/ 74 h 95"/>
                <a:gd name="T18" fmla="*/ 221 w 454"/>
                <a:gd name="T19" fmla="*/ 80 h 95"/>
                <a:gd name="T20" fmla="*/ 277 w 454"/>
                <a:gd name="T21" fmla="*/ 87 h 95"/>
                <a:gd name="T22" fmla="*/ 333 w 454"/>
                <a:gd name="T23" fmla="*/ 91 h 95"/>
                <a:gd name="T24" fmla="*/ 390 w 454"/>
                <a:gd name="T25" fmla="*/ 93 h 95"/>
                <a:gd name="T26" fmla="*/ 448 w 454"/>
                <a:gd name="T27" fmla="*/ 95 h 95"/>
                <a:gd name="T28" fmla="*/ 448 w 454"/>
                <a:gd name="T29" fmla="*/ 95 h 95"/>
                <a:gd name="T30" fmla="*/ 450 w 454"/>
                <a:gd name="T31" fmla="*/ 93 h 95"/>
                <a:gd name="T32" fmla="*/ 453 w 454"/>
                <a:gd name="T33" fmla="*/ 92 h 95"/>
                <a:gd name="T34" fmla="*/ 454 w 454"/>
                <a:gd name="T35" fmla="*/ 90 h 95"/>
                <a:gd name="T36" fmla="*/ 454 w 454"/>
                <a:gd name="T37" fmla="*/ 87 h 95"/>
                <a:gd name="T38" fmla="*/ 454 w 454"/>
                <a:gd name="T39" fmla="*/ 85 h 95"/>
                <a:gd name="T40" fmla="*/ 453 w 454"/>
                <a:gd name="T41" fmla="*/ 82 h 95"/>
                <a:gd name="T42" fmla="*/ 450 w 454"/>
                <a:gd name="T43" fmla="*/ 80 h 95"/>
                <a:gd name="T44" fmla="*/ 448 w 454"/>
                <a:gd name="T45" fmla="*/ 80 h 95"/>
                <a:gd name="T46" fmla="*/ 448 w 454"/>
                <a:gd name="T47" fmla="*/ 80 h 95"/>
                <a:gd name="T48" fmla="*/ 391 w 454"/>
                <a:gd name="T49" fmla="*/ 78 h 95"/>
                <a:gd name="T50" fmla="*/ 335 w 454"/>
                <a:gd name="T51" fmla="*/ 77 h 95"/>
                <a:gd name="T52" fmla="*/ 280 w 454"/>
                <a:gd name="T53" fmla="*/ 72 h 95"/>
                <a:gd name="T54" fmla="*/ 224 w 454"/>
                <a:gd name="T55" fmla="*/ 64 h 95"/>
                <a:gd name="T56" fmla="*/ 198 w 454"/>
                <a:gd name="T57" fmla="*/ 61 h 95"/>
                <a:gd name="T58" fmla="*/ 170 w 454"/>
                <a:gd name="T59" fmla="*/ 54 h 95"/>
                <a:gd name="T60" fmla="*/ 144 w 454"/>
                <a:gd name="T61" fmla="*/ 48 h 95"/>
                <a:gd name="T62" fmla="*/ 117 w 454"/>
                <a:gd name="T63" fmla="*/ 42 h 95"/>
                <a:gd name="T64" fmla="*/ 91 w 454"/>
                <a:gd name="T65" fmla="*/ 33 h 95"/>
                <a:gd name="T66" fmla="*/ 64 w 454"/>
                <a:gd name="T67" fmla="*/ 24 h 95"/>
                <a:gd name="T68" fmla="*/ 38 w 454"/>
                <a:gd name="T69" fmla="*/ 13 h 95"/>
                <a:gd name="T70" fmla="*/ 13 w 454"/>
                <a:gd name="T71" fmla="*/ 1 h 95"/>
                <a:gd name="T72" fmla="*/ 13 w 454"/>
                <a:gd name="T73" fmla="*/ 1 h 95"/>
                <a:gd name="T74" fmla="*/ 9 w 454"/>
                <a:gd name="T75" fmla="*/ 0 h 95"/>
                <a:gd name="T76" fmla="*/ 6 w 454"/>
                <a:gd name="T77" fmla="*/ 1 h 95"/>
                <a:gd name="T78" fmla="*/ 4 w 454"/>
                <a:gd name="T79" fmla="*/ 3 h 95"/>
                <a:gd name="T80" fmla="*/ 1 w 454"/>
                <a:gd name="T81" fmla="*/ 5 h 95"/>
                <a:gd name="T82" fmla="*/ 0 w 454"/>
                <a:gd name="T83" fmla="*/ 8 h 95"/>
                <a:gd name="T84" fmla="*/ 0 w 454"/>
                <a:gd name="T85" fmla="*/ 10 h 95"/>
                <a:gd name="T86" fmla="*/ 1 w 454"/>
                <a:gd name="T87" fmla="*/ 13 h 95"/>
                <a:gd name="T88" fmla="*/ 4 w 454"/>
                <a:gd name="T89" fmla="*/ 14 h 95"/>
                <a:gd name="T90" fmla="*/ 4 w 454"/>
                <a:gd name="T91" fmla="*/ 1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4" h="95">
                  <a:moveTo>
                    <a:pt x="4" y="14"/>
                  </a:moveTo>
                  <a:lnTo>
                    <a:pt x="4" y="14"/>
                  </a:lnTo>
                  <a:lnTo>
                    <a:pt x="30" y="27"/>
                  </a:lnTo>
                  <a:lnTo>
                    <a:pt x="57" y="37"/>
                  </a:lnTo>
                  <a:lnTo>
                    <a:pt x="85" y="47"/>
                  </a:lnTo>
                  <a:lnTo>
                    <a:pt x="111" y="56"/>
                  </a:lnTo>
                  <a:lnTo>
                    <a:pt x="139" y="63"/>
                  </a:lnTo>
                  <a:lnTo>
                    <a:pt x="165" y="69"/>
                  </a:lnTo>
                  <a:lnTo>
                    <a:pt x="193" y="74"/>
                  </a:lnTo>
                  <a:lnTo>
                    <a:pt x="221" y="80"/>
                  </a:lnTo>
                  <a:lnTo>
                    <a:pt x="277" y="87"/>
                  </a:lnTo>
                  <a:lnTo>
                    <a:pt x="333" y="91"/>
                  </a:lnTo>
                  <a:lnTo>
                    <a:pt x="390" y="93"/>
                  </a:lnTo>
                  <a:lnTo>
                    <a:pt x="448" y="95"/>
                  </a:lnTo>
                  <a:lnTo>
                    <a:pt x="448" y="95"/>
                  </a:lnTo>
                  <a:lnTo>
                    <a:pt x="450" y="93"/>
                  </a:lnTo>
                  <a:lnTo>
                    <a:pt x="453" y="92"/>
                  </a:lnTo>
                  <a:lnTo>
                    <a:pt x="454" y="90"/>
                  </a:lnTo>
                  <a:lnTo>
                    <a:pt x="454" y="87"/>
                  </a:lnTo>
                  <a:lnTo>
                    <a:pt x="454" y="85"/>
                  </a:lnTo>
                  <a:lnTo>
                    <a:pt x="453" y="82"/>
                  </a:lnTo>
                  <a:lnTo>
                    <a:pt x="450" y="80"/>
                  </a:lnTo>
                  <a:lnTo>
                    <a:pt x="448" y="80"/>
                  </a:lnTo>
                  <a:lnTo>
                    <a:pt x="448" y="80"/>
                  </a:lnTo>
                  <a:lnTo>
                    <a:pt x="391" y="78"/>
                  </a:lnTo>
                  <a:lnTo>
                    <a:pt x="335" y="77"/>
                  </a:lnTo>
                  <a:lnTo>
                    <a:pt x="280" y="72"/>
                  </a:lnTo>
                  <a:lnTo>
                    <a:pt x="224" y="64"/>
                  </a:lnTo>
                  <a:lnTo>
                    <a:pt x="198" y="61"/>
                  </a:lnTo>
                  <a:lnTo>
                    <a:pt x="170" y="54"/>
                  </a:lnTo>
                  <a:lnTo>
                    <a:pt x="144" y="48"/>
                  </a:lnTo>
                  <a:lnTo>
                    <a:pt x="117" y="42"/>
                  </a:lnTo>
                  <a:lnTo>
                    <a:pt x="91" y="33"/>
                  </a:lnTo>
                  <a:lnTo>
                    <a:pt x="64" y="24"/>
                  </a:lnTo>
                  <a:lnTo>
                    <a:pt x="38" y="13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4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Freeform 122">
              <a:extLst>
                <a:ext uri="{FF2B5EF4-FFF2-40B4-BE49-F238E27FC236}">
                  <a16:creationId xmlns:a16="http://schemas.microsoft.com/office/drawing/2014/main" id="{DA3719D8-A790-711B-1635-F9488EC40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1358"/>
              <a:ext cx="207" cy="159"/>
            </a:xfrm>
            <a:custGeom>
              <a:avLst/>
              <a:gdLst>
                <a:gd name="T0" fmla="*/ 6 w 621"/>
                <a:gd name="T1" fmla="*/ 15 h 478"/>
                <a:gd name="T2" fmla="*/ 6 w 621"/>
                <a:gd name="T3" fmla="*/ 15 h 478"/>
                <a:gd name="T4" fmla="*/ 29 w 621"/>
                <a:gd name="T5" fmla="*/ 20 h 478"/>
                <a:gd name="T6" fmla="*/ 50 w 621"/>
                <a:gd name="T7" fmla="*/ 25 h 478"/>
                <a:gd name="T8" fmla="*/ 72 w 621"/>
                <a:gd name="T9" fmla="*/ 33 h 478"/>
                <a:gd name="T10" fmla="*/ 93 w 621"/>
                <a:gd name="T11" fmla="*/ 42 h 478"/>
                <a:gd name="T12" fmla="*/ 113 w 621"/>
                <a:gd name="T13" fmla="*/ 52 h 478"/>
                <a:gd name="T14" fmla="*/ 134 w 621"/>
                <a:gd name="T15" fmla="*/ 62 h 478"/>
                <a:gd name="T16" fmla="*/ 173 w 621"/>
                <a:gd name="T17" fmla="*/ 85 h 478"/>
                <a:gd name="T18" fmla="*/ 173 w 621"/>
                <a:gd name="T19" fmla="*/ 85 h 478"/>
                <a:gd name="T20" fmla="*/ 213 w 621"/>
                <a:gd name="T21" fmla="*/ 110 h 478"/>
                <a:gd name="T22" fmla="*/ 253 w 621"/>
                <a:gd name="T23" fmla="*/ 136 h 478"/>
                <a:gd name="T24" fmla="*/ 291 w 621"/>
                <a:gd name="T25" fmla="*/ 165 h 478"/>
                <a:gd name="T26" fmla="*/ 329 w 621"/>
                <a:gd name="T27" fmla="*/ 196 h 478"/>
                <a:gd name="T28" fmla="*/ 329 w 621"/>
                <a:gd name="T29" fmla="*/ 196 h 478"/>
                <a:gd name="T30" fmla="*/ 367 w 621"/>
                <a:gd name="T31" fmla="*/ 227 h 478"/>
                <a:gd name="T32" fmla="*/ 403 w 621"/>
                <a:gd name="T33" fmla="*/ 260 h 478"/>
                <a:gd name="T34" fmla="*/ 439 w 621"/>
                <a:gd name="T35" fmla="*/ 295 h 478"/>
                <a:gd name="T36" fmla="*/ 474 w 621"/>
                <a:gd name="T37" fmla="*/ 329 h 478"/>
                <a:gd name="T38" fmla="*/ 508 w 621"/>
                <a:gd name="T39" fmla="*/ 366 h 478"/>
                <a:gd name="T40" fmla="*/ 542 w 621"/>
                <a:gd name="T41" fmla="*/ 402 h 478"/>
                <a:gd name="T42" fmla="*/ 609 w 621"/>
                <a:gd name="T43" fmla="*/ 475 h 478"/>
                <a:gd name="T44" fmla="*/ 609 w 621"/>
                <a:gd name="T45" fmla="*/ 475 h 478"/>
                <a:gd name="T46" fmla="*/ 611 w 621"/>
                <a:gd name="T47" fmla="*/ 478 h 478"/>
                <a:gd name="T48" fmla="*/ 614 w 621"/>
                <a:gd name="T49" fmla="*/ 478 h 478"/>
                <a:gd name="T50" fmla="*/ 616 w 621"/>
                <a:gd name="T51" fmla="*/ 478 h 478"/>
                <a:gd name="T52" fmla="*/ 619 w 621"/>
                <a:gd name="T53" fmla="*/ 475 h 478"/>
                <a:gd name="T54" fmla="*/ 620 w 621"/>
                <a:gd name="T55" fmla="*/ 473 h 478"/>
                <a:gd name="T56" fmla="*/ 621 w 621"/>
                <a:gd name="T57" fmla="*/ 470 h 478"/>
                <a:gd name="T58" fmla="*/ 621 w 621"/>
                <a:gd name="T59" fmla="*/ 468 h 478"/>
                <a:gd name="T60" fmla="*/ 619 w 621"/>
                <a:gd name="T61" fmla="*/ 465 h 478"/>
                <a:gd name="T62" fmla="*/ 619 w 621"/>
                <a:gd name="T63" fmla="*/ 465 h 478"/>
                <a:gd name="T64" fmla="*/ 549 w 621"/>
                <a:gd name="T65" fmla="*/ 388 h 478"/>
                <a:gd name="T66" fmla="*/ 514 w 621"/>
                <a:gd name="T67" fmla="*/ 351 h 478"/>
                <a:gd name="T68" fmla="*/ 479 w 621"/>
                <a:gd name="T69" fmla="*/ 313 h 478"/>
                <a:gd name="T70" fmla="*/ 442 w 621"/>
                <a:gd name="T71" fmla="*/ 276 h 478"/>
                <a:gd name="T72" fmla="*/ 405 w 621"/>
                <a:gd name="T73" fmla="*/ 241 h 478"/>
                <a:gd name="T74" fmla="*/ 365 w 621"/>
                <a:gd name="T75" fmla="*/ 207 h 478"/>
                <a:gd name="T76" fmla="*/ 326 w 621"/>
                <a:gd name="T77" fmla="*/ 173 h 478"/>
                <a:gd name="T78" fmla="*/ 326 w 621"/>
                <a:gd name="T79" fmla="*/ 173 h 478"/>
                <a:gd name="T80" fmla="*/ 289 w 621"/>
                <a:gd name="T81" fmla="*/ 145 h 478"/>
                <a:gd name="T82" fmla="*/ 252 w 621"/>
                <a:gd name="T83" fmla="*/ 117 h 478"/>
                <a:gd name="T84" fmla="*/ 213 w 621"/>
                <a:gd name="T85" fmla="*/ 91 h 478"/>
                <a:gd name="T86" fmla="*/ 174 w 621"/>
                <a:gd name="T87" fmla="*/ 67 h 478"/>
                <a:gd name="T88" fmla="*/ 174 w 621"/>
                <a:gd name="T89" fmla="*/ 67 h 478"/>
                <a:gd name="T90" fmla="*/ 134 w 621"/>
                <a:gd name="T91" fmla="*/ 44 h 478"/>
                <a:gd name="T92" fmla="*/ 113 w 621"/>
                <a:gd name="T93" fmla="*/ 34 h 478"/>
                <a:gd name="T94" fmla="*/ 93 w 621"/>
                <a:gd name="T95" fmla="*/ 25 h 478"/>
                <a:gd name="T96" fmla="*/ 72 w 621"/>
                <a:gd name="T97" fmla="*/ 17 h 478"/>
                <a:gd name="T98" fmla="*/ 50 w 621"/>
                <a:gd name="T99" fmla="*/ 10 h 478"/>
                <a:gd name="T100" fmla="*/ 29 w 621"/>
                <a:gd name="T101" fmla="*/ 4 h 478"/>
                <a:gd name="T102" fmla="*/ 6 w 621"/>
                <a:gd name="T103" fmla="*/ 0 h 478"/>
                <a:gd name="T104" fmla="*/ 6 w 621"/>
                <a:gd name="T105" fmla="*/ 0 h 478"/>
                <a:gd name="T106" fmla="*/ 4 w 621"/>
                <a:gd name="T107" fmla="*/ 1 h 478"/>
                <a:gd name="T108" fmla="*/ 1 w 621"/>
                <a:gd name="T109" fmla="*/ 3 h 478"/>
                <a:gd name="T110" fmla="*/ 0 w 621"/>
                <a:gd name="T111" fmla="*/ 4 h 478"/>
                <a:gd name="T112" fmla="*/ 0 w 621"/>
                <a:gd name="T113" fmla="*/ 8 h 478"/>
                <a:gd name="T114" fmla="*/ 0 w 621"/>
                <a:gd name="T115" fmla="*/ 10 h 478"/>
                <a:gd name="T116" fmla="*/ 1 w 621"/>
                <a:gd name="T117" fmla="*/ 13 h 478"/>
                <a:gd name="T118" fmla="*/ 4 w 621"/>
                <a:gd name="T119" fmla="*/ 15 h 478"/>
                <a:gd name="T120" fmla="*/ 6 w 621"/>
                <a:gd name="T121" fmla="*/ 15 h 478"/>
                <a:gd name="T122" fmla="*/ 6 w 621"/>
                <a:gd name="T123" fmla="*/ 15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1" h="478">
                  <a:moveTo>
                    <a:pt x="6" y="15"/>
                  </a:moveTo>
                  <a:lnTo>
                    <a:pt x="6" y="15"/>
                  </a:lnTo>
                  <a:lnTo>
                    <a:pt x="29" y="20"/>
                  </a:lnTo>
                  <a:lnTo>
                    <a:pt x="50" y="25"/>
                  </a:lnTo>
                  <a:lnTo>
                    <a:pt x="72" y="33"/>
                  </a:lnTo>
                  <a:lnTo>
                    <a:pt x="93" y="42"/>
                  </a:lnTo>
                  <a:lnTo>
                    <a:pt x="113" y="52"/>
                  </a:lnTo>
                  <a:lnTo>
                    <a:pt x="134" y="62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213" y="110"/>
                  </a:lnTo>
                  <a:lnTo>
                    <a:pt x="253" y="136"/>
                  </a:lnTo>
                  <a:lnTo>
                    <a:pt x="291" y="165"/>
                  </a:lnTo>
                  <a:lnTo>
                    <a:pt x="329" y="196"/>
                  </a:lnTo>
                  <a:lnTo>
                    <a:pt x="329" y="196"/>
                  </a:lnTo>
                  <a:lnTo>
                    <a:pt x="367" y="227"/>
                  </a:lnTo>
                  <a:lnTo>
                    <a:pt x="403" y="260"/>
                  </a:lnTo>
                  <a:lnTo>
                    <a:pt x="439" y="295"/>
                  </a:lnTo>
                  <a:lnTo>
                    <a:pt x="474" y="329"/>
                  </a:lnTo>
                  <a:lnTo>
                    <a:pt x="508" y="366"/>
                  </a:lnTo>
                  <a:lnTo>
                    <a:pt x="542" y="402"/>
                  </a:lnTo>
                  <a:lnTo>
                    <a:pt x="609" y="475"/>
                  </a:lnTo>
                  <a:lnTo>
                    <a:pt x="609" y="475"/>
                  </a:lnTo>
                  <a:lnTo>
                    <a:pt x="611" y="478"/>
                  </a:lnTo>
                  <a:lnTo>
                    <a:pt x="614" y="478"/>
                  </a:lnTo>
                  <a:lnTo>
                    <a:pt x="616" y="478"/>
                  </a:lnTo>
                  <a:lnTo>
                    <a:pt x="619" y="475"/>
                  </a:lnTo>
                  <a:lnTo>
                    <a:pt x="620" y="473"/>
                  </a:lnTo>
                  <a:lnTo>
                    <a:pt x="621" y="470"/>
                  </a:lnTo>
                  <a:lnTo>
                    <a:pt x="621" y="468"/>
                  </a:lnTo>
                  <a:lnTo>
                    <a:pt x="619" y="465"/>
                  </a:lnTo>
                  <a:lnTo>
                    <a:pt x="619" y="465"/>
                  </a:lnTo>
                  <a:lnTo>
                    <a:pt x="549" y="388"/>
                  </a:lnTo>
                  <a:lnTo>
                    <a:pt x="514" y="351"/>
                  </a:lnTo>
                  <a:lnTo>
                    <a:pt x="479" y="313"/>
                  </a:lnTo>
                  <a:lnTo>
                    <a:pt x="442" y="276"/>
                  </a:lnTo>
                  <a:lnTo>
                    <a:pt x="405" y="241"/>
                  </a:lnTo>
                  <a:lnTo>
                    <a:pt x="365" y="207"/>
                  </a:lnTo>
                  <a:lnTo>
                    <a:pt x="326" y="173"/>
                  </a:lnTo>
                  <a:lnTo>
                    <a:pt x="326" y="173"/>
                  </a:lnTo>
                  <a:lnTo>
                    <a:pt x="289" y="145"/>
                  </a:lnTo>
                  <a:lnTo>
                    <a:pt x="252" y="117"/>
                  </a:lnTo>
                  <a:lnTo>
                    <a:pt x="213" y="91"/>
                  </a:lnTo>
                  <a:lnTo>
                    <a:pt x="174" y="67"/>
                  </a:lnTo>
                  <a:lnTo>
                    <a:pt x="174" y="67"/>
                  </a:lnTo>
                  <a:lnTo>
                    <a:pt x="134" y="44"/>
                  </a:lnTo>
                  <a:lnTo>
                    <a:pt x="113" y="34"/>
                  </a:lnTo>
                  <a:lnTo>
                    <a:pt x="93" y="25"/>
                  </a:lnTo>
                  <a:lnTo>
                    <a:pt x="72" y="17"/>
                  </a:lnTo>
                  <a:lnTo>
                    <a:pt x="50" y="10"/>
                  </a:lnTo>
                  <a:lnTo>
                    <a:pt x="29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5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Freeform 123">
              <a:extLst>
                <a:ext uri="{FF2B5EF4-FFF2-40B4-BE49-F238E27FC236}">
                  <a16:creationId xmlns:a16="http://schemas.microsoft.com/office/drawing/2014/main" id="{90D2DF8D-020B-1B50-350C-F8D4C20A9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" y="908"/>
              <a:ext cx="56" cy="70"/>
            </a:xfrm>
            <a:custGeom>
              <a:avLst/>
              <a:gdLst>
                <a:gd name="T0" fmla="*/ 0 w 169"/>
                <a:gd name="T1" fmla="*/ 8 h 208"/>
                <a:gd name="T2" fmla="*/ 5 w 169"/>
                <a:gd name="T3" fmla="*/ 82 h 208"/>
                <a:gd name="T4" fmla="*/ 10 w 169"/>
                <a:gd name="T5" fmla="*/ 119 h 208"/>
                <a:gd name="T6" fmla="*/ 22 w 169"/>
                <a:gd name="T7" fmla="*/ 154 h 208"/>
                <a:gd name="T8" fmla="*/ 26 w 169"/>
                <a:gd name="T9" fmla="*/ 163 h 208"/>
                <a:gd name="T10" fmla="*/ 37 w 169"/>
                <a:gd name="T11" fmla="*/ 177 h 208"/>
                <a:gd name="T12" fmla="*/ 58 w 169"/>
                <a:gd name="T13" fmla="*/ 193 h 208"/>
                <a:gd name="T14" fmla="*/ 73 w 169"/>
                <a:gd name="T15" fmla="*/ 202 h 208"/>
                <a:gd name="T16" fmla="*/ 94 w 169"/>
                <a:gd name="T17" fmla="*/ 207 h 208"/>
                <a:gd name="T18" fmla="*/ 117 w 169"/>
                <a:gd name="T19" fmla="*/ 207 h 208"/>
                <a:gd name="T20" fmla="*/ 151 w 169"/>
                <a:gd name="T21" fmla="*/ 205 h 208"/>
                <a:gd name="T22" fmla="*/ 161 w 169"/>
                <a:gd name="T23" fmla="*/ 205 h 208"/>
                <a:gd name="T24" fmla="*/ 167 w 169"/>
                <a:gd name="T25" fmla="*/ 202 h 208"/>
                <a:gd name="T26" fmla="*/ 169 w 169"/>
                <a:gd name="T27" fmla="*/ 197 h 208"/>
                <a:gd name="T28" fmla="*/ 167 w 169"/>
                <a:gd name="T29" fmla="*/ 192 h 208"/>
                <a:gd name="T30" fmla="*/ 161 w 169"/>
                <a:gd name="T31" fmla="*/ 189 h 208"/>
                <a:gd name="T32" fmla="*/ 142 w 169"/>
                <a:gd name="T33" fmla="*/ 189 h 208"/>
                <a:gd name="T34" fmla="*/ 104 w 169"/>
                <a:gd name="T35" fmla="*/ 192 h 208"/>
                <a:gd name="T36" fmla="*/ 87 w 169"/>
                <a:gd name="T37" fmla="*/ 191 h 208"/>
                <a:gd name="T38" fmla="*/ 75 w 169"/>
                <a:gd name="T39" fmla="*/ 187 h 208"/>
                <a:gd name="T40" fmla="*/ 58 w 169"/>
                <a:gd name="T41" fmla="*/ 177 h 208"/>
                <a:gd name="T42" fmla="*/ 44 w 169"/>
                <a:gd name="T43" fmla="*/ 160 h 208"/>
                <a:gd name="T44" fmla="*/ 32 w 169"/>
                <a:gd name="T45" fmla="*/ 142 h 208"/>
                <a:gd name="T46" fmla="*/ 29 w 169"/>
                <a:gd name="T47" fmla="*/ 131 h 208"/>
                <a:gd name="T48" fmla="*/ 21 w 169"/>
                <a:gd name="T49" fmla="*/ 101 h 208"/>
                <a:gd name="T50" fmla="*/ 19 w 169"/>
                <a:gd name="T51" fmla="*/ 70 h 208"/>
                <a:gd name="T52" fmla="*/ 15 w 169"/>
                <a:gd name="T53" fmla="*/ 8 h 208"/>
                <a:gd name="T54" fmla="*/ 13 w 169"/>
                <a:gd name="T55" fmla="*/ 4 h 208"/>
                <a:gd name="T56" fmla="*/ 10 w 169"/>
                <a:gd name="T57" fmla="*/ 0 h 208"/>
                <a:gd name="T58" fmla="*/ 3 w 169"/>
                <a:gd name="T59" fmla="*/ 0 h 208"/>
                <a:gd name="T60" fmla="*/ 0 w 169"/>
                <a:gd name="T61" fmla="*/ 4 h 208"/>
                <a:gd name="T62" fmla="*/ 0 w 169"/>
                <a:gd name="T63" fmla="*/ 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9" h="208">
                  <a:moveTo>
                    <a:pt x="0" y="8"/>
                  </a:moveTo>
                  <a:lnTo>
                    <a:pt x="0" y="8"/>
                  </a:lnTo>
                  <a:lnTo>
                    <a:pt x="2" y="44"/>
                  </a:lnTo>
                  <a:lnTo>
                    <a:pt x="5" y="82"/>
                  </a:lnTo>
                  <a:lnTo>
                    <a:pt x="7" y="101"/>
                  </a:lnTo>
                  <a:lnTo>
                    <a:pt x="10" y="119"/>
                  </a:lnTo>
                  <a:lnTo>
                    <a:pt x="15" y="138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26" y="163"/>
                  </a:lnTo>
                  <a:lnTo>
                    <a:pt x="31" y="169"/>
                  </a:lnTo>
                  <a:lnTo>
                    <a:pt x="37" y="177"/>
                  </a:lnTo>
                  <a:lnTo>
                    <a:pt x="44" y="183"/>
                  </a:lnTo>
                  <a:lnTo>
                    <a:pt x="58" y="193"/>
                  </a:lnTo>
                  <a:lnTo>
                    <a:pt x="73" y="202"/>
                  </a:lnTo>
                  <a:lnTo>
                    <a:pt x="73" y="202"/>
                  </a:lnTo>
                  <a:lnTo>
                    <a:pt x="83" y="206"/>
                  </a:lnTo>
                  <a:lnTo>
                    <a:pt x="94" y="207"/>
                  </a:lnTo>
                  <a:lnTo>
                    <a:pt x="106" y="208"/>
                  </a:lnTo>
                  <a:lnTo>
                    <a:pt x="117" y="207"/>
                  </a:lnTo>
                  <a:lnTo>
                    <a:pt x="140" y="206"/>
                  </a:lnTo>
                  <a:lnTo>
                    <a:pt x="151" y="205"/>
                  </a:lnTo>
                  <a:lnTo>
                    <a:pt x="161" y="205"/>
                  </a:lnTo>
                  <a:lnTo>
                    <a:pt x="161" y="205"/>
                  </a:lnTo>
                  <a:lnTo>
                    <a:pt x="165" y="203"/>
                  </a:lnTo>
                  <a:lnTo>
                    <a:pt x="167" y="202"/>
                  </a:lnTo>
                  <a:lnTo>
                    <a:pt x="169" y="200"/>
                  </a:lnTo>
                  <a:lnTo>
                    <a:pt x="169" y="197"/>
                  </a:lnTo>
                  <a:lnTo>
                    <a:pt x="169" y="194"/>
                  </a:lnTo>
                  <a:lnTo>
                    <a:pt x="167" y="192"/>
                  </a:lnTo>
                  <a:lnTo>
                    <a:pt x="165" y="189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42" y="189"/>
                  </a:lnTo>
                  <a:lnTo>
                    <a:pt x="123" y="191"/>
                  </a:lnTo>
                  <a:lnTo>
                    <a:pt x="104" y="192"/>
                  </a:lnTo>
                  <a:lnTo>
                    <a:pt x="95" y="192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75" y="187"/>
                  </a:lnTo>
                  <a:lnTo>
                    <a:pt x="66" y="183"/>
                  </a:lnTo>
                  <a:lnTo>
                    <a:pt x="58" y="177"/>
                  </a:lnTo>
                  <a:lnTo>
                    <a:pt x="50" y="168"/>
                  </a:lnTo>
                  <a:lnTo>
                    <a:pt x="44" y="160"/>
                  </a:lnTo>
                  <a:lnTo>
                    <a:pt x="37" y="150"/>
                  </a:lnTo>
                  <a:lnTo>
                    <a:pt x="32" y="142"/>
                  </a:lnTo>
                  <a:lnTo>
                    <a:pt x="29" y="131"/>
                  </a:lnTo>
                  <a:lnTo>
                    <a:pt x="29" y="131"/>
                  </a:lnTo>
                  <a:lnTo>
                    <a:pt x="25" y="116"/>
                  </a:lnTo>
                  <a:lnTo>
                    <a:pt x="21" y="101"/>
                  </a:lnTo>
                  <a:lnTo>
                    <a:pt x="20" y="86"/>
                  </a:lnTo>
                  <a:lnTo>
                    <a:pt x="19" y="70"/>
                  </a:lnTo>
                  <a:lnTo>
                    <a:pt x="17" y="3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5" name="Freeform 124">
              <a:extLst>
                <a:ext uri="{FF2B5EF4-FFF2-40B4-BE49-F238E27FC236}">
                  <a16:creationId xmlns:a16="http://schemas.microsoft.com/office/drawing/2014/main" id="{94D29A0C-EC9E-81A2-0DAD-2606420D0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" y="1401"/>
              <a:ext cx="83" cy="88"/>
            </a:xfrm>
            <a:custGeom>
              <a:avLst/>
              <a:gdLst>
                <a:gd name="T0" fmla="*/ 9 w 251"/>
                <a:gd name="T1" fmla="*/ 25 h 262"/>
                <a:gd name="T2" fmla="*/ 58 w 251"/>
                <a:gd name="T3" fmla="*/ 18 h 262"/>
                <a:gd name="T4" fmla="*/ 109 w 251"/>
                <a:gd name="T5" fmla="*/ 16 h 262"/>
                <a:gd name="T6" fmla="*/ 132 w 251"/>
                <a:gd name="T7" fmla="*/ 20 h 262"/>
                <a:gd name="T8" fmla="*/ 156 w 251"/>
                <a:gd name="T9" fmla="*/ 26 h 262"/>
                <a:gd name="T10" fmla="*/ 179 w 251"/>
                <a:gd name="T11" fmla="*/ 38 h 262"/>
                <a:gd name="T12" fmla="*/ 199 w 251"/>
                <a:gd name="T13" fmla="*/ 52 h 262"/>
                <a:gd name="T14" fmla="*/ 208 w 251"/>
                <a:gd name="T15" fmla="*/ 62 h 262"/>
                <a:gd name="T16" fmla="*/ 223 w 251"/>
                <a:gd name="T17" fmla="*/ 86 h 262"/>
                <a:gd name="T18" fmla="*/ 232 w 251"/>
                <a:gd name="T19" fmla="*/ 112 h 262"/>
                <a:gd name="T20" fmla="*/ 236 w 251"/>
                <a:gd name="T21" fmla="*/ 140 h 262"/>
                <a:gd name="T22" fmla="*/ 236 w 251"/>
                <a:gd name="T23" fmla="*/ 154 h 262"/>
                <a:gd name="T24" fmla="*/ 230 w 251"/>
                <a:gd name="T25" fmla="*/ 183 h 262"/>
                <a:gd name="T26" fmla="*/ 214 w 251"/>
                <a:gd name="T27" fmla="*/ 208 h 262"/>
                <a:gd name="T28" fmla="*/ 195 w 251"/>
                <a:gd name="T29" fmla="*/ 231 h 262"/>
                <a:gd name="T30" fmla="*/ 173 w 251"/>
                <a:gd name="T31" fmla="*/ 250 h 262"/>
                <a:gd name="T32" fmla="*/ 172 w 251"/>
                <a:gd name="T33" fmla="*/ 252 h 262"/>
                <a:gd name="T34" fmla="*/ 172 w 251"/>
                <a:gd name="T35" fmla="*/ 258 h 262"/>
                <a:gd name="T36" fmla="*/ 175 w 251"/>
                <a:gd name="T37" fmla="*/ 262 h 262"/>
                <a:gd name="T38" fmla="*/ 180 w 251"/>
                <a:gd name="T39" fmla="*/ 262 h 262"/>
                <a:gd name="T40" fmla="*/ 184 w 251"/>
                <a:gd name="T41" fmla="*/ 261 h 262"/>
                <a:gd name="T42" fmla="*/ 207 w 251"/>
                <a:gd name="T43" fmla="*/ 241 h 262"/>
                <a:gd name="T44" fmla="*/ 226 w 251"/>
                <a:gd name="T45" fmla="*/ 218 h 262"/>
                <a:gd name="T46" fmla="*/ 241 w 251"/>
                <a:gd name="T47" fmla="*/ 192 h 262"/>
                <a:gd name="T48" fmla="*/ 250 w 251"/>
                <a:gd name="T49" fmla="*/ 163 h 262"/>
                <a:gd name="T50" fmla="*/ 251 w 251"/>
                <a:gd name="T51" fmla="*/ 148 h 262"/>
                <a:gd name="T52" fmla="*/ 248 w 251"/>
                <a:gd name="T53" fmla="*/ 117 h 262"/>
                <a:gd name="T54" fmla="*/ 241 w 251"/>
                <a:gd name="T55" fmla="*/ 88 h 262"/>
                <a:gd name="T56" fmla="*/ 226 w 251"/>
                <a:gd name="T57" fmla="*/ 62 h 262"/>
                <a:gd name="T58" fmla="*/ 217 w 251"/>
                <a:gd name="T59" fmla="*/ 49 h 262"/>
                <a:gd name="T60" fmla="*/ 197 w 251"/>
                <a:gd name="T61" fmla="*/ 30 h 262"/>
                <a:gd name="T62" fmla="*/ 173 w 251"/>
                <a:gd name="T63" fmla="*/ 16 h 262"/>
                <a:gd name="T64" fmla="*/ 146 w 251"/>
                <a:gd name="T65" fmla="*/ 8 h 262"/>
                <a:gd name="T66" fmla="*/ 117 w 251"/>
                <a:gd name="T67" fmla="*/ 3 h 262"/>
                <a:gd name="T68" fmla="*/ 88 w 251"/>
                <a:gd name="T69" fmla="*/ 0 h 262"/>
                <a:gd name="T70" fmla="*/ 32 w 251"/>
                <a:gd name="T71" fmla="*/ 5 h 262"/>
                <a:gd name="T72" fmla="*/ 5 w 251"/>
                <a:gd name="T73" fmla="*/ 10 h 262"/>
                <a:gd name="T74" fmla="*/ 0 w 251"/>
                <a:gd name="T75" fmla="*/ 14 h 262"/>
                <a:gd name="T76" fmla="*/ 0 w 251"/>
                <a:gd name="T77" fmla="*/ 20 h 262"/>
                <a:gd name="T78" fmla="*/ 3 w 251"/>
                <a:gd name="T79" fmla="*/ 24 h 262"/>
                <a:gd name="T80" fmla="*/ 9 w 251"/>
                <a:gd name="T81" fmla="*/ 2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1" h="262">
                  <a:moveTo>
                    <a:pt x="9" y="25"/>
                  </a:moveTo>
                  <a:lnTo>
                    <a:pt x="9" y="25"/>
                  </a:lnTo>
                  <a:lnTo>
                    <a:pt x="33" y="20"/>
                  </a:lnTo>
                  <a:lnTo>
                    <a:pt x="58" y="18"/>
                  </a:lnTo>
                  <a:lnTo>
                    <a:pt x="83" y="15"/>
                  </a:lnTo>
                  <a:lnTo>
                    <a:pt x="109" y="16"/>
                  </a:lnTo>
                  <a:lnTo>
                    <a:pt x="120" y="18"/>
                  </a:lnTo>
                  <a:lnTo>
                    <a:pt x="132" y="20"/>
                  </a:lnTo>
                  <a:lnTo>
                    <a:pt x="145" y="23"/>
                  </a:lnTo>
                  <a:lnTo>
                    <a:pt x="156" y="26"/>
                  </a:lnTo>
                  <a:lnTo>
                    <a:pt x="168" y="32"/>
                  </a:lnTo>
                  <a:lnTo>
                    <a:pt x="179" y="38"/>
                  </a:lnTo>
                  <a:lnTo>
                    <a:pt x="189" y="44"/>
                  </a:lnTo>
                  <a:lnTo>
                    <a:pt x="199" y="52"/>
                  </a:lnTo>
                  <a:lnTo>
                    <a:pt x="199" y="52"/>
                  </a:lnTo>
                  <a:lnTo>
                    <a:pt x="208" y="62"/>
                  </a:lnTo>
                  <a:lnTo>
                    <a:pt x="217" y="73"/>
                  </a:lnTo>
                  <a:lnTo>
                    <a:pt x="223" y="86"/>
                  </a:lnTo>
                  <a:lnTo>
                    <a:pt x="228" y="98"/>
                  </a:lnTo>
                  <a:lnTo>
                    <a:pt x="232" y="112"/>
                  </a:lnTo>
                  <a:lnTo>
                    <a:pt x="235" y="126"/>
                  </a:lnTo>
                  <a:lnTo>
                    <a:pt x="236" y="140"/>
                  </a:lnTo>
                  <a:lnTo>
                    <a:pt x="236" y="154"/>
                  </a:lnTo>
                  <a:lnTo>
                    <a:pt x="236" y="154"/>
                  </a:lnTo>
                  <a:lnTo>
                    <a:pt x="233" y="169"/>
                  </a:lnTo>
                  <a:lnTo>
                    <a:pt x="230" y="183"/>
                  </a:lnTo>
                  <a:lnTo>
                    <a:pt x="223" y="195"/>
                  </a:lnTo>
                  <a:lnTo>
                    <a:pt x="214" y="208"/>
                  </a:lnTo>
                  <a:lnTo>
                    <a:pt x="206" y="219"/>
                  </a:lnTo>
                  <a:lnTo>
                    <a:pt x="195" y="231"/>
                  </a:lnTo>
                  <a:lnTo>
                    <a:pt x="184" y="241"/>
                  </a:lnTo>
                  <a:lnTo>
                    <a:pt x="173" y="250"/>
                  </a:lnTo>
                  <a:lnTo>
                    <a:pt x="173" y="250"/>
                  </a:lnTo>
                  <a:lnTo>
                    <a:pt x="172" y="252"/>
                  </a:lnTo>
                  <a:lnTo>
                    <a:pt x="170" y="256"/>
                  </a:lnTo>
                  <a:lnTo>
                    <a:pt x="172" y="258"/>
                  </a:lnTo>
                  <a:lnTo>
                    <a:pt x="173" y="260"/>
                  </a:lnTo>
                  <a:lnTo>
                    <a:pt x="175" y="262"/>
                  </a:lnTo>
                  <a:lnTo>
                    <a:pt x="178" y="262"/>
                  </a:lnTo>
                  <a:lnTo>
                    <a:pt x="180" y="262"/>
                  </a:lnTo>
                  <a:lnTo>
                    <a:pt x="184" y="261"/>
                  </a:lnTo>
                  <a:lnTo>
                    <a:pt x="184" y="261"/>
                  </a:lnTo>
                  <a:lnTo>
                    <a:pt x="195" y="251"/>
                  </a:lnTo>
                  <a:lnTo>
                    <a:pt x="207" y="241"/>
                  </a:lnTo>
                  <a:lnTo>
                    <a:pt x="217" y="229"/>
                  </a:lnTo>
                  <a:lnTo>
                    <a:pt x="226" y="218"/>
                  </a:lnTo>
                  <a:lnTo>
                    <a:pt x="235" y="206"/>
                  </a:lnTo>
                  <a:lnTo>
                    <a:pt x="241" y="192"/>
                  </a:lnTo>
                  <a:lnTo>
                    <a:pt x="246" y="178"/>
                  </a:lnTo>
                  <a:lnTo>
                    <a:pt x="250" y="163"/>
                  </a:lnTo>
                  <a:lnTo>
                    <a:pt x="250" y="163"/>
                  </a:lnTo>
                  <a:lnTo>
                    <a:pt x="251" y="148"/>
                  </a:lnTo>
                  <a:lnTo>
                    <a:pt x="251" y="132"/>
                  </a:lnTo>
                  <a:lnTo>
                    <a:pt x="248" y="117"/>
                  </a:lnTo>
                  <a:lnTo>
                    <a:pt x="246" y="102"/>
                  </a:lnTo>
                  <a:lnTo>
                    <a:pt x="241" y="88"/>
                  </a:lnTo>
                  <a:lnTo>
                    <a:pt x="235" y="74"/>
                  </a:lnTo>
                  <a:lnTo>
                    <a:pt x="226" y="62"/>
                  </a:lnTo>
                  <a:lnTo>
                    <a:pt x="217" y="49"/>
                  </a:lnTo>
                  <a:lnTo>
                    <a:pt x="217" y="49"/>
                  </a:lnTo>
                  <a:lnTo>
                    <a:pt x="208" y="39"/>
                  </a:lnTo>
                  <a:lnTo>
                    <a:pt x="197" y="30"/>
                  </a:lnTo>
                  <a:lnTo>
                    <a:pt x="185" y="23"/>
                  </a:lnTo>
                  <a:lnTo>
                    <a:pt x="173" y="16"/>
                  </a:lnTo>
                  <a:lnTo>
                    <a:pt x="160" y="11"/>
                  </a:lnTo>
                  <a:lnTo>
                    <a:pt x="146" y="8"/>
                  </a:lnTo>
                  <a:lnTo>
                    <a:pt x="132" y="4"/>
                  </a:lnTo>
                  <a:lnTo>
                    <a:pt x="117" y="3"/>
                  </a:lnTo>
                  <a:lnTo>
                    <a:pt x="103" y="1"/>
                  </a:lnTo>
                  <a:lnTo>
                    <a:pt x="88" y="0"/>
                  </a:lnTo>
                  <a:lnTo>
                    <a:pt x="59" y="1"/>
                  </a:lnTo>
                  <a:lnTo>
                    <a:pt x="32" y="5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5" y="25"/>
                  </a:lnTo>
                  <a:lnTo>
                    <a:pt x="9" y="25"/>
                  </a:lnTo>
                  <a:lnTo>
                    <a:pt x="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Freeform 125">
              <a:extLst>
                <a:ext uri="{FF2B5EF4-FFF2-40B4-BE49-F238E27FC236}">
                  <a16:creationId xmlns:a16="http://schemas.microsoft.com/office/drawing/2014/main" id="{64270A26-9BB4-316E-9B86-C6C903086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" y="1419"/>
              <a:ext cx="13" cy="41"/>
            </a:xfrm>
            <a:custGeom>
              <a:avLst/>
              <a:gdLst>
                <a:gd name="T0" fmla="*/ 3 w 39"/>
                <a:gd name="T1" fmla="*/ 6 h 123"/>
                <a:gd name="T2" fmla="*/ 3 w 39"/>
                <a:gd name="T3" fmla="*/ 6 h 123"/>
                <a:gd name="T4" fmla="*/ 0 w 39"/>
                <a:gd name="T5" fmla="*/ 21 h 123"/>
                <a:gd name="T6" fmla="*/ 0 w 39"/>
                <a:gd name="T7" fmla="*/ 36 h 123"/>
                <a:gd name="T8" fmla="*/ 1 w 39"/>
                <a:gd name="T9" fmla="*/ 50 h 123"/>
                <a:gd name="T10" fmla="*/ 4 w 39"/>
                <a:gd name="T11" fmla="*/ 64 h 123"/>
                <a:gd name="T12" fmla="*/ 8 w 39"/>
                <a:gd name="T13" fmla="*/ 78 h 123"/>
                <a:gd name="T14" fmla="*/ 11 w 39"/>
                <a:gd name="T15" fmla="*/ 92 h 123"/>
                <a:gd name="T16" fmla="*/ 18 w 39"/>
                <a:gd name="T17" fmla="*/ 106 h 123"/>
                <a:gd name="T18" fmla="*/ 25 w 39"/>
                <a:gd name="T19" fmla="*/ 119 h 123"/>
                <a:gd name="T20" fmla="*/ 25 w 39"/>
                <a:gd name="T21" fmla="*/ 119 h 123"/>
                <a:gd name="T22" fmla="*/ 27 w 39"/>
                <a:gd name="T23" fmla="*/ 122 h 123"/>
                <a:gd name="T24" fmla="*/ 29 w 39"/>
                <a:gd name="T25" fmla="*/ 123 h 123"/>
                <a:gd name="T26" fmla="*/ 32 w 39"/>
                <a:gd name="T27" fmla="*/ 123 h 123"/>
                <a:gd name="T28" fmla="*/ 35 w 39"/>
                <a:gd name="T29" fmla="*/ 122 h 123"/>
                <a:gd name="T30" fmla="*/ 37 w 39"/>
                <a:gd name="T31" fmla="*/ 121 h 123"/>
                <a:gd name="T32" fmla="*/ 38 w 39"/>
                <a:gd name="T33" fmla="*/ 118 h 123"/>
                <a:gd name="T34" fmla="*/ 39 w 39"/>
                <a:gd name="T35" fmla="*/ 114 h 123"/>
                <a:gd name="T36" fmla="*/ 38 w 39"/>
                <a:gd name="T37" fmla="*/ 112 h 123"/>
                <a:gd name="T38" fmla="*/ 38 w 39"/>
                <a:gd name="T39" fmla="*/ 112 h 123"/>
                <a:gd name="T40" fmla="*/ 32 w 39"/>
                <a:gd name="T41" fmla="*/ 99 h 123"/>
                <a:gd name="T42" fmla="*/ 27 w 39"/>
                <a:gd name="T43" fmla="*/ 88 h 123"/>
                <a:gd name="T44" fmla="*/ 22 w 39"/>
                <a:gd name="T45" fmla="*/ 75 h 123"/>
                <a:gd name="T46" fmla="*/ 19 w 39"/>
                <a:gd name="T47" fmla="*/ 63 h 123"/>
                <a:gd name="T48" fmla="*/ 16 w 39"/>
                <a:gd name="T49" fmla="*/ 50 h 123"/>
                <a:gd name="T50" fmla="*/ 15 w 39"/>
                <a:gd name="T51" fmla="*/ 36 h 123"/>
                <a:gd name="T52" fmla="*/ 15 w 39"/>
                <a:gd name="T53" fmla="*/ 24 h 123"/>
                <a:gd name="T54" fmla="*/ 16 w 39"/>
                <a:gd name="T55" fmla="*/ 10 h 123"/>
                <a:gd name="T56" fmla="*/ 16 w 39"/>
                <a:gd name="T57" fmla="*/ 10 h 123"/>
                <a:gd name="T58" fmla="*/ 16 w 39"/>
                <a:gd name="T59" fmla="*/ 6 h 123"/>
                <a:gd name="T60" fmla="*/ 15 w 39"/>
                <a:gd name="T61" fmla="*/ 3 h 123"/>
                <a:gd name="T62" fmla="*/ 13 w 39"/>
                <a:gd name="T63" fmla="*/ 2 h 123"/>
                <a:gd name="T64" fmla="*/ 10 w 39"/>
                <a:gd name="T65" fmla="*/ 1 h 123"/>
                <a:gd name="T66" fmla="*/ 8 w 39"/>
                <a:gd name="T67" fmla="*/ 0 h 123"/>
                <a:gd name="T68" fmla="*/ 5 w 39"/>
                <a:gd name="T69" fmla="*/ 1 h 123"/>
                <a:gd name="T70" fmla="*/ 3 w 39"/>
                <a:gd name="T71" fmla="*/ 2 h 123"/>
                <a:gd name="T72" fmla="*/ 3 w 39"/>
                <a:gd name="T73" fmla="*/ 6 h 123"/>
                <a:gd name="T74" fmla="*/ 3 w 39"/>
                <a:gd name="T75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9" h="123">
                  <a:moveTo>
                    <a:pt x="3" y="6"/>
                  </a:moveTo>
                  <a:lnTo>
                    <a:pt x="3" y="6"/>
                  </a:lnTo>
                  <a:lnTo>
                    <a:pt x="0" y="21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4" y="64"/>
                  </a:lnTo>
                  <a:lnTo>
                    <a:pt x="8" y="78"/>
                  </a:lnTo>
                  <a:lnTo>
                    <a:pt x="11" y="92"/>
                  </a:lnTo>
                  <a:lnTo>
                    <a:pt x="18" y="106"/>
                  </a:lnTo>
                  <a:lnTo>
                    <a:pt x="25" y="119"/>
                  </a:lnTo>
                  <a:lnTo>
                    <a:pt x="25" y="119"/>
                  </a:lnTo>
                  <a:lnTo>
                    <a:pt x="27" y="122"/>
                  </a:lnTo>
                  <a:lnTo>
                    <a:pt x="29" y="123"/>
                  </a:lnTo>
                  <a:lnTo>
                    <a:pt x="32" y="123"/>
                  </a:lnTo>
                  <a:lnTo>
                    <a:pt x="35" y="122"/>
                  </a:lnTo>
                  <a:lnTo>
                    <a:pt x="37" y="121"/>
                  </a:lnTo>
                  <a:lnTo>
                    <a:pt x="38" y="118"/>
                  </a:lnTo>
                  <a:lnTo>
                    <a:pt x="39" y="114"/>
                  </a:lnTo>
                  <a:lnTo>
                    <a:pt x="38" y="112"/>
                  </a:lnTo>
                  <a:lnTo>
                    <a:pt x="38" y="112"/>
                  </a:lnTo>
                  <a:lnTo>
                    <a:pt x="32" y="99"/>
                  </a:lnTo>
                  <a:lnTo>
                    <a:pt x="27" y="88"/>
                  </a:lnTo>
                  <a:lnTo>
                    <a:pt x="22" y="75"/>
                  </a:lnTo>
                  <a:lnTo>
                    <a:pt x="19" y="63"/>
                  </a:lnTo>
                  <a:lnTo>
                    <a:pt x="16" y="50"/>
                  </a:lnTo>
                  <a:lnTo>
                    <a:pt x="15" y="36"/>
                  </a:lnTo>
                  <a:lnTo>
                    <a:pt x="15" y="24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3" y="2"/>
                  </a:lnTo>
                  <a:lnTo>
                    <a:pt x="10" y="1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Freeform 126">
              <a:extLst>
                <a:ext uri="{FF2B5EF4-FFF2-40B4-BE49-F238E27FC236}">
                  <a16:creationId xmlns:a16="http://schemas.microsoft.com/office/drawing/2014/main" id="{DA0B7CB6-E696-C257-616B-4B5A4B9F9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419"/>
              <a:ext cx="18" cy="41"/>
            </a:xfrm>
            <a:custGeom>
              <a:avLst/>
              <a:gdLst>
                <a:gd name="T0" fmla="*/ 0 w 55"/>
                <a:gd name="T1" fmla="*/ 9 h 122"/>
                <a:gd name="T2" fmla="*/ 0 w 55"/>
                <a:gd name="T3" fmla="*/ 9 h 122"/>
                <a:gd name="T4" fmla="*/ 8 w 55"/>
                <a:gd name="T5" fmla="*/ 38 h 122"/>
                <a:gd name="T6" fmla="*/ 14 w 55"/>
                <a:gd name="T7" fmla="*/ 68 h 122"/>
                <a:gd name="T8" fmla="*/ 19 w 55"/>
                <a:gd name="T9" fmla="*/ 82 h 122"/>
                <a:gd name="T10" fmla="*/ 24 w 55"/>
                <a:gd name="T11" fmla="*/ 96 h 122"/>
                <a:gd name="T12" fmla="*/ 32 w 55"/>
                <a:gd name="T13" fmla="*/ 108 h 122"/>
                <a:gd name="T14" fmla="*/ 42 w 55"/>
                <a:gd name="T15" fmla="*/ 120 h 122"/>
                <a:gd name="T16" fmla="*/ 42 w 55"/>
                <a:gd name="T17" fmla="*/ 120 h 122"/>
                <a:gd name="T18" fmla="*/ 44 w 55"/>
                <a:gd name="T19" fmla="*/ 122 h 122"/>
                <a:gd name="T20" fmla="*/ 48 w 55"/>
                <a:gd name="T21" fmla="*/ 122 h 122"/>
                <a:gd name="T22" fmla="*/ 51 w 55"/>
                <a:gd name="T23" fmla="*/ 121 h 122"/>
                <a:gd name="T24" fmla="*/ 52 w 55"/>
                <a:gd name="T25" fmla="*/ 120 h 122"/>
                <a:gd name="T26" fmla="*/ 55 w 55"/>
                <a:gd name="T27" fmla="*/ 117 h 122"/>
                <a:gd name="T28" fmla="*/ 55 w 55"/>
                <a:gd name="T29" fmla="*/ 115 h 122"/>
                <a:gd name="T30" fmla="*/ 55 w 55"/>
                <a:gd name="T31" fmla="*/ 112 h 122"/>
                <a:gd name="T32" fmla="*/ 53 w 55"/>
                <a:gd name="T33" fmla="*/ 110 h 122"/>
                <a:gd name="T34" fmla="*/ 53 w 55"/>
                <a:gd name="T35" fmla="*/ 110 h 122"/>
                <a:gd name="T36" fmla="*/ 43 w 55"/>
                <a:gd name="T37" fmla="*/ 98 h 122"/>
                <a:gd name="T38" fmla="*/ 37 w 55"/>
                <a:gd name="T39" fmla="*/ 86 h 122"/>
                <a:gd name="T40" fmla="*/ 32 w 55"/>
                <a:gd name="T41" fmla="*/ 73 h 122"/>
                <a:gd name="T42" fmla="*/ 28 w 55"/>
                <a:gd name="T43" fmla="*/ 60 h 122"/>
                <a:gd name="T44" fmla="*/ 22 w 55"/>
                <a:gd name="T45" fmla="*/ 31 h 122"/>
                <a:gd name="T46" fmla="*/ 15 w 55"/>
                <a:gd name="T47" fmla="*/ 5 h 122"/>
                <a:gd name="T48" fmla="*/ 15 w 55"/>
                <a:gd name="T49" fmla="*/ 5 h 122"/>
                <a:gd name="T50" fmla="*/ 14 w 55"/>
                <a:gd name="T51" fmla="*/ 1 h 122"/>
                <a:gd name="T52" fmla="*/ 12 w 55"/>
                <a:gd name="T53" fmla="*/ 0 h 122"/>
                <a:gd name="T54" fmla="*/ 9 w 55"/>
                <a:gd name="T55" fmla="*/ 0 h 122"/>
                <a:gd name="T56" fmla="*/ 5 w 55"/>
                <a:gd name="T57" fmla="*/ 0 h 122"/>
                <a:gd name="T58" fmla="*/ 3 w 55"/>
                <a:gd name="T59" fmla="*/ 1 h 122"/>
                <a:gd name="T60" fmla="*/ 2 w 55"/>
                <a:gd name="T61" fmla="*/ 2 h 122"/>
                <a:gd name="T62" fmla="*/ 0 w 55"/>
                <a:gd name="T63" fmla="*/ 5 h 122"/>
                <a:gd name="T64" fmla="*/ 0 w 55"/>
                <a:gd name="T65" fmla="*/ 9 h 122"/>
                <a:gd name="T66" fmla="*/ 0 w 55"/>
                <a:gd name="T6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122">
                  <a:moveTo>
                    <a:pt x="0" y="9"/>
                  </a:moveTo>
                  <a:lnTo>
                    <a:pt x="0" y="9"/>
                  </a:lnTo>
                  <a:lnTo>
                    <a:pt x="8" y="38"/>
                  </a:lnTo>
                  <a:lnTo>
                    <a:pt x="14" y="68"/>
                  </a:lnTo>
                  <a:lnTo>
                    <a:pt x="19" y="82"/>
                  </a:lnTo>
                  <a:lnTo>
                    <a:pt x="24" y="96"/>
                  </a:lnTo>
                  <a:lnTo>
                    <a:pt x="32" y="108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44" y="122"/>
                  </a:lnTo>
                  <a:lnTo>
                    <a:pt x="48" y="122"/>
                  </a:lnTo>
                  <a:lnTo>
                    <a:pt x="51" y="121"/>
                  </a:lnTo>
                  <a:lnTo>
                    <a:pt x="52" y="120"/>
                  </a:lnTo>
                  <a:lnTo>
                    <a:pt x="55" y="117"/>
                  </a:lnTo>
                  <a:lnTo>
                    <a:pt x="55" y="115"/>
                  </a:lnTo>
                  <a:lnTo>
                    <a:pt x="55" y="112"/>
                  </a:lnTo>
                  <a:lnTo>
                    <a:pt x="53" y="110"/>
                  </a:lnTo>
                  <a:lnTo>
                    <a:pt x="53" y="110"/>
                  </a:lnTo>
                  <a:lnTo>
                    <a:pt x="43" y="98"/>
                  </a:lnTo>
                  <a:lnTo>
                    <a:pt x="37" y="86"/>
                  </a:lnTo>
                  <a:lnTo>
                    <a:pt x="32" y="73"/>
                  </a:lnTo>
                  <a:lnTo>
                    <a:pt x="28" y="60"/>
                  </a:lnTo>
                  <a:lnTo>
                    <a:pt x="22" y="3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Freeform 127">
              <a:extLst>
                <a:ext uri="{FF2B5EF4-FFF2-40B4-BE49-F238E27FC236}">
                  <a16:creationId xmlns:a16="http://schemas.microsoft.com/office/drawing/2014/main" id="{647587BC-D742-D20C-88CE-D9EF65C5B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6" y="39"/>
              <a:ext cx="610" cy="370"/>
            </a:xfrm>
            <a:custGeom>
              <a:avLst/>
              <a:gdLst>
                <a:gd name="T0" fmla="*/ 1811 w 1830"/>
                <a:gd name="T1" fmla="*/ 89 h 1112"/>
                <a:gd name="T2" fmla="*/ 1760 w 1830"/>
                <a:gd name="T3" fmla="*/ 58 h 1112"/>
                <a:gd name="T4" fmla="*/ 1705 w 1830"/>
                <a:gd name="T5" fmla="*/ 34 h 1112"/>
                <a:gd name="T6" fmla="*/ 1646 w 1830"/>
                <a:gd name="T7" fmla="*/ 18 h 1112"/>
                <a:gd name="T8" fmla="*/ 1526 w 1830"/>
                <a:gd name="T9" fmla="*/ 2 h 1112"/>
                <a:gd name="T10" fmla="*/ 1439 w 1830"/>
                <a:gd name="T11" fmla="*/ 0 h 1112"/>
                <a:gd name="T12" fmla="*/ 1308 w 1830"/>
                <a:gd name="T13" fmla="*/ 8 h 1112"/>
                <a:gd name="T14" fmla="*/ 1178 w 1830"/>
                <a:gd name="T15" fmla="*/ 23 h 1112"/>
                <a:gd name="T16" fmla="*/ 1028 w 1830"/>
                <a:gd name="T17" fmla="*/ 50 h 1112"/>
                <a:gd name="T18" fmla="*/ 881 w 1830"/>
                <a:gd name="T19" fmla="*/ 93 h 1112"/>
                <a:gd name="T20" fmla="*/ 785 w 1830"/>
                <a:gd name="T21" fmla="*/ 131 h 1112"/>
                <a:gd name="T22" fmla="*/ 652 w 1830"/>
                <a:gd name="T23" fmla="*/ 202 h 1112"/>
                <a:gd name="T24" fmla="*/ 529 w 1830"/>
                <a:gd name="T25" fmla="*/ 286 h 1112"/>
                <a:gd name="T26" fmla="*/ 451 w 1830"/>
                <a:gd name="T27" fmla="*/ 348 h 1112"/>
                <a:gd name="T28" fmla="*/ 332 w 1830"/>
                <a:gd name="T29" fmla="*/ 461 h 1112"/>
                <a:gd name="T30" fmla="*/ 230 w 1830"/>
                <a:gd name="T31" fmla="*/ 589 h 1112"/>
                <a:gd name="T32" fmla="*/ 172 w 1830"/>
                <a:gd name="T33" fmla="*/ 681 h 1112"/>
                <a:gd name="T34" fmla="*/ 95 w 1830"/>
                <a:gd name="T35" fmla="*/ 834 h 1112"/>
                <a:gd name="T36" fmla="*/ 35 w 1830"/>
                <a:gd name="T37" fmla="*/ 995 h 1112"/>
                <a:gd name="T38" fmla="*/ 0 w 1830"/>
                <a:gd name="T39" fmla="*/ 1103 h 1112"/>
                <a:gd name="T40" fmla="*/ 2 w 1830"/>
                <a:gd name="T41" fmla="*/ 1111 h 1112"/>
                <a:gd name="T42" fmla="*/ 10 w 1830"/>
                <a:gd name="T43" fmla="*/ 1112 h 1112"/>
                <a:gd name="T44" fmla="*/ 13 w 1830"/>
                <a:gd name="T45" fmla="*/ 1107 h 1112"/>
                <a:gd name="T46" fmla="*/ 71 w 1830"/>
                <a:gd name="T47" fmla="*/ 939 h 1112"/>
                <a:gd name="T48" fmla="*/ 122 w 1830"/>
                <a:gd name="T49" fmla="*/ 818 h 1112"/>
                <a:gd name="T50" fmla="*/ 180 w 1830"/>
                <a:gd name="T51" fmla="*/ 700 h 1112"/>
                <a:gd name="T52" fmla="*/ 250 w 1830"/>
                <a:gd name="T53" fmla="*/ 589 h 1112"/>
                <a:gd name="T54" fmla="*/ 332 w 1830"/>
                <a:gd name="T55" fmla="*/ 484 h 1112"/>
                <a:gd name="T56" fmla="*/ 402 w 1830"/>
                <a:gd name="T57" fmla="*/ 411 h 1112"/>
                <a:gd name="T58" fmla="*/ 516 w 1830"/>
                <a:gd name="T59" fmla="*/ 313 h 1112"/>
                <a:gd name="T60" fmla="*/ 640 w 1830"/>
                <a:gd name="T61" fmla="*/ 227 h 1112"/>
                <a:gd name="T62" fmla="*/ 772 w 1830"/>
                <a:gd name="T63" fmla="*/ 155 h 1112"/>
                <a:gd name="T64" fmla="*/ 912 w 1830"/>
                <a:gd name="T65" fmla="*/ 100 h 1112"/>
                <a:gd name="T66" fmla="*/ 1009 w 1830"/>
                <a:gd name="T67" fmla="*/ 71 h 1112"/>
                <a:gd name="T68" fmla="*/ 1165 w 1830"/>
                <a:gd name="T69" fmla="*/ 39 h 1112"/>
                <a:gd name="T70" fmla="*/ 1326 w 1830"/>
                <a:gd name="T71" fmla="*/ 21 h 1112"/>
                <a:gd name="T72" fmla="*/ 1431 w 1830"/>
                <a:gd name="T73" fmla="*/ 16 h 1112"/>
                <a:gd name="T74" fmla="*/ 1557 w 1830"/>
                <a:gd name="T75" fmla="*/ 19 h 1112"/>
                <a:gd name="T76" fmla="*/ 1634 w 1830"/>
                <a:gd name="T77" fmla="*/ 30 h 1112"/>
                <a:gd name="T78" fmla="*/ 1707 w 1830"/>
                <a:gd name="T79" fmla="*/ 50 h 1112"/>
                <a:gd name="T80" fmla="*/ 1776 w 1830"/>
                <a:gd name="T81" fmla="*/ 83 h 1112"/>
                <a:gd name="T82" fmla="*/ 1816 w 1830"/>
                <a:gd name="T83" fmla="*/ 113 h 1112"/>
                <a:gd name="T84" fmla="*/ 1825 w 1830"/>
                <a:gd name="T85" fmla="*/ 115 h 1112"/>
                <a:gd name="T86" fmla="*/ 1830 w 1830"/>
                <a:gd name="T87" fmla="*/ 108 h 1112"/>
                <a:gd name="T88" fmla="*/ 1827 w 1830"/>
                <a:gd name="T89" fmla="*/ 103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30" h="1112">
                  <a:moveTo>
                    <a:pt x="1827" y="103"/>
                  </a:moveTo>
                  <a:lnTo>
                    <a:pt x="1827" y="103"/>
                  </a:lnTo>
                  <a:lnTo>
                    <a:pt x="1811" y="89"/>
                  </a:lnTo>
                  <a:lnTo>
                    <a:pt x="1794" y="78"/>
                  </a:lnTo>
                  <a:lnTo>
                    <a:pt x="1778" y="67"/>
                  </a:lnTo>
                  <a:lnTo>
                    <a:pt x="1760" y="58"/>
                  </a:lnTo>
                  <a:lnTo>
                    <a:pt x="1742" y="49"/>
                  </a:lnTo>
                  <a:lnTo>
                    <a:pt x="1724" y="42"/>
                  </a:lnTo>
                  <a:lnTo>
                    <a:pt x="1705" y="34"/>
                  </a:lnTo>
                  <a:lnTo>
                    <a:pt x="1685" y="28"/>
                  </a:lnTo>
                  <a:lnTo>
                    <a:pt x="1666" y="23"/>
                  </a:lnTo>
                  <a:lnTo>
                    <a:pt x="1646" y="18"/>
                  </a:lnTo>
                  <a:lnTo>
                    <a:pt x="1605" y="10"/>
                  </a:lnTo>
                  <a:lnTo>
                    <a:pt x="1565" y="5"/>
                  </a:lnTo>
                  <a:lnTo>
                    <a:pt x="1526" y="2"/>
                  </a:lnTo>
                  <a:lnTo>
                    <a:pt x="1526" y="2"/>
                  </a:lnTo>
                  <a:lnTo>
                    <a:pt x="1482" y="0"/>
                  </a:lnTo>
                  <a:lnTo>
                    <a:pt x="1439" y="0"/>
                  </a:lnTo>
                  <a:lnTo>
                    <a:pt x="1395" y="1"/>
                  </a:lnTo>
                  <a:lnTo>
                    <a:pt x="1352" y="4"/>
                  </a:lnTo>
                  <a:lnTo>
                    <a:pt x="1308" y="8"/>
                  </a:lnTo>
                  <a:lnTo>
                    <a:pt x="1265" y="11"/>
                  </a:lnTo>
                  <a:lnTo>
                    <a:pt x="1178" y="23"/>
                  </a:lnTo>
                  <a:lnTo>
                    <a:pt x="1178" y="23"/>
                  </a:lnTo>
                  <a:lnTo>
                    <a:pt x="1128" y="30"/>
                  </a:lnTo>
                  <a:lnTo>
                    <a:pt x="1077" y="39"/>
                  </a:lnTo>
                  <a:lnTo>
                    <a:pt x="1028" y="50"/>
                  </a:lnTo>
                  <a:lnTo>
                    <a:pt x="978" y="63"/>
                  </a:lnTo>
                  <a:lnTo>
                    <a:pt x="929" y="78"/>
                  </a:lnTo>
                  <a:lnTo>
                    <a:pt x="881" y="93"/>
                  </a:lnTo>
                  <a:lnTo>
                    <a:pt x="833" y="112"/>
                  </a:lnTo>
                  <a:lnTo>
                    <a:pt x="785" y="131"/>
                  </a:lnTo>
                  <a:lnTo>
                    <a:pt x="785" y="131"/>
                  </a:lnTo>
                  <a:lnTo>
                    <a:pt x="741" y="153"/>
                  </a:lnTo>
                  <a:lnTo>
                    <a:pt x="695" y="176"/>
                  </a:lnTo>
                  <a:lnTo>
                    <a:pt x="652" y="202"/>
                  </a:lnTo>
                  <a:lnTo>
                    <a:pt x="611" y="228"/>
                  </a:lnTo>
                  <a:lnTo>
                    <a:pt x="569" y="256"/>
                  </a:lnTo>
                  <a:lnTo>
                    <a:pt x="529" y="286"/>
                  </a:lnTo>
                  <a:lnTo>
                    <a:pt x="489" y="316"/>
                  </a:lnTo>
                  <a:lnTo>
                    <a:pt x="451" y="348"/>
                  </a:lnTo>
                  <a:lnTo>
                    <a:pt x="451" y="348"/>
                  </a:lnTo>
                  <a:lnTo>
                    <a:pt x="409" y="384"/>
                  </a:lnTo>
                  <a:lnTo>
                    <a:pt x="370" y="422"/>
                  </a:lnTo>
                  <a:lnTo>
                    <a:pt x="332" y="461"/>
                  </a:lnTo>
                  <a:lnTo>
                    <a:pt x="297" y="503"/>
                  </a:lnTo>
                  <a:lnTo>
                    <a:pt x="263" y="545"/>
                  </a:lnTo>
                  <a:lnTo>
                    <a:pt x="230" y="589"/>
                  </a:lnTo>
                  <a:lnTo>
                    <a:pt x="200" y="634"/>
                  </a:lnTo>
                  <a:lnTo>
                    <a:pt x="172" y="681"/>
                  </a:lnTo>
                  <a:lnTo>
                    <a:pt x="172" y="681"/>
                  </a:lnTo>
                  <a:lnTo>
                    <a:pt x="144" y="731"/>
                  </a:lnTo>
                  <a:lnTo>
                    <a:pt x="119" y="783"/>
                  </a:lnTo>
                  <a:lnTo>
                    <a:pt x="95" y="834"/>
                  </a:lnTo>
                  <a:lnTo>
                    <a:pt x="74" y="887"/>
                  </a:lnTo>
                  <a:lnTo>
                    <a:pt x="54" y="940"/>
                  </a:lnTo>
                  <a:lnTo>
                    <a:pt x="35" y="995"/>
                  </a:lnTo>
                  <a:lnTo>
                    <a:pt x="16" y="1049"/>
                  </a:lnTo>
                  <a:lnTo>
                    <a:pt x="0" y="1103"/>
                  </a:lnTo>
                  <a:lnTo>
                    <a:pt x="0" y="1103"/>
                  </a:lnTo>
                  <a:lnTo>
                    <a:pt x="0" y="1107"/>
                  </a:lnTo>
                  <a:lnTo>
                    <a:pt x="0" y="1109"/>
                  </a:lnTo>
                  <a:lnTo>
                    <a:pt x="2" y="1111"/>
                  </a:lnTo>
                  <a:lnTo>
                    <a:pt x="5" y="1112"/>
                  </a:lnTo>
                  <a:lnTo>
                    <a:pt x="7" y="1112"/>
                  </a:lnTo>
                  <a:lnTo>
                    <a:pt x="10" y="1112"/>
                  </a:lnTo>
                  <a:lnTo>
                    <a:pt x="12" y="1111"/>
                  </a:lnTo>
                  <a:lnTo>
                    <a:pt x="13" y="1107"/>
                  </a:lnTo>
                  <a:lnTo>
                    <a:pt x="13" y="1107"/>
                  </a:lnTo>
                  <a:lnTo>
                    <a:pt x="41" y="1022"/>
                  </a:lnTo>
                  <a:lnTo>
                    <a:pt x="55" y="981"/>
                  </a:lnTo>
                  <a:lnTo>
                    <a:pt x="71" y="939"/>
                  </a:lnTo>
                  <a:lnTo>
                    <a:pt x="87" y="899"/>
                  </a:lnTo>
                  <a:lnTo>
                    <a:pt x="103" y="857"/>
                  </a:lnTo>
                  <a:lnTo>
                    <a:pt x="122" y="818"/>
                  </a:lnTo>
                  <a:lnTo>
                    <a:pt x="139" y="778"/>
                  </a:lnTo>
                  <a:lnTo>
                    <a:pt x="160" y="739"/>
                  </a:lnTo>
                  <a:lnTo>
                    <a:pt x="180" y="700"/>
                  </a:lnTo>
                  <a:lnTo>
                    <a:pt x="202" y="662"/>
                  </a:lnTo>
                  <a:lnTo>
                    <a:pt x="225" y="625"/>
                  </a:lnTo>
                  <a:lnTo>
                    <a:pt x="250" y="589"/>
                  </a:lnTo>
                  <a:lnTo>
                    <a:pt x="276" y="552"/>
                  </a:lnTo>
                  <a:lnTo>
                    <a:pt x="303" y="518"/>
                  </a:lnTo>
                  <a:lnTo>
                    <a:pt x="332" y="484"/>
                  </a:lnTo>
                  <a:lnTo>
                    <a:pt x="332" y="484"/>
                  </a:lnTo>
                  <a:lnTo>
                    <a:pt x="366" y="447"/>
                  </a:lnTo>
                  <a:lnTo>
                    <a:pt x="402" y="411"/>
                  </a:lnTo>
                  <a:lnTo>
                    <a:pt x="439" y="377"/>
                  </a:lnTo>
                  <a:lnTo>
                    <a:pt x="477" y="344"/>
                  </a:lnTo>
                  <a:lnTo>
                    <a:pt x="516" y="313"/>
                  </a:lnTo>
                  <a:lnTo>
                    <a:pt x="557" y="282"/>
                  </a:lnTo>
                  <a:lnTo>
                    <a:pt x="598" y="253"/>
                  </a:lnTo>
                  <a:lnTo>
                    <a:pt x="640" y="227"/>
                  </a:lnTo>
                  <a:lnTo>
                    <a:pt x="684" y="202"/>
                  </a:lnTo>
                  <a:lnTo>
                    <a:pt x="728" y="178"/>
                  </a:lnTo>
                  <a:lnTo>
                    <a:pt x="772" y="155"/>
                  </a:lnTo>
                  <a:lnTo>
                    <a:pt x="819" y="135"/>
                  </a:lnTo>
                  <a:lnTo>
                    <a:pt x="865" y="116"/>
                  </a:lnTo>
                  <a:lnTo>
                    <a:pt x="912" y="100"/>
                  </a:lnTo>
                  <a:lnTo>
                    <a:pt x="960" y="84"/>
                  </a:lnTo>
                  <a:lnTo>
                    <a:pt x="1009" y="71"/>
                  </a:lnTo>
                  <a:lnTo>
                    <a:pt x="1009" y="71"/>
                  </a:lnTo>
                  <a:lnTo>
                    <a:pt x="1061" y="58"/>
                  </a:lnTo>
                  <a:lnTo>
                    <a:pt x="1113" y="48"/>
                  </a:lnTo>
                  <a:lnTo>
                    <a:pt x="1165" y="39"/>
                  </a:lnTo>
                  <a:lnTo>
                    <a:pt x="1218" y="31"/>
                  </a:lnTo>
                  <a:lnTo>
                    <a:pt x="1273" y="25"/>
                  </a:lnTo>
                  <a:lnTo>
                    <a:pt x="1326" y="21"/>
                  </a:lnTo>
                  <a:lnTo>
                    <a:pt x="1379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82" y="15"/>
                  </a:lnTo>
                  <a:lnTo>
                    <a:pt x="1532" y="18"/>
                  </a:lnTo>
                  <a:lnTo>
                    <a:pt x="1557" y="19"/>
                  </a:lnTo>
                  <a:lnTo>
                    <a:pt x="1584" y="21"/>
                  </a:lnTo>
                  <a:lnTo>
                    <a:pt x="1609" y="25"/>
                  </a:lnTo>
                  <a:lnTo>
                    <a:pt x="1634" y="30"/>
                  </a:lnTo>
                  <a:lnTo>
                    <a:pt x="1660" y="35"/>
                  </a:lnTo>
                  <a:lnTo>
                    <a:pt x="1684" y="43"/>
                  </a:lnTo>
                  <a:lnTo>
                    <a:pt x="1707" y="50"/>
                  </a:lnTo>
                  <a:lnTo>
                    <a:pt x="1731" y="60"/>
                  </a:lnTo>
                  <a:lnTo>
                    <a:pt x="1754" y="71"/>
                  </a:lnTo>
                  <a:lnTo>
                    <a:pt x="1776" y="83"/>
                  </a:lnTo>
                  <a:lnTo>
                    <a:pt x="1797" y="98"/>
                  </a:lnTo>
                  <a:lnTo>
                    <a:pt x="1816" y="113"/>
                  </a:lnTo>
                  <a:lnTo>
                    <a:pt x="1816" y="113"/>
                  </a:lnTo>
                  <a:lnTo>
                    <a:pt x="1818" y="116"/>
                  </a:lnTo>
                  <a:lnTo>
                    <a:pt x="1822" y="116"/>
                  </a:lnTo>
                  <a:lnTo>
                    <a:pt x="1825" y="115"/>
                  </a:lnTo>
                  <a:lnTo>
                    <a:pt x="1827" y="113"/>
                  </a:lnTo>
                  <a:lnTo>
                    <a:pt x="1828" y="111"/>
                  </a:lnTo>
                  <a:lnTo>
                    <a:pt x="1830" y="108"/>
                  </a:lnTo>
                  <a:lnTo>
                    <a:pt x="1828" y="106"/>
                  </a:lnTo>
                  <a:lnTo>
                    <a:pt x="1827" y="103"/>
                  </a:lnTo>
                  <a:lnTo>
                    <a:pt x="1827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9" name="Freeform 128">
              <a:extLst>
                <a:ext uri="{FF2B5EF4-FFF2-40B4-BE49-F238E27FC236}">
                  <a16:creationId xmlns:a16="http://schemas.microsoft.com/office/drawing/2014/main" id="{F926BD7B-F750-15E4-5E1A-36FC5CD25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" y="622"/>
              <a:ext cx="436" cy="61"/>
            </a:xfrm>
            <a:custGeom>
              <a:avLst/>
              <a:gdLst>
                <a:gd name="T0" fmla="*/ 14 w 1308"/>
                <a:gd name="T1" fmla="*/ 176 h 183"/>
                <a:gd name="T2" fmla="*/ 24 w 1308"/>
                <a:gd name="T3" fmla="*/ 144 h 183"/>
                <a:gd name="T4" fmla="*/ 39 w 1308"/>
                <a:gd name="T5" fmla="*/ 116 h 183"/>
                <a:gd name="T6" fmla="*/ 58 w 1308"/>
                <a:gd name="T7" fmla="*/ 92 h 183"/>
                <a:gd name="T8" fmla="*/ 79 w 1308"/>
                <a:gd name="T9" fmla="*/ 72 h 183"/>
                <a:gd name="T10" fmla="*/ 105 w 1308"/>
                <a:gd name="T11" fmla="*/ 54 h 183"/>
                <a:gd name="T12" fmla="*/ 132 w 1308"/>
                <a:gd name="T13" fmla="*/ 42 h 183"/>
                <a:gd name="T14" fmla="*/ 162 w 1308"/>
                <a:gd name="T15" fmla="*/ 31 h 183"/>
                <a:gd name="T16" fmla="*/ 226 w 1308"/>
                <a:gd name="T17" fmla="*/ 19 h 183"/>
                <a:gd name="T18" fmla="*/ 294 w 1308"/>
                <a:gd name="T19" fmla="*/ 15 h 183"/>
                <a:gd name="T20" fmla="*/ 359 w 1308"/>
                <a:gd name="T21" fmla="*/ 18 h 183"/>
                <a:gd name="T22" fmla="*/ 450 w 1308"/>
                <a:gd name="T23" fmla="*/ 26 h 183"/>
                <a:gd name="T24" fmla="*/ 519 w 1308"/>
                <a:gd name="T25" fmla="*/ 36 h 183"/>
                <a:gd name="T26" fmla="*/ 654 w 1308"/>
                <a:gd name="T27" fmla="*/ 64 h 183"/>
                <a:gd name="T28" fmla="*/ 789 w 1308"/>
                <a:gd name="T29" fmla="*/ 93 h 183"/>
                <a:gd name="T30" fmla="*/ 925 w 1308"/>
                <a:gd name="T31" fmla="*/ 120 h 183"/>
                <a:gd name="T32" fmla="*/ 993 w 1308"/>
                <a:gd name="T33" fmla="*/ 128 h 183"/>
                <a:gd name="T34" fmla="*/ 1033 w 1308"/>
                <a:gd name="T35" fmla="*/ 132 h 183"/>
                <a:gd name="T36" fmla="*/ 1097 w 1308"/>
                <a:gd name="T37" fmla="*/ 134 h 183"/>
                <a:gd name="T38" fmla="*/ 1137 w 1308"/>
                <a:gd name="T39" fmla="*/ 131 h 183"/>
                <a:gd name="T40" fmla="*/ 1178 w 1308"/>
                <a:gd name="T41" fmla="*/ 123 h 183"/>
                <a:gd name="T42" fmla="*/ 1218 w 1308"/>
                <a:gd name="T43" fmla="*/ 112 h 183"/>
                <a:gd name="T44" fmla="*/ 1255 w 1308"/>
                <a:gd name="T45" fmla="*/ 97 h 183"/>
                <a:gd name="T46" fmla="*/ 1289 w 1308"/>
                <a:gd name="T47" fmla="*/ 74 h 183"/>
                <a:gd name="T48" fmla="*/ 1306 w 1308"/>
                <a:gd name="T49" fmla="*/ 62 h 183"/>
                <a:gd name="T50" fmla="*/ 1308 w 1308"/>
                <a:gd name="T51" fmla="*/ 55 h 183"/>
                <a:gd name="T52" fmla="*/ 1306 w 1308"/>
                <a:gd name="T53" fmla="*/ 52 h 183"/>
                <a:gd name="T54" fmla="*/ 1301 w 1308"/>
                <a:gd name="T55" fmla="*/ 49 h 183"/>
                <a:gd name="T56" fmla="*/ 1296 w 1308"/>
                <a:gd name="T57" fmla="*/ 50 h 183"/>
                <a:gd name="T58" fmla="*/ 1279 w 1308"/>
                <a:gd name="T59" fmla="*/ 64 h 183"/>
                <a:gd name="T60" fmla="*/ 1244 w 1308"/>
                <a:gd name="T61" fmla="*/ 86 h 183"/>
                <a:gd name="T62" fmla="*/ 1206 w 1308"/>
                <a:gd name="T63" fmla="*/ 101 h 183"/>
                <a:gd name="T64" fmla="*/ 1166 w 1308"/>
                <a:gd name="T65" fmla="*/ 111 h 183"/>
                <a:gd name="T66" fmla="*/ 1124 w 1308"/>
                <a:gd name="T67" fmla="*/ 117 h 183"/>
                <a:gd name="T68" fmla="*/ 1083 w 1308"/>
                <a:gd name="T69" fmla="*/ 118 h 183"/>
                <a:gd name="T70" fmla="*/ 1020 w 1308"/>
                <a:gd name="T71" fmla="*/ 116 h 183"/>
                <a:gd name="T72" fmla="*/ 979 w 1308"/>
                <a:gd name="T73" fmla="*/ 112 h 183"/>
                <a:gd name="T74" fmla="*/ 899 w 1308"/>
                <a:gd name="T75" fmla="*/ 100 h 183"/>
                <a:gd name="T76" fmla="*/ 819 w 1308"/>
                <a:gd name="T77" fmla="*/ 83 h 183"/>
                <a:gd name="T78" fmla="*/ 701 w 1308"/>
                <a:gd name="T79" fmla="*/ 57 h 183"/>
                <a:gd name="T80" fmla="*/ 660 w 1308"/>
                <a:gd name="T81" fmla="*/ 49 h 183"/>
                <a:gd name="T82" fmla="*/ 480 w 1308"/>
                <a:gd name="T83" fmla="*/ 15 h 183"/>
                <a:gd name="T84" fmla="*/ 389 w 1308"/>
                <a:gd name="T85" fmla="*/ 4 h 183"/>
                <a:gd name="T86" fmla="*/ 329 w 1308"/>
                <a:gd name="T87" fmla="*/ 0 h 183"/>
                <a:gd name="T88" fmla="*/ 268 w 1308"/>
                <a:gd name="T89" fmla="*/ 1 h 183"/>
                <a:gd name="T90" fmla="*/ 208 w 1308"/>
                <a:gd name="T91" fmla="*/ 7 h 183"/>
                <a:gd name="T92" fmla="*/ 178 w 1308"/>
                <a:gd name="T93" fmla="*/ 13 h 183"/>
                <a:gd name="T94" fmla="*/ 146 w 1308"/>
                <a:gd name="T95" fmla="*/ 21 h 183"/>
                <a:gd name="T96" fmla="*/ 116 w 1308"/>
                <a:gd name="T97" fmla="*/ 33 h 183"/>
                <a:gd name="T98" fmla="*/ 89 w 1308"/>
                <a:gd name="T99" fmla="*/ 48 h 183"/>
                <a:gd name="T100" fmla="*/ 64 w 1308"/>
                <a:gd name="T101" fmla="*/ 65 h 183"/>
                <a:gd name="T102" fmla="*/ 41 w 1308"/>
                <a:gd name="T103" fmla="*/ 87 h 183"/>
                <a:gd name="T104" fmla="*/ 24 w 1308"/>
                <a:gd name="T105" fmla="*/ 112 h 183"/>
                <a:gd name="T106" fmla="*/ 10 w 1308"/>
                <a:gd name="T107" fmla="*/ 141 h 183"/>
                <a:gd name="T108" fmla="*/ 0 w 1308"/>
                <a:gd name="T109" fmla="*/ 173 h 183"/>
                <a:gd name="T110" fmla="*/ 0 w 1308"/>
                <a:gd name="T111" fmla="*/ 176 h 183"/>
                <a:gd name="T112" fmla="*/ 2 w 1308"/>
                <a:gd name="T113" fmla="*/ 180 h 183"/>
                <a:gd name="T114" fmla="*/ 9 w 1308"/>
                <a:gd name="T115" fmla="*/ 183 h 183"/>
                <a:gd name="T116" fmla="*/ 12 w 1308"/>
                <a:gd name="T117" fmla="*/ 180 h 183"/>
                <a:gd name="T118" fmla="*/ 14 w 1308"/>
                <a:gd name="T119" fmla="*/ 17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8" h="183">
                  <a:moveTo>
                    <a:pt x="14" y="176"/>
                  </a:moveTo>
                  <a:lnTo>
                    <a:pt x="14" y="176"/>
                  </a:lnTo>
                  <a:lnTo>
                    <a:pt x="19" y="160"/>
                  </a:lnTo>
                  <a:lnTo>
                    <a:pt x="24" y="144"/>
                  </a:lnTo>
                  <a:lnTo>
                    <a:pt x="31" y="128"/>
                  </a:lnTo>
                  <a:lnTo>
                    <a:pt x="39" y="116"/>
                  </a:lnTo>
                  <a:lnTo>
                    <a:pt x="48" y="103"/>
                  </a:lnTo>
                  <a:lnTo>
                    <a:pt x="58" y="92"/>
                  </a:lnTo>
                  <a:lnTo>
                    <a:pt x="68" y="81"/>
                  </a:lnTo>
                  <a:lnTo>
                    <a:pt x="79" y="72"/>
                  </a:lnTo>
                  <a:lnTo>
                    <a:pt x="92" y="63"/>
                  </a:lnTo>
                  <a:lnTo>
                    <a:pt x="105" y="54"/>
                  </a:lnTo>
                  <a:lnTo>
                    <a:pt x="118" y="48"/>
                  </a:lnTo>
                  <a:lnTo>
                    <a:pt x="132" y="42"/>
                  </a:lnTo>
                  <a:lnTo>
                    <a:pt x="147" y="36"/>
                  </a:lnTo>
                  <a:lnTo>
                    <a:pt x="162" y="31"/>
                  </a:lnTo>
                  <a:lnTo>
                    <a:pt x="193" y="24"/>
                  </a:lnTo>
                  <a:lnTo>
                    <a:pt x="226" y="19"/>
                  </a:lnTo>
                  <a:lnTo>
                    <a:pt x="260" y="16"/>
                  </a:lnTo>
                  <a:lnTo>
                    <a:pt x="294" y="15"/>
                  </a:lnTo>
                  <a:lnTo>
                    <a:pt x="326" y="15"/>
                  </a:lnTo>
                  <a:lnTo>
                    <a:pt x="359" y="18"/>
                  </a:lnTo>
                  <a:lnTo>
                    <a:pt x="392" y="20"/>
                  </a:lnTo>
                  <a:lnTo>
                    <a:pt x="450" y="26"/>
                  </a:lnTo>
                  <a:lnTo>
                    <a:pt x="450" y="26"/>
                  </a:lnTo>
                  <a:lnTo>
                    <a:pt x="519" y="36"/>
                  </a:lnTo>
                  <a:lnTo>
                    <a:pt x="586" y="49"/>
                  </a:lnTo>
                  <a:lnTo>
                    <a:pt x="654" y="64"/>
                  </a:lnTo>
                  <a:lnTo>
                    <a:pt x="722" y="79"/>
                  </a:lnTo>
                  <a:lnTo>
                    <a:pt x="789" y="93"/>
                  </a:lnTo>
                  <a:lnTo>
                    <a:pt x="857" y="107"/>
                  </a:lnTo>
                  <a:lnTo>
                    <a:pt x="925" y="120"/>
                  </a:lnTo>
                  <a:lnTo>
                    <a:pt x="959" y="125"/>
                  </a:lnTo>
                  <a:lnTo>
                    <a:pt x="993" y="128"/>
                  </a:lnTo>
                  <a:lnTo>
                    <a:pt x="993" y="128"/>
                  </a:lnTo>
                  <a:lnTo>
                    <a:pt x="1033" y="132"/>
                  </a:lnTo>
                  <a:lnTo>
                    <a:pt x="1075" y="134"/>
                  </a:lnTo>
                  <a:lnTo>
                    <a:pt x="1097" y="134"/>
                  </a:lnTo>
                  <a:lnTo>
                    <a:pt x="1117" y="132"/>
                  </a:lnTo>
                  <a:lnTo>
                    <a:pt x="1137" y="131"/>
                  </a:lnTo>
                  <a:lnTo>
                    <a:pt x="1158" y="127"/>
                  </a:lnTo>
                  <a:lnTo>
                    <a:pt x="1178" y="123"/>
                  </a:lnTo>
                  <a:lnTo>
                    <a:pt x="1197" y="118"/>
                  </a:lnTo>
                  <a:lnTo>
                    <a:pt x="1218" y="112"/>
                  </a:lnTo>
                  <a:lnTo>
                    <a:pt x="1236" y="105"/>
                  </a:lnTo>
                  <a:lnTo>
                    <a:pt x="1255" y="97"/>
                  </a:lnTo>
                  <a:lnTo>
                    <a:pt x="1273" y="86"/>
                  </a:lnTo>
                  <a:lnTo>
                    <a:pt x="1289" y="74"/>
                  </a:lnTo>
                  <a:lnTo>
                    <a:pt x="1306" y="62"/>
                  </a:lnTo>
                  <a:lnTo>
                    <a:pt x="1306" y="62"/>
                  </a:lnTo>
                  <a:lnTo>
                    <a:pt x="1308" y="59"/>
                  </a:lnTo>
                  <a:lnTo>
                    <a:pt x="1308" y="55"/>
                  </a:lnTo>
                  <a:lnTo>
                    <a:pt x="1308" y="53"/>
                  </a:lnTo>
                  <a:lnTo>
                    <a:pt x="1306" y="52"/>
                  </a:lnTo>
                  <a:lnTo>
                    <a:pt x="1303" y="49"/>
                  </a:lnTo>
                  <a:lnTo>
                    <a:pt x="1301" y="49"/>
                  </a:lnTo>
                  <a:lnTo>
                    <a:pt x="1298" y="49"/>
                  </a:lnTo>
                  <a:lnTo>
                    <a:pt x="1296" y="50"/>
                  </a:lnTo>
                  <a:lnTo>
                    <a:pt x="1296" y="50"/>
                  </a:lnTo>
                  <a:lnTo>
                    <a:pt x="1279" y="64"/>
                  </a:lnTo>
                  <a:lnTo>
                    <a:pt x="1262" y="76"/>
                  </a:lnTo>
                  <a:lnTo>
                    <a:pt x="1244" y="86"/>
                  </a:lnTo>
                  <a:lnTo>
                    <a:pt x="1225" y="94"/>
                  </a:lnTo>
                  <a:lnTo>
                    <a:pt x="1206" y="101"/>
                  </a:lnTo>
                  <a:lnTo>
                    <a:pt x="1186" y="107"/>
                  </a:lnTo>
                  <a:lnTo>
                    <a:pt x="1166" y="111"/>
                  </a:lnTo>
                  <a:lnTo>
                    <a:pt x="1146" y="115"/>
                  </a:lnTo>
                  <a:lnTo>
                    <a:pt x="1124" y="117"/>
                  </a:lnTo>
                  <a:lnTo>
                    <a:pt x="1104" y="118"/>
                  </a:lnTo>
                  <a:lnTo>
                    <a:pt x="1083" y="118"/>
                  </a:lnTo>
                  <a:lnTo>
                    <a:pt x="1061" y="118"/>
                  </a:lnTo>
                  <a:lnTo>
                    <a:pt x="1020" y="116"/>
                  </a:lnTo>
                  <a:lnTo>
                    <a:pt x="979" y="112"/>
                  </a:lnTo>
                  <a:lnTo>
                    <a:pt x="979" y="112"/>
                  </a:lnTo>
                  <a:lnTo>
                    <a:pt x="939" y="106"/>
                  </a:lnTo>
                  <a:lnTo>
                    <a:pt x="899" y="100"/>
                  </a:lnTo>
                  <a:lnTo>
                    <a:pt x="860" y="92"/>
                  </a:lnTo>
                  <a:lnTo>
                    <a:pt x="819" y="83"/>
                  </a:lnTo>
                  <a:lnTo>
                    <a:pt x="740" y="65"/>
                  </a:lnTo>
                  <a:lnTo>
                    <a:pt x="701" y="57"/>
                  </a:lnTo>
                  <a:lnTo>
                    <a:pt x="660" y="49"/>
                  </a:lnTo>
                  <a:lnTo>
                    <a:pt x="660" y="49"/>
                  </a:lnTo>
                  <a:lnTo>
                    <a:pt x="541" y="26"/>
                  </a:lnTo>
                  <a:lnTo>
                    <a:pt x="480" y="15"/>
                  </a:lnTo>
                  <a:lnTo>
                    <a:pt x="420" y="7"/>
                  </a:lnTo>
                  <a:lnTo>
                    <a:pt x="389" y="4"/>
                  </a:lnTo>
                  <a:lnTo>
                    <a:pt x="359" y="1"/>
                  </a:lnTo>
                  <a:lnTo>
                    <a:pt x="329" y="0"/>
                  </a:lnTo>
                  <a:lnTo>
                    <a:pt x="299" y="0"/>
                  </a:lnTo>
                  <a:lnTo>
                    <a:pt x="268" y="1"/>
                  </a:lnTo>
                  <a:lnTo>
                    <a:pt x="238" y="2"/>
                  </a:lnTo>
                  <a:lnTo>
                    <a:pt x="208" y="7"/>
                  </a:lnTo>
                  <a:lnTo>
                    <a:pt x="178" y="13"/>
                  </a:lnTo>
                  <a:lnTo>
                    <a:pt x="178" y="13"/>
                  </a:lnTo>
                  <a:lnTo>
                    <a:pt x="162" y="16"/>
                  </a:lnTo>
                  <a:lnTo>
                    <a:pt x="146" y="21"/>
                  </a:lnTo>
                  <a:lnTo>
                    <a:pt x="131" y="26"/>
                  </a:lnTo>
                  <a:lnTo>
                    <a:pt x="116" y="33"/>
                  </a:lnTo>
                  <a:lnTo>
                    <a:pt x="102" y="40"/>
                  </a:lnTo>
                  <a:lnTo>
                    <a:pt x="89" y="48"/>
                  </a:lnTo>
                  <a:lnTo>
                    <a:pt x="76" y="57"/>
                  </a:lnTo>
                  <a:lnTo>
                    <a:pt x="64" y="65"/>
                  </a:lnTo>
                  <a:lnTo>
                    <a:pt x="53" y="77"/>
                  </a:lnTo>
                  <a:lnTo>
                    <a:pt x="41" y="87"/>
                  </a:lnTo>
                  <a:lnTo>
                    <a:pt x="33" y="100"/>
                  </a:lnTo>
                  <a:lnTo>
                    <a:pt x="24" y="112"/>
                  </a:lnTo>
                  <a:lnTo>
                    <a:pt x="16" y="126"/>
                  </a:lnTo>
                  <a:lnTo>
                    <a:pt x="10" y="141"/>
                  </a:lnTo>
                  <a:lnTo>
                    <a:pt x="4" y="156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0" y="176"/>
                  </a:lnTo>
                  <a:lnTo>
                    <a:pt x="1" y="179"/>
                  </a:lnTo>
                  <a:lnTo>
                    <a:pt x="2" y="180"/>
                  </a:lnTo>
                  <a:lnTo>
                    <a:pt x="5" y="181"/>
                  </a:lnTo>
                  <a:lnTo>
                    <a:pt x="9" y="183"/>
                  </a:lnTo>
                  <a:lnTo>
                    <a:pt x="11" y="181"/>
                  </a:lnTo>
                  <a:lnTo>
                    <a:pt x="12" y="180"/>
                  </a:lnTo>
                  <a:lnTo>
                    <a:pt x="1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0" name="Freeform 129">
              <a:extLst>
                <a:ext uri="{FF2B5EF4-FFF2-40B4-BE49-F238E27FC236}">
                  <a16:creationId xmlns:a16="http://schemas.microsoft.com/office/drawing/2014/main" id="{8C14ECAE-58CA-65ED-093E-FC1E065D6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549"/>
              <a:ext cx="475" cy="528"/>
            </a:xfrm>
            <a:custGeom>
              <a:avLst/>
              <a:gdLst>
                <a:gd name="T0" fmla="*/ 109 w 1425"/>
                <a:gd name="T1" fmla="*/ 200 h 1583"/>
                <a:gd name="T2" fmla="*/ 148 w 1425"/>
                <a:gd name="T3" fmla="*/ 412 h 1583"/>
                <a:gd name="T4" fmla="*/ 90 w 1425"/>
                <a:gd name="T5" fmla="*/ 608 h 1583"/>
                <a:gd name="T6" fmla="*/ 0 w 1425"/>
                <a:gd name="T7" fmla="*/ 708 h 1583"/>
                <a:gd name="T8" fmla="*/ 67 w 1425"/>
                <a:gd name="T9" fmla="*/ 669 h 1583"/>
                <a:gd name="T10" fmla="*/ 242 w 1425"/>
                <a:gd name="T11" fmla="*/ 428 h 1583"/>
                <a:gd name="T12" fmla="*/ 260 w 1425"/>
                <a:gd name="T13" fmla="*/ 547 h 1583"/>
                <a:gd name="T14" fmla="*/ 261 w 1425"/>
                <a:gd name="T15" fmla="*/ 750 h 1583"/>
                <a:gd name="T16" fmla="*/ 303 w 1425"/>
                <a:gd name="T17" fmla="*/ 682 h 1583"/>
                <a:gd name="T18" fmla="*/ 401 w 1425"/>
                <a:gd name="T19" fmla="*/ 393 h 1583"/>
                <a:gd name="T20" fmla="*/ 450 w 1425"/>
                <a:gd name="T21" fmla="*/ 248 h 1583"/>
                <a:gd name="T22" fmla="*/ 480 w 1425"/>
                <a:gd name="T23" fmla="*/ 380 h 1583"/>
                <a:gd name="T24" fmla="*/ 519 w 1425"/>
                <a:gd name="T25" fmla="*/ 755 h 1583"/>
                <a:gd name="T26" fmla="*/ 535 w 1425"/>
                <a:gd name="T27" fmla="*/ 755 h 1583"/>
                <a:gd name="T28" fmla="*/ 589 w 1425"/>
                <a:gd name="T29" fmla="*/ 549 h 1583"/>
                <a:gd name="T30" fmla="*/ 630 w 1425"/>
                <a:gd name="T31" fmla="*/ 358 h 1583"/>
                <a:gd name="T32" fmla="*/ 663 w 1425"/>
                <a:gd name="T33" fmla="*/ 503 h 1583"/>
                <a:gd name="T34" fmla="*/ 673 w 1425"/>
                <a:gd name="T35" fmla="*/ 837 h 1583"/>
                <a:gd name="T36" fmla="*/ 701 w 1425"/>
                <a:gd name="T37" fmla="*/ 803 h 1583"/>
                <a:gd name="T38" fmla="*/ 831 w 1425"/>
                <a:gd name="T39" fmla="*/ 509 h 1583"/>
                <a:gd name="T40" fmla="*/ 889 w 1425"/>
                <a:gd name="T41" fmla="*/ 303 h 1583"/>
                <a:gd name="T42" fmla="*/ 933 w 1425"/>
                <a:gd name="T43" fmla="*/ 619 h 1583"/>
                <a:gd name="T44" fmla="*/ 947 w 1425"/>
                <a:gd name="T45" fmla="*/ 622 h 1583"/>
                <a:gd name="T46" fmla="*/ 1055 w 1425"/>
                <a:gd name="T47" fmla="*/ 312 h 1583"/>
                <a:gd name="T48" fmla="*/ 1093 w 1425"/>
                <a:gd name="T49" fmla="*/ 312 h 1583"/>
                <a:gd name="T50" fmla="*/ 1157 w 1425"/>
                <a:gd name="T51" fmla="*/ 726 h 1583"/>
                <a:gd name="T52" fmla="*/ 1295 w 1425"/>
                <a:gd name="T53" fmla="*/ 1091 h 1583"/>
                <a:gd name="T54" fmla="*/ 1388 w 1425"/>
                <a:gd name="T55" fmla="*/ 1311 h 1583"/>
                <a:gd name="T56" fmla="*/ 1411 w 1425"/>
                <a:gd name="T57" fmla="*/ 1577 h 1583"/>
                <a:gd name="T58" fmla="*/ 1425 w 1425"/>
                <a:gd name="T59" fmla="*/ 1573 h 1583"/>
                <a:gd name="T60" fmla="*/ 1403 w 1425"/>
                <a:gd name="T61" fmla="*/ 1311 h 1583"/>
                <a:gd name="T62" fmla="*/ 1300 w 1425"/>
                <a:gd name="T63" fmla="*/ 1069 h 1583"/>
                <a:gd name="T64" fmla="*/ 1162 w 1425"/>
                <a:gd name="T65" fmla="*/ 682 h 1583"/>
                <a:gd name="T66" fmla="*/ 1103 w 1425"/>
                <a:gd name="T67" fmla="*/ 286 h 1583"/>
                <a:gd name="T68" fmla="*/ 1074 w 1425"/>
                <a:gd name="T69" fmla="*/ 235 h 1583"/>
                <a:gd name="T70" fmla="*/ 966 w 1425"/>
                <a:gd name="T71" fmla="*/ 545 h 1583"/>
                <a:gd name="T72" fmla="*/ 939 w 1425"/>
                <a:gd name="T73" fmla="*/ 456 h 1583"/>
                <a:gd name="T74" fmla="*/ 896 w 1425"/>
                <a:gd name="T75" fmla="*/ 293 h 1583"/>
                <a:gd name="T76" fmla="*/ 821 w 1425"/>
                <a:gd name="T77" fmla="*/ 492 h 1583"/>
                <a:gd name="T78" fmla="*/ 687 w 1425"/>
                <a:gd name="T79" fmla="*/ 796 h 1583"/>
                <a:gd name="T80" fmla="*/ 683 w 1425"/>
                <a:gd name="T81" fmla="*/ 581 h 1583"/>
                <a:gd name="T82" fmla="*/ 630 w 1425"/>
                <a:gd name="T83" fmla="*/ 350 h 1583"/>
                <a:gd name="T84" fmla="*/ 595 w 1425"/>
                <a:gd name="T85" fmla="*/ 418 h 1583"/>
                <a:gd name="T86" fmla="*/ 533 w 1425"/>
                <a:gd name="T87" fmla="*/ 671 h 1583"/>
                <a:gd name="T88" fmla="*/ 531 w 1425"/>
                <a:gd name="T89" fmla="*/ 680 h 1583"/>
                <a:gd name="T90" fmla="*/ 484 w 1425"/>
                <a:gd name="T91" fmla="*/ 316 h 1583"/>
                <a:gd name="T92" fmla="*/ 440 w 1425"/>
                <a:gd name="T93" fmla="*/ 238 h 1583"/>
                <a:gd name="T94" fmla="*/ 393 w 1425"/>
                <a:gd name="T95" fmla="*/ 349 h 1583"/>
                <a:gd name="T96" fmla="*/ 339 w 1425"/>
                <a:gd name="T97" fmla="*/ 573 h 1583"/>
                <a:gd name="T98" fmla="*/ 281 w 1425"/>
                <a:gd name="T99" fmla="*/ 664 h 1583"/>
                <a:gd name="T100" fmla="*/ 251 w 1425"/>
                <a:gd name="T101" fmla="*/ 440 h 1583"/>
                <a:gd name="T102" fmla="*/ 184 w 1425"/>
                <a:gd name="T103" fmla="*/ 500 h 1583"/>
                <a:gd name="T104" fmla="*/ 4 w 1425"/>
                <a:gd name="T105" fmla="*/ 699 h 1583"/>
                <a:gd name="T106" fmla="*/ 109 w 1425"/>
                <a:gd name="T107" fmla="*/ 606 h 1583"/>
                <a:gd name="T108" fmla="*/ 165 w 1425"/>
                <a:gd name="T109" fmla="*/ 403 h 1583"/>
                <a:gd name="T110" fmla="*/ 129 w 1425"/>
                <a:gd name="T111" fmla="*/ 204 h 1583"/>
                <a:gd name="T112" fmla="*/ 18 w 1425"/>
                <a:gd name="T113" fmla="*/ 2 h 1583"/>
                <a:gd name="T114" fmla="*/ 5 w 1425"/>
                <a:gd name="T115" fmla="*/ 10 h 1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25" h="1583">
                  <a:moveTo>
                    <a:pt x="5" y="10"/>
                  </a:moveTo>
                  <a:lnTo>
                    <a:pt x="5" y="10"/>
                  </a:lnTo>
                  <a:lnTo>
                    <a:pt x="32" y="49"/>
                  </a:lnTo>
                  <a:lnTo>
                    <a:pt x="57" y="90"/>
                  </a:lnTo>
                  <a:lnTo>
                    <a:pt x="68" y="112"/>
                  </a:lnTo>
                  <a:lnTo>
                    <a:pt x="80" y="133"/>
                  </a:lnTo>
                  <a:lnTo>
                    <a:pt x="90" y="155"/>
                  </a:lnTo>
                  <a:lnTo>
                    <a:pt x="100" y="177"/>
                  </a:lnTo>
                  <a:lnTo>
                    <a:pt x="109" y="200"/>
                  </a:lnTo>
                  <a:lnTo>
                    <a:pt x="117" y="224"/>
                  </a:lnTo>
                  <a:lnTo>
                    <a:pt x="124" y="247"/>
                  </a:lnTo>
                  <a:lnTo>
                    <a:pt x="131" y="271"/>
                  </a:lnTo>
                  <a:lnTo>
                    <a:pt x="136" y="293"/>
                  </a:lnTo>
                  <a:lnTo>
                    <a:pt x="140" y="317"/>
                  </a:lnTo>
                  <a:lnTo>
                    <a:pt x="144" y="341"/>
                  </a:lnTo>
                  <a:lnTo>
                    <a:pt x="146" y="365"/>
                  </a:lnTo>
                  <a:lnTo>
                    <a:pt x="148" y="388"/>
                  </a:lnTo>
                  <a:lnTo>
                    <a:pt x="148" y="412"/>
                  </a:lnTo>
                  <a:lnTo>
                    <a:pt x="146" y="434"/>
                  </a:lnTo>
                  <a:lnTo>
                    <a:pt x="145" y="458"/>
                  </a:lnTo>
                  <a:lnTo>
                    <a:pt x="141" y="481"/>
                  </a:lnTo>
                  <a:lnTo>
                    <a:pt x="136" y="504"/>
                  </a:lnTo>
                  <a:lnTo>
                    <a:pt x="130" y="525"/>
                  </a:lnTo>
                  <a:lnTo>
                    <a:pt x="122" y="547"/>
                  </a:lnTo>
                  <a:lnTo>
                    <a:pt x="112" y="568"/>
                  </a:lnTo>
                  <a:lnTo>
                    <a:pt x="102" y="588"/>
                  </a:lnTo>
                  <a:lnTo>
                    <a:pt x="90" y="608"/>
                  </a:lnTo>
                  <a:lnTo>
                    <a:pt x="76" y="629"/>
                  </a:lnTo>
                  <a:lnTo>
                    <a:pt x="61" y="648"/>
                  </a:lnTo>
                  <a:lnTo>
                    <a:pt x="43" y="665"/>
                  </a:lnTo>
                  <a:lnTo>
                    <a:pt x="24" y="683"/>
                  </a:lnTo>
                  <a:lnTo>
                    <a:pt x="4" y="699"/>
                  </a:lnTo>
                  <a:lnTo>
                    <a:pt x="4" y="699"/>
                  </a:lnTo>
                  <a:lnTo>
                    <a:pt x="1" y="702"/>
                  </a:lnTo>
                  <a:lnTo>
                    <a:pt x="0" y="704"/>
                  </a:lnTo>
                  <a:lnTo>
                    <a:pt x="0" y="708"/>
                  </a:lnTo>
                  <a:lnTo>
                    <a:pt x="1" y="711"/>
                  </a:lnTo>
                  <a:lnTo>
                    <a:pt x="3" y="713"/>
                  </a:lnTo>
                  <a:lnTo>
                    <a:pt x="5" y="714"/>
                  </a:lnTo>
                  <a:lnTo>
                    <a:pt x="8" y="714"/>
                  </a:lnTo>
                  <a:lnTo>
                    <a:pt x="12" y="713"/>
                  </a:lnTo>
                  <a:lnTo>
                    <a:pt x="12" y="713"/>
                  </a:lnTo>
                  <a:lnTo>
                    <a:pt x="30" y="699"/>
                  </a:lnTo>
                  <a:lnTo>
                    <a:pt x="49" y="684"/>
                  </a:lnTo>
                  <a:lnTo>
                    <a:pt x="67" y="669"/>
                  </a:lnTo>
                  <a:lnTo>
                    <a:pt x="83" y="654"/>
                  </a:lnTo>
                  <a:lnTo>
                    <a:pt x="100" y="637"/>
                  </a:lnTo>
                  <a:lnTo>
                    <a:pt x="115" y="620"/>
                  </a:lnTo>
                  <a:lnTo>
                    <a:pt x="130" y="602"/>
                  </a:lnTo>
                  <a:lnTo>
                    <a:pt x="144" y="584"/>
                  </a:lnTo>
                  <a:lnTo>
                    <a:pt x="170" y="548"/>
                  </a:lnTo>
                  <a:lnTo>
                    <a:pt x="196" y="509"/>
                  </a:lnTo>
                  <a:lnTo>
                    <a:pt x="220" y="470"/>
                  </a:lnTo>
                  <a:lnTo>
                    <a:pt x="242" y="428"/>
                  </a:lnTo>
                  <a:lnTo>
                    <a:pt x="242" y="428"/>
                  </a:lnTo>
                  <a:lnTo>
                    <a:pt x="230" y="428"/>
                  </a:lnTo>
                  <a:lnTo>
                    <a:pt x="230" y="428"/>
                  </a:lnTo>
                  <a:lnTo>
                    <a:pt x="237" y="447"/>
                  </a:lnTo>
                  <a:lnTo>
                    <a:pt x="245" y="466"/>
                  </a:lnTo>
                  <a:lnTo>
                    <a:pt x="250" y="486"/>
                  </a:lnTo>
                  <a:lnTo>
                    <a:pt x="255" y="506"/>
                  </a:lnTo>
                  <a:lnTo>
                    <a:pt x="257" y="526"/>
                  </a:lnTo>
                  <a:lnTo>
                    <a:pt x="260" y="547"/>
                  </a:lnTo>
                  <a:lnTo>
                    <a:pt x="264" y="587"/>
                  </a:lnTo>
                  <a:lnTo>
                    <a:pt x="264" y="587"/>
                  </a:lnTo>
                  <a:lnTo>
                    <a:pt x="266" y="626"/>
                  </a:lnTo>
                  <a:lnTo>
                    <a:pt x="266" y="665"/>
                  </a:lnTo>
                  <a:lnTo>
                    <a:pt x="264" y="704"/>
                  </a:lnTo>
                  <a:lnTo>
                    <a:pt x="260" y="743"/>
                  </a:lnTo>
                  <a:lnTo>
                    <a:pt x="260" y="743"/>
                  </a:lnTo>
                  <a:lnTo>
                    <a:pt x="260" y="747"/>
                  </a:lnTo>
                  <a:lnTo>
                    <a:pt x="261" y="750"/>
                  </a:lnTo>
                  <a:lnTo>
                    <a:pt x="262" y="752"/>
                  </a:lnTo>
                  <a:lnTo>
                    <a:pt x="265" y="752"/>
                  </a:lnTo>
                  <a:lnTo>
                    <a:pt x="267" y="753"/>
                  </a:lnTo>
                  <a:lnTo>
                    <a:pt x="270" y="752"/>
                  </a:lnTo>
                  <a:lnTo>
                    <a:pt x="272" y="751"/>
                  </a:lnTo>
                  <a:lnTo>
                    <a:pt x="274" y="747"/>
                  </a:lnTo>
                  <a:lnTo>
                    <a:pt x="274" y="747"/>
                  </a:lnTo>
                  <a:lnTo>
                    <a:pt x="288" y="714"/>
                  </a:lnTo>
                  <a:lnTo>
                    <a:pt x="303" y="682"/>
                  </a:lnTo>
                  <a:lnTo>
                    <a:pt x="334" y="617"/>
                  </a:lnTo>
                  <a:lnTo>
                    <a:pt x="349" y="586"/>
                  </a:lnTo>
                  <a:lnTo>
                    <a:pt x="363" y="553"/>
                  </a:lnTo>
                  <a:lnTo>
                    <a:pt x="376" y="519"/>
                  </a:lnTo>
                  <a:lnTo>
                    <a:pt x="386" y="485"/>
                  </a:lnTo>
                  <a:lnTo>
                    <a:pt x="386" y="485"/>
                  </a:lnTo>
                  <a:lnTo>
                    <a:pt x="392" y="455"/>
                  </a:lnTo>
                  <a:lnTo>
                    <a:pt x="397" y="424"/>
                  </a:lnTo>
                  <a:lnTo>
                    <a:pt x="401" y="393"/>
                  </a:lnTo>
                  <a:lnTo>
                    <a:pt x="406" y="363"/>
                  </a:lnTo>
                  <a:lnTo>
                    <a:pt x="412" y="332"/>
                  </a:lnTo>
                  <a:lnTo>
                    <a:pt x="416" y="317"/>
                  </a:lnTo>
                  <a:lnTo>
                    <a:pt x="421" y="302"/>
                  </a:lnTo>
                  <a:lnTo>
                    <a:pt x="426" y="288"/>
                  </a:lnTo>
                  <a:lnTo>
                    <a:pt x="433" y="274"/>
                  </a:lnTo>
                  <a:lnTo>
                    <a:pt x="440" y="261"/>
                  </a:lnTo>
                  <a:lnTo>
                    <a:pt x="450" y="248"/>
                  </a:lnTo>
                  <a:lnTo>
                    <a:pt x="450" y="248"/>
                  </a:lnTo>
                  <a:lnTo>
                    <a:pt x="436" y="248"/>
                  </a:lnTo>
                  <a:lnTo>
                    <a:pt x="436" y="248"/>
                  </a:lnTo>
                  <a:lnTo>
                    <a:pt x="444" y="259"/>
                  </a:lnTo>
                  <a:lnTo>
                    <a:pt x="451" y="271"/>
                  </a:lnTo>
                  <a:lnTo>
                    <a:pt x="456" y="283"/>
                  </a:lnTo>
                  <a:lnTo>
                    <a:pt x="463" y="297"/>
                  </a:lnTo>
                  <a:lnTo>
                    <a:pt x="470" y="324"/>
                  </a:lnTo>
                  <a:lnTo>
                    <a:pt x="477" y="351"/>
                  </a:lnTo>
                  <a:lnTo>
                    <a:pt x="480" y="380"/>
                  </a:lnTo>
                  <a:lnTo>
                    <a:pt x="484" y="409"/>
                  </a:lnTo>
                  <a:lnTo>
                    <a:pt x="489" y="463"/>
                  </a:lnTo>
                  <a:lnTo>
                    <a:pt x="489" y="463"/>
                  </a:lnTo>
                  <a:lnTo>
                    <a:pt x="498" y="537"/>
                  </a:lnTo>
                  <a:lnTo>
                    <a:pt x="507" y="608"/>
                  </a:lnTo>
                  <a:lnTo>
                    <a:pt x="512" y="645"/>
                  </a:lnTo>
                  <a:lnTo>
                    <a:pt x="516" y="682"/>
                  </a:lnTo>
                  <a:lnTo>
                    <a:pt x="518" y="718"/>
                  </a:lnTo>
                  <a:lnTo>
                    <a:pt x="519" y="755"/>
                  </a:lnTo>
                  <a:lnTo>
                    <a:pt x="519" y="755"/>
                  </a:lnTo>
                  <a:lnTo>
                    <a:pt x="519" y="757"/>
                  </a:lnTo>
                  <a:lnTo>
                    <a:pt x="522" y="760"/>
                  </a:lnTo>
                  <a:lnTo>
                    <a:pt x="523" y="761"/>
                  </a:lnTo>
                  <a:lnTo>
                    <a:pt x="527" y="762"/>
                  </a:lnTo>
                  <a:lnTo>
                    <a:pt x="530" y="761"/>
                  </a:lnTo>
                  <a:lnTo>
                    <a:pt x="532" y="760"/>
                  </a:lnTo>
                  <a:lnTo>
                    <a:pt x="533" y="757"/>
                  </a:lnTo>
                  <a:lnTo>
                    <a:pt x="535" y="755"/>
                  </a:lnTo>
                  <a:lnTo>
                    <a:pt x="535" y="755"/>
                  </a:lnTo>
                  <a:lnTo>
                    <a:pt x="536" y="728"/>
                  </a:lnTo>
                  <a:lnTo>
                    <a:pt x="541" y="702"/>
                  </a:lnTo>
                  <a:lnTo>
                    <a:pt x="547" y="675"/>
                  </a:lnTo>
                  <a:lnTo>
                    <a:pt x="555" y="650"/>
                  </a:lnTo>
                  <a:lnTo>
                    <a:pt x="572" y="600"/>
                  </a:lnTo>
                  <a:lnTo>
                    <a:pt x="581" y="574"/>
                  </a:lnTo>
                  <a:lnTo>
                    <a:pt x="589" y="549"/>
                  </a:lnTo>
                  <a:lnTo>
                    <a:pt x="589" y="549"/>
                  </a:lnTo>
                  <a:lnTo>
                    <a:pt x="595" y="525"/>
                  </a:lnTo>
                  <a:lnTo>
                    <a:pt x="599" y="501"/>
                  </a:lnTo>
                  <a:lnTo>
                    <a:pt x="605" y="452"/>
                  </a:lnTo>
                  <a:lnTo>
                    <a:pt x="608" y="428"/>
                  </a:lnTo>
                  <a:lnTo>
                    <a:pt x="613" y="404"/>
                  </a:lnTo>
                  <a:lnTo>
                    <a:pt x="620" y="380"/>
                  </a:lnTo>
                  <a:lnTo>
                    <a:pt x="624" y="369"/>
                  </a:lnTo>
                  <a:lnTo>
                    <a:pt x="630" y="358"/>
                  </a:lnTo>
                  <a:lnTo>
                    <a:pt x="630" y="358"/>
                  </a:lnTo>
                  <a:lnTo>
                    <a:pt x="617" y="358"/>
                  </a:lnTo>
                  <a:lnTo>
                    <a:pt x="617" y="358"/>
                  </a:lnTo>
                  <a:lnTo>
                    <a:pt x="624" y="371"/>
                  </a:lnTo>
                  <a:lnTo>
                    <a:pt x="632" y="384"/>
                  </a:lnTo>
                  <a:lnTo>
                    <a:pt x="638" y="398"/>
                  </a:lnTo>
                  <a:lnTo>
                    <a:pt x="643" y="413"/>
                  </a:lnTo>
                  <a:lnTo>
                    <a:pt x="652" y="442"/>
                  </a:lnTo>
                  <a:lnTo>
                    <a:pt x="658" y="472"/>
                  </a:lnTo>
                  <a:lnTo>
                    <a:pt x="663" y="503"/>
                  </a:lnTo>
                  <a:lnTo>
                    <a:pt x="666" y="534"/>
                  </a:lnTo>
                  <a:lnTo>
                    <a:pt x="669" y="595"/>
                  </a:lnTo>
                  <a:lnTo>
                    <a:pt x="669" y="595"/>
                  </a:lnTo>
                  <a:lnTo>
                    <a:pt x="672" y="654"/>
                  </a:lnTo>
                  <a:lnTo>
                    <a:pt x="672" y="714"/>
                  </a:lnTo>
                  <a:lnTo>
                    <a:pt x="672" y="774"/>
                  </a:lnTo>
                  <a:lnTo>
                    <a:pt x="673" y="834"/>
                  </a:lnTo>
                  <a:lnTo>
                    <a:pt x="673" y="834"/>
                  </a:lnTo>
                  <a:lnTo>
                    <a:pt x="673" y="837"/>
                  </a:lnTo>
                  <a:lnTo>
                    <a:pt x="675" y="839"/>
                  </a:lnTo>
                  <a:lnTo>
                    <a:pt x="677" y="840"/>
                  </a:lnTo>
                  <a:lnTo>
                    <a:pt x="680" y="840"/>
                  </a:lnTo>
                  <a:lnTo>
                    <a:pt x="682" y="840"/>
                  </a:lnTo>
                  <a:lnTo>
                    <a:pt x="685" y="840"/>
                  </a:lnTo>
                  <a:lnTo>
                    <a:pt x="686" y="838"/>
                  </a:lnTo>
                  <a:lnTo>
                    <a:pt x="688" y="835"/>
                  </a:lnTo>
                  <a:lnTo>
                    <a:pt x="688" y="835"/>
                  </a:lnTo>
                  <a:lnTo>
                    <a:pt x="701" y="803"/>
                  </a:lnTo>
                  <a:lnTo>
                    <a:pt x="715" y="770"/>
                  </a:lnTo>
                  <a:lnTo>
                    <a:pt x="730" y="738"/>
                  </a:lnTo>
                  <a:lnTo>
                    <a:pt x="746" y="705"/>
                  </a:lnTo>
                  <a:lnTo>
                    <a:pt x="778" y="642"/>
                  </a:lnTo>
                  <a:lnTo>
                    <a:pt x="793" y="610"/>
                  </a:lnTo>
                  <a:lnTo>
                    <a:pt x="807" y="577"/>
                  </a:lnTo>
                  <a:lnTo>
                    <a:pt x="807" y="577"/>
                  </a:lnTo>
                  <a:lnTo>
                    <a:pt x="819" y="544"/>
                  </a:lnTo>
                  <a:lnTo>
                    <a:pt x="831" y="509"/>
                  </a:lnTo>
                  <a:lnTo>
                    <a:pt x="851" y="440"/>
                  </a:lnTo>
                  <a:lnTo>
                    <a:pt x="862" y="405"/>
                  </a:lnTo>
                  <a:lnTo>
                    <a:pt x="874" y="371"/>
                  </a:lnTo>
                  <a:lnTo>
                    <a:pt x="886" y="337"/>
                  </a:lnTo>
                  <a:lnTo>
                    <a:pt x="894" y="321"/>
                  </a:lnTo>
                  <a:lnTo>
                    <a:pt x="903" y="305"/>
                  </a:lnTo>
                  <a:lnTo>
                    <a:pt x="903" y="305"/>
                  </a:lnTo>
                  <a:lnTo>
                    <a:pt x="889" y="303"/>
                  </a:lnTo>
                  <a:lnTo>
                    <a:pt x="889" y="303"/>
                  </a:lnTo>
                  <a:lnTo>
                    <a:pt x="896" y="322"/>
                  </a:lnTo>
                  <a:lnTo>
                    <a:pt x="903" y="341"/>
                  </a:lnTo>
                  <a:lnTo>
                    <a:pt x="908" y="360"/>
                  </a:lnTo>
                  <a:lnTo>
                    <a:pt x="913" y="379"/>
                  </a:lnTo>
                  <a:lnTo>
                    <a:pt x="919" y="418"/>
                  </a:lnTo>
                  <a:lnTo>
                    <a:pt x="924" y="458"/>
                  </a:lnTo>
                  <a:lnTo>
                    <a:pt x="928" y="499"/>
                  </a:lnTo>
                  <a:lnTo>
                    <a:pt x="929" y="538"/>
                  </a:lnTo>
                  <a:lnTo>
                    <a:pt x="933" y="619"/>
                  </a:lnTo>
                  <a:lnTo>
                    <a:pt x="933" y="619"/>
                  </a:lnTo>
                  <a:lnTo>
                    <a:pt x="933" y="621"/>
                  </a:lnTo>
                  <a:lnTo>
                    <a:pt x="934" y="622"/>
                  </a:lnTo>
                  <a:lnTo>
                    <a:pt x="938" y="625"/>
                  </a:lnTo>
                  <a:lnTo>
                    <a:pt x="940" y="626"/>
                  </a:lnTo>
                  <a:lnTo>
                    <a:pt x="943" y="625"/>
                  </a:lnTo>
                  <a:lnTo>
                    <a:pt x="946" y="624"/>
                  </a:lnTo>
                  <a:lnTo>
                    <a:pt x="947" y="622"/>
                  </a:lnTo>
                  <a:lnTo>
                    <a:pt x="947" y="622"/>
                  </a:lnTo>
                  <a:lnTo>
                    <a:pt x="958" y="600"/>
                  </a:lnTo>
                  <a:lnTo>
                    <a:pt x="969" y="577"/>
                  </a:lnTo>
                  <a:lnTo>
                    <a:pt x="978" y="553"/>
                  </a:lnTo>
                  <a:lnTo>
                    <a:pt x="987" y="529"/>
                  </a:lnTo>
                  <a:lnTo>
                    <a:pt x="1004" y="481"/>
                  </a:lnTo>
                  <a:lnTo>
                    <a:pt x="1017" y="433"/>
                  </a:lnTo>
                  <a:lnTo>
                    <a:pt x="1031" y="384"/>
                  </a:lnTo>
                  <a:lnTo>
                    <a:pt x="1046" y="336"/>
                  </a:lnTo>
                  <a:lnTo>
                    <a:pt x="1055" y="312"/>
                  </a:lnTo>
                  <a:lnTo>
                    <a:pt x="1065" y="290"/>
                  </a:lnTo>
                  <a:lnTo>
                    <a:pt x="1075" y="266"/>
                  </a:lnTo>
                  <a:lnTo>
                    <a:pt x="1088" y="243"/>
                  </a:lnTo>
                  <a:lnTo>
                    <a:pt x="1088" y="243"/>
                  </a:lnTo>
                  <a:lnTo>
                    <a:pt x="1074" y="242"/>
                  </a:lnTo>
                  <a:lnTo>
                    <a:pt x="1074" y="242"/>
                  </a:lnTo>
                  <a:lnTo>
                    <a:pt x="1082" y="264"/>
                  </a:lnTo>
                  <a:lnTo>
                    <a:pt x="1088" y="288"/>
                  </a:lnTo>
                  <a:lnTo>
                    <a:pt x="1093" y="312"/>
                  </a:lnTo>
                  <a:lnTo>
                    <a:pt x="1098" y="335"/>
                  </a:lnTo>
                  <a:lnTo>
                    <a:pt x="1106" y="383"/>
                  </a:lnTo>
                  <a:lnTo>
                    <a:pt x="1112" y="432"/>
                  </a:lnTo>
                  <a:lnTo>
                    <a:pt x="1122" y="529"/>
                  </a:lnTo>
                  <a:lnTo>
                    <a:pt x="1127" y="577"/>
                  </a:lnTo>
                  <a:lnTo>
                    <a:pt x="1136" y="625"/>
                  </a:lnTo>
                  <a:lnTo>
                    <a:pt x="1136" y="625"/>
                  </a:lnTo>
                  <a:lnTo>
                    <a:pt x="1146" y="675"/>
                  </a:lnTo>
                  <a:lnTo>
                    <a:pt x="1157" y="726"/>
                  </a:lnTo>
                  <a:lnTo>
                    <a:pt x="1170" y="776"/>
                  </a:lnTo>
                  <a:lnTo>
                    <a:pt x="1184" y="827"/>
                  </a:lnTo>
                  <a:lnTo>
                    <a:pt x="1200" y="876"/>
                  </a:lnTo>
                  <a:lnTo>
                    <a:pt x="1218" y="925"/>
                  </a:lnTo>
                  <a:lnTo>
                    <a:pt x="1237" y="973"/>
                  </a:lnTo>
                  <a:lnTo>
                    <a:pt x="1258" y="1021"/>
                  </a:lnTo>
                  <a:lnTo>
                    <a:pt x="1258" y="1021"/>
                  </a:lnTo>
                  <a:lnTo>
                    <a:pt x="1276" y="1056"/>
                  </a:lnTo>
                  <a:lnTo>
                    <a:pt x="1295" y="1091"/>
                  </a:lnTo>
                  <a:lnTo>
                    <a:pt x="1315" y="1125"/>
                  </a:lnTo>
                  <a:lnTo>
                    <a:pt x="1334" y="1162"/>
                  </a:lnTo>
                  <a:lnTo>
                    <a:pt x="1351" y="1197"/>
                  </a:lnTo>
                  <a:lnTo>
                    <a:pt x="1367" y="1234"/>
                  </a:lnTo>
                  <a:lnTo>
                    <a:pt x="1374" y="1253"/>
                  </a:lnTo>
                  <a:lnTo>
                    <a:pt x="1379" y="1271"/>
                  </a:lnTo>
                  <a:lnTo>
                    <a:pt x="1384" y="1290"/>
                  </a:lnTo>
                  <a:lnTo>
                    <a:pt x="1388" y="1311"/>
                  </a:lnTo>
                  <a:lnTo>
                    <a:pt x="1388" y="1311"/>
                  </a:lnTo>
                  <a:lnTo>
                    <a:pt x="1392" y="1336"/>
                  </a:lnTo>
                  <a:lnTo>
                    <a:pt x="1393" y="1362"/>
                  </a:lnTo>
                  <a:lnTo>
                    <a:pt x="1394" y="1413"/>
                  </a:lnTo>
                  <a:lnTo>
                    <a:pt x="1394" y="1413"/>
                  </a:lnTo>
                  <a:lnTo>
                    <a:pt x="1397" y="1454"/>
                  </a:lnTo>
                  <a:lnTo>
                    <a:pt x="1401" y="1496"/>
                  </a:lnTo>
                  <a:lnTo>
                    <a:pt x="1404" y="1536"/>
                  </a:lnTo>
                  <a:lnTo>
                    <a:pt x="1411" y="1577"/>
                  </a:lnTo>
                  <a:lnTo>
                    <a:pt x="1411" y="1577"/>
                  </a:lnTo>
                  <a:lnTo>
                    <a:pt x="1412" y="1580"/>
                  </a:lnTo>
                  <a:lnTo>
                    <a:pt x="1413" y="1582"/>
                  </a:lnTo>
                  <a:lnTo>
                    <a:pt x="1416" y="1583"/>
                  </a:lnTo>
                  <a:lnTo>
                    <a:pt x="1418" y="1583"/>
                  </a:lnTo>
                  <a:lnTo>
                    <a:pt x="1421" y="1582"/>
                  </a:lnTo>
                  <a:lnTo>
                    <a:pt x="1423" y="1579"/>
                  </a:lnTo>
                  <a:lnTo>
                    <a:pt x="1425" y="1577"/>
                  </a:lnTo>
                  <a:lnTo>
                    <a:pt x="1425" y="1573"/>
                  </a:lnTo>
                  <a:lnTo>
                    <a:pt x="1425" y="1573"/>
                  </a:lnTo>
                  <a:lnTo>
                    <a:pt x="1419" y="1532"/>
                  </a:lnTo>
                  <a:lnTo>
                    <a:pt x="1414" y="1491"/>
                  </a:lnTo>
                  <a:lnTo>
                    <a:pt x="1412" y="1449"/>
                  </a:lnTo>
                  <a:lnTo>
                    <a:pt x="1409" y="1409"/>
                  </a:lnTo>
                  <a:lnTo>
                    <a:pt x="1409" y="1409"/>
                  </a:lnTo>
                  <a:lnTo>
                    <a:pt x="1408" y="1360"/>
                  </a:lnTo>
                  <a:lnTo>
                    <a:pt x="1407" y="1335"/>
                  </a:lnTo>
                  <a:lnTo>
                    <a:pt x="1403" y="1311"/>
                  </a:lnTo>
                  <a:lnTo>
                    <a:pt x="1403" y="1311"/>
                  </a:lnTo>
                  <a:lnTo>
                    <a:pt x="1401" y="1292"/>
                  </a:lnTo>
                  <a:lnTo>
                    <a:pt x="1396" y="1274"/>
                  </a:lnTo>
                  <a:lnTo>
                    <a:pt x="1390" y="1255"/>
                  </a:lnTo>
                  <a:lnTo>
                    <a:pt x="1385" y="1237"/>
                  </a:lnTo>
                  <a:lnTo>
                    <a:pt x="1370" y="1203"/>
                  </a:lnTo>
                  <a:lnTo>
                    <a:pt x="1354" y="1168"/>
                  </a:lnTo>
                  <a:lnTo>
                    <a:pt x="1336" y="1135"/>
                  </a:lnTo>
                  <a:lnTo>
                    <a:pt x="1319" y="1101"/>
                  </a:lnTo>
                  <a:lnTo>
                    <a:pt x="1300" y="1069"/>
                  </a:lnTo>
                  <a:lnTo>
                    <a:pt x="1283" y="1036"/>
                  </a:lnTo>
                  <a:lnTo>
                    <a:pt x="1283" y="1036"/>
                  </a:lnTo>
                  <a:lnTo>
                    <a:pt x="1259" y="988"/>
                  </a:lnTo>
                  <a:lnTo>
                    <a:pt x="1239" y="937"/>
                  </a:lnTo>
                  <a:lnTo>
                    <a:pt x="1220" y="888"/>
                  </a:lnTo>
                  <a:lnTo>
                    <a:pt x="1204" y="837"/>
                  </a:lnTo>
                  <a:lnTo>
                    <a:pt x="1189" y="786"/>
                  </a:lnTo>
                  <a:lnTo>
                    <a:pt x="1175" y="734"/>
                  </a:lnTo>
                  <a:lnTo>
                    <a:pt x="1162" y="682"/>
                  </a:lnTo>
                  <a:lnTo>
                    <a:pt x="1152" y="630"/>
                  </a:lnTo>
                  <a:lnTo>
                    <a:pt x="1152" y="630"/>
                  </a:lnTo>
                  <a:lnTo>
                    <a:pt x="1143" y="581"/>
                  </a:lnTo>
                  <a:lnTo>
                    <a:pt x="1137" y="532"/>
                  </a:lnTo>
                  <a:lnTo>
                    <a:pt x="1127" y="432"/>
                  </a:lnTo>
                  <a:lnTo>
                    <a:pt x="1121" y="383"/>
                  </a:lnTo>
                  <a:lnTo>
                    <a:pt x="1113" y="334"/>
                  </a:lnTo>
                  <a:lnTo>
                    <a:pt x="1108" y="310"/>
                  </a:lnTo>
                  <a:lnTo>
                    <a:pt x="1103" y="286"/>
                  </a:lnTo>
                  <a:lnTo>
                    <a:pt x="1096" y="262"/>
                  </a:lnTo>
                  <a:lnTo>
                    <a:pt x="1088" y="238"/>
                  </a:lnTo>
                  <a:lnTo>
                    <a:pt x="1088" y="238"/>
                  </a:lnTo>
                  <a:lnTo>
                    <a:pt x="1085" y="234"/>
                  </a:lnTo>
                  <a:lnTo>
                    <a:pt x="1082" y="233"/>
                  </a:lnTo>
                  <a:lnTo>
                    <a:pt x="1078" y="233"/>
                  </a:lnTo>
                  <a:lnTo>
                    <a:pt x="1075" y="234"/>
                  </a:lnTo>
                  <a:lnTo>
                    <a:pt x="1074" y="235"/>
                  </a:lnTo>
                  <a:lnTo>
                    <a:pt x="1074" y="235"/>
                  </a:lnTo>
                  <a:lnTo>
                    <a:pt x="1063" y="258"/>
                  </a:lnTo>
                  <a:lnTo>
                    <a:pt x="1051" y="281"/>
                  </a:lnTo>
                  <a:lnTo>
                    <a:pt x="1043" y="305"/>
                  </a:lnTo>
                  <a:lnTo>
                    <a:pt x="1034" y="329"/>
                  </a:lnTo>
                  <a:lnTo>
                    <a:pt x="1019" y="376"/>
                  </a:lnTo>
                  <a:lnTo>
                    <a:pt x="1004" y="426"/>
                  </a:lnTo>
                  <a:lnTo>
                    <a:pt x="990" y="474"/>
                  </a:lnTo>
                  <a:lnTo>
                    <a:pt x="975" y="521"/>
                  </a:lnTo>
                  <a:lnTo>
                    <a:pt x="966" y="545"/>
                  </a:lnTo>
                  <a:lnTo>
                    <a:pt x="956" y="569"/>
                  </a:lnTo>
                  <a:lnTo>
                    <a:pt x="946" y="592"/>
                  </a:lnTo>
                  <a:lnTo>
                    <a:pt x="934" y="615"/>
                  </a:lnTo>
                  <a:lnTo>
                    <a:pt x="934" y="615"/>
                  </a:lnTo>
                  <a:lnTo>
                    <a:pt x="948" y="619"/>
                  </a:lnTo>
                  <a:lnTo>
                    <a:pt x="948" y="619"/>
                  </a:lnTo>
                  <a:lnTo>
                    <a:pt x="944" y="538"/>
                  </a:lnTo>
                  <a:lnTo>
                    <a:pt x="943" y="496"/>
                  </a:lnTo>
                  <a:lnTo>
                    <a:pt x="939" y="456"/>
                  </a:lnTo>
                  <a:lnTo>
                    <a:pt x="934" y="416"/>
                  </a:lnTo>
                  <a:lnTo>
                    <a:pt x="927" y="376"/>
                  </a:lnTo>
                  <a:lnTo>
                    <a:pt x="923" y="356"/>
                  </a:lnTo>
                  <a:lnTo>
                    <a:pt x="917" y="337"/>
                  </a:lnTo>
                  <a:lnTo>
                    <a:pt x="910" y="319"/>
                  </a:lnTo>
                  <a:lnTo>
                    <a:pt x="904" y="300"/>
                  </a:lnTo>
                  <a:lnTo>
                    <a:pt x="904" y="300"/>
                  </a:lnTo>
                  <a:lnTo>
                    <a:pt x="901" y="296"/>
                  </a:lnTo>
                  <a:lnTo>
                    <a:pt x="896" y="293"/>
                  </a:lnTo>
                  <a:lnTo>
                    <a:pt x="893" y="295"/>
                  </a:lnTo>
                  <a:lnTo>
                    <a:pt x="891" y="296"/>
                  </a:lnTo>
                  <a:lnTo>
                    <a:pt x="890" y="297"/>
                  </a:lnTo>
                  <a:lnTo>
                    <a:pt x="890" y="297"/>
                  </a:lnTo>
                  <a:lnTo>
                    <a:pt x="875" y="329"/>
                  </a:lnTo>
                  <a:lnTo>
                    <a:pt x="861" y="360"/>
                  </a:lnTo>
                  <a:lnTo>
                    <a:pt x="851" y="393"/>
                  </a:lnTo>
                  <a:lnTo>
                    <a:pt x="841" y="426"/>
                  </a:lnTo>
                  <a:lnTo>
                    <a:pt x="821" y="492"/>
                  </a:lnTo>
                  <a:lnTo>
                    <a:pt x="811" y="525"/>
                  </a:lnTo>
                  <a:lnTo>
                    <a:pt x="799" y="557"/>
                  </a:lnTo>
                  <a:lnTo>
                    <a:pt x="799" y="557"/>
                  </a:lnTo>
                  <a:lnTo>
                    <a:pt x="784" y="592"/>
                  </a:lnTo>
                  <a:lnTo>
                    <a:pt x="769" y="626"/>
                  </a:lnTo>
                  <a:lnTo>
                    <a:pt x="735" y="694"/>
                  </a:lnTo>
                  <a:lnTo>
                    <a:pt x="719" y="728"/>
                  </a:lnTo>
                  <a:lnTo>
                    <a:pt x="702" y="762"/>
                  </a:lnTo>
                  <a:lnTo>
                    <a:pt x="687" y="796"/>
                  </a:lnTo>
                  <a:lnTo>
                    <a:pt x="673" y="832"/>
                  </a:lnTo>
                  <a:lnTo>
                    <a:pt x="673" y="832"/>
                  </a:lnTo>
                  <a:lnTo>
                    <a:pt x="688" y="834"/>
                  </a:lnTo>
                  <a:lnTo>
                    <a:pt x="688" y="834"/>
                  </a:lnTo>
                  <a:lnTo>
                    <a:pt x="687" y="770"/>
                  </a:lnTo>
                  <a:lnTo>
                    <a:pt x="687" y="707"/>
                  </a:lnTo>
                  <a:lnTo>
                    <a:pt x="686" y="644"/>
                  </a:lnTo>
                  <a:lnTo>
                    <a:pt x="683" y="581"/>
                  </a:lnTo>
                  <a:lnTo>
                    <a:pt x="683" y="581"/>
                  </a:lnTo>
                  <a:lnTo>
                    <a:pt x="680" y="521"/>
                  </a:lnTo>
                  <a:lnTo>
                    <a:pt x="676" y="491"/>
                  </a:lnTo>
                  <a:lnTo>
                    <a:pt x="671" y="461"/>
                  </a:lnTo>
                  <a:lnTo>
                    <a:pt x="664" y="432"/>
                  </a:lnTo>
                  <a:lnTo>
                    <a:pt x="656" y="403"/>
                  </a:lnTo>
                  <a:lnTo>
                    <a:pt x="651" y="389"/>
                  </a:lnTo>
                  <a:lnTo>
                    <a:pt x="644" y="376"/>
                  </a:lnTo>
                  <a:lnTo>
                    <a:pt x="638" y="363"/>
                  </a:lnTo>
                  <a:lnTo>
                    <a:pt x="630" y="350"/>
                  </a:lnTo>
                  <a:lnTo>
                    <a:pt x="630" y="350"/>
                  </a:lnTo>
                  <a:lnTo>
                    <a:pt x="627" y="347"/>
                  </a:lnTo>
                  <a:lnTo>
                    <a:pt x="623" y="346"/>
                  </a:lnTo>
                  <a:lnTo>
                    <a:pt x="619" y="347"/>
                  </a:lnTo>
                  <a:lnTo>
                    <a:pt x="617" y="350"/>
                  </a:lnTo>
                  <a:lnTo>
                    <a:pt x="617" y="350"/>
                  </a:lnTo>
                  <a:lnTo>
                    <a:pt x="608" y="373"/>
                  </a:lnTo>
                  <a:lnTo>
                    <a:pt x="600" y="395"/>
                  </a:lnTo>
                  <a:lnTo>
                    <a:pt x="595" y="418"/>
                  </a:lnTo>
                  <a:lnTo>
                    <a:pt x="591" y="442"/>
                  </a:lnTo>
                  <a:lnTo>
                    <a:pt x="584" y="490"/>
                  </a:lnTo>
                  <a:lnTo>
                    <a:pt x="581" y="514"/>
                  </a:lnTo>
                  <a:lnTo>
                    <a:pt x="576" y="537"/>
                  </a:lnTo>
                  <a:lnTo>
                    <a:pt x="576" y="537"/>
                  </a:lnTo>
                  <a:lnTo>
                    <a:pt x="570" y="564"/>
                  </a:lnTo>
                  <a:lnTo>
                    <a:pt x="561" y="591"/>
                  </a:lnTo>
                  <a:lnTo>
                    <a:pt x="542" y="645"/>
                  </a:lnTo>
                  <a:lnTo>
                    <a:pt x="533" y="671"/>
                  </a:lnTo>
                  <a:lnTo>
                    <a:pt x="527" y="698"/>
                  </a:lnTo>
                  <a:lnTo>
                    <a:pt x="521" y="726"/>
                  </a:lnTo>
                  <a:lnTo>
                    <a:pt x="519" y="740"/>
                  </a:lnTo>
                  <a:lnTo>
                    <a:pt x="519" y="755"/>
                  </a:lnTo>
                  <a:lnTo>
                    <a:pt x="519" y="755"/>
                  </a:lnTo>
                  <a:lnTo>
                    <a:pt x="535" y="755"/>
                  </a:lnTo>
                  <a:lnTo>
                    <a:pt x="535" y="755"/>
                  </a:lnTo>
                  <a:lnTo>
                    <a:pt x="533" y="717"/>
                  </a:lnTo>
                  <a:lnTo>
                    <a:pt x="531" y="680"/>
                  </a:lnTo>
                  <a:lnTo>
                    <a:pt x="527" y="642"/>
                  </a:lnTo>
                  <a:lnTo>
                    <a:pt x="522" y="606"/>
                  </a:lnTo>
                  <a:lnTo>
                    <a:pt x="512" y="532"/>
                  </a:lnTo>
                  <a:lnTo>
                    <a:pt x="503" y="457"/>
                  </a:lnTo>
                  <a:lnTo>
                    <a:pt x="503" y="457"/>
                  </a:lnTo>
                  <a:lnTo>
                    <a:pt x="498" y="402"/>
                  </a:lnTo>
                  <a:lnTo>
                    <a:pt x="494" y="373"/>
                  </a:lnTo>
                  <a:lnTo>
                    <a:pt x="491" y="345"/>
                  </a:lnTo>
                  <a:lnTo>
                    <a:pt x="484" y="316"/>
                  </a:lnTo>
                  <a:lnTo>
                    <a:pt x="475" y="290"/>
                  </a:lnTo>
                  <a:lnTo>
                    <a:pt x="470" y="276"/>
                  </a:lnTo>
                  <a:lnTo>
                    <a:pt x="464" y="264"/>
                  </a:lnTo>
                  <a:lnTo>
                    <a:pt x="458" y="252"/>
                  </a:lnTo>
                  <a:lnTo>
                    <a:pt x="450" y="240"/>
                  </a:lnTo>
                  <a:lnTo>
                    <a:pt x="450" y="240"/>
                  </a:lnTo>
                  <a:lnTo>
                    <a:pt x="446" y="238"/>
                  </a:lnTo>
                  <a:lnTo>
                    <a:pt x="443" y="237"/>
                  </a:lnTo>
                  <a:lnTo>
                    <a:pt x="440" y="238"/>
                  </a:lnTo>
                  <a:lnTo>
                    <a:pt x="436" y="240"/>
                  </a:lnTo>
                  <a:lnTo>
                    <a:pt x="436" y="240"/>
                  </a:lnTo>
                  <a:lnTo>
                    <a:pt x="427" y="253"/>
                  </a:lnTo>
                  <a:lnTo>
                    <a:pt x="420" y="266"/>
                  </a:lnTo>
                  <a:lnTo>
                    <a:pt x="414" y="278"/>
                  </a:lnTo>
                  <a:lnTo>
                    <a:pt x="409" y="292"/>
                  </a:lnTo>
                  <a:lnTo>
                    <a:pt x="404" y="306"/>
                  </a:lnTo>
                  <a:lnTo>
                    <a:pt x="400" y="320"/>
                  </a:lnTo>
                  <a:lnTo>
                    <a:pt x="393" y="349"/>
                  </a:lnTo>
                  <a:lnTo>
                    <a:pt x="388" y="379"/>
                  </a:lnTo>
                  <a:lnTo>
                    <a:pt x="383" y="408"/>
                  </a:lnTo>
                  <a:lnTo>
                    <a:pt x="380" y="438"/>
                  </a:lnTo>
                  <a:lnTo>
                    <a:pt x="375" y="466"/>
                  </a:lnTo>
                  <a:lnTo>
                    <a:pt x="375" y="466"/>
                  </a:lnTo>
                  <a:lnTo>
                    <a:pt x="371" y="485"/>
                  </a:lnTo>
                  <a:lnTo>
                    <a:pt x="366" y="503"/>
                  </a:lnTo>
                  <a:lnTo>
                    <a:pt x="353" y="538"/>
                  </a:lnTo>
                  <a:lnTo>
                    <a:pt x="339" y="573"/>
                  </a:lnTo>
                  <a:lnTo>
                    <a:pt x="323" y="607"/>
                  </a:lnTo>
                  <a:lnTo>
                    <a:pt x="290" y="675"/>
                  </a:lnTo>
                  <a:lnTo>
                    <a:pt x="274" y="709"/>
                  </a:lnTo>
                  <a:lnTo>
                    <a:pt x="260" y="743"/>
                  </a:lnTo>
                  <a:lnTo>
                    <a:pt x="260" y="743"/>
                  </a:lnTo>
                  <a:lnTo>
                    <a:pt x="274" y="747"/>
                  </a:lnTo>
                  <a:lnTo>
                    <a:pt x="274" y="747"/>
                  </a:lnTo>
                  <a:lnTo>
                    <a:pt x="279" y="705"/>
                  </a:lnTo>
                  <a:lnTo>
                    <a:pt x="281" y="664"/>
                  </a:lnTo>
                  <a:lnTo>
                    <a:pt x="281" y="622"/>
                  </a:lnTo>
                  <a:lnTo>
                    <a:pt x="279" y="579"/>
                  </a:lnTo>
                  <a:lnTo>
                    <a:pt x="279" y="579"/>
                  </a:lnTo>
                  <a:lnTo>
                    <a:pt x="275" y="539"/>
                  </a:lnTo>
                  <a:lnTo>
                    <a:pt x="272" y="519"/>
                  </a:lnTo>
                  <a:lnTo>
                    <a:pt x="269" y="499"/>
                  </a:lnTo>
                  <a:lnTo>
                    <a:pt x="264" y="479"/>
                  </a:lnTo>
                  <a:lnTo>
                    <a:pt x="257" y="458"/>
                  </a:lnTo>
                  <a:lnTo>
                    <a:pt x="251" y="440"/>
                  </a:lnTo>
                  <a:lnTo>
                    <a:pt x="242" y="421"/>
                  </a:lnTo>
                  <a:lnTo>
                    <a:pt x="242" y="421"/>
                  </a:lnTo>
                  <a:lnTo>
                    <a:pt x="240" y="418"/>
                  </a:lnTo>
                  <a:lnTo>
                    <a:pt x="236" y="417"/>
                  </a:lnTo>
                  <a:lnTo>
                    <a:pt x="232" y="418"/>
                  </a:lnTo>
                  <a:lnTo>
                    <a:pt x="230" y="421"/>
                  </a:lnTo>
                  <a:lnTo>
                    <a:pt x="230" y="421"/>
                  </a:lnTo>
                  <a:lnTo>
                    <a:pt x="207" y="461"/>
                  </a:lnTo>
                  <a:lnTo>
                    <a:pt x="184" y="500"/>
                  </a:lnTo>
                  <a:lnTo>
                    <a:pt x="159" y="538"/>
                  </a:lnTo>
                  <a:lnTo>
                    <a:pt x="134" y="574"/>
                  </a:lnTo>
                  <a:lnTo>
                    <a:pt x="105" y="608"/>
                  </a:lnTo>
                  <a:lnTo>
                    <a:pt x="90" y="625"/>
                  </a:lnTo>
                  <a:lnTo>
                    <a:pt x="75" y="641"/>
                  </a:lnTo>
                  <a:lnTo>
                    <a:pt x="58" y="656"/>
                  </a:lnTo>
                  <a:lnTo>
                    <a:pt x="41" y="671"/>
                  </a:lnTo>
                  <a:lnTo>
                    <a:pt x="23" y="685"/>
                  </a:lnTo>
                  <a:lnTo>
                    <a:pt x="4" y="699"/>
                  </a:lnTo>
                  <a:lnTo>
                    <a:pt x="4" y="699"/>
                  </a:lnTo>
                  <a:lnTo>
                    <a:pt x="12" y="713"/>
                  </a:lnTo>
                  <a:lnTo>
                    <a:pt x="12" y="713"/>
                  </a:lnTo>
                  <a:lnTo>
                    <a:pt x="30" y="697"/>
                  </a:lnTo>
                  <a:lnTo>
                    <a:pt x="49" y="680"/>
                  </a:lnTo>
                  <a:lnTo>
                    <a:pt x="66" y="663"/>
                  </a:lnTo>
                  <a:lnTo>
                    <a:pt x="81" y="645"/>
                  </a:lnTo>
                  <a:lnTo>
                    <a:pt x="96" y="626"/>
                  </a:lnTo>
                  <a:lnTo>
                    <a:pt x="109" y="606"/>
                  </a:lnTo>
                  <a:lnTo>
                    <a:pt x="120" y="586"/>
                  </a:lnTo>
                  <a:lnTo>
                    <a:pt x="130" y="564"/>
                  </a:lnTo>
                  <a:lnTo>
                    <a:pt x="139" y="543"/>
                  </a:lnTo>
                  <a:lnTo>
                    <a:pt x="146" y="521"/>
                  </a:lnTo>
                  <a:lnTo>
                    <a:pt x="153" y="498"/>
                  </a:lnTo>
                  <a:lnTo>
                    <a:pt x="158" y="475"/>
                  </a:lnTo>
                  <a:lnTo>
                    <a:pt x="162" y="451"/>
                  </a:lnTo>
                  <a:lnTo>
                    <a:pt x="164" y="427"/>
                  </a:lnTo>
                  <a:lnTo>
                    <a:pt x="165" y="403"/>
                  </a:lnTo>
                  <a:lnTo>
                    <a:pt x="164" y="378"/>
                  </a:lnTo>
                  <a:lnTo>
                    <a:pt x="164" y="378"/>
                  </a:lnTo>
                  <a:lnTo>
                    <a:pt x="163" y="353"/>
                  </a:lnTo>
                  <a:lnTo>
                    <a:pt x="160" y="327"/>
                  </a:lnTo>
                  <a:lnTo>
                    <a:pt x="155" y="302"/>
                  </a:lnTo>
                  <a:lnTo>
                    <a:pt x="150" y="277"/>
                  </a:lnTo>
                  <a:lnTo>
                    <a:pt x="144" y="252"/>
                  </a:lnTo>
                  <a:lnTo>
                    <a:pt x="136" y="228"/>
                  </a:lnTo>
                  <a:lnTo>
                    <a:pt x="129" y="204"/>
                  </a:lnTo>
                  <a:lnTo>
                    <a:pt x="119" y="180"/>
                  </a:lnTo>
                  <a:lnTo>
                    <a:pt x="109" y="156"/>
                  </a:lnTo>
                  <a:lnTo>
                    <a:pt x="98" y="133"/>
                  </a:lnTo>
                  <a:lnTo>
                    <a:pt x="86" y="111"/>
                  </a:lnTo>
                  <a:lnTo>
                    <a:pt x="75" y="88"/>
                  </a:lnTo>
                  <a:lnTo>
                    <a:pt x="61" y="65"/>
                  </a:lnTo>
                  <a:lnTo>
                    <a:pt x="47" y="44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4" y="5"/>
                  </a:lnTo>
                  <a:lnTo>
                    <a:pt x="4" y="7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1" name="Freeform 130">
              <a:extLst>
                <a:ext uri="{FF2B5EF4-FFF2-40B4-BE49-F238E27FC236}">
                  <a16:creationId xmlns:a16="http://schemas.microsoft.com/office/drawing/2014/main" id="{E0F05C37-7A9F-E2CA-8D38-24594930F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39"/>
              <a:ext cx="157" cy="275"/>
            </a:xfrm>
            <a:custGeom>
              <a:avLst/>
              <a:gdLst>
                <a:gd name="T0" fmla="*/ 3 w 472"/>
                <a:gd name="T1" fmla="*/ 14 h 825"/>
                <a:gd name="T2" fmla="*/ 50 w 472"/>
                <a:gd name="T3" fmla="*/ 52 h 825"/>
                <a:gd name="T4" fmla="*/ 94 w 472"/>
                <a:gd name="T5" fmla="*/ 92 h 825"/>
                <a:gd name="T6" fmla="*/ 135 w 472"/>
                <a:gd name="T7" fmla="*/ 134 h 825"/>
                <a:gd name="T8" fmla="*/ 174 w 472"/>
                <a:gd name="T9" fmla="*/ 179 h 825"/>
                <a:gd name="T10" fmla="*/ 211 w 472"/>
                <a:gd name="T11" fmla="*/ 226 h 825"/>
                <a:gd name="T12" fmla="*/ 244 w 472"/>
                <a:gd name="T13" fmla="*/ 274 h 825"/>
                <a:gd name="T14" fmla="*/ 275 w 472"/>
                <a:gd name="T15" fmla="*/ 324 h 825"/>
                <a:gd name="T16" fmla="*/ 304 w 472"/>
                <a:gd name="T17" fmla="*/ 377 h 825"/>
                <a:gd name="T18" fmla="*/ 329 w 472"/>
                <a:gd name="T19" fmla="*/ 430 h 825"/>
                <a:gd name="T20" fmla="*/ 373 w 472"/>
                <a:gd name="T21" fmla="*/ 539 h 825"/>
                <a:gd name="T22" fmla="*/ 411 w 472"/>
                <a:gd name="T23" fmla="*/ 649 h 825"/>
                <a:gd name="T24" fmla="*/ 443 w 472"/>
                <a:gd name="T25" fmla="*/ 763 h 825"/>
                <a:gd name="T26" fmla="*/ 458 w 472"/>
                <a:gd name="T27" fmla="*/ 820 h 825"/>
                <a:gd name="T28" fmla="*/ 462 w 472"/>
                <a:gd name="T29" fmla="*/ 825 h 825"/>
                <a:gd name="T30" fmla="*/ 467 w 472"/>
                <a:gd name="T31" fmla="*/ 825 h 825"/>
                <a:gd name="T32" fmla="*/ 472 w 472"/>
                <a:gd name="T33" fmla="*/ 822 h 825"/>
                <a:gd name="T34" fmla="*/ 472 w 472"/>
                <a:gd name="T35" fmla="*/ 816 h 825"/>
                <a:gd name="T36" fmla="*/ 457 w 472"/>
                <a:gd name="T37" fmla="*/ 758 h 825"/>
                <a:gd name="T38" fmla="*/ 424 w 472"/>
                <a:gd name="T39" fmla="*/ 642 h 825"/>
                <a:gd name="T40" fmla="*/ 386 w 472"/>
                <a:gd name="T41" fmla="*/ 528 h 825"/>
                <a:gd name="T42" fmla="*/ 339 w 472"/>
                <a:gd name="T43" fmla="*/ 418 h 825"/>
                <a:gd name="T44" fmla="*/ 313 w 472"/>
                <a:gd name="T45" fmla="*/ 363 h 825"/>
                <a:gd name="T46" fmla="*/ 285 w 472"/>
                <a:gd name="T47" fmla="*/ 310 h 825"/>
                <a:gd name="T48" fmla="*/ 254 w 472"/>
                <a:gd name="T49" fmla="*/ 260 h 825"/>
                <a:gd name="T50" fmla="*/ 220 w 472"/>
                <a:gd name="T51" fmla="*/ 212 h 825"/>
                <a:gd name="T52" fmla="*/ 183 w 472"/>
                <a:gd name="T53" fmla="*/ 165 h 825"/>
                <a:gd name="T54" fmla="*/ 144 w 472"/>
                <a:gd name="T55" fmla="*/ 120 h 825"/>
                <a:gd name="T56" fmla="*/ 102 w 472"/>
                <a:gd name="T57" fmla="*/ 78 h 825"/>
                <a:gd name="T58" fmla="*/ 58 w 472"/>
                <a:gd name="T59" fmla="*/ 39 h 825"/>
                <a:gd name="T60" fmla="*/ 10 w 472"/>
                <a:gd name="T61" fmla="*/ 2 h 825"/>
                <a:gd name="T62" fmla="*/ 8 w 472"/>
                <a:gd name="T63" fmla="*/ 0 h 825"/>
                <a:gd name="T64" fmla="*/ 3 w 472"/>
                <a:gd name="T65" fmla="*/ 2 h 825"/>
                <a:gd name="T66" fmla="*/ 0 w 472"/>
                <a:gd name="T67" fmla="*/ 7 h 825"/>
                <a:gd name="T68" fmla="*/ 2 w 472"/>
                <a:gd name="T69" fmla="*/ 13 h 825"/>
                <a:gd name="T70" fmla="*/ 3 w 472"/>
                <a:gd name="T71" fmla="*/ 14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72" h="825">
                  <a:moveTo>
                    <a:pt x="3" y="14"/>
                  </a:moveTo>
                  <a:lnTo>
                    <a:pt x="3" y="14"/>
                  </a:lnTo>
                  <a:lnTo>
                    <a:pt x="27" y="33"/>
                  </a:lnTo>
                  <a:lnTo>
                    <a:pt x="50" y="52"/>
                  </a:lnTo>
                  <a:lnTo>
                    <a:pt x="72" y="72"/>
                  </a:lnTo>
                  <a:lnTo>
                    <a:pt x="94" y="92"/>
                  </a:lnTo>
                  <a:lnTo>
                    <a:pt x="115" y="112"/>
                  </a:lnTo>
                  <a:lnTo>
                    <a:pt x="135" y="134"/>
                  </a:lnTo>
                  <a:lnTo>
                    <a:pt x="155" y="157"/>
                  </a:lnTo>
                  <a:lnTo>
                    <a:pt x="174" y="179"/>
                  </a:lnTo>
                  <a:lnTo>
                    <a:pt x="193" y="202"/>
                  </a:lnTo>
                  <a:lnTo>
                    <a:pt x="211" y="226"/>
                  </a:lnTo>
                  <a:lnTo>
                    <a:pt x="227" y="250"/>
                  </a:lnTo>
                  <a:lnTo>
                    <a:pt x="244" y="274"/>
                  </a:lnTo>
                  <a:lnTo>
                    <a:pt x="260" y="299"/>
                  </a:lnTo>
                  <a:lnTo>
                    <a:pt x="275" y="324"/>
                  </a:lnTo>
                  <a:lnTo>
                    <a:pt x="290" y="351"/>
                  </a:lnTo>
                  <a:lnTo>
                    <a:pt x="304" y="377"/>
                  </a:lnTo>
                  <a:lnTo>
                    <a:pt x="304" y="377"/>
                  </a:lnTo>
                  <a:lnTo>
                    <a:pt x="329" y="430"/>
                  </a:lnTo>
                  <a:lnTo>
                    <a:pt x="352" y="484"/>
                  </a:lnTo>
                  <a:lnTo>
                    <a:pt x="373" y="539"/>
                  </a:lnTo>
                  <a:lnTo>
                    <a:pt x="394" y="594"/>
                  </a:lnTo>
                  <a:lnTo>
                    <a:pt x="411" y="649"/>
                  </a:lnTo>
                  <a:lnTo>
                    <a:pt x="428" y="706"/>
                  </a:lnTo>
                  <a:lnTo>
                    <a:pt x="443" y="763"/>
                  </a:lnTo>
                  <a:lnTo>
                    <a:pt x="458" y="820"/>
                  </a:lnTo>
                  <a:lnTo>
                    <a:pt x="458" y="820"/>
                  </a:lnTo>
                  <a:lnTo>
                    <a:pt x="459" y="823"/>
                  </a:lnTo>
                  <a:lnTo>
                    <a:pt x="462" y="825"/>
                  </a:lnTo>
                  <a:lnTo>
                    <a:pt x="464" y="825"/>
                  </a:lnTo>
                  <a:lnTo>
                    <a:pt x="467" y="825"/>
                  </a:lnTo>
                  <a:lnTo>
                    <a:pt x="469" y="823"/>
                  </a:lnTo>
                  <a:lnTo>
                    <a:pt x="472" y="822"/>
                  </a:lnTo>
                  <a:lnTo>
                    <a:pt x="472" y="820"/>
                  </a:lnTo>
                  <a:lnTo>
                    <a:pt x="472" y="816"/>
                  </a:lnTo>
                  <a:lnTo>
                    <a:pt x="472" y="816"/>
                  </a:lnTo>
                  <a:lnTo>
                    <a:pt x="457" y="758"/>
                  </a:lnTo>
                  <a:lnTo>
                    <a:pt x="442" y="700"/>
                  </a:lnTo>
                  <a:lnTo>
                    <a:pt x="424" y="642"/>
                  </a:lnTo>
                  <a:lnTo>
                    <a:pt x="406" y="585"/>
                  </a:lnTo>
                  <a:lnTo>
                    <a:pt x="386" y="528"/>
                  </a:lnTo>
                  <a:lnTo>
                    <a:pt x="363" y="472"/>
                  </a:lnTo>
                  <a:lnTo>
                    <a:pt x="339" y="418"/>
                  </a:lnTo>
                  <a:lnTo>
                    <a:pt x="313" y="363"/>
                  </a:lnTo>
                  <a:lnTo>
                    <a:pt x="313" y="363"/>
                  </a:lnTo>
                  <a:lnTo>
                    <a:pt x="299" y="337"/>
                  </a:lnTo>
                  <a:lnTo>
                    <a:pt x="285" y="310"/>
                  </a:lnTo>
                  <a:lnTo>
                    <a:pt x="270" y="285"/>
                  </a:lnTo>
                  <a:lnTo>
                    <a:pt x="254" y="260"/>
                  </a:lnTo>
                  <a:lnTo>
                    <a:pt x="237" y="236"/>
                  </a:lnTo>
                  <a:lnTo>
                    <a:pt x="220" y="212"/>
                  </a:lnTo>
                  <a:lnTo>
                    <a:pt x="202" y="188"/>
                  </a:lnTo>
                  <a:lnTo>
                    <a:pt x="183" y="165"/>
                  </a:lnTo>
                  <a:lnTo>
                    <a:pt x="164" y="143"/>
                  </a:lnTo>
                  <a:lnTo>
                    <a:pt x="144" y="120"/>
                  </a:lnTo>
                  <a:lnTo>
                    <a:pt x="123" y="100"/>
                  </a:lnTo>
                  <a:lnTo>
                    <a:pt x="102" y="78"/>
                  </a:lnTo>
                  <a:lnTo>
                    <a:pt x="80" y="58"/>
                  </a:lnTo>
                  <a:lnTo>
                    <a:pt x="58" y="39"/>
                  </a:lnTo>
                  <a:lnTo>
                    <a:pt x="34" y="2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3"/>
                  </a:lnTo>
                  <a:lnTo>
                    <a:pt x="3" y="14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2" name="Freeform 131">
              <a:extLst>
                <a:ext uri="{FF2B5EF4-FFF2-40B4-BE49-F238E27FC236}">
                  <a16:creationId xmlns:a16="http://schemas.microsoft.com/office/drawing/2014/main" id="{2DBC79BE-02FB-55BB-7A67-78DF2144D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6" y="378"/>
              <a:ext cx="256" cy="126"/>
            </a:xfrm>
            <a:custGeom>
              <a:avLst/>
              <a:gdLst>
                <a:gd name="T0" fmla="*/ 766 w 767"/>
                <a:gd name="T1" fmla="*/ 218 h 380"/>
                <a:gd name="T2" fmla="*/ 713 w 767"/>
                <a:gd name="T3" fmla="*/ 144 h 380"/>
                <a:gd name="T4" fmla="*/ 675 w 767"/>
                <a:gd name="T5" fmla="*/ 96 h 380"/>
                <a:gd name="T6" fmla="*/ 633 w 767"/>
                <a:gd name="T7" fmla="*/ 53 h 380"/>
                <a:gd name="T8" fmla="*/ 609 w 767"/>
                <a:gd name="T9" fmla="*/ 34 h 380"/>
                <a:gd name="T10" fmla="*/ 581 w 767"/>
                <a:gd name="T11" fmla="*/ 18 h 380"/>
                <a:gd name="T12" fmla="*/ 552 w 767"/>
                <a:gd name="T13" fmla="*/ 7 h 380"/>
                <a:gd name="T14" fmla="*/ 522 w 767"/>
                <a:gd name="T15" fmla="*/ 2 h 380"/>
                <a:gd name="T16" fmla="*/ 491 w 767"/>
                <a:gd name="T17" fmla="*/ 0 h 380"/>
                <a:gd name="T18" fmla="*/ 461 w 767"/>
                <a:gd name="T19" fmla="*/ 4 h 380"/>
                <a:gd name="T20" fmla="*/ 431 w 767"/>
                <a:gd name="T21" fmla="*/ 10 h 380"/>
                <a:gd name="T22" fmla="*/ 372 w 767"/>
                <a:gd name="T23" fmla="*/ 32 h 380"/>
                <a:gd name="T24" fmla="*/ 338 w 767"/>
                <a:gd name="T25" fmla="*/ 47 h 380"/>
                <a:gd name="T26" fmla="*/ 273 w 767"/>
                <a:gd name="T27" fmla="*/ 83 h 380"/>
                <a:gd name="T28" fmla="*/ 242 w 767"/>
                <a:gd name="T29" fmla="*/ 104 h 380"/>
                <a:gd name="T30" fmla="*/ 156 w 767"/>
                <a:gd name="T31" fmla="*/ 159 h 380"/>
                <a:gd name="T32" fmla="*/ 128 w 767"/>
                <a:gd name="T33" fmla="*/ 178 h 380"/>
                <a:gd name="T34" fmla="*/ 83 w 767"/>
                <a:gd name="T35" fmla="*/ 218 h 380"/>
                <a:gd name="T36" fmla="*/ 46 w 767"/>
                <a:gd name="T37" fmla="*/ 262 h 380"/>
                <a:gd name="T38" fmla="*/ 19 w 767"/>
                <a:gd name="T39" fmla="*/ 314 h 380"/>
                <a:gd name="T40" fmla="*/ 0 w 767"/>
                <a:gd name="T41" fmla="*/ 370 h 380"/>
                <a:gd name="T42" fmla="*/ 0 w 767"/>
                <a:gd name="T43" fmla="*/ 373 h 380"/>
                <a:gd name="T44" fmla="*/ 2 w 767"/>
                <a:gd name="T45" fmla="*/ 377 h 380"/>
                <a:gd name="T46" fmla="*/ 7 w 767"/>
                <a:gd name="T47" fmla="*/ 380 h 380"/>
                <a:gd name="T48" fmla="*/ 12 w 767"/>
                <a:gd name="T49" fmla="*/ 377 h 380"/>
                <a:gd name="T50" fmla="*/ 14 w 767"/>
                <a:gd name="T51" fmla="*/ 373 h 380"/>
                <a:gd name="T52" fmla="*/ 33 w 767"/>
                <a:gd name="T53" fmla="*/ 322 h 380"/>
                <a:gd name="T54" fmla="*/ 58 w 767"/>
                <a:gd name="T55" fmla="*/ 274 h 380"/>
                <a:gd name="T56" fmla="*/ 91 w 767"/>
                <a:gd name="T57" fmla="*/ 232 h 380"/>
                <a:gd name="T58" fmla="*/ 132 w 767"/>
                <a:gd name="T59" fmla="*/ 194 h 380"/>
                <a:gd name="T60" fmla="*/ 157 w 767"/>
                <a:gd name="T61" fmla="*/ 175 h 380"/>
                <a:gd name="T62" fmla="*/ 210 w 767"/>
                <a:gd name="T63" fmla="*/ 139 h 380"/>
                <a:gd name="T64" fmla="*/ 292 w 767"/>
                <a:gd name="T65" fmla="*/ 88 h 380"/>
                <a:gd name="T66" fmla="*/ 349 w 767"/>
                <a:gd name="T67" fmla="*/ 60 h 380"/>
                <a:gd name="T68" fmla="*/ 414 w 767"/>
                <a:gd name="T69" fmla="*/ 31 h 380"/>
                <a:gd name="T70" fmla="*/ 448 w 767"/>
                <a:gd name="T71" fmla="*/ 22 h 380"/>
                <a:gd name="T72" fmla="*/ 483 w 767"/>
                <a:gd name="T73" fmla="*/ 15 h 380"/>
                <a:gd name="T74" fmla="*/ 499 w 767"/>
                <a:gd name="T75" fmla="*/ 14 h 380"/>
                <a:gd name="T76" fmla="*/ 529 w 767"/>
                <a:gd name="T77" fmla="*/ 17 h 380"/>
                <a:gd name="T78" fmla="*/ 559 w 767"/>
                <a:gd name="T79" fmla="*/ 25 h 380"/>
                <a:gd name="T80" fmla="*/ 587 w 767"/>
                <a:gd name="T81" fmla="*/ 38 h 380"/>
                <a:gd name="T82" fmla="*/ 601 w 767"/>
                <a:gd name="T83" fmla="*/ 47 h 380"/>
                <a:gd name="T84" fmla="*/ 625 w 767"/>
                <a:gd name="T85" fmla="*/ 65 h 380"/>
                <a:gd name="T86" fmla="*/ 667 w 767"/>
                <a:gd name="T87" fmla="*/ 106 h 380"/>
                <a:gd name="T88" fmla="*/ 703 w 767"/>
                <a:gd name="T89" fmla="*/ 153 h 380"/>
                <a:gd name="T90" fmla="*/ 752 w 767"/>
                <a:gd name="T91" fmla="*/ 226 h 380"/>
                <a:gd name="T92" fmla="*/ 755 w 767"/>
                <a:gd name="T93" fmla="*/ 228 h 380"/>
                <a:gd name="T94" fmla="*/ 761 w 767"/>
                <a:gd name="T95" fmla="*/ 230 h 380"/>
                <a:gd name="T96" fmla="*/ 765 w 767"/>
                <a:gd name="T97" fmla="*/ 226 h 380"/>
                <a:gd name="T98" fmla="*/ 767 w 767"/>
                <a:gd name="T99" fmla="*/ 221 h 380"/>
                <a:gd name="T100" fmla="*/ 766 w 767"/>
                <a:gd name="T101" fmla="*/ 2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67" h="380">
                  <a:moveTo>
                    <a:pt x="766" y="218"/>
                  </a:moveTo>
                  <a:lnTo>
                    <a:pt x="766" y="218"/>
                  </a:lnTo>
                  <a:lnTo>
                    <a:pt x="731" y="168"/>
                  </a:lnTo>
                  <a:lnTo>
                    <a:pt x="713" y="144"/>
                  </a:lnTo>
                  <a:lnTo>
                    <a:pt x="696" y="119"/>
                  </a:lnTo>
                  <a:lnTo>
                    <a:pt x="675" y="96"/>
                  </a:lnTo>
                  <a:lnTo>
                    <a:pt x="655" y="73"/>
                  </a:lnTo>
                  <a:lnTo>
                    <a:pt x="633" y="53"/>
                  </a:lnTo>
                  <a:lnTo>
                    <a:pt x="609" y="34"/>
                  </a:lnTo>
                  <a:lnTo>
                    <a:pt x="609" y="34"/>
                  </a:lnTo>
                  <a:lnTo>
                    <a:pt x="595" y="25"/>
                  </a:lnTo>
                  <a:lnTo>
                    <a:pt x="581" y="18"/>
                  </a:lnTo>
                  <a:lnTo>
                    <a:pt x="566" y="12"/>
                  </a:lnTo>
                  <a:lnTo>
                    <a:pt x="552" y="7"/>
                  </a:lnTo>
                  <a:lnTo>
                    <a:pt x="537" y="4"/>
                  </a:lnTo>
                  <a:lnTo>
                    <a:pt x="522" y="2"/>
                  </a:lnTo>
                  <a:lnTo>
                    <a:pt x="506" y="0"/>
                  </a:lnTo>
                  <a:lnTo>
                    <a:pt x="491" y="0"/>
                  </a:lnTo>
                  <a:lnTo>
                    <a:pt x="476" y="2"/>
                  </a:lnTo>
                  <a:lnTo>
                    <a:pt x="461" y="4"/>
                  </a:lnTo>
                  <a:lnTo>
                    <a:pt x="446" y="7"/>
                  </a:lnTo>
                  <a:lnTo>
                    <a:pt x="431" y="10"/>
                  </a:lnTo>
                  <a:lnTo>
                    <a:pt x="402" y="20"/>
                  </a:lnTo>
                  <a:lnTo>
                    <a:pt x="372" y="32"/>
                  </a:lnTo>
                  <a:lnTo>
                    <a:pt x="372" y="32"/>
                  </a:lnTo>
                  <a:lnTo>
                    <a:pt x="338" y="47"/>
                  </a:lnTo>
                  <a:lnTo>
                    <a:pt x="305" y="65"/>
                  </a:lnTo>
                  <a:lnTo>
                    <a:pt x="273" y="83"/>
                  </a:lnTo>
                  <a:lnTo>
                    <a:pt x="242" y="104"/>
                  </a:lnTo>
                  <a:lnTo>
                    <a:pt x="242" y="104"/>
                  </a:lnTo>
                  <a:lnTo>
                    <a:pt x="184" y="140"/>
                  </a:lnTo>
                  <a:lnTo>
                    <a:pt x="156" y="159"/>
                  </a:lnTo>
                  <a:lnTo>
                    <a:pt x="128" y="178"/>
                  </a:lnTo>
                  <a:lnTo>
                    <a:pt x="128" y="178"/>
                  </a:lnTo>
                  <a:lnTo>
                    <a:pt x="104" y="198"/>
                  </a:lnTo>
                  <a:lnTo>
                    <a:pt x="83" y="218"/>
                  </a:lnTo>
                  <a:lnTo>
                    <a:pt x="64" y="240"/>
                  </a:lnTo>
                  <a:lnTo>
                    <a:pt x="46" y="262"/>
                  </a:lnTo>
                  <a:lnTo>
                    <a:pt x="33" y="288"/>
                  </a:lnTo>
                  <a:lnTo>
                    <a:pt x="19" y="314"/>
                  </a:lnTo>
                  <a:lnTo>
                    <a:pt x="9" y="341"/>
                  </a:lnTo>
                  <a:lnTo>
                    <a:pt x="0" y="370"/>
                  </a:lnTo>
                  <a:lnTo>
                    <a:pt x="0" y="370"/>
                  </a:lnTo>
                  <a:lnTo>
                    <a:pt x="0" y="373"/>
                  </a:lnTo>
                  <a:lnTo>
                    <a:pt x="0" y="376"/>
                  </a:lnTo>
                  <a:lnTo>
                    <a:pt x="2" y="377"/>
                  </a:lnTo>
                  <a:lnTo>
                    <a:pt x="5" y="378"/>
                  </a:lnTo>
                  <a:lnTo>
                    <a:pt x="7" y="380"/>
                  </a:lnTo>
                  <a:lnTo>
                    <a:pt x="10" y="378"/>
                  </a:lnTo>
                  <a:lnTo>
                    <a:pt x="12" y="377"/>
                  </a:lnTo>
                  <a:lnTo>
                    <a:pt x="14" y="373"/>
                  </a:lnTo>
                  <a:lnTo>
                    <a:pt x="14" y="373"/>
                  </a:lnTo>
                  <a:lnTo>
                    <a:pt x="22" y="347"/>
                  </a:lnTo>
                  <a:lnTo>
                    <a:pt x="33" y="322"/>
                  </a:lnTo>
                  <a:lnTo>
                    <a:pt x="44" y="296"/>
                  </a:lnTo>
                  <a:lnTo>
                    <a:pt x="58" y="274"/>
                  </a:lnTo>
                  <a:lnTo>
                    <a:pt x="73" y="252"/>
                  </a:lnTo>
                  <a:lnTo>
                    <a:pt x="91" y="232"/>
                  </a:lnTo>
                  <a:lnTo>
                    <a:pt x="111" y="213"/>
                  </a:lnTo>
                  <a:lnTo>
                    <a:pt x="132" y="194"/>
                  </a:lnTo>
                  <a:lnTo>
                    <a:pt x="132" y="194"/>
                  </a:lnTo>
                  <a:lnTo>
                    <a:pt x="157" y="175"/>
                  </a:lnTo>
                  <a:lnTo>
                    <a:pt x="183" y="157"/>
                  </a:lnTo>
                  <a:lnTo>
                    <a:pt x="210" y="139"/>
                  </a:lnTo>
                  <a:lnTo>
                    <a:pt x="237" y="121"/>
                  </a:lnTo>
                  <a:lnTo>
                    <a:pt x="292" y="88"/>
                  </a:lnTo>
                  <a:lnTo>
                    <a:pt x="349" y="60"/>
                  </a:lnTo>
                  <a:lnTo>
                    <a:pt x="349" y="60"/>
                  </a:lnTo>
                  <a:lnTo>
                    <a:pt x="380" y="44"/>
                  </a:lnTo>
                  <a:lnTo>
                    <a:pt x="414" y="31"/>
                  </a:lnTo>
                  <a:lnTo>
                    <a:pt x="431" y="25"/>
                  </a:lnTo>
                  <a:lnTo>
                    <a:pt x="448" y="22"/>
                  </a:lnTo>
                  <a:lnTo>
                    <a:pt x="465" y="18"/>
                  </a:lnTo>
                  <a:lnTo>
                    <a:pt x="483" y="15"/>
                  </a:lnTo>
                  <a:lnTo>
                    <a:pt x="483" y="15"/>
                  </a:lnTo>
                  <a:lnTo>
                    <a:pt x="499" y="14"/>
                  </a:lnTo>
                  <a:lnTo>
                    <a:pt x="514" y="14"/>
                  </a:lnTo>
                  <a:lnTo>
                    <a:pt x="529" y="17"/>
                  </a:lnTo>
                  <a:lnTo>
                    <a:pt x="544" y="20"/>
                  </a:lnTo>
                  <a:lnTo>
                    <a:pt x="559" y="25"/>
                  </a:lnTo>
                  <a:lnTo>
                    <a:pt x="573" y="32"/>
                  </a:lnTo>
                  <a:lnTo>
                    <a:pt x="587" y="38"/>
                  </a:lnTo>
                  <a:lnTo>
                    <a:pt x="601" y="47"/>
                  </a:lnTo>
                  <a:lnTo>
                    <a:pt x="601" y="47"/>
                  </a:lnTo>
                  <a:lnTo>
                    <a:pt x="612" y="56"/>
                  </a:lnTo>
                  <a:lnTo>
                    <a:pt x="625" y="65"/>
                  </a:lnTo>
                  <a:lnTo>
                    <a:pt x="646" y="85"/>
                  </a:lnTo>
                  <a:lnTo>
                    <a:pt x="667" y="106"/>
                  </a:lnTo>
                  <a:lnTo>
                    <a:pt x="684" y="129"/>
                  </a:lnTo>
                  <a:lnTo>
                    <a:pt x="703" y="153"/>
                  </a:lnTo>
                  <a:lnTo>
                    <a:pt x="719" y="178"/>
                  </a:lnTo>
                  <a:lnTo>
                    <a:pt x="752" y="226"/>
                  </a:lnTo>
                  <a:lnTo>
                    <a:pt x="752" y="226"/>
                  </a:lnTo>
                  <a:lnTo>
                    <a:pt x="755" y="228"/>
                  </a:lnTo>
                  <a:lnTo>
                    <a:pt x="757" y="230"/>
                  </a:lnTo>
                  <a:lnTo>
                    <a:pt x="761" y="230"/>
                  </a:lnTo>
                  <a:lnTo>
                    <a:pt x="764" y="228"/>
                  </a:lnTo>
                  <a:lnTo>
                    <a:pt x="765" y="226"/>
                  </a:lnTo>
                  <a:lnTo>
                    <a:pt x="766" y="225"/>
                  </a:lnTo>
                  <a:lnTo>
                    <a:pt x="767" y="221"/>
                  </a:lnTo>
                  <a:lnTo>
                    <a:pt x="766" y="218"/>
                  </a:lnTo>
                  <a:lnTo>
                    <a:pt x="766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3" name="Freeform 132">
              <a:extLst>
                <a:ext uri="{FF2B5EF4-FFF2-40B4-BE49-F238E27FC236}">
                  <a16:creationId xmlns:a16="http://schemas.microsoft.com/office/drawing/2014/main" id="{5316A82A-94AB-C173-B1A3-6C436EAFA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" y="0"/>
              <a:ext cx="659" cy="1077"/>
            </a:xfrm>
            <a:custGeom>
              <a:avLst/>
              <a:gdLst>
                <a:gd name="T0" fmla="*/ 44 w 1975"/>
                <a:gd name="T1" fmla="*/ 180 h 3231"/>
                <a:gd name="T2" fmla="*/ 117 w 1975"/>
                <a:gd name="T3" fmla="*/ 118 h 3231"/>
                <a:gd name="T4" fmla="*/ 259 w 1975"/>
                <a:gd name="T5" fmla="*/ 57 h 3231"/>
                <a:gd name="T6" fmla="*/ 417 w 1975"/>
                <a:gd name="T7" fmla="*/ 23 h 3231"/>
                <a:gd name="T8" fmla="*/ 578 w 1975"/>
                <a:gd name="T9" fmla="*/ 16 h 3231"/>
                <a:gd name="T10" fmla="*/ 840 w 1975"/>
                <a:gd name="T11" fmla="*/ 54 h 3231"/>
                <a:gd name="T12" fmla="*/ 1087 w 1975"/>
                <a:gd name="T13" fmla="*/ 146 h 3231"/>
                <a:gd name="T14" fmla="*/ 1313 w 1975"/>
                <a:gd name="T15" fmla="*/ 284 h 3231"/>
                <a:gd name="T16" fmla="*/ 1463 w 1975"/>
                <a:gd name="T17" fmla="*/ 415 h 3231"/>
                <a:gd name="T18" fmla="*/ 1619 w 1975"/>
                <a:gd name="T19" fmla="*/ 603 h 3231"/>
                <a:gd name="T20" fmla="*/ 1745 w 1975"/>
                <a:gd name="T21" fmla="*/ 813 h 3231"/>
                <a:gd name="T22" fmla="*/ 1826 w 1975"/>
                <a:gd name="T23" fmla="*/ 990 h 3231"/>
                <a:gd name="T24" fmla="*/ 1902 w 1975"/>
                <a:gd name="T25" fmla="*/ 1220 h 3231"/>
                <a:gd name="T26" fmla="*/ 1946 w 1975"/>
                <a:gd name="T27" fmla="*/ 1431 h 3231"/>
                <a:gd name="T28" fmla="*/ 1960 w 1975"/>
                <a:gd name="T29" fmla="*/ 1723 h 3231"/>
                <a:gd name="T30" fmla="*/ 1938 w 1975"/>
                <a:gd name="T31" fmla="*/ 2014 h 3231"/>
                <a:gd name="T32" fmla="*/ 1919 w 1975"/>
                <a:gd name="T33" fmla="*/ 2274 h 3231"/>
                <a:gd name="T34" fmla="*/ 1917 w 1975"/>
                <a:gd name="T35" fmla="*/ 2438 h 3231"/>
                <a:gd name="T36" fmla="*/ 1900 w 1975"/>
                <a:gd name="T37" fmla="*/ 2501 h 3231"/>
                <a:gd name="T38" fmla="*/ 1856 w 1975"/>
                <a:gd name="T39" fmla="*/ 2545 h 3231"/>
                <a:gd name="T40" fmla="*/ 1791 w 1975"/>
                <a:gd name="T41" fmla="*/ 2575 h 3231"/>
                <a:gd name="T42" fmla="*/ 1761 w 1975"/>
                <a:gd name="T43" fmla="*/ 2606 h 3231"/>
                <a:gd name="T44" fmla="*/ 1718 w 1975"/>
                <a:gd name="T45" fmla="*/ 2709 h 3231"/>
                <a:gd name="T46" fmla="*/ 1619 w 1975"/>
                <a:gd name="T47" fmla="*/ 3085 h 3231"/>
                <a:gd name="T48" fmla="*/ 1597 w 1975"/>
                <a:gd name="T49" fmla="*/ 3206 h 3231"/>
                <a:gd name="T50" fmla="*/ 1600 w 1975"/>
                <a:gd name="T51" fmla="*/ 3230 h 3231"/>
                <a:gd name="T52" fmla="*/ 1611 w 1975"/>
                <a:gd name="T53" fmla="*/ 3223 h 3231"/>
                <a:gd name="T54" fmla="*/ 1626 w 1975"/>
                <a:gd name="T55" fmla="*/ 3117 h 3231"/>
                <a:gd name="T56" fmla="*/ 1686 w 1975"/>
                <a:gd name="T57" fmla="*/ 2877 h 3231"/>
                <a:gd name="T58" fmla="*/ 1744 w 1975"/>
                <a:gd name="T59" fmla="*/ 2672 h 3231"/>
                <a:gd name="T60" fmla="*/ 1784 w 1975"/>
                <a:gd name="T61" fmla="*/ 2602 h 3231"/>
                <a:gd name="T62" fmla="*/ 1831 w 1975"/>
                <a:gd name="T63" fmla="*/ 2573 h 3231"/>
                <a:gd name="T64" fmla="*/ 1884 w 1975"/>
                <a:gd name="T65" fmla="*/ 2546 h 3231"/>
                <a:gd name="T66" fmla="*/ 1919 w 1975"/>
                <a:gd name="T67" fmla="*/ 2493 h 3231"/>
                <a:gd name="T68" fmla="*/ 1932 w 1975"/>
                <a:gd name="T69" fmla="*/ 2434 h 3231"/>
                <a:gd name="T70" fmla="*/ 1936 w 1975"/>
                <a:gd name="T71" fmla="*/ 2246 h 3231"/>
                <a:gd name="T72" fmla="*/ 1953 w 1975"/>
                <a:gd name="T73" fmla="*/ 2014 h 3231"/>
                <a:gd name="T74" fmla="*/ 1975 w 1975"/>
                <a:gd name="T75" fmla="*/ 1664 h 3231"/>
                <a:gd name="T76" fmla="*/ 1965 w 1975"/>
                <a:gd name="T77" fmla="*/ 1448 h 3231"/>
                <a:gd name="T78" fmla="*/ 1916 w 1975"/>
                <a:gd name="T79" fmla="*/ 1205 h 3231"/>
                <a:gd name="T80" fmla="*/ 1835 w 1975"/>
                <a:gd name="T81" fmla="*/ 969 h 3231"/>
                <a:gd name="T82" fmla="*/ 1750 w 1975"/>
                <a:gd name="T83" fmla="*/ 789 h 3231"/>
                <a:gd name="T84" fmla="*/ 1624 w 1975"/>
                <a:gd name="T85" fmla="*/ 585 h 3231"/>
                <a:gd name="T86" fmla="*/ 1469 w 1975"/>
                <a:gd name="T87" fmla="*/ 402 h 3231"/>
                <a:gd name="T88" fmla="*/ 1287 w 1975"/>
                <a:gd name="T89" fmla="*/ 247 h 3231"/>
                <a:gd name="T90" fmla="*/ 1115 w 1975"/>
                <a:gd name="T91" fmla="*/ 144 h 3231"/>
                <a:gd name="T92" fmla="*/ 879 w 1975"/>
                <a:gd name="T93" fmla="*/ 50 h 3231"/>
                <a:gd name="T94" fmla="*/ 631 w 1975"/>
                <a:gd name="T95" fmla="*/ 4 h 3231"/>
                <a:gd name="T96" fmla="*/ 443 w 1975"/>
                <a:gd name="T97" fmla="*/ 4 h 3231"/>
                <a:gd name="T98" fmla="*/ 272 w 1975"/>
                <a:gd name="T99" fmla="*/ 38 h 3231"/>
                <a:gd name="T100" fmla="*/ 145 w 1975"/>
                <a:gd name="T101" fmla="*/ 86 h 3231"/>
                <a:gd name="T102" fmla="*/ 48 w 1975"/>
                <a:gd name="T103" fmla="*/ 153 h 3231"/>
                <a:gd name="T104" fmla="*/ 0 w 1975"/>
                <a:gd name="T105" fmla="*/ 221 h 3231"/>
                <a:gd name="T106" fmla="*/ 3 w 1975"/>
                <a:gd name="T107" fmla="*/ 231 h 3231"/>
                <a:gd name="T108" fmla="*/ 13 w 1975"/>
                <a:gd name="T109" fmla="*/ 228 h 3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75" h="3231">
                  <a:moveTo>
                    <a:pt x="13" y="228"/>
                  </a:moveTo>
                  <a:lnTo>
                    <a:pt x="13" y="228"/>
                  </a:lnTo>
                  <a:lnTo>
                    <a:pt x="22" y="211"/>
                  </a:lnTo>
                  <a:lnTo>
                    <a:pt x="32" y="195"/>
                  </a:lnTo>
                  <a:lnTo>
                    <a:pt x="44" y="180"/>
                  </a:lnTo>
                  <a:lnTo>
                    <a:pt x="56" y="165"/>
                  </a:lnTo>
                  <a:lnTo>
                    <a:pt x="70" y="153"/>
                  </a:lnTo>
                  <a:lnTo>
                    <a:pt x="85" y="140"/>
                  </a:lnTo>
                  <a:lnTo>
                    <a:pt x="100" y="129"/>
                  </a:lnTo>
                  <a:lnTo>
                    <a:pt x="117" y="118"/>
                  </a:lnTo>
                  <a:lnTo>
                    <a:pt x="135" y="108"/>
                  </a:lnTo>
                  <a:lnTo>
                    <a:pt x="151" y="100"/>
                  </a:lnTo>
                  <a:lnTo>
                    <a:pt x="187" y="83"/>
                  </a:lnTo>
                  <a:lnTo>
                    <a:pt x="223" y="69"/>
                  </a:lnTo>
                  <a:lnTo>
                    <a:pt x="259" y="57"/>
                  </a:lnTo>
                  <a:lnTo>
                    <a:pt x="259" y="57"/>
                  </a:lnTo>
                  <a:lnTo>
                    <a:pt x="298" y="45"/>
                  </a:lnTo>
                  <a:lnTo>
                    <a:pt x="337" y="37"/>
                  </a:lnTo>
                  <a:lnTo>
                    <a:pt x="377" y="29"/>
                  </a:lnTo>
                  <a:lnTo>
                    <a:pt x="417" y="23"/>
                  </a:lnTo>
                  <a:lnTo>
                    <a:pt x="457" y="19"/>
                  </a:lnTo>
                  <a:lnTo>
                    <a:pt x="498" y="16"/>
                  </a:lnTo>
                  <a:lnTo>
                    <a:pt x="538" y="16"/>
                  </a:lnTo>
                  <a:lnTo>
                    <a:pt x="578" y="16"/>
                  </a:lnTo>
                  <a:lnTo>
                    <a:pt x="578" y="16"/>
                  </a:lnTo>
                  <a:lnTo>
                    <a:pt x="631" y="19"/>
                  </a:lnTo>
                  <a:lnTo>
                    <a:pt x="684" y="25"/>
                  </a:lnTo>
                  <a:lnTo>
                    <a:pt x="737" y="33"/>
                  </a:lnTo>
                  <a:lnTo>
                    <a:pt x="789" y="43"/>
                  </a:lnTo>
                  <a:lnTo>
                    <a:pt x="840" y="54"/>
                  </a:lnTo>
                  <a:lnTo>
                    <a:pt x="891" y="69"/>
                  </a:lnTo>
                  <a:lnTo>
                    <a:pt x="941" y="86"/>
                  </a:lnTo>
                  <a:lnTo>
                    <a:pt x="990" y="103"/>
                  </a:lnTo>
                  <a:lnTo>
                    <a:pt x="1040" y="124"/>
                  </a:lnTo>
                  <a:lnTo>
                    <a:pt x="1087" y="146"/>
                  </a:lnTo>
                  <a:lnTo>
                    <a:pt x="1134" y="170"/>
                  </a:lnTo>
                  <a:lnTo>
                    <a:pt x="1181" y="197"/>
                  </a:lnTo>
                  <a:lnTo>
                    <a:pt x="1226" y="224"/>
                  </a:lnTo>
                  <a:lnTo>
                    <a:pt x="1270" y="253"/>
                  </a:lnTo>
                  <a:lnTo>
                    <a:pt x="1313" y="284"/>
                  </a:lnTo>
                  <a:lnTo>
                    <a:pt x="1355" y="316"/>
                  </a:lnTo>
                  <a:lnTo>
                    <a:pt x="1355" y="316"/>
                  </a:lnTo>
                  <a:lnTo>
                    <a:pt x="1392" y="348"/>
                  </a:lnTo>
                  <a:lnTo>
                    <a:pt x="1429" y="381"/>
                  </a:lnTo>
                  <a:lnTo>
                    <a:pt x="1463" y="415"/>
                  </a:lnTo>
                  <a:lnTo>
                    <a:pt x="1497" y="450"/>
                  </a:lnTo>
                  <a:lnTo>
                    <a:pt x="1530" y="487"/>
                  </a:lnTo>
                  <a:lnTo>
                    <a:pt x="1561" y="524"/>
                  </a:lnTo>
                  <a:lnTo>
                    <a:pt x="1590" y="563"/>
                  </a:lnTo>
                  <a:lnTo>
                    <a:pt x="1619" y="603"/>
                  </a:lnTo>
                  <a:lnTo>
                    <a:pt x="1647" y="644"/>
                  </a:lnTo>
                  <a:lnTo>
                    <a:pt x="1674" y="684"/>
                  </a:lnTo>
                  <a:lnTo>
                    <a:pt x="1699" y="727"/>
                  </a:lnTo>
                  <a:lnTo>
                    <a:pt x="1723" y="770"/>
                  </a:lnTo>
                  <a:lnTo>
                    <a:pt x="1745" y="813"/>
                  </a:lnTo>
                  <a:lnTo>
                    <a:pt x="1768" y="857"/>
                  </a:lnTo>
                  <a:lnTo>
                    <a:pt x="1788" y="901"/>
                  </a:lnTo>
                  <a:lnTo>
                    <a:pt x="1808" y="945"/>
                  </a:lnTo>
                  <a:lnTo>
                    <a:pt x="1808" y="945"/>
                  </a:lnTo>
                  <a:lnTo>
                    <a:pt x="1826" y="990"/>
                  </a:lnTo>
                  <a:lnTo>
                    <a:pt x="1844" y="1035"/>
                  </a:lnTo>
                  <a:lnTo>
                    <a:pt x="1860" y="1082"/>
                  </a:lnTo>
                  <a:lnTo>
                    <a:pt x="1875" y="1127"/>
                  </a:lnTo>
                  <a:lnTo>
                    <a:pt x="1889" y="1174"/>
                  </a:lnTo>
                  <a:lnTo>
                    <a:pt x="1902" y="1220"/>
                  </a:lnTo>
                  <a:lnTo>
                    <a:pt x="1914" y="1267"/>
                  </a:lnTo>
                  <a:lnTo>
                    <a:pt x="1926" y="1314"/>
                  </a:lnTo>
                  <a:lnTo>
                    <a:pt x="1926" y="1314"/>
                  </a:lnTo>
                  <a:lnTo>
                    <a:pt x="1937" y="1372"/>
                  </a:lnTo>
                  <a:lnTo>
                    <a:pt x="1946" y="1431"/>
                  </a:lnTo>
                  <a:lnTo>
                    <a:pt x="1952" y="1489"/>
                  </a:lnTo>
                  <a:lnTo>
                    <a:pt x="1957" y="1547"/>
                  </a:lnTo>
                  <a:lnTo>
                    <a:pt x="1960" y="1606"/>
                  </a:lnTo>
                  <a:lnTo>
                    <a:pt x="1960" y="1664"/>
                  </a:lnTo>
                  <a:lnTo>
                    <a:pt x="1960" y="1723"/>
                  </a:lnTo>
                  <a:lnTo>
                    <a:pt x="1957" y="1782"/>
                  </a:lnTo>
                  <a:lnTo>
                    <a:pt x="1957" y="1782"/>
                  </a:lnTo>
                  <a:lnTo>
                    <a:pt x="1953" y="1840"/>
                  </a:lnTo>
                  <a:lnTo>
                    <a:pt x="1948" y="1898"/>
                  </a:lnTo>
                  <a:lnTo>
                    <a:pt x="1938" y="2014"/>
                  </a:lnTo>
                  <a:lnTo>
                    <a:pt x="1928" y="2130"/>
                  </a:lnTo>
                  <a:lnTo>
                    <a:pt x="1924" y="2188"/>
                  </a:lnTo>
                  <a:lnTo>
                    <a:pt x="1921" y="2246"/>
                  </a:lnTo>
                  <a:lnTo>
                    <a:pt x="1921" y="2246"/>
                  </a:lnTo>
                  <a:lnTo>
                    <a:pt x="1919" y="2274"/>
                  </a:lnTo>
                  <a:lnTo>
                    <a:pt x="1919" y="2301"/>
                  </a:lnTo>
                  <a:lnTo>
                    <a:pt x="1919" y="2356"/>
                  </a:lnTo>
                  <a:lnTo>
                    <a:pt x="1919" y="2384"/>
                  </a:lnTo>
                  <a:lnTo>
                    <a:pt x="1918" y="2410"/>
                  </a:lnTo>
                  <a:lnTo>
                    <a:pt x="1917" y="2438"/>
                  </a:lnTo>
                  <a:lnTo>
                    <a:pt x="1912" y="2464"/>
                  </a:lnTo>
                  <a:lnTo>
                    <a:pt x="1912" y="2464"/>
                  </a:lnTo>
                  <a:lnTo>
                    <a:pt x="1909" y="2477"/>
                  </a:lnTo>
                  <a:lnTo>
                    <a:pt x="1905" y="2490"/>
                  </a:lnTo>
                  <a:lnTo>
                    <a:pt x="1900" y="2501"/>
                  </a:lnTo>
                  <a:lnTo>
                    <a:pt x="1894" y="2512"/>
                  </a:lnTo>
                  <a:lnTo>
                    <a:pt x="1887" y="2522"/>
                  </a:lnTo>
                  <a:lnTo>
                    <a:pt x="1878" y="2531"/>
                  </a:lnTo>
                  <a:lnTo>
                    <a:pt x="1868" y="2539"/>
                  </a:lnTo>
                  <a:lnTo>
                    <a:pt x="1856" y="2545"/>
                  </a:lnTo>
                  <a:lnTo>
                    <a:pt x="1856" y="2545"/>
                  </a:lnTo>
                  <a:lnTo>
                    <a:pt x="1837" y="2554"/>
                  </a:lnTo>
                  <a:lnTo>
                    <a:pt x="1819" y="2561"/>
                  </a:lnTo>
                  <a:lnTo>
                    <a:pt x="1800" y="2570"/>
                  </a:lnTo>
                  <a:lnTo>
                    <a:pt x="1791" y="2575"/>
                  </a:lnTo>
                  <a:lnTo>
                    <a:pt x="1783" y="2582"/>
                  </a:lnTo>
                  <a:lnTo>
                    <a:pt x="1783" y="2582"/>
                  </a:lnTo>
                  <a:lnTo>
                    <a:pt x="1774" y="2589"/>
                  </a:lnTo>
                  <a:lnTo>
                    <a:pt x="1767" y="2597"/>
                  </a:lnTo>
                  <a:lnTo>
                    <a:pt x="1761" y="2606"/>
                  </a:lnTo>
                  <a:lnTo>
                    <a:pt x="1754" y="2614"/>
                  </a:lnTo>
                  <a:lnTo>
                    <a:pt x="1744" y="2633"/>
                  </a:lnTo>
                  <a:lnTo>
                    <a:pt x="1735" y="2654"/>
                  </a:lnTo>
                  <a:lnTo>
                    <a:pt x="1735" y="2654"/>
                  </a:lnTo>
                  <a:lnTo>
                    <a:pt x="1718" y="2709"/>
                  </a:lnTo>
                  <a:lnTo>
                    <a:pt x="1700" y="2764"/>
                  </a:lnTo>
                  <a:lnTo>
                    <a:pt x="1670" y="2878"/>
                  </a:lnTo>
                  <a:lnTo>
                    <a:pt x="1670" y="2878"/>
                  </a:lnTo>
                  <a:lnTo>
                    <a:pt x="1643" y="2981"/>
                  </a:lnTo>
                  <a:lnTo>
                    <a:pt x="1619" y="3085"/>
                  </a:lnTo>
                  <a:lnTo>
                    <a:pt x="1619" y="3085"/>
                  </a:lnTo>
                  <a:lnTo>
                    <a:pt x="1612" y="3119"/>
                  </a:lnTo>
                  <a:lnTo>
                    <a:pt x="1604" y="3153"/>
                  </a:lnTo>
                  <a:lnTo>
                    <a:pt x="1598" y="3188"/>
                  </a:lnTo>
                  <a:lnTo>
                    <a:pt x="1597" y="3206"/>
                  </a:lnTo>
                  <a:lnTo>
                    <a:pt x="1595" y="3223"/>
                  </a:lnTo>
                  <a:lnTo>
                    <a:pt x="1595" y="3223"/>
                  </a:lnTo>
                  <a:lnTo>
                    <a:pt x="1597" y="3226"/>
                  </a:lnTo>
                  <a:lnTo>
                    <a:pt x="1598" y="3228"/>
                  </a:lnTo>
                  <a:lnTo>
                    <a:pt x="1600" y="3230"/>
                  </a:lnTo>
                  <a:lnTo>
                    <a:pt x="1603" y="3231"/>
                  </a:lnTo>
                  <a:lnTo>
                    <a:pt x="1607" y="3230"/>
                  </a:lnTo>
                  <a:lnTo>
                    <a:pt x="1609" y="3228"/>
                  </a:lnTo>
                  <a:lnTo>
                    <a:pt x="1611" y="3226"/>
                  </a:lnTo>
                  <a:lnTo>
                    <a:pt x="1611" y="3223"/>
                  </a:lnTo>
                  <a:lnTo>
                    <a:pt x="1611" y="3223"/>
                  </a:lnTo>
                  <a:lnTo>
                    <a:pt x="1612" y="3197"/>
                  </a:lnTo>
                  <a:lnTo>
                    <a:pt x="1616" y="3170"/>
                  </a:lnTo>
                  <a:lnTo>
                    <a:pt x="1619" y="3144"/>
                  </a:lnTo>
                  <a:lnTo>
                    <a:pt x="1626" y="3117"/>
                  </a:lnTo>
                  <a:lnTo>
                    <a:pt x="1638" y="3064"/>
                  </a:lnTo>
                  <a:lnTo>
                    <a:pt x="1651" y="3013"/>
                  </a:lnTo>
                  <a:lnTo>
                    <a:pt x="1651" y="3013"/>
                  </a:lnTo>
                  <a:lnTo>
                    <a:pt x="1669" y="2945"/>
                  </a:lnTo>
                  <a:lnTo>
                    <a:pt x="1686" y="2877"/>
                  </a:lnTo>
                  <a:lnTo>
                    <a:pt x="1705" y="2809"/>
                  </a:lnTo>
                  <a:lnTo>
                    <a:pt x="1724" y="2740"/>
                  </a:lnTo>
                  <a:lnTo>
                    <a:pt x="1724" y="2740"/>
                  </a:lnTo>
                  <a:lnTo>
                    <a:pt x="1737" y="2695"/>
                  </a:lnTo>
                  <a:lnTo>
                    <a:pt x="1744" y="2672"/>
                  </a:lnTo>
                  <a:lnTo>
                    <a:pt x="1753" y="2651"/>
                  </a:lnTo>
                  <a:lnTo>
                    <a:pt x="1763" y="2630"/>
                  </a:lnTo>
                  <a:lnTo>
                    <a:pt x="1769" y="2619"/>
                  </a:lnTo>
                  <a:lnTo>
                    <a:pt x="1777" y="2611"/>
                  </a:lnTo>
                  <a:lnTo>
                    <a:pt x="1784" y="2602"/>
                  </a:lnTo>
                  <a:lnTo>
                    <a:pt x="1792" y="2594"/>
                  </a:lnTo>
                  <a:lnTo>
                    <a:pt x="1802" y="2587"/>
                  </a:lnTo>
                  <a:lnTo>
                    <a:pt x="1812" y="2580"/>
                  </a:lnTo>
                  <a:lnTo>
                    <a:pt x="1812" y="2580"/>
                  </a:lnTo>
                  <a:lnTo>
                    <a:pt x="1831" y="2573"/>
                  </a:lnTo>
                  <a:lnTo>
                    <a:pt x="1849" y="2565"/>
                  </a:lnTo>
                  <a:lnTo>
                    <a:pt x="1868" y="2556"/>
                  </a:lnTo>
                  <a:lnTo>
                    <a:pt x="1876" y="2551"/>
                  </a:lnTo>
                  <a:lnTo>
                    <a:pt x="1884" y="2546"/>
                  </a:lnTo>
                  <a:lnTo>
                    <a:pt x="1884" y="2546"/>
                  </a:lnTo>
                  <a:lnTo>
                    <a:pt x="1894" y="2538"/>
                  </a:lnTo>
                  <a:lnTo>
                    <a:pt x="1902" y="2527"/>
                  </a:lnTo>
                  <a:lnTo>
                    <a:pt x="1909" y="2517"/>
                  </a:lnTo>
                  <a:lnTo>
                    <a:pt x="1916" y="2506"/>
                  </a:lnTo>
                  <a:lnTo>
                    <a:pt x="1919" y="2493"/>
                  </a:lnTo>
                  <a:lnTo>
                    <a:pt x="1923" y="2482"/>
                  </a:lnTo>
                  <a:lnTo>
                    <a:pt x="1927" y="2469"/>
                  </a:lnTo>
                  <a:lnTo>
                    <a:pt x="1929" y="2457"/>
                  </a:lnTo>
                  <a:lnTo>
                    <a:pt x="1929" y="2457"/>
                  </a:lnTo>
                  <a:lnTo>
                    <a:pt x="1932" y="2434"/>
                  </a:lnTo>
                  <a:lnTo>
                    <a:pt x="1933" y="2413"/>
                  </a:lnTo>
                  <a:lnTo>
                    <a:pt x="1933" y="2369"/>
                  </a:lnTo>
                  <a:lnTo>
                    <a:pt x="1933" y="2369"/>
                  </a:lnTo>
                  <a:lnTo>
                    <a:pt x="1933" y="2308"/>
                  </a:lnTo>
                  <a:lnTo>
                    <a:pt x="1936" y="2246"/>
                  </a:lnTo>
                  <a:lnTo>
                    <a:pt x="1936" y="2246"/>
                  </a:lnTo>
                  <a:lnTo>
                    <a:pt x="1938" y="2188"/>
                  </a:lnTo>
                  <a:lnTo>
                    <a:pt x="1943" y="2130"/>
                  </a:lnTo>
                  <a:lnTo>
                    <a:pt x="1953" y="2014"/>
                  </a:lnTo>
                  <a:lnTo>
                    <a:pt x="1953" y="2014"/>
                  </a:lnTo>
                  <a:lnTo>
                    <a:pt x="1963" y="1898"/>
                  </a:lnTo>
                  <a:lnTo>
                    <a:pt x="1968" y="1839"/>
                  </a:lnTo>
                  <a:lnTo>
                    <a:pt x="1971" y="1781"/>
                  </a:lnTo>
                  <a:lnTo>
                    <a:pt x="1975" y="1723"/>
                  </a:lnTo>
                  <a:lnTo>
                    <a:pt x="1975" y="1664"/>
                  </a:lnTo>
                  <a:lnTo>
                    <a:pt x="1975" y="1606"/>
                  </a:lnTo>
                  <a:lnTo>
                    <a:pt x="1972" y="1547"/>
                  </a:lnTo>
                  <a:lnTo>
                    <a:pt x="1972" y="1547"/>
                  </a:lnTo>
                  <a:lnTo>
                    <a:pt x="1970" y="1498"/>
                  </a:lnTo>
                  <a:lnTo>
                    <a:pt x="1965" y="1448"/>
                  </a:lnTo>
                  <a:lnTo>
                    <a:pt x="1957" y="1399"/>
                  </a:lnTo>
                  <a:lnTo>
                    <a:pt x="1950" y="1350"/>
                  </a:lnTo>
                  <a:lnTo>
                    <a:pt x="1940" y="1302"/>
                  </a:lnTo>
                  <a:lnTo>
                    <a:pt x="1928" y="1253"/>
                  </a:lnTo>
                  <a:lnTo>
                    <a:pt x="1916" y="1205"/>
                  </a:lnTo>
                  <a:lnTo>
                    <a:pt x="1902" y="1157"/>
                  </a:lnTo>
                  <a:lnTo>
                    <a:pt x="1887" y="1109"/>
                  </a:lnTo>
                  <a:lnTo>
                    <a:pt x="1870" y="1061"/>
                  </a:lnTo>
                  <a:lnTo>
                    <a:pt x="1853" y="1015"/>
                  </a:lnTo>
                  <a:lnTo>
                    <a:pt x="1835" y="969"/>
                  </a:lnTo>
                  <a:lnTo>
                    <a:pt x="1815" y="923"/>
                  </a:lnTo>
                  <a:lnTo>
                    <a:pt x="1795" y="877"/>
                  </a:lnTo>
                  <a:lnTo>
                    <a:pt x="1773" y="833"/>
                  </a:lnTo>
                  <a:lnTo>
                    <a:pt x="1750" y="789"/>
                  </a:lnTo>
                  <a:lnTo>
                    <a:pt x="1750" y="789"/>
                  </a:lnTo>
                  <a:lnTo>
                    <a:pt x="1728" y="748"/>
                  </a:lnTo>
                  <a:lnTo>
                    <a:pt x="1704" y="705"/>
                  </a:lnTo>
                  <a:lnTo>
                    <a:pt x="1679" y="664"/>
                  </a:lnTo>
                  <a:lnTo>
                    <a:pt x="1652" y="624"/>
                  </a:lnTo>
                  <a:lnTo>
                    <a:pt x="1624" y="585"/>
                  </a:lnTo>
                  <a:lnTo>
                    <a:pt x="1595" y="546"/>
                  </a:lnTo>
                  <a:lnTo>
                    <a:pt x="1566" y="509"/>
                  </a:lnTo>
                  <a:lnTo>
                    <a:pt x="1535" y="473"/>
                  </a:lnTo>
                  <a:lnTo>
                    <a:pt x="1503" y="437"/>
                  </a:lnTo>
                  <a:lnTo>
                    <a:pt x="1469" y="402"/>
                  </a:lnTo>
                  <a:lnTo>
                    <a:pt x="1435" y="369"/>
                  </a:lnTo>
                  <a:lnTo>
                    <a:pt x="1400" y="337"/>
                  </a:lnTo>
                  <a:lnTo>
                    <a:pt x="1363" y="306"/>
                  </a:lnTo>
                  <a:lnTo>
                    <a:pt x="1326" y="276"/>
                  </a:lnTo>
                  <a:lnTo>
                    <a:pt x="1287" y="247"/>
                  </a:lnTo>
                  <a:lnTo>
                    <a:pt x="1248" y="221"/>
                  </a:lnTo>
                  <a:lnTo>
                    <a:pt x="1248" y="221"/>
                  </a:lnTo>
                  <a:lnTo>
                    <a:pt x="1205" y="193"/>
                  </a:lnTo>
                  <a:lnTo>
                    <a:pt x="1161" y="168"/>
                  </a:lnTo>
                  <a:lnTo>
                    <a:pt x="1115" y="144"/>
                  </a:lnTo>
                  <a:lnTo>
                    <a:pt x="1070" y="121"/>
                  </a:lnTo>
                  <a:lnTo>
                    <a:pt x="1023" y="101"/>
                  </a:lnTo>
                  <a:lnTo>
                    <a:pt x="977" y="82"/>
                  </a:lnTo>
                  <a:lnTo>
                    <a:pt x="929" y="66"/>
                  </a:lnTo>
                  <a:lnTo>
                    <a:pt x="879" y="50"/>
                  </a:lnTo>
                  <a:lnTo>
                    <a:pt x="830" y="37"/>
                  </a:lnTo>
                  <a:lnTo>
                    <a:pt x="781" y="25"/>
                  </a:lnTo>
                  <a:lnTo>
                    <a:pt x="732" y="16"/>
                  </a:lnTo>
                  <a:lnTo>
                    <a:pt x="682" y="9"/>
                  </a:lnTo>
                  <a:lnTo>
                    <a:pt x="631" y="4"/>
                  </a:lnTo>
                  <a:lnTo>
                    <a:pt x="581" y="1"/>
                  </a:lnTo>
                  <a:lnTo>
                    <a:pt x="529" y="0"/>
                  </a:lnTo>
                  <a:lnTo>
                    <a:pt x="479" y="1"/>
                  </a:lnTo>
                  <a:lnTo>
                    <a:pt x="479" y="1"/>
                  </a:lnTo>
                  <a:lnTo>
                    <a:pt x="443" y="4"/>
                  </a:lnTo>
                  <a:lnTo>
                    <a:pt x="409" y="8"/>
                  </a:lnTo>
                  <a:lnTo>
                    <a:pt x="374" y="14"/>
                  </a:lnTo>
                  <a:lnTo>
                    <a:pt x="340" y="20"/>
                  </a:lnTo>
                  <a:lnTo>
                    <a:pt x="306" y="28"/>
                  </a:lnTo>
                  <a:lnTo>
                    <a:pt x="272" y="38"/>
                  </a:lnTo>
                  <a:lnTo>
                    <a:pt x="239" y="48"/>
                  </a:lnTo>
                  <a:lnTo>
                    <a:pt x="206" y="59"/>
                  </a:lnTo>
                  <a:lnTo>
                    <a:pt x="206" y="59"/>
                  </a:lnTo>
                  <a:lnTo>
                    <a:pt x="175" y="72"/>
                  </a:lnTo>
                  <a:lnTo>
                    <a:pt x="145" y="86"/>
                  </a:lnTo>
                  <a:lnTo>
                    <a:pt x="116" y="102"/>
                  </a:lnTo>
                  <a:lnTo>
                    <a:pt x="87" y="121"/>
                  </a:lnTo>
                  <a:lnTo>
                    <a:pt x="73" y="131"/>
                  </a:lnTo>
                  <a:lnTo>
                    <a:pt x="60" y="141"/>
                  </a:lnTo>
                  <a:lnTo>
                    <a:pt x="48" y="153"/>
                  </a:lnTo>
                  <a:lnTo>
                    <a:pt x="36" y="165"/>
                  </a:lnTo>
                  <a:lnTo>
                    <a:pt x="26" y="178"/>
                  </a:lnTo>
                  <a:lnTo>
                    <a:pt x="16" y="192"/>
                  </a:lnTo>
                  <a:lnTo>
                    <a:pt x="7" y="205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0" y="227"/>
                  </a:lnTo>
                  <a:lnTo>
                    <a:pt x="1" y="229"/>
                  </a:lnTo>
                  <a:lnTo>
                    <a:pt x="3" y="231"/>
                  </a:lnTo>
                  <a:lnTo>
                    <a:pt x="6" y="232"/>
                  </a:lnTo>
                  <a:lnTo>
                    <a:pt x="8" y="232"/>
                  </a:lnTo>
                  <a:lnTo>
                    <a:pt x="11" y="231"/>
                  </a:lnTo>
                  <a:lnTo>
                    <a:pt x="13" y="228"/>
                  </a:lnTo>
                  <a:lnTo>
                    <a:pt x="13" y="2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4" name="Freeform 133">
              <a:extLst>
                <a:ext uri="{FF2B5EF4-FFF2-40B4-BE49-F238E27FC236}">
                  <a16:creationId xmlns:a16="http://schemas.microsoft.com/office/drawing/2014/main" id="{575D046D-5FCE-48EF-0BB1-4A34C99C1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6" y="1140"/>
              <a:ext cx="70" cy="373"/>
            </a:xfrm>
            <a:custGeom>
              <a:avLst/>
              <a:gdLst>
                <a:gd name="T0" fmla="*/ 192 w 209"/>
                <a:gd name="T1" fmla="*/ 6 h 1119"/>
                <a:gd name="T2" fmla="*/ 192 w 209"/>
                <a:gd name="T3" fmla="*/ 6 h 1119"/>
                <a:gd name="T4" fmla="*/ 193 w 209"/>
                <a:gd name="T5" fmla="*/ 74 h 1119"/>
                <a:gd name="T6" fmla="*/ 194 w 209"/>
                <a:gd name="T7" fmla="*/ 143 h 1119"/>
                <a:gd name="T8" fmla="*/ 193 w 209"/>
                <a:gd name="T9" fmla="*/ 211 h 1119"/>
                <a:gd name="T10" fmla="*/ 190 w 209"/>
                <a:gd name="T11" fmla="*/ 280 h 1119"/>
                <a:gd name="T12" fmla="*/ 185 w 209"/>
                <a:gd name="T13" fmla="*/ 348 h 1119"/>
                <a:gd name="T14" fmla="*/ 178 w 209"/>
                <a:gd name="T15" fmla="*/ 416 h 1119"/>
                <a:gd name="T16" fmla="*/ 169 w 209"/>
                <a:gd name="T17" fmla="*/ 484 h 1119"/>
                <a:gd name="T18" fmla="*/ 156 w 209"/>
                <a:gd name="T19" fmla="*/ 551 h 1119"/>
                <a:gd name="T20" fmla="*/ 156 w 209"/>
                <a:gd name="T21" fmla="*/ 551 h 1119"/>
                <a:gd name="T22" fmla="*/ 141 w 209"/>
                <a:gd name="T23" fmla="*/ 621 h 1119"/>
                <a:gd name="T24" fmla="*/ 125 w 209"/>
                <a:gd name="T25" fmla="*/ 693 h 1119"/>
                <a:gd name="T26" fmla="*/ 106 w 209"/>
                <a:gd name="T27" fmla="*/ 762 h 1119"/>
                <a:gd name="T28" fmla="*/ 86 w 209"/>
                <a:gd name="T29" fmla="*/ 833 h 1119"/>
                <a:gd name="T30" fmla="*/ 66 w 209"/>
                <a:gd name="T31" fmla="*/ 902 h 1119"/>
                <a:gd name="T32" fmla="*/ 44 w 209"/>
                <a:gd name="T33" fmla="*/ 972 h 1119"/>
                <a:gd name="T34" fmla="*/ 0 w 209"/>
                <a:gd name="T35" fmla="*/ 1110 h 1119"/>
                <a:gd name="T36" fmla="*/ 0 w 209"/>
                <a:gd name="T37" fmla="*/ 1110 h 1119"/>
                <a:gd name="T38" fmla="*/ 0 w 209"/>
                <a:gd name="T39" fmla="*/ 1113 h 1119"/>
                <a:gd name="T40" fmla="*/ 0 w 209"/>
                <a:gd name="T41" fmla="*/ 1115 h 1119"/>
                <a:gd name="T42" fmla="*/ 3 w 209"/>
                <a:gd name="T43" fmla="*/ 1118 h 1119"/>
                <a:gd name="T44" fmla="*/ 5 w 209"/>
                <a:gd name="T45" fmla="*/ 1119 h 1119"/>
                <a:gd name="T46" fmla="*/ 8 w 209"/>
                <a:gd name="T47" fmla="*/ 1119 h 1119"/>
                <a:gd name="T48" fmla="*/ 10 w 209"/>
                <a:gd name="T49" fmla="*/ 1119 h 1119"/>
                <a:gd name="T50" fmla="*/ 13 w 209"/>
                <a:gd name="T51" fmla="*/ 1117 h 1119"/>
                <a:gd name="T52" fmla="*/ 15 w 209"/>
                <a:gd name="T53" fmla="*/ 1114 h 1119"/>
                <a:gd name="T54" fmla="*/ 15 w 209"/>
                <a:gd name="T55" fmla="*/ 1114 h 1119"/>
                <a:gd name="T56" fmla="*/ 59 w 209"/>
                <a:gd name="T57" fmla="*/ 974 h 1119"/>
                <a:gd name="T58" fmla="*/ 81 w 209"/>
                <a:gd name="T59" fmla="*/ 904 h 1119"/>
                <a:gd name="T60" fmla="*/ 102 w 209"/>
                <a:gd name="T61" fmla="*/ 833 h 1119"/>
                <a:gd name="T62" fmla="*/ 122 w 209"/>
                <a:gd name="T63" fmla="*/ 761 h 1119"/>
                <a:gd name="T64" fmla="*/ 140 w 209"/>
                <a:gd name="T65" fmla="*/ 690 h 1119"/>
                <a:gd name="T66" fmla="*/ 158 w 209"/>
                <a:gd name="T67" fmla="*/ 619 h 1119"/>
                <a:gd name="T68" fmla="*/ 173 w 209"/>
                <a:gd name="T69" fmla="*/ 547 h 1119"/>
                <a:gd name="T70" fmla="*/ 173 w 209"/>
                <a:gd name="T71" fmla="*/ 547 h 1119"/>
                <a:gd name="T72" fmla="*/ 185 w 209"/>
                <a:gd name="T73" fmla="*/ 480 h 1119"/>
                <a:gd name="T74" fmla="*/ 194 w 209"/>
                <a:gd name="T75" fmla="*/ 413 h 1119"/>
                <a:gd name="T76" fmla="*/ 200 w 209"/>
                <a:gd name="T77" fmla="*/ 345 h 1119"/>
                <a:gd name="T78" fmla="*/ 205 w 209"/>
                <a:gd name="T79" fmla="*/ 277 h 1119"/>
                <a:gd name="T80" fmla="*/ 208 w 209"/>
                <a:gd name="T81" fmla="*/ 210 h 1119"/>
                <a:gd name="T82" fmla="*/ 209 w 209"/>
                <a:gd name="T83" fmla="*/ 142 h 1119"/>
                <a:gd name="T84" fmla="*/ 208 w 209"/>
                <a:gd name="T85" fmla="*/ 74 h 1119"/>
                <a:gd name="T86" fmla="*/ 207 w 209"/>
                <a:gd name="T87" fmla="*/ 6 h 1119"/>
                <a:gd name="T88" fmla="*/ 207 w 209"/>
                <a:gd name="T89" fmla="*/ 6 h 1119"/>
                <a:gd name="T90" fmla="*/ 205 w 209"/>
                <a:gd name="T91" fmla="*/ 3 h 1119"/>
                <a:gd name="T92" fmla="*/ 204 w 209"/>
                <a:gd name="T93" fmla="*/ 1 h 1119"/>
                <a:gd name="T94" fmla="*/ 202 w 209"/>
                <a:gd name="T95" fmla="*/ 0 h 1119"/>
                <a:gd name="T96" fmla="*/ 198 w 209"/>
                <a:gd name="T97" fmla="*/ 0 h 1119"/>
                <a:gd name="T98" fmla="*/ 195 w 209"/>
                <a:gd name="T99" fmla="*/ 0 h 1119"/>
                <a:gd name="T100" fmla="*/ 193 w 209"/>
                <a:gd name="T101" fmla="*/ 1 h 1119"/>
                <a:gd name="T102" fmla="*/ 192 w 209"/>
                <a:gd name="T103" fmla="*/ 3 h 1119"/>
                <a:gd name="T104" fmla="*/ 192 w 209"/>
                <a:gd name="T105" fmla="*/ 6 h 1119"/>
                <a:gd name="T106" fmla="*/ 192 w 209"/>
                <a:gd name="T107" fmla="*/ 6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9" h="1119">
                  <a:moveTo>
                    <a:pt x="192" y="6"/>
                  </a:moveTo>
                  <a:lnTo>
                    <a:pt x="192" y="6"/>
                  </a:lnTo>
                  <a:lnTo>
                    <a:pt x="193" y="74"/>
                  </a:lnTo>
                  <a:lnTo>
                    <a:pt x="194" y="143"/>
                  </a:lnTo>
                  <a:lnTo>
                    <a:pt x="193" y="211"/>
                  </a:lnTo>
                  <a:lnTo>
                    <a:pt x="190" y="280"/>
                  </a:lnTo>
                  <a:lnTo>
                    <a:pt x="185" y="348"/>
                  </a:lnTo>
                  <a:lnTo>
                    <a:pt x="178" y="416"/>
                  </a:lnTo>
                  <a:lnTo>
                    <a:pt x="169" y="484"/>
                  </a:lnTo>
                  <a:lnTo>
                    <a:pt x="156" y="551"/>
                  </a:lnTo>
                  <a:lnTo>
                    <a:pt x="156" y="551"/>
                  </a:lnTo>
                  <a:lnTo>
                    <a:pt x="141" y="621"/>
                  </a:lnTo>
                  <a:lnTo>
                    <a:pt x="125" y="693"/>
                  </a:lnTo>
                  <a:lnTo>
                    <a:pt x="106" y="762"/>
                  </a:lnTo>
                  <a:lnTo>
                    <a:pt x="86" y="833"/>
                  </a:lnTo>
                  <a:lnTo>
                    <a:pt x="66" y="902"/>
                  </a:lnTo>
                  <a:lnTo>
                    <a:pt x="44" y="972"/>
                  </a:lnTo>
                  <a:lnTo>
                    <a:pt x="0" y="1110"/>
                  </a:lnTo>
                  <a:lnTo>
                    <a:pt x="0" y="1110"/>
                  </a:lnTo>
                  <a:lnTo>
                    <a:pt x="0" y="1113"/>
                  </a:lnTo>
                  <a:lnTo>
                    <a:pt x="0" y="1115"/>
                  </a:lnTo>
                  <a:lnTo>
                    <a:pt x="3" y="1118"/>
                  </a:lnTo>
                  <a:lnTo>
                    <a:pt x="5" y="1119"/>
                  </a:lnTo>
                  <a:lnTo>
                    <a:pt x="8" y="1119"/>
                  </a:lnTo>
                  <a:lnTo>
                    <a:pt x="10" y="1119"/>
                  </a:lnTo>
                  <a:lnTo>
                    <a:pt x="13" y="1117"/>
                  </a:lnTo>
                  <a:lnTo>
                    <a:pt x="15" y="1114"/>
                  </a:lnTo>
                  <a:lnTo>
                    <a:pt x="15" y="1114"/>
                  </a:lnTo>
                  <a:lnTo>
                    <a:pt x="59" y="974"/>
                  </a:lnTo>
                  <a:lnTo>
                    <a:pt x="81" y="904"/>
                  </a:lnTo>
                  <a:lnTo>
                    <a:pt x="102" y="833"/>
                  </a:lnTo>
                  <a:lnTo>
                    <a:pt x="122" y="761"/>
                  </a:lnTo>
                  <a:lnTo>
                    <a:pt x="140" y="690"/>
                  </a:lnTo>
                  <a:lnTo>
                    <a:pt x="158" y="619"/>
                  </a:lnTo>
                  <a:lnTo>
                    <a:pt x="173" y="547"/>
                  </a:lnTo>
                  <a:lnTo>
                    <a:pt x="173" y="547"/>
                  </a:lnTo>
                  <a:lnTo>
                    <a:pt x="185" y="480"/>
                  </a:lnTo>
                  <a:lnTo>
                    <a:pt x="194" y="413"/>
                  </a:lnTo>
                  <a:lnTo>
                    <a:pt x="200" y="345"/>
                  </a:lnTo>
                  <a:lnTo>
                    <a:pt x="205" y="277"/>
                  </a:lnTo>
                  <a:lnTo>
                    <a:pt x="208" y="210"/>
                  </a:lnTo>
                  <a:lnTo>
                    <a:pt x="209" y="142"/>
                  </a:lnTo>
                  <a:lnTo>
                    <a:pt x="208" y="74"/>
                  </a:lnTo>
                  <a:lnTo>
                    <a:pt x="207" y="6"/>
                  </a:lnTo>
                  <a:lnTo>
                    <a:pt x="207" y="6"/>
                  </a:lnTo>
                  <a:lnTo>
                    <a:pt x="205" y="3"/>
                  </a:lnTo>
                  <a:lnTo>
                    <a:pt x="204" y="1"/>
                  </a:lnTo>
                  <a:lnTo>
                    <a:pt x="202" y="0"/>
                  </a:lnTo>
                  <a:lnTo>
                    <a:pt x="198" y="0"/>
                  </a:lnTo>
                  <a:lnTo>
                    <a:pt x="195" y="0"/>
                  </a:lnTo>
                  <a:lnTo>
                    <a:pt x="193" y="1"/>
                  </a:lnTo>
                  <a:lnTo>
                    <a:pt x="192" y="3"/>
                  </a:lnTo>
                  <a:lnTo>
                    <a:pt x="192" y="6"/>
                  </a:lnTo>
                  <a:lnTo>
                    <a:pt x="192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5" name="Freeform 134">
              <a:extLst>
                <a:ext uri="{FF2B5EF4-FFF2-40B4-BE49-F238E27FC236}">
                  <a16:creationId xmlns:a16="http://schemas.microsoft.com/office/drawing/2014/main" id="{5EBF430D-4192-D4B4-74E3-8566A7580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843"/>
              <a:ext cx="181" cy="456"/>
            </a:xfrm>
            <a:custGeom>
              <a:avLst/>
              <a:gdLst>
                <a:gd name="T0" fmla="*/ 187 w 542"/>
                <a:gd name="T1" fmla="*/ 102 h 1369"/>
                <a:gd name="T2" fmla="*/ 232 w 542"/>
                <a:gd name="T3" fmla="*/ 56 h 1369"/>
                <a:gd name="T4" fmla="*/ 287 w 542"/>
                <a:gd name="T5" fmla="*/ 25 h 1369"/>
                <a:gd name="T6" fmla="*/ 320 w 542"/>
                <a:gd name="T7" fmla="*/ 16 h 1369"/>
                <a:gd name="T8" fmla="*/ 353 w 542"/>
                <a:gd name="T9" fmla="*/ 16 h 1369"/>
                <a:gd name="T10" fmla="*/ 383 w 542"/>
                <a:gd name="T11" fmla="*/ 25 h 1369"/>
                <a:gd name="T12" fmla="*/ 411 w 542"/>
                <a:gd name="T13" fmla="*/ 40 h 1369"/>
                <a:gd name="T14" fmla="*/ 455 w 542"/>
                <a:gd name="T15" fmla="*/ 87 h 1369"/>
                <a:gd name="T16" fmla="*/ 479 w 542"/>
                <a:gd name="T17" fmla="*/ 127 h 1369"/>
                <a:gd name="T18" fmla="*/ 503 w 542"/>
                <a:gd name="T19" fmla="*/ 191 h 1369"/>
                <a:gd name="T20" fmla="*/ 518 w 542"/>
                <a:gd name="T21" fmla="*/ 261 h 1369"/>
                <a:gd name="T22" fmla="*/ 527 w 542"/>
                <a:gd name="T23" fmla="*/ 355 h 1369"/>
                <a:gd name="T24" fmla="*/ 526 w 542"/>
                <a:gd name="T25" fmla="*/ 448 h 1369"/>
                <a:gd name="T26" fmla="*/ 513 w 542"/>
                <a:gd name="T27" fmla="*/ 596 h 1369"/>
                <a:gd name="T28" fmla="*/ 490 w 542"/>
                <a:gd name="T29" fmla="*/ 742 h 1369"/>
                <a:gd name="T30" fmla="*/ 458 w 542"/>
                <a:gd name="T31" fmla="*/ 892 h 1369"/>
                <a:gd name="T32" fmla="*/ 434 w 542"/>
                <a:gd name="T33" fmla="*/ 972 h 1369"/>
                <a:gd name="T34" fmla="*/ 401 w 542"/>
                <a:gd name="T35" fmla="*/ 1047 h 1369"/>
                <a:gd name="T36" fmla="*/ 359 w 542"/>
                <a:gd name="T37" fmla="*/ 1119 h 1369"/>
                <a:gd name="T38" fmla="*/ 311 w 542"/>
                <a:gd name="T39" fmla="*/ 1188 h 1369"/>
                <a:gd name="T40" fmla="*/ 251 w 542"/>
                <a:gd name="T41" fmla="*/ 1260 h 1369"/>
                <a:gd name="T42" fmla="*/ 198 w 542"/>
                <a:gd name="T43" fmla="*/ 1307 h 1369"/>
                <a:gd name="T44" fmla="*/ 160 w 542"/>
                <a:gd name="T45" fmla="*/ 1331 h 1369"/>
                <a:gd name="T46" fmla="*/ 101 w 542"/>
                <a:gd name="T47" fmla="*/ 1352 h 1369"/>
                <a:gd name="T48" fmla="*/ 76 w 542"/>
                <a:gd name="T49" fmla="*/ 1354 h 1369"/>
                <a:gd name="T50" fmla="*/ 43 w 542"/>
                <a:gd name="T51" fmla="*/ 1343 h 1369"/>
                <a:gd name="T52" fmla="*/ 15 w 542"/>
                <a:gd name="T53" fmla="*/ 1317 h 1369"/>
                <a:gd name="T54" fmla="*/ 10 w 542"/>
                <a:gd name="T55" fmla="*/ 1315 h 1369"/>
                <a:gd name="T56" fmla="*/ 3 w 542"/>
                <a:gd name="T57" fmla="*/ 1317 h 1369"/>
                <a:gd name="T58" fmla="*/ 3 w 542"/>
                <a:gd name="T59" fmla="*/ 1325 h 1369"/>
                <a:gd name="T60" fmla="*/ 23 w 542"/>
                <a:gd name="T61" fmla="*/ 1349 h 1369"/>
                <a:gd name="T62" fmla="*/ 40 w 542"/>
                <a:gd name="T63" fmla="*/ 1362 h 1369"/>
                <a:gd name="T64" fmla="*/ 57 w 542"/>
                <a:gd name="T65" fmla="*/ 1367 h 1369"/>
                <a:gd name="T66" fmla="*/ 100 w 542"/>
                <a:gd name="T67" fmla="*/ 1367 h 1369"/>
                <a:gd name="T68" fmla="*/ 135 w 542"/>
                <a:gd name="T69" fmla="*/ 1359 h 1369"/>
                <a:gd name="T70" fmla="*/ 187 w 542"/>
                <a:gd name="T71" fmla="*/ 1333 h 1369"/>
                <a:gd name="T72" fmla="*/ 247 w 542"/>
                <a:gd name="T73" fmla="*/ 1284 h 1369"/>
                <a:gd name="T74" fmla="*/ 305 w 542"/>
                <a:gd name="T75" fmla="*/ 1221 h 1369"/>
                <a:gd name="T76" fmla="*/ 382 w 542"/>
                <a:gd name="T77" fmla="*/ 1114 h 1369"/>
                <a:gd name="T78" fmla="*/ 440 w 542"/>
                <a:gd name="T79" fmla="*/ 998 h 1369"/>
                <a:gd name="T80" fmla="*/ 458 w 542"/>
                <a:gd name="T81" fmla="*/ 950 h 1369"/>
                <a:gd name="T82" fmla="*/ 495 w 542"/>
                <a:gd name="T83" fmla="*/ 799 h 1369"/>
                <a:gd name="T84" fmla="*/ 528 w 542"/>
                <a:gd name="T85" fmla="*/ 593 h 1369"/>
                <a:gd name="T86" fmla="*/ 538 w 542"/>
                <a:gd name="T87" fmla="*/ 504 h 1369"/>
                <a:gd name="T88" fmla="*/ 542 w 542"/>
                <a:gd name="T89" fmla="*/ 369 h 1369"/>
                <a:gd name="T90" fmla="*/ 527 w 542"/>
                <a:gd name="T91" fmla="*/ 235 h 1369"/>
                <a:gd name="T92" fmla="*/ 511 w 542"/>
                <a:gd name="T93" fmla="*/ 167 h 1369"/>
                <a:gd name="T94" fmla="*/ 490 w 542"/>
                <a:gd name="T95" fmla="*/ 117 h 1369"/>
                <a:gd name="T96" fmla="*/ 464 w 542"/>
                <a:gd name="T97" fmla="*/ 70 h 1369"/>
                <a:gd name="T98" fmla="*/ 427 w 542"/>
                <a:gd name="T99" fmla="*/ 32 h 1369"/>
                <a:gd name="T100" fmla="*/ 381 w 542"/>
                <a:gd name="T101" fmla="*/ 7 h 1369"/>
                <a:gd name="T102" fmla="*/ 348 w 542"/>
                <a:gd name="T103" fmla="*/ 0 h 1369"/>
                <a:gd name="T104" fmla="*/ 300 w 542"/>
                <a:gd name="T105" fmla="*/ 5 h 1369"/>
                <a:gd name="T106" fmla="*/ 256 w 542"/>
                <a:gd name="T107" fmla="*/ 22 h 1369"/>
                <a:gd name="T108" fmla="*/ 214 w 542"/>
                <a:gd name="T109" fmla="*/ 51 h 1369"/>
                <a:gd name="T110" fmla="*/ 179 w 542"/>
                <a:gd name="T111" fmla="*/ 87 h 1369"/>
                <a:gd name="T112" fmla="*/ 160 w 542"/>
                <a:gd name="T113" fmla="*/ 112 h 1369"/>
                <a:gd name="T114" fmla="*/ 160 w 542"/>
                <a:gd name="T115" fmla="*/ 119 h 1369"/>
                <a:gd name="T116" fmla="*/ 169 w 542"/>
                <a:gd name="T117" fmla="*/ 123 h 1369"/>
                <a:gd name="T118" fmla="*/ 174 w 542"/>
                <a:gd name="T119" fmla="*/ 119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2" h="1369">
                  <a:moveTo>
                    <a:pt x="174" y="119"/>
                  </a:moveTo>
                  <a:lnTo>
                    <a:pt x="174" y="119"/>
                  </a:lnTo>
                  <a:lnTo>
                    <a:pt x="187" y="102"/>
                  </a:lnTo>
                  <a:lnTo>
                    <a:pt x="200" y="85"/>
                  </a:lnTo>
                  <a:lnTo>
                    <a:pt x="216" y="70"/>
                  </a:lnTo>
                  <a:lnTo>
                    <a:pt x="232" y="56"/>
                  </a:lnTo>
                  <a:lnTo>
                    <a:pt x="250" y="44"/>
                  </a:lnTo>
                  <a:lnTo>
                    <a:pt x="267" y="34"/>
                  </a:lnTo>
                  <a:lnTo>
                    <a:pt x="287" y="25"/>
                  </a:lnTo>
                  <a:lnTo>
                    <a:pt x="309" y="19"/>
                  </a:lnTo>
                  <a:lnTo>
                    <a:pt x="309" y="19"/>
                  </a:lnTo>
                  <a:lnTo>
                    <a:pt x="320" y="16"/>
                  </a:lnTo>
                  <a:lnTo>
                    <a:pt x="330" y="16"/>
                  </a:lnTo>
                  <a:lnTo>
                    <a:pt x="342" y="16"/>
                  </a:lnTo>
                  <a:lnTo>
                    <a:pt x="353" y="16"/>
                  </a:lnTo>
                  <a:lnTo>
                    <a:pt x="363" y="19"/>
                  </a:lnTo>
                  <a:lnTo>
                    <a:pt x="373" y="21"/>
                  </a:lnTo>
                  <a:lnTo>
                    <a:pt x="383" y="25"/>
                  </a:lnTo>
                  <a:lnTo>
                    <a:pt x="392" y="29"/>
                  </a:lnTo>
                  <a:lnTo>
                    <a:pt x="402" y="34"/>
                  </a:lnTo>
                  <a:lnTo>
                    <a:pt x="411" y="40"/>
                  </a:lnTo>
                  <a:lnTo>
                    <a:pt x="427" y="53"/>
                  </a:lnTo>
                  <a:lnTo>
                    <a:pt x="442" y="69"/>
                  </a:lnTo>
                  <a:lnTo>
                    <a:pt x="455" y="87"/>
                  </a:lnTo>
                  <a:lnTo>
                    <a:pt x="455" y="87"/>
                  </a:lnTo>
                  <a:lnTo>
                    <a:pt x="468" y="106"/>
                  </a:lnTo>
                  <a:lnTo>
                    <a:pt x="479" y="127"/>
                  </a:lnTo>
                  <a:lnTo>
                    <a:pt x="488" y="147"/>
                  </a:lnTo>
                  <a:lnTo>
                    <a:pt x="497" y="170"/>
                  </a:lnTo>
                  <a:lnTo>
                    <a:pt x="503" y="191"/>
                  </a:lnTo>
                  <a:lnTo>
                    <a:pt x="509" y="214"/>
                  </a:lnTo>
                  <a:lnTo>
                    <a:pt x="514" y="238"/>
                  </a:lnTo>
                  <a:lnTo>
                    <a:pt x="518" y="261"/>
                  </a:lnTo>
                  <a:lnTo>
                    <a:pt x="522" y="285"/>
                  </a:lnTo>
                  <a:lnTo>
                    <a:pt x="523" y="309"/>
                  </a:lnTo>
                  <a:lnTo>
                    <a:pt x="527" y="355"/>
                  </a:lnTo>
                  <a:lnTo>
                    <a:pt x="527" y="403"/>
                  </a:lnTo>
                  <a:lnTo>
                    <a:pt x="526" y="448"/>
                  </a:lnTo>
                  <a:lnTo>
                    <a:pt x="526" y="448"/>
                  </a:lnTo>
                  <a:lnTo>
                    <a:pt x="523" y="498"/>
                  </a:lnTo>
                  <a:lnTo>
                    <a:pt x="519" y="547"/>
                  </a:lnTo>
                  <a:lnTo>
                    <a:pt x="513" y="596"/>
                  </a:lnTo>
                  <a:lnTo>
                    <a:pt x="507" y="645"/>
                  </a:lnTo>
                  <a:lnTo>
                    <a:pt x="498" y="693"/>
                  </a:lnTo>
                  <a:lnTo>
                    <a:pt x="490" y="742"/>
                  </a:lnTo>
                  <a:lnTo>
                    <a:pt x="470" y="838"/>
                  </a:lnTo>
                  <a:lnTo>
                    <a:pt x="470" y="838"/>
                  </a:lnTo>
                  <a:lnTo>
                    <a:pt x="458" y="892"/>
                  </a:lnTo>
                  <a:lnTo>
                    <a:pt x="451" y="919"/>
                  </a:lnTo>
                  <a:lnTo>
                    <a:pt x="442" y="945"/>
                  </a:lnTo>
                  <a:lnTo>
                    <a:pt x="434" y="972"/>
                  </a:lnTo>
                  <a:lnTo>
                    <a:pt x="424" y="997"/>
                  </a:lnTo>
                  <a:lnTo>
                    <a:pt x="413" y="1022"/>
                  </a:lnTo>
                  <a:lnTo>
                    <a:pt x="401" y="1047"/>
                  </a:lnTo>
                  <a:lnTo>
                    <a:pt x="401" y="1047"/>
                  </a:lnTo>
                  <a:lnTo>
                    <a:pt x="382" y="1084"/>
                  </a:lnTo>
                  <a:lnTo>
                    <a:pt x="359" y="1119"/>
                  </a:lnTo>
                  <a:lnTo>
                    <a:pt x="335" y="1154"/>
                  </a:lnTo>
                  <a:lnTo>
                    <a:pt x="311" y="1188"/>
                  </a:lnTo>
                  <a:lnTo>
                    <a:pt x="311" y="1188"/>
                  </a:lnTo>
                  <a:lnTo>
                    <a:pt x="282" y="1225"/>
                  </a:lnTo>
                  <a:lnTo>
                    <a:pt x="266" y="1243"/>
                  </a:lnTo>
                  <a:lnTo>
                    <a:pt x="251" y="1260"/>
                  </a:lnTo>
                  <a:lnTo>
                    <a:pt x="233" y="1277"/>
                  </a:lnTo>
                  <a:lnTo>
                    <a:pt x="216" y="1292"/>
                  </a:lnTo>
                  <a:lnTo>
                    <a:pt x="198" y="1307"/>
                  </a:lnTo>
                  <a:lnTo>
                    <a:pt x="179" y="1320"/>
                  </a:lnTo>
                  <a:lnTo>
                    <a:pt x="179" y="1320"/>
                  </a:lnTo>
                  <a:lnTo>
                    <a:pt x="160" y="1331"/>
                  </a:lnTo>
                  <a:lnTo>
                    <a:pt x="141" y="1340"/>
                  </a:lnTo>
                  <a:lnTo>
                    <a:pt x="122" y="1347"/>
                  </a:lnTo>
                  <a:lnTo>
                    <a:pt x="101" y="1352"/>
                  </a:lnTo>
                  <a:lnTo>
                    <a:pt x="101" y="1352"/>
                  </a:lnTo>
                  <a:lnTo>
                    <a:pt x="88" y="1354"/>
                  </a:lnTo>
                  <a:lnTo>
                    <a:pt x="76" y="1354"/>
                  </a:lnTo>
                  <a:lnTo>
                    <a:pt x="63" y="1352"/>
                  </a:lnTo>
                  <a:lnTo>
                    <a:pt x="53" y="1349"/>
                  </a:lnTo>
                  <a:lnTo>
                    <a:pt x="43" y="1343"/>
                  </a:lnTo>
                  <a:lnTo>
                    <a:pt x="33" y="1336"/>
                  </a:lnTo>
                  <a:lnTo>
                    <a:pt x="24" y="1328"/>
                  </a:lnTo>
                  <a:lnTo>
                    <a:pt x="15" y="1317"/>
                  </a:lnTo>
                  <a:lnTo>
                    <a:pt x="15" y="1317"/>
                  </a:lnTo>
                  <a:lnTo>
                    <a:pt x="13" y="1316"/>
                  </a:lnTo>
                  <a:lnTo>
                    <a:pt x="10" y="1315"/>
                  </a:lnTo>
                  <a:lnTo>
                    <a:pt x="6" y="1315"/>
                  </a:lnTo>
                  <a:lnTo>
                    <a:pt x="4" y="1316"/>
                  </a:lnTo>
                  <a:lnTo>
                    <a:pt x="3" y="1317"/>
                  </a:lnTo>
                  <a:lnTo>
                    <a:pt x="1" y="1320"/>
                  </a:lnTo>
                  <a:lnTo>
                    <a:pt x="0" y="1322"/>
                  </a:lnTo>
                  <a:lnTo>
                    <a:pt x="3" y="1325"/>
                  </a:lnTo>
                  <a:lnTo>
                    <a:pt x="3" y="1325"/>
                  </a:lnTo>
                  <a:lnTo>
                    <a:pt x="11" y="1337"/>
                  </a:lnTo>
                  <a:lnTo>
                    <a:pt x="23" y="1349"/>
                  </a:lnTo>
                  <a:lnTo>
                    <a:pt x="28" y="1354"/>
                  </a:lnTo>
                  <a:lnTo>
                    <a:pt x="34" y="1359"/>
                  </a:lnTo>
                  <a:lnTo>
                    <a:pt x="40" y="1362"/>
                  </a:lnTo>
                  <a:lnTo>
                    <a:pt x="48" y="1365"/>
                  </a:lnTo>
                  <a:lnTo>
                    <a:pt x="48" y="1365"/>
                  </a:lnTo>
                  <a:lnTo>
                    <a:pt x="57" y="1367"/>
                  </a:lnTo>
                  <a:lnTo>
                    <a:pt x="66" y="1369"/>
                  </a:lnTo>
                  <a:lnTo>
                    <a:pt x="82" y="1369"/>
                  </a:lnTo>
                  <a:lnTo>
                    <a:pt x="100" y="1367"/>
                  </a:lnTo>
                  <a:lnTo>
                    <a:pt x="117" y="1365"/>
                  </a:lnTo>
                  <a:lnTo>
                    <a:pt x="117" y="1365"/>
                  </a:lnTo>
                  <a:lnTo>
                    <a:pt x="135" y="1359"/>
                  </a:lnTo>
                  <a:lnTo>
                    <a:pt x="153" y="1352"/>
                  </a:lnTo>
                  <a:lnTo>
                    <a:pt x="170" y="1343"/>
                  </a:lnTo>
                  <a:lnTo>
                    <a:pt x="187" y="1333"/>
                  </a:lnTo>
                  <a:lnTo>
                    <a:pt x="203" y="1322"/>
                  </a:lnTo>
                  <a:lnTo>
                    <a:pt x="218" y="1309"/>
                  </a:lnTo>
                  <a:lnTo>
                    <a:pt x="247" y="1284"/>
                  </a:lnTo>
                  <a:lnTo>
                    <a:pt x="247" y="1284"/>
                  </a:lnTo>
                  <a:lnTo>
                    <a:pt x="277" y="1254"/>
                  </a:lnTo>
                  <a:lnTo>
                    <a:pt x="305" y="1221"/>
                  </a:lnTo>
                  <a:lnTo>
                    <a:pt x="333" y="1187"/>
                  </a:lnTo>
                  <a:lnTo>
                    <a:pt x="358" y="1152"/>
                  </a:lnTo>
                  <a:lnTo>
                    <a:pt x="382" y="1114"/>
                  </a:lnTo>
                  <a:lnTo>
                    <a:pt x="403" y="1076"/>
                  </a:lnTo>
                  <a:lnTo>
                    <a:pt x="422" y="1037"/>
                  </a:lnTo>
                  <a:lnTo>
                    <a:pt x="440" y="998"/>
                  </a:lnTo>
                  <a:lnTo>
                    <a:pt x="440" y="998"/>
                  </a:lnTo>
                  <a:lnTo>
                    <a:pt x="449" y="974"/>
                  </a:lnTo>
                  <a:lnTo>
                    <a:pt x="458" y="950"/>
                  </a:lnTo>
                  <a:lnTo>
                    <a:pt x="473" y="901"/>
                  </a:lnTo>
                  <a:lnTo>
                    <a:pt x="485" y="851"/>
                  </a:lnTo>
                  <a:lnTo>
                    <a:pt x="495" y="799"/>
                  </a:lnTo>
                  <a:lnTo>
                    <a:pt x="506" y="747"/>
                  </a:lnTo>
                  <a:lnTo>
                    <a:pt x="513" y="696"/>
                  </a:lnTo>
                  <a:lnTo>
                    <a:pt x="528" y="593"/>
                  </a:lnTo>
                  <a:lnTo>
                    <a:pt x="528" y="593"/>
                  </a:lnTo>
                  <a:lnTo>
                    <a:pt x="533" y="549"/>
                  </a:lnTo>
                  <a:lnTo>
                    <a:pt x="538" y="504"/>
                  </a:lnTo>
                  <a:lnTo>
                    <a:pt x="541" y="460"/>
                  </a:lnTo>
                  <a:lnTo>
                    <a:pt x="542" y="414"/>
                  </a:lnTo>
                  <a:lnTo>
                    <a:pt x="542" y="369"/>
                  </a:lnTo>
                  <a:lnTo>
                    <a:pt x="540" y="325"/>
                  </a:lnTo>
                  <a:lnTo>
                    <a:pt x="534" y="280"/>
                  </a:lnTo>
                  <a:lnTo>
                    <a:pt x="527" y="235"/>
                  </a:lnTo>
                  <a:lnTo>
                    <a:pt x="527" y="235"/>
                  </a:lnTo>
                  <a:lnTo>
                    <a:pt x="521" y="201"/>
                  </a:lnTo>
                  <a:lnTo>
                    <a:pt x="511" y="167"/>
                  </a:lnTo>
                  <a:lnTo>
                    <a:pt x="506" y="150"/>
                  </a:lnTo>
                  <a:lnTo>
                    <a:pt x="498" y="133"/>
                  </a:lnTo>
                  <a:lnTo>
                    <a:pt x="490" y="117"/>
                  </a:lnTo>
                  <a:lnTo>
                    <a:pt x="483" y="101"/>
                  </a:lnTo>
                  <a:lnTo>
                    <a:pt x="474" y="85"/>
                  </a:lnTo>
                  <a:lnTo>
                    <a:pt x="464" y="70"/>
                  </a:lnTo>
                  <a:lnTo>
                    <a:pt x="453" y="56"/>
                  </a:lnTo>
                  <a:lnTo>
                    <a:pt x="440" y="44"/>
                  </a:lnTo>
                  <a:lnTo>
                    <a:pt x="427" y="32"/>
                  </a:lnTo>
                  <a:lnTo>
                    <a:pt x="413" y="22"/>
                  </a:lnTo>
                  <a:lnTo>
                    <a:pt x="397" y="14"/>
                  </a:lnTo>
                  <a:lnTo>
                    <a:pt x="381" y="7"/>
                  </a:lnTo>
                  <a:lnTo>
                    <a:pt x="381" y="7"/>
                  </a:lnTo>
                  <a:lnTo>
                    <a:pt x="364" y="2"/>
                  </a:lnTo>
                  <a:lnTo>
                    <a:pt x="348" y="0"/>
                  </a:lnTo>
                  <a:lnTo>
                    <a:pt x="333" y="0"/>
                  </a:lnTo>
                  <a:lnTo>
                    <a:pt x="316" y="1"/>
                  </a:lnTo>
                  <a:lnTo>
                    <a:pt x="300" y="5"/>
                  </a:lnTo>
                  <a:lnTo>
                    <a:pt x="285" y="9"/>
                  </a:lnTo>
                  <a:lnTo>
                    <a:pt x="270" y="15"/>
                  </a:lnTo>
                  <a:lnTo>
                    <a:pt x="256" y="22"/>
                  </a:lnTo>
                  <a:lnTo>
                    <a:pt x="241" y="31"/>
                  </a:lnTo>
                  <a:lnTo>
                    <a:pt x="227" y="40"/>
                  </a:lnTo>
                  <a:lnTo>
                    <a:pt x="214" y="51"/>
                  </a:lnTo>
                  <a:lnTo>
                    <a:pt x="202" y="63"/>
                  </a:lnTo>
                  <a:lnTo>
                    <a:pt x="190" y="74"/>
                  </a:lnTo>
                  <a:lnTo>
                    <a:pt x="179" y="87"/>
                  </a:lnTo>
                  <a:lnTo>
                    <a:pt x="169" y="99"/>
                  </a:lnTo>
                  <a:lnTo>
                    <a:pt x="160" y="112"/>
                  </a:lnTo>
                  <a:lnTo>
                    <a:pt x="160" y="112"/>
                  </a:lnTo>
                  <a:lnTo>
                    <a:pt x="159" y="114"/>
                  </a:lnTo>
                  <a:lnTo>
                    <a:pt x="159" y="117"/>
                  </a:lnTo>
                  <a:lnTo>
                    <a:pt x="160" y="119"/>
                  </a:lnTo>
                  <a:lnTo>
                    <a:pt x="163" y="122"/>
                  </a:lnTo>
                  <a:lnTo>
                    <a:pt x="165" y="122"/>
                  </a:lnTo>
                  <a:lnTo>
                    <a:pt x="169" y="123"/>
                  </a:lnTo>
                  <a:lnTo>
                    <a:pt x="171" y="122"/>
                  </a:lnTo>
                  <a:lnTo>
                    <a:pt x="174" y="119"/>
                  </a:lnTo>
                  <a:lnTo>
                    <a:pt x="174" y="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6" name="Freeform 135">
              <a:extLst>
                <a:ext uri="{FF2B5EF4-FFF2-40B4-BE49-F238E27FC236}">
                  <a16:creationId xmlns:a16="http://schemas.microsoft.com/office/drawing/2014/main" id="{4D4866CA-AF02-6E00-6089-2ECEDEC36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2" y="904"/>
              <a:ext cx="33" cy="154"/>
            </a:xfrm>
            <a:custGeom>
              <a:avLst/>
              <a:gdLst>
                <a:gd name="T0" fmla="*/ 2 w 98"/>
                <a:gd name="T1" fmla="*/ 12 h 463"/>
                <a:gd name="T2" fmla="*/ 2 w 98"/>
                <a:gd name="T3" fmla="*/ 12 h 463"/>
                <a:gd name="T4" fmla="*/ 11 w 98"/>
                <a:gd name="T5" fmla="*/ 23 h 463"/>
                <a:gd name="T6" fmla="*/ 20 w 98"/>
                <a:gd name="T7" fmla="*/ 35 h 463"/>
                <a:gd name="T8" fmla="*/ 36 w 98"/>
                <a:gd name="T9" fmla="*/ 59 h 463"/>
                <a:gd name="T10" fmla="*/ 49 w 98"/>
                <a:gd name="T11" fmla="*/ 84 h 463"/>
                <a:gd name="T12" fmla="*/ 60 w 98"/>
                <a:gd name="T13" fmla="*/ 110 h 463"/>
                <a:gd name="T14" fmla="*/ 69 w 98"/>
                <a:gd name="T15" fmla="*/ 138 h 463"/>
                <a:gd name="T16" fmla="*/ 75 w 98"/>
                <a:gd name="T17" fmla="*/ 166 h 463"/>
                <a:gd name="T18" fmla="*/ 81 w 98"/>
                <a:gd name="T19" fmla="*/ 195 h 463"/>
                <a:gd name="T20" fmla="*/ 83 w 98"/>
                <a:gd name="T21" fmla="*/ 225 h 463"/>
                <a:gd name="T22" fmla="*/ 83 w 98"/>
                <a:gd name="T23" fmla="*/ 255 h 463"/>
                <a:gd name="T24" fmla="*/ 82 w 98"/>
                <a:gd name="T25" fmla="*/ 284 h 463"/>
                <a:gd name="T26" fmla="*/ 79 w 98"/>
                <a:gd name="T27" fmla="*/ 315 h 463"/>
                <a:gd name="T28" fmla="*/ 74 w 98"/>
                <a:gd name="T29" fmla="*/ 344 h 463"/>
                <a:gd name="T30" fmla="*/ 68 w 98"/>
                <a:gd name="T31" fmla="*/ 373 h 463"/>
                <a:gd name="T32" fmla="*/ 60 w 98"/>
                <a:gd name="T33" fmla="*/ 400 h 463"/>
                <a:gd name="T34" fmla="*/ 52 w 98"/>
                <a:gd name="T35" fmla="*/ 427 h 463"/>
                <a:gd name="T36" fmla="*/ 40 w 98"/>
                <a:gd name="T37" fmla="*/ 452 h 463"/>
                <a:gd name="T38" fmla="*/ 40 w 98"/>
                <a:gd name="T39" fmla="*/ 452 h 463"/>
                <a:gd name="T40" fmla="*/ 40 w 98"/>
                <a:gd name="T41" fmla="*/ 456 h 463"/>
                <a:gd name="T42" fmla="*/ 40 w 98"/>
                <a:gd name="T43" fmla="*/ 458 h 463"/>
                <a:gd name="T44" fmla="*/ 41 w 98"/>
                <a:gd name="T45" fmla="*/ 461 h 463"/>
                <a:gd name="T46" fmla="*/ 44 w 98"/>
                <a:gd name="T47" fmla="*/ 462 h 463"/>
                <a:gd name="T48" fmla="*/ 47 w 98"/>
                <a:gd name="T49" fmla="*/ 463 h 463"/>
                <a:gd name="T50" fmla="*/ 49 w 98"/>
                <a:gd name="T51" fmla="*/ 463 h 463"/>
                <a:gd name="T52" fmla="*/ 52 w 98"/>
                <a:gd name="T53" fmla="*/ 462 h 463"/>
                <a:gd name="T54" fmla="*/ 54 w 98"/>
                <a:gd name="T55" fmla="*/ 460 h 463"/>
                <a:gd name="T56" fmla="*/ 54 w 98"/>
                <a:gd name="T57" fmla="*/ 460 h 463"/>
                <a:gd name="T58" fmla="*/ 65 w 98"/>
                <a:gd name="T59" fmla="*/ 433 h 463"/>
                <a:gd name="T60" fmla="*/ 74 w 98"/>
                <a:gd name="T61" fmla="*/ 405 h 463"/>
                <a:gd name="T62" fmla="*/ 83 w 98"/>
                <a:gd name="T63" fmla="*/ 376 h 463"/>
                <a:gd name="T64" fmla="*/ 89 w 98"/>
                <a:gd name="T65" fmla="*/ 346 h 463"/>
                <a:gd name="T66" fmla="*/ 94 w 98"/>
                <a:gd name="T67" fmla="*/ 316 h 463"/>
                <a:gd name="T68" fmla="*/ 97 w 98"/>
                <a:gd name="T69" fmla="*/ 286 h 463"/>
                <a:gd name="T70" fmla="*/ 98 w 98"/>
                <a:gd name="T71" fmla="*/ 254 h 463"/>
                <a:gd name="T72" fmla="*/ 98 w 98"/>
                <a:gd name="T73" fmla="*/ 223 h 463"/>
                <a:gd name="T74" fmla="*/ 96 w 98"/>
                <a:gd name="T75" fmla="*/ 192 h 463"/>
                <a:gd name="T76" fmla="*/ 91 w 98"/>
                <a:gd name="T77" fmla="*/ 162 h 463"/>
                <a:gd name="T78" fmla="*/ 83 w 98"/>
                <a:gd name="T79" fmla="*/ 132 h 463"/>
                <a:gd name="T80" fmla="*/ 74 w 98"/>
                <a:gd name="T81" fmla="*/ 104 h 463"/>
                <a:gd name="T82" fmla="*/ 63 w 98"/>
                <a:gd name="T83" fmla="*/ 76 h 463"/>
                <a:gd name="T84" fmla="*/ 49 w 98"/>
                <a:gd name="T85" fmla="*/ 50 h 463"/>
                <a:gd name="T86" fmla="*/ 40 w 98"/>
                <a:gd name="T87" fmla="*/ 37 h 463"/>
                <a:gd name="T88" fmla="*/ 33 w 98"/>
                <a:gd name="T89" fmla="*/ 25 h 463"/>
                <a:gd name="T90" fmla="*/ 23 w 98"/>
                <a:gd name="T91" fmla="*/ 13 h 463"/>
                <a:gd name="T92" fmla="*/ 12 w 98"/>
                <a:gd name="T93" fmla="*/ 2 h 463"/>
                <a:gd name="T94" fmla="*/ 12 w 98"/>
                <a:gd name="T95" fmla="*/ 2 h 463"/>
                <a:gd name="T96" fmla="*/ 10 w 98"/>
                <a:gd name="T97" fmla="*/ 0 h 463"/>
                <a:gd name="T98" fmla="*/ 7 w 98"/>
                <a:gd name="T99" fmla="*/ 0 h 463"/>
                <a:gd name="T100" fmla="*/ 5 w 98"/>
                <a:gd name="T101" fmla="*/ 1 h 463"/>
                <a:gd name="T102" fmla="*/ 2 w 98"/>
                <a:gd name="T103" fmla="*/ 2 h 463"/>
                <a:gd name="T104" fmla="*/ 1 w 98"/>
                <a:gd name="T105" fmla="*/ 5 h 463"/>
                <a:gd name="T106" fmla="*/ 0 w 98"/>
                <a:gd name="T107" fmla="*/ 7 h 463"/>
                <a:gd name="T108" fmla="*/ 0 w 98"/>
                <a:gd name="T109" fmla="*/ 10 h 463"/>
                <a:gd name="T110" fmla="*/ 2 w 98"/>
                <a:gd name="T111" fmla="*/ 12 h 463"/>
                <a:gd name="T112" fmla="*/ 2 w 98"/>
                <a:gd name="T113" fmla="*/ 12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8" h="463">
                  <a:moveTo>
                    <a:pt x="2" y="12"/>
                  </a:moveTo>
                  <a:lnTo>
                    <a:pt x="2" y="12"/>
                  </a:lnTo>
                  <a:lnTo>
                    <a:pt x="11" y="23"/>
                  </a:lnTo>
                  <a:lnTo>
                    <a:pt x="20" y="35"/>
                  </a:lnTo>
                  <a:lnTo>
                    <a:pt x="36" y="59"/>
                  </a:lnTo>
                  <a:lnTo>
                    <a:pt x="49" y="84"/>
                  </a:lnTo>
                  <a:lnTo>
                    <a:pt x="60" y="110"/>
                  </a:lnTo>
                  <a:lnTo>
                    <a:pt x="69" y="138"/>
                  </a:lnTo>
                  <a:lnTo>
                    <a:pt x="75" y="166"/>
                  </a:lnTo>
                  <a:lnTo>
                    <a:pt x="81" y="195"/>
                  </a:lnTo>
                  <a:lnTo>
                    <a:pt x="83" y="225"/>
                  </a:lnTo>
                  <a:lnTo>
                    <a:pt x="83" y="255"/>
                  </a:lnTo>
                  <a:lnTo>
                    <a:pt x="82" y="284"/>
                  </a:lnTo>
                  <a:lnTo>
                    <a:pt x="79" y="315"/>
                  </a:lnTo>
                  <a:lnTo>
                    <a:pt x="74" y="344"/>
                  </a:lnTo>
                  <a:lnTo>
                    <a:pt x="68" y="373"/>
                  </a:lnTo>
                  <a:lnTo>
                    <a:pt x="60" y="400"/>
                  </a:lnTo>
                  <a:lnTo>
                    <a:pt x="52" y="427"/>
                  </a:lnTo>
                  <a:lnTo>
                    <a:pt x="40" y="452"/>
                  </a:lnTo>
                  <a:lnTo>
                    <a:pt x="40" y="452"/>
                  </a:lnTo>
                  <a:lnTo>
                    <a:pt x="40" y="456"/>
                  </a:lnTo>
                  <a:lnTo>
                    <a:pt x="40" y="458"/>
                  </a:lnTo>
                  <a:lnTo>
                    <a:pt x="41" y="461"/>
                  </a:lnTo>
                  <a:lnTo>
                    <a:pt x="44" y="462"/>
                  </a:lnTo>
                  <a:lnTo>
                    <a:pt x="47" y="463"/>
                  </a:lnTo>
                  <a:lnTo>
                    <a:pt x="49" y="463"/>
                  </a:lnTo>
                  <a:lnTo>
                    <a:pt x="52" y="462"/>
                  </a:lnTo>
                  <a:lnTo>
                    <a:pt x="54" y="460"/>
                  </a:lnTo>
                  <a:lnTo>
                    <a:pt x="54" y="460"/>
                  </a:lnTo>
                  <a:lnTo>
                    <a:pt x="65" y="433"/>
                  </a:lnTo>
                  <a:lnTo>
                    <a:pt x="74" y="405"/>
                  </a:lnTo>
                  <a:lnTo>
                    <a:pt x="83" y="376"/>
                  </a:lnTo>
                  <a:lnTo>
                    <a:pt x="89" y="346"/>
                  </a:lnTo>
                  <a:lnTo>
                    <a:pt x="94" y="316"/>
                  </a:lnTo>
                  <a:lnTo>
                    <a:pt x="97" y="286"/>
                  </a:lnTo>
                  <a:lnTo>
                    <a:pt x="98" y="254"/>
                  </a:lnTo>
                  <a:lnTo>
                    <a:pt x="98" y="223"/>
                  </a:lnTo>
                  <a:lnTo>
                    <a:pt x="96" y="192"/>
                  </a:lnTo>
                  <a:lnTo>
                    <a:pt x="91" y="162"/>
                  </a:lnTo>
                  <a:lnTo>
                    <a:pt x="83" y="132"/>
                  </a:lnTo>
                  <a:lnTo>
                    <a:pt x="74" y="104"/>
                  </a:lnTo>
                  <a:lnTo>
                    <a:pt x="63" y="76"/>
                  </a:lnTo>
                  <a:lnTo>
                    <a:pt x="49" y="50"/>
                  </a:lnTo>
                  <a:lnTo>
                    <a:pt x="40" y="37"/>
                  </a:lnTo>
                  <a:lnTo>
                    <a:pt x="33" y="25"/>
                  </a:lnTo>
                  <a:lnTo>
                    <a:pt x="23" y="1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7" name="Freeform 136">
              <a:extLst>
                <a:ext uri="{FF2B5EF4-FFF2-40B4-BE49-F238E27FC236}">
                  <a16:creationId xmlns:a16="http://schemas.microsoft.com/office/drawing/2014/main" id="{6233BAAE-6F27-1150-2E27-D6906951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" y="1028"/>
              <a:ext cx="36" cy="189"/>
            </a:xfrm>
            <a:custGeom>
              <a:avLst/>
              <a:gdLst>
                <a:gd name="T0" fmla="*/ 83 w 106"/>
                <a:gd name="T1" fmla="*/ 6 h 566"/>
                <a:gd name="T2" fmla="*/ 58 w 106"/>
                <a:gd name="T3" fmla="*/ 0 h 566"/>
                <a:gd name="T4" fmla="*/ 44 w 106"/>
                <a:gd name="T5" fmla="*/ 0 h 566"/>
                <a:gd name="T6" fmla="*/ 33 w 106"/>
                <a:gd name="T7" fmla="*/ 3 h 566"/>
                <a:gd name="T8" fmla="*/ 19 w 106"/>
                <a:gd name="T9" fmla="*/ 12 h 566"/>
                <a:gd name="T10" fmla="*/ 8 w 106"/>
                <a:gd name="T11" fmla="*/ 34 h 566"/>
                <a:gd name="T12" fmla="*/ 1 w 106"/>
                <a:gd name="T13" fmla="*/ 59 h 566"/>
                <a:gd name="T14" fmla="*/ 0 w 106"/>
                <a:gd name="T15" fmla="*/ 88 h 566"/>
                <a:gd name="T16" fmla="*/ 4 w 106"/>
                <a:gd name="T17" fmla="*/ 132 h 566"/>
                <a:gd name="T18" fmla="*/ 10 w 106"/>
                <a:gd name="T19" fmla="*/ 156 h 566"/>
                <a:gd name="T20" fmla="*/ 23 w 106"/>
                <a:gd name="T21" fmla="*/ 195 h 566"/>
                <a:gd name="T22" fmla="*/ 40 w 106"/>
                <a:gd name="T23" fmla="*/ 232 h 566"/>
                <a:gd name="T24" fmla="*/ 68 w 106"/>
                <a:gd name="T25" fmla="*/ 286 h 566"/>
                <a:gd name="T26" fmla="*/ 76 w 106"/>
                <a:gd name="T27" fmla="*/ 305 h 566"/>
                <a:gd name="T28" fmla="*/ 84 w 106"/>
                <a:gd name="T29" fmla="*/ 337 h 566"/>
                <a:gd name="T30" fmla="*/ 88 w 106"/>
                <a:gd name="T31" fmla="*/ 369 h 566"/>
                <a:gd name="T32" fmla="*/ 89 w 106"/>
                <a:gd name="T33" fmla="*/ 400 h 566"/>
                <a:gd name="T34" fmla="*/ 88 w 106"/>
                <a:gd name="T35" fmla="*/ 432 h 566"/>
                <a:gd name="T36" fmla="*/ 74 w 106"/>
                <a:gd name="T37" fmla="*/ 494 h 566"/>
                <a:gd name="T38" fmla="*/ 53 w 106"/>
                <a:gd name="T39" fmla="*/ 554 h 566"/>
                <a:gd name="T40" fmla="*/ 52 w 106"/>
                <a:gd name="T41" fmla="*/ 558 h 566"/>
                <a:gd name="T42" fmla="*/ 54 w 106"/>
                <a:gd name="T43" fmla="*/ 563 h 566"/>
                <a:gd name="T44" fmla="*/ 58 w 106"/>
                <a:gd name="T45" fmla="*/ 566 h 566"/>
                <a:gd name="T46" fmla="*/ 63 w 106"/>
                <a:gd name="T47" fmla="*/ 564 h 566"/>
                <a:gd name="T48" fmla="*/ 66 w 106"/>
                <a:gd name="T49" fmla="*/ 562 h 566"/>
                <a:gd name="T50" fmla="*/ 84 w 106"/>
                <a:gd name="T51" fmla="*/ 514 h 566"/>
                <a:gd name="T52" fmla="*/ 98 w 106"/>
                <a:gd name="T53" fmla="*/ 464 h 566"/>
                <a:gd name="T54" fmla="*/ 105 w 106"/>
                <a:gd name="T55" fmla="*/ 413 h 566"/>
                <a:gd name="T56" fmla="*/ 103 w 106"/>
                <a:gd name="T57" fmla="*/ 361 h 566"/>
                <a:gd name="T58" fmla="*/ 100 w 106"/>
                <a:gd name="T59" fmla="*/ 337 h 566"/>
                <a:gd name="T60" fmla="*/ 87 w 106"/>
                <a:gd name="T61" fmla="*/ 295 h 566"/>
                <a:gd name="T62" fmla="*/ 58 w 106"/>
                <a:gd name="T63" fmla="*/ 233 h 566"/>
                <a:gd name="T64" fmla="*/ 38 w 106"/>
                <a:gd name="T65" fmla="*/ 191 h 566"/>
                <a:gd name="T66" fmla="*/ 21 w 106"/>
                <a:gd name="T67" fmla="*/ 141 h 566"/>
                <a:gd name="T68" fmla="*/ 15 w 106"/>
                <a:gd name="T69" fmla="*/ 108 h 566"/>
                <a:gd name="T70" fmla="*/ 14 w 106"/>
                <a:gd name="T71" fmla="*/ 75 h 566"/>
                <a:gd name="T72" fmla="*/ 18 w 106"/>
                <a:gd name="T73" fmla="*/ 46 h 566"/>
                <a:gd name="T74" fmla="*/ 25 w 106"/>
                <a:gd name="T75" fmla="*/ 30 h 566"/>
                <a:gd name="T76" fmla="*/ 33 w 106"/>
                <a:gd name="T77" fmla="*/ 22 h 566"/>
                <a:gd name="T78" fmla="*/ 43 w 106"/>
                <a:gd name="T79" fmla="*/ 17 h 566"/>
                <a:gd name="T80" fmla="*/ 55 w 106"/>
                <a:gd name="T81" fmla="*/ 15 h 566"/>
                <a:gd name="T82" fmla="*/ 71 w 106"/>
                <a:gd name="T83" fmla="*/ 17 h 566"/>
                <a:gd name="T84" fmla="*/ 79 w 106"/>
                <a:gd name="T85" fmla="*/ 20 h 566"/>
                <a:gd name="T86" fmla="*/ 84 w 106"/>
                <a:gd name="T87" fmla="*/ 20 h 566"/>
                <a:gd name="T88" fmla="*/ 88 w 106"/>
                <a:gd name="T89" fmla="*/ 15 h 566"/>
                <a:gd name="T90" fmla="*/ 87 w 106"/>
                <a:gd name="T91" fmla="*/ 10 h 566"/>
                <a:gd name="T92" fmla="*/ 83 w 106"/>
                <a:gd name="T93" fmla="*/ 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566">
                  <a:moveTo>
                    <a:pt x="83" y="6"/>
                  </a:moveTo>
                  <a:lnTo>
                    <a:pt x="83" y="6"/>
                  </a:lnTo>
                  <a:lnTo>
                    <a:pt x="66" y="1"/>
                  </a:lnTo>
                  <a:lnTo>
                    <a:pt x="58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3" y="3"/>
                  </a:lnTo>
                  <a:lnTo>
                    <a:pt x="28" y="6"/>
                  </a:lnTo>
                  <a:lnTo>
                    <a:pt x="19" y="12"/>
                  </a:lnTo>
                  <a:lnTo>
                    <a:pt x="13" y="22"/>
                  </a:lnTo>
                  <a:lnTo>
                    <a:pt x="8" y="34"/>
                  </a:lnTo>
                  <a:lnTo>
                    <a:pt x="4" y="45"/>
                  </a:lnTo>
                  <a:lnTo>
                    <a:pt x="1" y="59"/>
                  </a:lnTo>
                  <a:lnTo>
                    <a:pt x="0" y="73"/>
                  </a:lnTo>
                  <a:lnTo>
                    <a:pt x="0" y="88"/>
                  </a:lnTo>
                  <a:lnTo>
                    <a:pt x="1" y="103"/>
                  </a:lnTo>
                  <a:lnTo>
                    <a:pt x="4" y="13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15" y="176"/>
                  </a:lnTo>
                  <a:lnTo>
                    <a:pt x="23" y="195"/>
                  </a:lnTo>
                  <a:lnTo>
                    <a:pt x="32" y="213"/>
                  </a:lnTo>
                  <a:lnTo>
                    <a:pt x="40" y="232"/>
                  </a:lnTo>
                  <a:lnTo>
                    <a:pt x="59" y="267"/>
                  </a:lnTo>
                  <a:lnTo>
                    <a:pt x="68" y="286"/>
                  </a:lnTo>
                  <a:lnTo>
                    <a:pt x="76" y="305"/>
                  </a:lnTo>
                  <a:lnTo>
                    <a:pt x="76" y="305"/>
                  </a:lnTo>
                  <a:lnTo>
                    <a:pt x="81" y="321"/>
                  </a:lnTo>
                  <a:lnTo>
                    <a:pt x="84" y="337"/>
                  </a:lnTo>
                  <a:lnTo>
                    <a:pt x="87" y="353"/>
                  </a:lnTo>
                  <a:lnTo>
                    <a:pt x="88" y="369"/>
                  </a:lnTo>
                  <a:lnTo>
                    <a:pt x="89" y="384"/>
                  </a:lnTo>
                  <a:lnTo>
                    <a:pt x="89" y="400"/>
                  </a:lnTo>
                  <a:lnTo>
                    <a:pt x="89" y="416"/>
                  </a:lnTo>
                  <a:lnTo>
                    <a:pt x="88" y="432"/>
                  </a:lnTo>
                  <a:lnTo>
                    <a:pt x="83" y="462"/>
                  </a:lnTo>
                  <a:lnTo>
                    <a:pt x="74" y="494"/>
                  </a:lnTo>
                  <a:lnTo>
                    <a:pt x="64" y="524"/>
                  </a:lnTo>
                  <a:lnTo>
                    <a:pt x="53" y="554"/>
                  </a:lnTo>
                  <a:lnTo>
                    <a:pt x="53" y="554"/>
                  </a:lnTo>
                  <a:lnTo>
                    <a:pt x="52" y="558"/>
                  </a:lnTo>
                  <a:lnTo>
                    <a:pt x="52" y="561"/>
                  </a:lnTo>
                  <a:lnTo>
                    <a:pt x="54" y="563"/>
                  </a:lnTo>
                  <a:lnTo>
                    <a:pt x="55" y="564"/>
                  </a:lnTo>
                  <a:lnTo>
                    <a:pt x="58" y="566"/>
                  </a:lnTo>
                  <a:lnTo>
                    <a:pt x="62" y="566"/>
                  </a:lnTo>
                  <a:lnTo>
                    <a:pt x="63" y="564"/>
                  </a:lnTo>
                  <a:lnTo>
                    <a:pt x="66" y="562"/>
                  </a:lnTo>
                  <a:lnTo>
                    <a:pt x="66" y="562"/>
                  </a:lnTo>
                  <a:lnTo>
                    <a:pt x="76" y="538"/>
                  </a:lnTo>
                  <a:lnTo>
                    <a:pt x="84" y="514"/>
                  </a:lnTo>
                  <a:lnTo>
                    <a:pt x="92" y="489"/>
                  </a:lnTo>
                  <a:lnTo>
                    <a:pt x="98" y="464"/>
                  </a:lnTo>
                  <a:lnTo>
                    <a:pt x="102" y="438"/>
                  </a:lnTo>
                  <a:lnTo>
                    <a:pt x="105" y="413"/>
                  </a:lnTo>
                  <a:lnTo>
                    <a:pt x="106" y="388"/>
                  </a:lnTo>
                  <a:lnTo>
                    <a:pt x="103" y="361"/>
                  </a:lnTo>
                  <a:lnTo>
                    <a:pt x="103" y="361"/>
                  </a:lnTo>
                  <a:lnTo>
                    <a:pt x="100" y="337"/>
                  </a:lnTo>
                  <a:lnTo>
                    <a:pt x="93" y="316"/>
                  </a:lnTo>
                  <a:lnTo>
                    <a:pt x="87" y="295"/>
                  </a:lnTo>
                  <a:lnTo>
                    <a:pt x="78" y="273"/>
                  </a:lnTo>
                  <a:lnTo>
                    <a:pt x="58" y="233"/>
                  </a:lnTo>
                  <a:lnTo>
                    <a:pt x="38" y="191"/>
                  </a:lnTo>
                  <a:lnTo>
                    <a:pt x="38" y="191"/>
                  </a:lnTo>
                  <a:lnTo>
                    <a:pt x="29" y="170"/>
                  </a:lnTo>
                  <a:lnTo>
                    <a:pt x="21" y="141"/>
                  </a:lnTo>
                  <a:lnTo>
                    <a:pt x="18" y="124"/>
                  </a:lnTo>
                  <a:lnTo>
                    <a:pt x="15" y="108"/>
                  </a:lnTo>
                  <a:lnTo>
                    <a:pt x="14" y="92"/>
                  </a:lnTo>
                  <a:lnTo>
                    <a:pt x="14" y="75"/>
                  </a:lnTo>
                  <a:lnTo>
                    <a:pt x="15" y="60"/>
                  </a:lnTo>
                  <a:lnTo>
                    <a:pt x="18" y="46"/>
                  </a:lnTo>
                  <a:lnTo>
                    <a:pt x="21" y="35"/>
                  </a:lnTo>
                  <a:lnTo>
                    <a:pt x="25" y="30"/>
                  </a:lnTo>
                  <a:lnTo>
                    <a:pt x="29" y="26"/>
                  </a:lnTo>
                  <a:lnTo>
                    <a:pt x="33" y="22"/>
                  </a:lnTo>
                  <a:lnTo>
                    <a:pt x="38" y="19"/>
                  </a:lnTo>
                  <a:lnTo>
                    <a:pt x="43" y="17"/>
                  </a:lnTo>
                  <a:lnTo>
                    <a:pt x="48" y="16"/>
                  </a:lnTo>
                  <a:lnTo>
                    <a:pt x="55" y="15"/>
                  </a:lnTo>
                  <a:lnTo>
                    <a:pt x="62" y="16"/>
                  </a:lnTo>
                  <a:lnTo>
                    <a:pt x="71" y="17"/>
                  </a:lnTo>
                  <a:lnTo>
                    <a:pt x="79" y="20"/>
                  </a:lnTo>
                  <a:lnTo>
                    <a:pt x="79" y="20"/>
                  </a:lnTo>
                  <a:lnTo>
                    <a:pt x="82" y="21"/>
                  </a:lnTo>
                  <a:lnTo>
                    <a:pt x="84" y="20"/>
                  </a:lnTo>
                  <a:lnTo>
                    <a:pt x="87" y="17"/>
                  </a:lnTo>
                  <a:lnTo>
                    <a:pt x="88" y="15"/>
                  </a:lnTo>
                  <a:lnTo>
                    <a:pt x="88" y="12"/>
                  </a:lnTo>
                  <a:lnTo>
                    <a:pt x="87" y="10"/>
                  </a:lnTo>
                  <a:lnTo>
                    <a:pt x="86" y="7"/>
                  </a:lnTo>
                  <a:lnTo>
                    <a:pt x="83" y="6"/>
                  </a:lnTo>
                  <a:lnTo>
                    <a:pt x="8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Freeform 137">
              <a:extLst>
                <a:ext uri="{FF2B5EF4-FFF2-40B4-BE49-F238E27FC236}">
                  <a16:creationId xmlns:a16="http://schemas.microsoft.com/office/drawing/2014/main" id="{D20CBC39-CFFD-C0B0-3CEA-4817EF864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1008"/>
              <a:ext cx="41" cy="361"/>
            </a:xfrm>
            <a:custGeom>
              <a:avLst/>
              <a:gdLst>
                <a:gd name="T0" fmla="*/ 13 w 123"/>
                <a:gd name="T1" fmla="*/ 8 h 1081"/>
                <a:gd name="T2" fmla="*/ 13 w 123"/>
                <a:gd name="T3" fmla="*/ 8 h 1081"/>
                <a:gd name="T4" fmla="*/ 7 w 123"/>
                <a:gd name="T5" fmla="*/ 147 h 1081"/>
                <a:gd name="T6" fmla="*/ 2 w 123"/>
                <a:gd name="T7" fmla="*/ 285 h 1081"/>
                <a:gd name="T8" fmla="*/ 1 w 123"/>
                <a:gd name="T9" fmla="*/ 355 h 1081"/>
                <a:gd name="T10" fmla="*/ 0 w 123"/>
                <a:gd name="T11" fmla="*/ 424 h 1081"/>
                <a:gd name="T12" fmla="*/ 0 w 123"/>
                <a:gd name="T13" fmla="*/ 493 h 1081"/>
                <a:gd name="T14" fmla="*/ 2 w 123"/>
                <a:gd name="T15" fmla="*/ 563 h 1081"/>
                <a:gd name="T16" fmla="*/ 2 w 123"/>
                <a:gd name="T17" fmla="*/ 563 h 1081"/>
                <a:gd name="T18" fmla="*/ 3 w 123"/>
                <a:gd name="T19" fmla="*/ 595 h 1081"/>
                <a:gd name="T20" fmla="*/ 6 w 123"/>
                <a:gd name="T21" fmla="*/ 628 h 1081"/>
                <a:gd name="T22" fmla="*/ 10 w 123"/>
                <a:gd name="T23" fmla="*/ 661 h 1081"/>
                <a:gd name="T24" fmla="*/ 13 w 123"/>
                <a:gd name="T25" fmla="*/ 694 h 1081"/>
                <a:gd name="T26" fmla="*/ 25 w 123"/>
                <a:gd name="T27" fmla="*/ 758 h 1081"/>
                <a:gd name="T28" fmla="*/ 37 w 123"/>
                <a:gd name="T29" fmla="*/ 822 h 1081"/>
                <a:gd name="T30" fmla="*/ 54 w 123"/>
                <a:gd name="T31" fmla="*/ 887 h 1081"/>
                <a:gd name="T32" fmla="*/ 70 w 123"/>
                <a:gd name="T33" fmla="*/ 950 h 1081"/>
                <a:gd name="T34" fmla="*/ 89 w 123"/>
                <a:gd name="T35" fmla="*/ 1013 h 1081"/>
                <a:gd name="T36" fmla="*/ 109 w 123"/>
                <a:gd name="T37" fmla="*/ 1076 h 1081"/>
                <a:gd name="T38" fmla="*/ 109 w 123"/>
                <a:gd name="T39" fmla="*/ 1076 h 1081"/>
                <a:gd name="T40" fmla="*/ 110 w 123"/>
                <a:gd name="T41" fmla="*/ 1078 h 1081"/>
                <a:gd name="T42" fmla="*/ 113 w 123"/>
                <a:gd name="T43" fmla="*/ 1081 h 1081"/>
                <a:gd name="T44" fmla="*/ 115 w 123"/>
                <a:gd name="T45" fmla="*/ 1081 h 1081"/>
                <a:gd name="T46" fmla="*/ 118 w 123"/>
                <a:gd name="T47" fmla="*/ 1081 h 1081"/>
                <a:gd name="T48" fmla="*/ 121 w 123"/>
                <a:gd name="T49" fmla="*/ 1079 h 1081"/>
                <a:gd name="T50" fmla="*/ 123 w 123"/>
                <a:gd name="T51" fmla="*/ 1078 h 1081"/>
                <a:gd name="T52" fmla="*/ 123 w 123"/>
                <a:gd name="T53" fmla="*/ 1074 h 1081"/>
                <a:gd name="T54" fmla="*/ 123 w 123"/>
                <a:gd name="T55" fmla="*/ 1072 h 1081"/>
                <a:gd name="T56" fmla="*/ 123 w 123"/>
                <a:gd name="T57" fmla="*/ 1072 h 1081"/>
                <a:gd name="T58" fmla="*/ 103 w 123"/>
                <a:gd name="T59" fmla="*/ 1008 h 1081"/>
                <a:gd name="T60" fmla="*/ 85 w 123"/>
                <a:gd name="T61" fmla="*/ 945 h 1081"/>
                <a:gd name="T62" fmla="*/ 68 w 123"/>
                <a:gd name="T63" fmla="*/ 880 h 1081"/>
                <a:gd name="T64" fmla="*/ 52 w 123"/>
                <a:gd name="T65" fmla="*/ 816 h 1081"/>
                <a:gd name="T66" fmla="*/ 39 w 123"/>
                <a:gd name="T67" fmla="*/ 750 h 1081"/>
                <a:gd name="T68" fmla="*/ 29 w 123"/>
                <a:gd name="T69" fmla="*/ 685 h 1081"/>
                <a:gd name="T70" fmla="*/ 23 w 123"/>
                <a:gd name="T71" fmla="*/ 652 h 1081"/>
                <a:gd name="T72" fmla="*/ 21 w 123"/>
                <a:gd name="T73" fmla="*/ 619 h 1081"/>
                <a:gd name="T74" fmla="*/ 18 w 123"/>
                <a:gd name="T75" fmla="*/ 585 h 1081"/>
                <a:gd name="T76" fmla="*/ 16 w 123"/>
                <a:gd name="T77" fmla="*/ 553 h 1081"/>
                <a:gd name="T78" fmla="*/ 16 w 123"/>
                <a:gd name="T79" fmla="*/ 553 h 1081"/>
                <a:gd name="T80" fmla="*/ 15 w 123"/>
                <a:gd name="T81" fmla="*/ 484 h 1081"/>
                <a:gd name="T82" fmla="*/ 15 w 123"/>
                <a:gd name="T83" fmla="*/ 416 h 1081"/>
                <a:gd name="T84" fmla="*/ 16 w 123"/>
                <a:gd name="T85" fmla="*/ 348 h 1081"/>
                <a:gd name="T86" fmla="*/ 17 w 123"/>
                <a:gd name="T87" fmla="*/ 280 h 1081"/>
                <a:gd name="T88" fmla="*/ 22 w 123"/>
                <a:gd name="T89" fmla="*/ 144 h 1081"/>
                <a:gd name="T90" fmla="*/ 29 w 123"/>
                <a:gd name="T91" fmla="*/ 8 h 1081"/>
                <a:gd name="T92" fmla="*/ 29 w 123"/>
                <a:gd name="T93" fmla="*/ 8 h 1081"/>
                <a:gd name="T94" fmla="*/ 27 w 123"/>
                <a:gd name="T95" fmla="*/ 4 h 1081"/>
                <a:gd name="T96" fmla="*/ 26 w 123"/>
                <a:gd name="T97" fmla="*/ 3 h 1081"/>
                <a:gd name="T98" fmla="*/ 23 w 123"/>
                <a:gd name="T99" fmla="*/ 0 h 1081"/>
                <a:gd name="T100" fmla="*/ 21 w 123"/>
                <a:gd name="T101" fmla="*/ 0 h 1081"/>
                <a:gd name="T102" fmla="*/ 17 w 123"/>
                <a:gd name="T103" fmla="*/ 0 h 1081"/>
                <a:gd name="T104" fmla="*/ 16 w 123"/>
                <a:gd name="T105" fmla="*/ 3 h 1081"/>
                <a:gd name="T106" fmla="*/ 13 w 123"/>
                <a:gd name="T107" fmla="*/ 4 h 1081"/>
                <a:gd name="T108" fmla="*/ 13 w 123"/>
                <a:gd name="T109" fmla="*/ 8 h 1081"/>
                <a:gd name="T110" fmla="*/ 13 w 123"/>
                <a:gd name="T111" fmla="*/ 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3" h="1081">
                  <a:moveTo>
                    <a:pt x="13" y="8"/>
                  </a:moveTo>
                  <a:lnTo>
                    <a:pt x="13" y="8"/>
                  </a:lnTo>
                  <a:lnTo>
                    <a:pt x="7" y="147"/>
                  </a:lnTo>
                  <a:lnTo>
                    <a:pt x="2" y="285"/>
                  </a:lnTo>
                  <a:lnTo>
                    <a:pt x="1" y="355"/>
                  </a:lnTo>
                  <a:lnTo>
                    <a:pt x="0" y="424"/>
                  </a:lnTo>
                  <a:lnTo>
                    <a:pt x="0" y="493"/>
                  </a:lnTo>
                  <a:lnTo>
                    <a:pt x="2" y="563"/>
                  </a:lnTo>
                  <a:lnTo>
                    <a:pt x="2" y="563"/>
                  </a:lnTo>
                  <a:lnTo>
                    <a:pt x="3" y="595"/>
                  </a:lnTo>
                  <a:lnTo>
                    <a:pt x="6" y="628"/>
                  </a:lnTo>
                  <a:lnTo>
                    <a:pt x="10" y="661"/>
                  </a:lnTo>
                  <a:lnTo>
                    <a:pt x="13" y="694"/>
                  </a:lnTo>
                  <a:lnTo>
                    <a:pt x="25" y="758"/>
                  </a:lnTo>
                  <a:lnTo>
                    <a:pt x="37" y="822"/>
                  </a:lnTo>
                  <a:lnTo>
                    <a:pt x="54" y="887"/>
                  </a:lnTo>
                  <a:lnTo>
                    <a:pt x="70" y="950"/>
                  </a:lnTo>
                  <a:lnTo>
                    <a:pt x="89" y="1013"/>
                  </a:lnTo>
                  <a:lnTo>
                    <a:pt x="109" y="1076"/>
                  </a:lnTo>
                  <a:lnTo>
                    <a:pt x="109" y="1076"/>
                  </a:lnTo>
                  <a:lnTo>
                    <a:pt x="110" y="1078"/>
                  </a:lnTo>
                  <a:lnTo>
                    <a:pt x="113" y="1081"/>
                  </a:lnTo>
                  <a:lnTo>
                    <a:pt x="115" y="1081"/>
                  </a:lnTo>
                  <a:lnTo>
                    <a:pt x="118" y="1081"/>
                  </a:lnTo>
                  <a:lnTo>
                    <a:pt x="121" y="1079"/>
                  </a:lnTo>
                  <a:lnTo>
                    <a:pt x="123" y="1078"/>
                  </a:lnTo>
                  <a:lnTo>
                    <a:pt x="123" y="1074"/>
                  </a:lnTo>
                  <a:lnTo>
                    <a:pt x="123" y="1072"/>
                  </a:lnTo>
                  <a:lnTo>
                    <a:pt x="123" y="1072"/>
                  </a:lnTo>
                  <a:lnTo>
                    <a:pt x="103" y="1008"/>
                  </a:lnTo>
                  <a:lnTo>
                    <a:pt x="85" y="945"/>
                  </a:lnTo>
                  <a:lnTo>
                    <a:pt x="68" y="880"/>
                  </a:lnTo>
                  <a:lnTo>
                    <a:pt x="52" y="816"/>
                  </a:lnTo>
                  <a:lnTo>
                    <a:pt x="39" y="750"/>
                  </a:lnTo>
                  <a:lnTo>
                    <a:pt x="29" y="685"/>
                  </a:lnTo>
                  <a:lnTo>
                    <a:pt x="23" y="652"/>
                  </a:lnTo>
                  <a:lnTo>
                    <a:pt x="21" y="619"/>
                  </a:lnTo>
                  <a:lnTo>
                    <a:pt x="18" y="585"/>
                  </a:lnTo>
                  <a:lnTo>
                    <a:pt x="16" y="553"/>
                  </a:lnTo>
                  <a:lnTo>
                    <a:pt x="16" y="553"/>
                  </a:lnTo>
                  <a:lnTo>
                    <a:pt x="15" y="484"/>
                  </a:lnTo>
                  <a:lnTo>
                    <a:pt x="15" y="416"/>
                  </a:lnTo>
                  <a:lnTo>
                    <a:pt x="16" y="348"/>
                  </a:lnTo>
                  <a:lnTo>
                    <a:pt x="17" y="280"/>
                  </a:lnTo>
                  <a:lnTo>
                    <a:pt x="22" y="144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4"/>
                  </a:lnTo>
                  <a:lnTo>
                    <a:pt x="26" y="3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6" y="3"/>
                  </a:lnTo>
                  <a:lnTo>
                    <a:pt x="13" y="4"/>
                  </a:lnTo>
                  <a:lnTo>
                    <a:pt x="13" y="8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9" name="Freeform 138">
              <a:extLst>
                <a:ext uri="{FF2B5EF4-FFF2-40B4-BE49-F238E27FC236}">
                  <a16:creationId xmlns:a16="http://schemas.microsoft.com/office/drawing/2014/main" id="{50AC9435-C56F-8130-1B38-3BC740A68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1252"/>
              <a:ext cx="119" cy="92"/>
            </a:xfrm>
            <a:custGeom>
              <a:avLst/>
              <a:gdLst>
                <a:gd name="T0" fmla="*/ 1 w 355"/>
                <a:gd name="T1" fmla="*/ 10 h 276"/>
                <a:gd name="T2" fmla="*/ 32 w 355"/>
                <a:gd name="T3" fmla="*/ 62 h 276"/>
                <a:gd name="T4" fmla="*/ 68 w 355"/>
                <a:gd name="T5" fmla="*/ 112 h 276"/>
                <a:gd name="T6" fmla="*/ 107 w 355"/>
                <a:gd name="T7" fmla="*/ 160 h 276"/>
                <a:gd name="T8" fmla="*/ 148 w 355"/>
                <a:gd name="T9" fmla="*/ 203 h 276"/>
                <a:gd name="T10" fmla="*/ 170 w 355"/>
                <a:gd name="T11" fmla="*/ 222 h 276"/>
                <a:gd name="T12" fmla="*/ 205 w 355"/>
                <a:gd name="T13" fmla="*/ 249 h 276"/>
                <a:gd name="T14" fmla="*/ 230 w 355"/>
                <a:gd name="T15" fmla="*/ 262 h 276"/>
                <a:gd name="T16" fmla="*/ 257 w 355"/>
                <a:gd name="T17" fmla="*/ 273 h 276"/>
                <a:gd name="T18" fmla="*/ 283 w 355"/>
                <a:gd name="T19" fmla="*/ 276 h 276"/>
                <a:gd name="T20" fmla="*/ 311 w 355"/>
                <a:gd name="T21" fmla="*/ 275 h 276"/>
                <a:gd name="T22" fmla="*/ 337 w 355"/>
                <a:gd name="T23" fmla="*/ 266 h 276"/>
                <a:gd name="T24" fmla="*/ 351 w 355"/>
                <a:gd name="T25" fmla="*/ 257 h 276"/>
                <a:gd name="T26" fmla="*/ 355 w 355"/>
                <a:gd name="T27" fmla="*/ 252 h 276"/>
                <a:gd name="T28" fmla="*/ 354 w 355"/>
                <a:gd name="T29" fmla="*/ 247 h 276"/>
                <a:gd name="T30" fmla="*/ 349 w 355"/>
                <a:gd name="T31" fmla="*/ 244 h 276"/>
                <a:gd name="T32" fmla="*/ 344 w 355"/>
                <a:gd name="T33" fmla="*/ 245 h 276"/>
                <a:gd name="T34" fmla="*/ 330 w 355"/>
                <a:gd name="T35" fmla="*/ 252 h 276"/>
                <a:gd name="T36" fmla="*/ 303 w 355"/>
                <a:gd name="T37" fmla="*/ 261 h 276"/>
                <a:gd name="T38" fmla="*/ 277 w 355"/>
                <a:gd name="T39" fmla="*/ 261 h 276"/>
                <a:gd name="T40" fmla="*/ 250 w 355"/>
                <a:gd name="T41" fmla="*/ 255 h 276"/>
                <a:gd name="T42" fmla="*/ 224 w 355"/>
                <a:gd name="T43" fmla="*/ 242 h 276"/>
                <a:gd name="T44" fmla="*/ 200 w 355"/>
                <a:gd name="T45" fmla="*/ 227 h 276"/>
                <a:gd name="T46" fmla="*/ 166 w 355"/>
                <a:gd name="T47" fmla="*/ 199 h 276"/>
                <a:gd name="T48" fmla="*/ 147 w 355"/>
                <a:gd name="T49" fmla="*/ 181 h 276"/>
                <a:gd name="T50" fmla="*/ 109 w 355"/>
                <a:gd name="T51" fmla="*/ 140 h 276"/>
                <a:gd name="T52" fmla="*/ 75 w 355"/>
                <a:gd name="T53" fmla="*/ 96 h 276"/>
                <a:gd name="T54" fmla="*/ 44 w 355"/>
                <a:gd name="T55" fmla="*/ 51 h 276"/>
                <a:gd name="T56" fmla="*/ 13 w 355"/>
                <a:gd name="T57" fmla="*/ 3 h 276"/>
                <a:gd name="T58" fmla="*/ 10 w 355"/>
                <a:gd name="T59" fmla="*/ 0 h 276"/>
                <a:gd name="T60" fmla="*/ 3 w 355"/>
                <a:gd name="T61" fmla="*/ 0 h 276"/>
                <a:gd name="T62" fmla="*/ 0 w 355"/>
                <a:gd name="T63" fmla="*/ 5 h 276"/>
                <a:gd name="T64" fmla="*/ 1 w 355"/>
                <a:gd name="T65" fmla="*/ 1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5" h="276">
                  <a:moveTo>
                    <a:pt x="1" y="10"/>
                  </a:moveTo>
                  <a:lnTo>
                    <a:pt x="1" y="10"/>
                  </a:lnTo>
                  <a:lnTo>
                    <a:pt x="16" y="37"/>
                  </a:lnTo>
                  <a:lnTo>
                    <a:pt x="32" y="62"/>
                  </a:lnTo>
                  <a:lnTo>
                    <a:pt x="50" y="87"/>
                  </a:lnTo>
                  <a:lnTo>
                    <a:pt x="68" y="112"/>
                  </a:lnTo>
                  <a:lnTo>
                    <a:pt x="87" y="136"/>
                  </a:lnTo>
                  <a:lnTo>
                    <a:pt x="107" y="160"/>
                  </a:lnTo>
                  <a:lnTo>
                    <a:pt x="127" y="182"/>
                  </a:lnTo>
                  <a:lnTo>
                    <a:pt x="148" y="203"/>
                  </a:lnTo>
                  <a:lnTo>
                    <a:pt x="148" y="203"/>
                  </a:lnTo>
                  <a:lnTo>
                    <a:pt x="170" y="222"/>
                  </a:lnTo>
                  <a:lnTo>
                    <a:pt x="192" y="240"/>
                  </a:lnTo>
                  <a:lnTo>
                    <a:pt x="205" y="249"/>
                  </a:lnTo>
                  <a:lnTo>
                    <a:pt x="218" y="256"/>
                  </a:lnTo>
                  <a:lnTo>
                    <a:pt x="230" y="262"/>
                  </a:lnTo>
                  <a:lnTo>
                    <a:pt x="243" y="268"/>
                  </a:lnTo>
                  <a:lnTo>
                    <a:pt x="257" y="273"/>
                  </a:lnTo>
                  <a:lnTo>
                    <a:pt x="269" y="275"/>
                  </a:lnTo>
                  <a:lnTo>
                    <a:pt x="283" y="276"/>
                  </a:lnTo>
                  <a:lnTo>
                    <a:pt x="297" y="276"/>
                  </a:lnTo>
                  <a:lnTo>
                    <a:pt x="311" y="275"/>
                  </a:lnTo>
                  <a:lnTo>
                    <a:pt x="325" y="271"/>
                  </a:lnTo>
                  <a:lnTo>
                    <a:pt x="337" y="266"/>
                  </a:lnTo>
                  <a:lnTo>
                    <a:pt x="351" y="257"/>
                  </a:lnTo>
                  <a:lnTo>
                    <a:pt x="351" y="257"/>
                  </a:lnTo>
                  <a:lnTo>
                    <a:pt x="354" y="255"/>
                  </a:lnTo>
                  <a:lnTo>
                    <a:pt x="355" y="252"/>
                  </a:lnTo>
                  <a:lnTo>
                    <a:pt x="354" y="250"/>
                  </a:lnTo>
                  <a:lnTo>
                    <a:pt x="354" y="247"/>
                  </a:lnTo>
                  <a:lnTo>
                    <a:pt x="351" y="245"/>
                  </a:lnTo>
                  <a:lnTo>
                    <a:pt x="349" y="244"/>
                  </a:lnTo>
                  <a:lnTo>
                    <a:pt x="346" y="244"/>
                  </a:lnTo>
                  <a:lnTo>
                    <a:pt x="344" y="245"/>
                  </a:lnTo>
                  <a:lnTo>
                    <a:pt x="344" y="245"/>
                  </a:lnTo>
                  <a:lnTo>
                    <a:pt x="330" y="252"/>
                  </a:lnTo>
                  <a:lnTo>
                    <a:pt x="317" y="257"/>
                  </a:lnTo>
                  <a:lnTo>
                    <a:pt x="303" y="261"/>
                  </a:lnTo>
                  <a:lnTo>
                    <a:pt x="290" y="262"/>
                  </a:lnTo>
                  <a:lnTo>
                    <a:pt x="277" y="261"/>
                  </a:lnTo>
                  <a:lnTo>
                    <a:pt x="263" y="259"/>
                  </a:lnTo>
                  <a:lnTo>
                    <a:pt x="250" y="255"/>
                  </a:lnTo>
                  <a:lnTo>
                    <a:pt x="238" y="249"/>
                  </a:lnTo>
                  <a:lnTo>
                    <a:pt x="224" y="242"/>
                  </a:lnTo>
                  <a:lnTo>
                    <a:pt x="213" y="235"/>
                  </a:lnTo>
                  <a:lnTo>
                    <a:pt x="200" y="227"/>
                  </a:lnTo>
                  <a:lnTo>
                    <a:pt x="189" y="218"/>
                  </a:lnTo>
                  <a:lnTo>
                    <a:pt x="166" y="199"/>
                  </a:lnTo>
                  <a:lnTo>
                    <a:pt x="147" y="181"/>
                  </a:lnTo>
                  <a:lnTo>
                    <a:pt x="147" y="181"/>
                  </a:lnTo>
                  <a:lnTo>
                    <a:pt x="128" y="160"/>
                  </a:lnTo>
                  <a:lnTo>
                    <a:pt x="109" y="140"/>
                  </a:lnTo>
                  <a:lnTo>
                    <a:pt x="92" y="119"/>
                  </a:lnTo>
                  <a:lnTo>
                    <a:pt x="75" y="96"/>
                  </a:lnTo>
                  <a:lnTo>
                    <a:pt x="59" y="73"/>
                  </a:lnTo>
                  <a:lnTo>
                    <a:pt x="44" y="51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0" name="Freeform 139">
              <a:extLst>
                <a:ext uri="{FF2B5EF4-FFF2-40B4-BE49-F238E27FC236}">
                  <a16:creationId xmlns:a16="http://schemas.microsoft.com/office/drawing/2014/main" id="{87C4C82C-33A3-4558-2CF7-BD922FB3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1" y="1045"/>
              <a:ext cx="39" cy="163"/>
            </a:xfrm>
            <a:custGeom>
              <a:avLst/>
              <a:gdLst>
                <a:gd name="T0" fmla="*/ 2 w 118"/>
                <a:gd name="T1" fmla="*/ 11 h 490"/>
                <a:gd name="T2" fmla="*/ 2 w 118"/>
                <a:gd name="T3" fmla="*/ 11 h 490"/>
                <a:gd name="T4" fmla="*/ 8 w 118"/>
                <a:gd name="T5" fmla="*/ 24 h 490"/>
                <a:gd name="T6" fmla="*/ 13 w 118"/>
                <a:gd name="T7" fmla="*/ 36 h 490"/>
                <a:gd name="T8" fmla="*/ 22 w 118"/>
                <a:gd name="T9" fmla="*/ 62 h 490"/>
                <a:gd name="T10" fmla="*/ 28 w 118"/>
                <a:gd name="T11" fmla="*/ 88 h 490"/>
                <a:gd name="T12" fmla="*/ 33 w 118"/>
                <a:gd name="T13" fmla="*/ 116 h 490"/>
                <a:gd name="T14" fmla="*/ 37 w 118"/>
                <a:gd name="T15" fmla="*/ 142 h 490"/>
                <a:gd name="T16" fmla="*/ 39 w 118"/>
                <a:gd name="T17" fmla="*/ 170 h 490"/>
                <a:gd name="T18" fmla="*/ 46 w 118"/>
                <a:gd name="T19" fmla="*/ 224 h 490"/>
                <a:gd name="T20" fmla="*/ 46 w 118"/>
                <a:gd name="T21" fmla="*/ 224 h 490"/>
                <a:gd name="T22" fmla="*/ 57 w 118"/>
                <a:gd name="T23" fmla="*/ 290 h 490"/>
                <a:gd name="T24" fmla="*/ 71 w 118"/>
                <a:gd name="T25" fmla="*/ 355 h 490"/>
                <a:gd name="T26" fmla="*/ 86 w 118"/>
                <a:gd name="T27" fmla="*/ 421 h 490"/>
                <a:gd name="T28" fmla="*/ 103 w 118"/>
                <a:gd name="T29" fmla="*/ 485 h 490"/>
                <a:gd name="T30" fmla="*/ 103 w 118"/>
                <a:gd name="T31" fmla="*/ 485 h 490"/>
                <a:gd name="T32" fmla="*/ 104 w 118"/>
                <a:gd name="T33" fmla="*/ 488 h 490"/>
                <a:gd name="T34" fmla="*/ 106 w 118"/>
                <a:gd name="T35" fmla="*/ 490 h 490"/>
                <a:gd name="T36" fmla="*/ 109 w 118"/>
                <a:gd name="T37" fmla="*/ 490 h 490"/>
                <a:gd name="T38" fmla="*/ 113 w 118"/>
                <a:gd name="T39" fmla="*/ 490 h 490"/>
                <a:gd name="T40" fmla="*/ 115 w 118"/>
                <a:gd name="T41" fmla="*/ 489 h 490"/>
                <a:gd name="T42" fmla="*/ 116 w 118"/>
                <a:gd name="T43" fmla="*/ 486 h 490"/>
                <a:gd name="T44" fmla="*/ 118 w 118"/>
                <a:gd name="T45" fmla="*/ 484 h 490"/>
                <a:gd name="T46" fmla="*/ 118 w 118"/>
                <a:gd name="T47" fmla="*/ 481 h 490"/>
                <a:gd name="T48" fmla="*/ 118 w 118"/>
                <a:gd name="T49" fmla="*/ 481 h 490"/>
                <a:gd name="T50" fmla="*/ 100 w 118"/>
                <a:gd name="T51" fmla="*/ 415 h 490"/>
                <a:gd name="T52" fmla="*/ 85 w 118"/>
                <a:gd name="T53" fmla="*/ 348 h 490"/>
                <a:gd name="T54" fmla="*/ 71 w 118"/>
                <a:gd name="T55" fmla="*/ 281 h 490"/>
                <a:gd name="T56" fmla="*/ 60 w 118"/>
                <a:gd name="T57" fmla="*/ 213 h 490"/>
                <a:gd name="T58" fmla="*/ 60 w 118"/>
                <a:gd name="T59" fmla="*/ 213 h 490"/>
                <a:gd name="T60" fmla="*/ 53 w 118"/>
                <a:gd name="T61" fmla="*/ 160 h 490"/>
                <a:gd name="T62" fmla="*/ 51 w 118"/>
                <a:gd name="T63" fmla="*/ 133 h 490"/>
                <a:gd name="T64" fmla="*/ 47 w 118"/>
                <a:gd name="T65" fmla="*/ 106 h 490"/>
                <a:gd name="T66" fmla="*/ 42 w 118"/>
                <a:gd name="T67" fmla="*/ 79 h 490"/>
                <a:gd name="T68" fmla="*/ 34 w 118"/>
                <a:gd name="T69" fmla="*/ 53 h 490"/>
                <a:gd name="T70" fmla="*/ 26 w 118"/>
                <a:gd name="T71" fmla="*/ 28 h 490"/>
                <a:gd name="T72" fmla="*/ 21 w 118"/>
                <a:gd name="T73" fmla="*/ 16 h 490"/>
                <a:gd name="T74" fmla="*/ 14 w 118"/>
                <a:gd name="T75" fmla="*/ 4 h 490"/>
                <a:gd name="T76" fmla="*/ 14 w 118"/>
                <a:gd name="T77" fmla="*/ 4 h 490"/>
                <a:gd name="T78" fmla="*/ 12 w 118"/>
                <a:gd name="T79" fmla="*/ 1 h 490"/>
                <a:gd name="T80" fmla="*/ 9 w 118"/>
                <a:gd name="T81" fmla="*/ 0 h 490"/>
                <a:gd name="T82" fmla="*/ 7 w 118"/>
                <a:gd name="T83" fmla="*/ 0 h 490"/>
                <a:gd name="T84" fmla="*/ 4 w 118"/>
                <a:gd name="T85" fmla="*/ 1 h 490"/>
                <a:gd name="T86" fmla="*/ 2 w 118"/>
                <a:gd name="T87" fmla="*/ 4 h 490"/>
                <a:gd name="T88" fmla="*/ 0 w 118"/>
                <a:gd name="T89" fmla="*/ 6 h 490"/>
                <a:gd name="T90" fmla="*/ 0 w 118"/>
                <a:gd name="T91" fmla="*/ 9 h 490"/>
                <a:gd name="T92" fmla="*/ 2 w 118"/>
                <a:gd name="T93" fmla="*/ 11 h 490"/>
                <a:gd name="T94" fmla="*/ 2 w 118"/>
                <a:gd name="T95" fmla="*/ 11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8" h="490">
                  <a:moveTo>
                    <a:pt x="2" y="11"/>
                  </a:moveTo>
                  <a:lnTo>
                    <a:pt x="2" y="11"/>
                  </a:lnTo>
                  <a:lnTo>
                    <a:pt x="8" y="24"/>
                  </a:lnTo>
                  <a:lnTo>
                    <a:pt x="13" y="36"/>
                  </a:lnTo>
                  <a:lnTo>
                    <a:pt x="22" y="62"/>
                  </a:lnTo>
                  <a:lnTo>
                    <a:pt x="28" y="88"/>
                  </a:lnTo>
                  <a:lnTo>
                    <a:pt x="33" y="116"/>
                  </a:lnTo>
                  <a:lnTo>
                    <a:pt x="37" y="142"/>
                  </a:lnTo>
                  <a:lnTo>
                    <a:pt x="39" y="170"/>
                  </a:lnTo>
                  <a:lnTo>
                    <a:pt x="46" y="224"/>
                  </a:lnTo>
                  <a:lnTo>
                    <a:pt x="46" y="224"/>
                  </a:lnTo>
                  <a:lnTo>
                    <a:pt x="57" y="290"/>
                  </a:lnTo>
                  <a:lnTo>
                    <a:pt x="71" y="355"/>
                  </a:lnTo>
                  <a:lnTo>
                    <a:pt x="86" y="421"/>
                  </a:lnTo>
                  <a:lnTo>
                    <a:pt x="103" y="485"/>
                  </a:lnTo>
                  <a:lnTo>
                    <a:pt x="103" y="485"/>
                  </a:lnTo>
                  <a:lnTo>
                    <a:pt x="104" y="488"/>
                  </a:lnTo>
                  <a:lnTo>
                    <a:pt x="106" y="490"/>
                  </a:lnTo>
                  <a:lnTo>
                    <a:pt x="109" y="490"/>
                  </a:lnTo>
                  <a:lnTo>
                    <a:pt x="113" y="490"/>
                  </a:lnTo>
                  <a:lnTo>
                    <a:pt x="115" y="489"/>
                  </a:lnTo>
                  <a:lnTo>
                    <a:pt x="116" y="486"/>
                  </a:lnTo>
                  <a:lnTo>
                    <a:pt x="118" y="484"/>
                  </a:lnTo>
                  <a:lnTo>
                    <a:pt x="118" y="481"/>
                  </a:lnTo>
                  <a:lnTo>
                    <a:pt x="118" y="481"/>
                  </a:lnTo>
                  <a:lnTo>
                    <a:pt x="100" y="415"/>
                  </a:lnTo>
                  <a:lnTo>
                    <a:pt x="85" y="348"/>
                  </a:lnTo>
                  <a:lnTo>
                    <a:pt x="71" y="281"/>
                  </a:lnTo>
                  <a:lnTo>
                    <a:pt x="60" y="213"/>
                  </a:lnTo>
                  <a:lnTo>
                    <a:pt x="60" y="213"/>
                  </a:lnTo>
                  <a:lnTo>
                    <a:pt x="53" y="160"/>
                  </a:lnTo>
                  <a:lnTo>
                    <a:pt x="51" y="133"/>
                  </a:lnTo>
                  <a:lnTo>
                    <a:pt x="47" y="106"/>
                  </a:lnTo>
                  <a:lnTo>
                    <a:pt x="42" y="79"/>
                  </a:lnTo>
                  <a:lnTo>
                    <a:pt x="34" y="53"/>
                  </a:lnTo>
                  <a:lnTo>
                    <a:pt x="26" y="28"/>
                  </a:lnTo>
                  <a:lnTo>
                    <a:pt x="21" y="16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1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9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1" name="Freeform 140">
              <a:extLst>
                <a:ext uri="{FF2B5EF4-FFF2-40B4-BE49-F238E27FC236}">
                  <a16:creationId xmlns:a16="http://schemas.microsoft.com/office/drawing/2014/main" id="{7F76B8CC-94A5-4BB9-287C-F798C90D1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" y="1123"/>
              <a:ext cx="18" cy="94"/>
            </a:xfrm>
            <a:custGeom>
              <a:avLst/>
              <a:gdLst>
                <a:gd name="T0" fmla="*/ 26 w 56"/>
                <a:gd name="T1" fmla="*/ 4 h 283"/>
                <a:gd name="T2" fmla="*/ 26 w 56"/>
                <a:gd name="T3" fmla="*/ 4 h 283"/>
                <a:gd name="T4" fmla="*/ 19 w 56"/>
                <a:gd name="T5" fmla="*/ 22 h 283"/>
                <a:gd name="T6" fmla="*/ 12 w 56"/>
                <a:gd name="T7" fmla="*/ 38 h 283"/>
                <a:gd name="T8" fmla="*/ 7 w 56"/>
                <a:gd name="T9" fmla="*/ 56 h 283"/>
                <a:gd name="T10" fmla="*/ 3 w 56"/>
                <a:gd name="T11" fmla="*/ 72 h 283"/>
                <a:gd name="T12" fmla="*/ 1 w 56"/>
                <a:gd name="T13" fmla="*/ 90 h 283"/>
                <a:gd name="T14" fmla="*/ 0 w 56"/>
                <a:gd name="T15" fmla="*/ 107 h 283"/>
                <a:gd name="T16" fmla="*/ 0 w 56"/>
                <a:gd name="T17" fmla="*/ 125 h 283"/>
                <a:gd name="T18" fmla="*/ 1 w 56"/>
                <a:gd name="T19" fmla="*/ 143 h 283"/>
                <a:gd name="T20" fmla="*/ 2 w 56"/>
                <a:gd name="T21" fmla="*/ 160 h 283"/>
                <a:gd name="T22" fmla="*/ 6 w 56"/>
                <a:gd name="T23" fmla="*/ 178 h 283"/>
                <a:gd name="T24" fmla="*/ 10 w 56"/>
                <a:gd name="T25" fmla="*/ 196 h 283"/>
                <a:gd name="T26" fmla="*/ 15 w 56"/>
                <a:gd name="T27" fmla="*/ 212 h 283"/>
                <a:gd name="T28" fmla="*/ 21 w 56"/>
                <a:gd name="T29" fmla="*/ 230 h 283"/>
                <a:gd name="T30" fmla="*/ 27 w 56"/>
                <a:gd name="T31" fmla="*/ 246 h 283"/>
                <a:gd name="T32" fmla="*/ 43 w 56"/>
                <a:gd name="T33" fmla="*/ 279 h 283"/>
                <a:gd name="T34" fmla="*/ 43 w 56"/>
                <a:gd name="T35" fmla="*/ 279 h 283"/>
                <a:gd name="T36" fmla="*/ 45 w 56"/>
                <a:gd name="T37" fmla="*/ 281 h 283"/>
                <a:gd name="T38" fmla="*/ 48 w 56"/>
                <a:gd name="T39" fmla="*/ 283 h 283"/>
                <a:gd name="T40" fmla="*/ 50 w 56"/>
                <a:gd name="T41" fmla="*/ 283 h 283"/>
                <a:gd name="T42" fmla="*/ 53 w 56"/>
                <a:gd name="T43" fmla="*/ 281 h 283"/>
                <a:gd name="T44" fmla="*/ 55 w 56"/>
                <a:gd name="T45" fmla="*/ 280 h 283"/>
                <a:gd name="T46" fmla="*/ 56 w 56"/>
                <a:gd name="T47" fmla="*/ 278 h 283"/>
                <a:gd name="T48" fmla="*/ 56 w 56"/>
                <a:gd name="T49" fmla="*/ 275 h 283"/>
                <a:gd name="T50" fmla="*/ 55 w 56"/>
                <a:gd name="T51" fmla="*/ 271 h 283"/>
                <a:gd name="T52" fmla="*/ 55 w 56"/>
                <a:gd name="T53" fmla="*/ 271 h 283"/>
                <a:gd name="T54" fmla="*/ 41 w 56"/>
                <a:gd name="T55" fmla="*/ 241 h 283"/>
                <a:gd name="T56" fmla="*/ 30 w 56"/>
                <a:gd name="T57" fmla="*/ 208 h 283"/>
                <a:gd name="T58" fmla="*/ 25 w 56"/>
                <a:gd name="T59" fmla="*/ 192 h 283"/>
                <a:gd name="T60" fmla="*/ 21 w 56"/>
                <a:gd name="T61" fmla="*/ 175 h 283"/>
                <a:gd name="T62" fmla="*/ 17 w 56"/>
                <a:gd name="T63" fmla="*/ 159 h 283"/>
                <a:gd name="T64" fmla="*/ 16 w 56"/>
                <a:gd name="T65" fmla="*/ 143 h 283"/>
                <a:gd name="T66" fmla="*/ 15 w 56"/>
                <a:gd name="T67" fmla="*/ 126 h 283"/>
                <a:gd name="T68" fmla="*/ 15 w 56"/>
                <a:gd name="T69" fmla="*/ 110 h 283"/>
                <a:gd name="T70" fmla="*/ 16 w 56"/>
                <a:gd name="T71" fmla="*/ 94 h 283"/>
                <a:gd name="T72" fmla="*/ 17 w 56"/>
                <a:gd name="T73" fmla="*/ 77 h 283"/>
                <a:gd name="T74" fmla="*/ 21 w 56"/>
                <a:gd name="T75" fmla="*/ 61 h 283"/>
                <a:gd name="T76" fmla="*/ 26 w 56"/>
                <a:gd name="T77" fmla="*/ 44 h 283"/>
                <a:gd name="T78" fmla="*/ 31 w 56"/>
                <a:gd name="T79" fmla="*/ 28 h 283"/>
                <a:gd name="T80" fmla="*/ 39 w 56"/>
                <a:gd name="T81" fmla="*/ 12 h 283"/>
                <a:gd name="T82" fmla="*/ 39 w 56"/>
                <a:gd name="T83" fmla="*/ 12 h 283"/>
                <a:gd name="T84" fmla="*/ 40 w 56"/>
                <a:gd name="T85" fmla="*/ 9 h 283"/>
                <a:gd name="T86" fmla="*/ 40 w 56"/>
                <a:gd name="T87" fmla="*/ 5 h 283"/>
                <a:gd name="T88" fmla="*/ 37 w 56"/>
                <a:gd name="T89" fmla="*/ 3 h 283"/>
                <a:gd name="T90" fmla="*/ 36 w 56"/>
                <a:gd name="T91" fmla="*/ 2 h 283"/>
                <a:gd name="T92" fmla="*/ 34 w 56"/>
                <a:gd name="T93" fmla="*/ 0 h 283"/>
                <a:gd name="T94" fmla="*/ 31 w 56"/>
                <a:gd name="T95" fmla="*/ 0 h 283"/>
                <a:gd name="T96" fmla="*/ 29 w 56"/>
                <a:gd name="T97" fmla="*/ 2 h 283"/>
                <a:gd name="T98" fmla="*/ 26 w 56"/>
                <a:gd name="T99" fmla="*/ 4 h 283"/>
                <a:gd name="T100" fmla="*/ 26 w 56"/>
                <a:gd name="T101" fmla="*/ 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" h="283">
                  <a:moveTo>
                    <a:pt x="26" y="4"/>
                  </a:moveTo>
                  <a:lnTo>
                    <a:pt x="26" y="4"/>
                  </a:lnTo>
                  <a:lnTo>
                    <a:pt x="19" y="22"/>
                  </a:lnTo>
                  <a:lnTo>
                    <a:pt x="12" y="38"/>
                  </a:lnTo>
                  <a:lnTo>
                    <a:pt x="7" y="56"/>
                  </a:lnTo>
                  <a:lnTo>
                    <a:pt x="3" y="72"/>
                  </a:lnTo>
                  <a:lnTo>
                    <a:pt x="1" y="90"/>
                  </a:lnTo>
                  <a:lnTo>
                    <a:pt x="0" y="107"/>
                  </a:lnTo>
                  <a:lnTo>
                    <a:pt x="0" y="125"/>
                  </a:lnTo>
                  <a:lnTo>
                    <a:pt x="1" y="143"/>
                  </a:lnTo>
                  <a:lnTo>
                    <a:pt x="2" y="160"/>
                  </a:lnTo>
                  <a:lnTo>
                    <a:pt x="6" y="178"/>
                  </a:lnTo>
                  <a:lnTo>
                    <a:pt x="10" y="196"/>
                  </a:lnTo>
                  <a:lnTo>
                    <a:pt x="15" y="212"/>
                  </a:lnTo>
                  <a:lnTo>
                    <a:pt x="21" y="230"/>
                  </a:lnTo>
                  <a:lnTo>
                    <a:pt x="27" y="246"/>
                  </a:lnTo>
                  <a:lnTo>
                    <a:pt x="43" y="279"/>
                  </a:lnTo>
                  <a:lnTo>
                    <a:pt x="43" y="279"/>
                  </a:lnTo>
                  <a:lnTo>
                    <a:pt x="45" y="281"/>
                  </a:lnTo>
                  <a:lnTo>
                    <a:pt x="48" y="283"/>
                  </a:lnTo>
                  <a:lnTo>
                    <a:pt x="50" y="283"/>
                  </a:lnTo>
                  <a:lnTo>
                    <a:pt x="53" y="281"/>
                  </a:lnTo>
                  <a:lnTo>
                    <a:pt x="55" y="280"/>
                  </a:lnTo>
                  <a:lnTo>
                    <a:pt x="56" y="278"/>
                  </a:lnTo>
                  <a:lnTo>
                    <a:pt x="56" y="275"/>
                  </a:lnTo>
                  <a:lnTo>
                    <a:pt x="55" y="271"/>
                  </a:lnTo>
                  <a:lnTo>
                    <a:pt x="55" y="271"/>
                  </a:lnTo>
                  <a:lnTo>
                    <a:pt x="41" y="241"/>
                  </a:lnTo>
                  <a:lnTo>
                    <a:pt x="30" y="208"/>
                  </a:lnTo>
                  <a:lnTo>
                    <a:pt x="25" y="192"/>
                  </a:lnTo>
                  <a:lnTo>
                    <a:pt x="21" y="175"/>
                  </a:lnTo>
                  <a:lnTo>
                    <a:pt x="17" y="159"/>
                  </a:lnTo>
                  <a:lnTo>
                    <a:pt x="16" y="143"/>
                  </a:lnTo>
                  <a:lnTo>
                    <a:pt x="15" y="126"/>
                  </a:lnTo>
                  <a:lnTo>
                    <a:pt x="15" y="110"/>
                  </a:lnTo>
                  <a:lnTo>
                    <a:pt x="16" y="94"/>
                  </a:lnTo>
                  <a:lnTo>
                    <a:pt x="17" y="77"/>
                  </a:lnTo>
                  <a:lnTo>
                    <a:pt x="21" y="61"/>
                  </a:lnTo>
                  <a:lnTo>
                    <a:pt x="26" y="44"/>
                  </a:lnTo>
                  <a:lnTo>
                    <a:pt x="31" y="28"/>
                  </a:lnTo>
                  <a:lnTo>
                    <a:pt x="39" y="12"/>
                  </a:lnTo>
                  <a:lnTo>
                    <a:pt x="39" y="12"/>
                  </a:lnTo>
                  <a:lnTo>
                    <a:pt x="40" y="9"/>
                  </a:lnTo>
                  <a:lnTo>
                    <a:pt x="40" y="5"/>
                  </a:lnTo>
                  <a:lnTo>
                    <a:pt x="37" y="3"/>
                  </a:lnTo>
                  <a:lnTo>
                    <a:pt x="36" y="2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6" y="4"/>
                  </a:lnTo>
                  <a:lnTo>
                    <a:pt x="2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2" name="Freeform 141">
              <a:extLst>
                <a:ext uri="{FF2B5EF4-FFF2-40B4-BE49-F238E27FC236}">
                  <a16:creationId xmlns:a16="http://schemas.microsoft.com/office/drawing/2014/main" id="{53D2018B-2ECE-1421-005D-5828E9104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" y="1493"/>
              <a:ext cx="641" cy="580"/>
            </a:xfrm>
            <a:custGeom>
              <a:avLst/>
              <a:gdLst>
                <a:gd name="T0" fmla="*/ 15 w 1923"/>
                <a:gd name="T1" fmla="*/ 63 h 1740"/>
                <a:gd name="T2" fmla="*/ 65 w 1923"/>
                <a:gd name="T3" fmla="*/ 221 h 1740"/>
                <a:gd name="T4" fmla="*/ 122 w 1923"/>
                <a:gd name="T5" fmla="*/ 378 h 1740"/>
                <a:gd name="T6" fmla="*/ 187 w 1923"/>
                <a:gd name="T7" fmla="*/ 532 h 1740"/>
                <a:gd name="T8" fmla="*/ 262 w 1923"/>
                <a:gd name="T9" fmla="*/ 680 h 1740"/>
                <a:gd name="T10" fmla="*/ 345 w 1923"/>
                <a:gd name="T11" fmla="*/ 825 h 1740"/>
                <a:gd name="T12" fmla="*/ 467 w 1923"/>
                <a:gd name="T13" fmla="*/ 1013 h 1740"/>
                <a:gd name="T14" fmla="*/ 595 w 1923"/>
                <a:gd name="T15" fmla="*/ 1196 h 1740"/>
                <a:gd name="T16" fmla="*/ 688 w 1923"/>
                <a:gd name="T17" fmla="*/ 1317 h 1740"/>
                <a:gd name="T18" fmla="*/ 791 w 1923"/>
                <a:gd name="T19" fmla="*/ 1429 h 1740"/>
                <a:gd name="T20" fmla="*/ 867 w 1923"/>
                <a:gd name="T21" fmla="*/ 1497 h 1740"/>
                <a:gd name="T22" fmla="*/ 958 w 1923"/>
                <a:gd name="T23" fmla="*/ 1563 h 1740"/>
                <a:gd name="T24" fmla="*/ 1055 w 1923"/>
                <a:gd name="T25" fmla="*/ 1621 h 1740"/>
                <a:gd name="T26" fmla="*/ 1157 w 1923"/>
                <a:gd name="T27" fmla="*/ 1669 h 1740"/>
                <a:gd name="T28" fmla="*/ 1263 w 1923"/>
                <a:gd name="T29" fmla="*/ 1705 h 1740"/>
                <a:gd name="T30" fmla="*/ 1372 w 1923"/>
                <a:gd name="T31" fmla="*/ 1729 h 1740"/>
                <a:gd name="T32" fmla="*/ 1444 w 1923"/>
                <a:gd name="T33" fmla="*/ 1738 h 1740"/>
                <a:gd name="T34" fmla="*/ 1550 w 1923"/>
                <a:gd name="T35" fmla="*/ 1738 h 1740"/>
                <a:gd name="T36" fmla="*/ 1653 w 1923"/>
                <a:gd name="T37" fmla="*/ 1723 h 1740"/>
                <a:gd name="T38" fmla="*/ 1718 w 1923"/>
                <a:gd name="T39" fmla="*/ 1705 h 1740"/>
                <a:gd name="T40" fmla="*/ 1812 w 1923"/>
                <a:gd name="T41" fmla="*/ 1671 h 1740"/>
                <a:gd name="T42" fmla="*/ 1870 w 1923"/>
                <a:gd name="T43" fmla="*/ 1641 h 1740"/>
                <a:gd name="T44" fmla="*/ 1909 w 1923"/>
                <a:gd name="T45" fmla="*/ 1611 h 1740"/>
                <a:gd name="T46" fmla="*/ 1922 w 1923"/>
                <a:gd name="T47" fmla="*/ 1597 h 1740"/>
                <a:gd name="T48" fmla="*/ 1921 w 1923"/>
                <a:gd name="T49" fmla="*/ 1589 h 1740"/>
                <a:gd name="T50" fmla="*/ 1913 w 1923"/>
                <a:gd name="T51" fmla="*/ 1587 h 1740"/>
                <a:gd name="T52" fmla="*/ 1894 w 1923"/>
                <a:gd name="T53" fmla="*/ 1604 h 1740"/>
                <a:gd name="T54" fmla="*/ 1837 w 1923"/>
                <a:gd name="T55" fmla="*/ 1641 h 1740"/>
                <a:gd name="T56" fmla="*/ 1754 w 1923"/>
                <a:gd name="T57" fmla="*/ 1676 h 1740"/>
                <a:gd name="T58" fmla="*/ 1670 w 1923"/>
                <a:gd name="T59" fmla="*/ 1703 h 1740"/>
                <a:gd name="T60" fmla="*/ 1583 w 1923"/>
                <a:gd name="T61" fmla="*/ 1720 h 1740"/>
                <a:gd name="T62" fmla="*/ 1534 w 1923"/>
                <a:gd name="T63" fmla="*/ 1724 h 1740"/>
                <a:gd name="T64" fmla="*/ 1462 w 1923"/>
                <a:gd name="T65" fmla="*/ 1724 h 1740"/>
                <a:gd name="T66" fmla="*/ 1341 w 1923"/>
                <a:gd name="T67" fmla="*/ 1709 h 1740"/>
                <a:gd name="T68" fmla="*/ 1200 w 1923"/>
                <a:gd name="T69" fmla="*/ 1669 h 1740"/>
                <a:gd name="T70" fmla="*/ 1108 w 1923"/>
                <a:gd name="T71" fmla="*/ 1629 h 1740"/>
                <a:gd name="T72" fmla="*/ 975 w 1923"/>
                <a:gd name="T73" fmla="*/ 1556 h 1740"/>
                <a:gd name="T74" fmla="*/ 854 w 1923"/>
                <a:gd name="T75" fmla="*/ 1467 h 1740"/>
                <a:gd name="T76" fmla="*/ 776 w 1923"/>
                <a:gd name="T77" fmla="*/ 1395 h 1740"/>
                <a:gd name="T78" fmla="*/ 671 w 1923"/>
                <a:gd name="T79" fmla="*/ 1274 h 1740"/>
                <a:gd name="T80" fmla="*/ 576 w 1923"/>
                <a:gd name="T81" fmla="*/ 1145 h 1740"/>
                <a:gd name="T82" fmla="*/ 442 w 1923"/>
                <a:gd name="T83" fmla="*/ 949 h 1740"/>
                <a:gd name="T84" fmla="*/ 316 w 1923"/>
                <a:gd name="T85" fmla="*/ 746 h 1740"/>
                <a:gd name="T86" fmla="*/ 240 w 1923"/>
                <a:gd name="T87" fmla="*/ 607 h 1740"/>
                <a:gd name="T88" fmla="*/ 141 w 1923"/>
                <a:gd name="T89" fmla="*/ 387 h 1740"/>
                <a:gd name="T90" fmla="*/ 60 w 1923"/>
                <a:gd name="T91" fmla="*/ 160 h 1740"/>
                <a:gd name="T92" fmla="*/ 15 w 1923"/>
                <a:gd name="T93" fmla="*/ 5 h 1740"/>
                <a:gd name="T94" fmla="*/ 7 w 1923"/>
                <a:gd name="T95" fmla="*/ 0 h 1740"/>
                <a:gd name="T96" fmla="*/ 1 w 1923"/>
                <a:gd name="T97" fmla="*/ 3 h 1740"/>
                <a:gd name="T98" fmla="*/ 0 w 1923"/>
                <a:gd name="T99" fmla="*/ 8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23" h="1740">
                  <a:moveTo>
                    <a:pt x="0" y="8"/>
                  </a:moveTo>
                  <a:lnTo>
                    <a:pt x="0" y="8"/>
                  </a:lnTo>
                  <a:lnTo>
                    <a:pt x="15" y="63"/>
                  </a:lnTo>
                  <a:lnTo>
                    <a:pt x="31" y="116"/>
                  </a:lnTo>
                  <a:lnTo>
                    <a:pt x="48" y="168"/>
                  </a:lnTo>
                  <a:lnTo>
                    <a:pt x="65" y="221"/>
                  </a:lnTo>
                  <a:lnTo>
                    <a:pt x="83" y="274"/>
                  </a:lnTo>
                  <a:lnTo>
                    <a:pt x="102" y="326"/>
                  </a:lnTo>
                  <a:lnTo>
                    <a:pt x="122" y="378"/>
                  </a:lnTo>
                  <a:lnTo>
                    <a:pt x="143" y="429"/>
                  </a:lnTo>
                  <a:lnTo>
                    <a:pt x="165" y="481"/>
                  </a:lnTo>
                  <a:lnTo>
                    <a:pt x="187" y="532"/>
                  </a:lnTo>
                  <a:lnTo>
                    <a:pt x="211" y="582"/>
                  </a:lnTo>
                  <a:lnTo>
                    <a:pt x="237" y="631"/>
                  </a:lnTo>
                  <a:lnTo>
                    <a:pt x="262" y="680"/>
                  </a:lnTo>
                  <a:lnTo>
                    <a:pt x="288" y="729"/>
                  </a:lnTo>
                  <a:lnTo>
                    <a:pt x="317" y="777"/>
                  </a:lnTo>
                  <a:lnTo>
                    <a:pt x="345" y="825"/>
                  </a:lnTo>
                  <a:lnTo>
                    <a:pt x="345" y="825"/>
                  </a:lnTo>
                  <a:lnTo>
                    <a:pt x="405" y="920"/>
                  </a:lnTo>
                  <a:lnTo>
                    <a:pt x="467" y="1013"/>
                  </a:lnTo>
                  <a:lnTo>
                    <a:pt x="530" y="1105"/>
                  </a:lnTo>
                  <a:lnTo>
                    <a:pt x="595" y="1196"/>
                  </a:lnTo>
                  <a:lnTo>
                    <a:pt x="595" y="1196"/>
                  </a:lnTo>
                  <a:lnTo>
                    <a:pt x="625" y="1237"/>
                  </a:lnTo>
                  <a:lnTo>
                    <a:pt x="655" y="1278"/>
                  </a:lnTo>
                  <a:lnTo>
                    <a:pt x="688" y="1317"/>
                  </a:lnTo>
                  <a:lnTo>
                    <a:pt x="721" y="1356"/>
                  </a:lnTo>
                  <a:lnTo>
                    <a:pt x="755" y="1394"/>
                  </a:lnTo>
                  <a:lnTo>
                    <a:pt x="791" y="1429"/>
                  </a:lnTo>
                  <a:lnTo>
                    <a:pt x="828" y="1464"/>
                  </a:lnTo>
                  <a:lnTo>
                    <a:pt x="867" y="1497"/>
                  </a:lnTo>
                  <a:lnTo>
                    <a:pt x="867" y="1497"/>
                  </a:lnTo>
                  <a:lnTo>
                    <a:pt x="897" y="1520"/>
                  </a:lnTo>
                  <a:lnTo>
                    <a:pt x="926" y="1543"/>
                  </a:lnTo>
                  <a:lnTo>
                    <a:pt x="958" y="1563"/>
                  </a:lnTo>
                  <a:lnTo>
                    <a:pt x="989" y="1583"/>
                  </a:lnTo>
                  <a:lnTo>
                    <a:pt x="1022" y="1603"/>
                  </a:lnTo>
                  <a:lnTo>
                    <a:pt x="1055" y="1621"/>
                  </a:lnTo>
                  <a:lnTo>
                    <a:pt x="1087" y="1637"/>
                  </a:lnTo>
                  <a:lnTo>
                    <a:pt x="1121" y="1653"/>
                  </a:lnTo>
                  <a:lnTo>
                    <a:pt x="1157" y="1669"/>
                  </a:lnTo>
                  <a:lnTo>
                    <a:pt x="1192" y="1681"/>
                  </a:lnTo>
                  <a:lnTo>
                    <a:pt x="1227" y="1694"/>
                  </a:lnTo>
                  <a:lnTo>
                    <a:pt x="1263" y="1705"/>
                  </a:lnTo>
                  <a:lnTo>
                    <a:pt x="1299" y="1714"/>
                  </a:lnTo>
                  <a:lnTo>
                    <a:pt x="1336" y="1723"/>
                  </a:lnTo>
                  <a:lnTo>
                    <a:pt x="1372" y="1729"/>
                  </a:lnTo>
                  <a:lnTo>
                    <a:pt x="1409" y="1735"/>
                  </a:lnTo>
                  <a:lnTo>
                    <a:pt x="1409" y="1735"/>
                  </a:lnTo>
                  <a:lnTo>
                    <a:pt x="1444" y="1738"/>
                  </a:lnTo>
                  <a:lnTo>
                    <a:pt x="1479" y="1740"/>
                  </a:lnTo>
                  <a:lnTo>
                    <a:pt x="1515" y="1740"/>
                  </a:lnTo>
                  <a:lnTo>
                    <a:pt x="1550" y="1738"/>
                  </a:lnTo>
                  <a:lnTo>
                    <a:pt x="1584" y="1734"/>
                  </a:lnTo>
                  <a:lnTo>
                    <a:pt x="1619" y="1729"/>
                  </a:lnTo>
                  <a:lnTo>
                    <a:pt x="1653" y="1723"/>
                  </a:lnTo>
                  <a:lnTo>
                    <a:pt x="1687" y="1714"/>
                  </a:lnTo>
                  <a:lnTo>
                    <a:pt x="1687" y="1714"/>
                  </a:lnTo>
                  <a:lnTo>
                    <a:pt x="1718" y="1705"/>
                  </a:lnTo>
                  <a:lnTo>
                    <a:pt x="1749" y="1695"/>
                  </a:lnTo>
                  <a:lnTo>
                    <a:pt x="1781" y="1684"/>
                  </a:lnTo>
                  <a:lnTo>
                    <a:pt x="1812" y="1671"/>
                  </a:lnTo>
                  <a:lnTo>
                    <a:pt x="1842" y="1657"/>
                  </a:lnTo>
                  <a:lnTo>
                    <a:pt x="1856" y="1648"/>
                  </a:lnTo>
                  <a:lnTo>
                    <a:pt x="1870" y="1641"/>
                  </a:lnTo>
                  <a:lnTo>
                    <a:pt x="1884" y="1631"/>
                  </a:lnTo>
                  <a:lnTo>
                    <a:pt x="1897" y="1622"/>
                  </a:lnTo>
                  <a:lnTo>
                    <a:pt x="1909" y="1611"/>
                  </a:lnTo>
                  <a:lnTo>
                    <a:pt x="1921" y="1599"/>
                  </a:lnTo>
                  <a:lnTo>
                    <a:pt x="1921" y="1599"/>
                  </a:lnTo>
                  <a:lnTo>
                    <a:pt x="1922" y="1597"/>
                  </a:lnTo>
                  <a:lnTo>
                    <a:pt x="1923" y="1594"/>
                  </a:lnTo>
                  <a:lnTo>
                    <a:pt x="1922" y="1592"/>
                  </a:lnTo>
                  <a:lnTo>
                    <a:pt x="1921" y="1589"/>
                  </a:lnTo>
                  <a:lnTo>
                    <a:pt x="1918" y="1587"/>
                  </a:lnTo>
                  <a:lnTo>
                    <a:pt x="1916" y="1587"/>
                  </a:lnTo>
                  <a:lnTo>
                    <a:pt x="1913" y="1587"/>
                  </a:lnTo>
                  <a:lnTo>
                    <a:pt x="1909" y="1589"/>
                  </a:lnTo>
                  <a:lnTo>
                    <a:pt x="1909" y="1589"/>
                  </a:lnTo>
                  <a:lnTo>
                    <a:pt x="1894" y="1604"/>
                  </a:lnTo>
                  <a:lnTo>
                    <a:pt x="1876" y="1618"/>
                  </a:lnTo>
                  <a:lnTo>
                    <a:pt x="1858" y="1631"/>
                  </a:lnTo>
                  <a:lnTo>
                    <a:pt x="1837" y="1641"/>
                  </a:lnTo>
                  <a:lnTo>
                    <a:pt x="1817" y="1651"/>
                  </a:lnTo>
                  <a:lnTo>
                    <a:pt x="1796" y="1660"/>
                  </a:lnTo>
                  <a:lnTo>
                    <a:pt x="1754" y="1676"/>
                  </a:lnTo>
                  <a:lnTo>
                    <a:pt x="1754" y="1676"/>
                  </a:lnTo>
                  <a:lnTo>
                    <a:pt x="1713" y="1690"/>
                  </a:lnTo>
                  <a:lnTo>
                    <a:pt x="1670" y="1703"/>
                  </a:lnTo>
                  <a:lnTo>
                    <a:pt x="1627" y="1713"/>
                  </a:lnTo>
                  <a:lnTo>
                    <a:pt x="1604" y="1716"/>
                  </a:lnTo>
                  <a:lnTo>
                    <a:pt x="1583" y="1720"/>
                  </a:lnTo>
                  <a:lnTo>
                    <a:pt x="1583" y="1720"/>
                  </a:lnTo>
                  <a:lnTo>
                    <a:pt x="1559" y="1723"/>
                  </a:lnTo>
                  <a:lnTo>
                    <a:pt x="1534" y="1724"/>
                  </a:lnTo>
                  <a:lnTo>
                    <a:pt x="1510" y="1725"/>
                  </a:lnTo>
                  <a:lnTo>
                    <a:pt x="1486" y="1725"/>
                  </a:lnTo>
                  <a:lnTo>
                    <a:pt x="1462" y="1724"/>
                  </a:lnTo>
                  <a:lnTo>
                    <a:pt x="1437" y="1723"/>
                  </a:lnTo>
                  <a:lnTo>
                    <a:pt x="1389" y="1716"/>
                  </a:lnTo>
                  <a:lnTo>
                    <a:pt x="1341" y="1709"/>
                  </a:lnTo>
                  <a:lnTo>
                    <a:pt x="1293" y="1698"/>
                  </a:lnTo>
                  <a:lnTo>
                    <a:pt x="1246" y="1684"/>
                  </a:lnTo>
                  <a:lnTo>
                    <a:pt x="1200" y="1669"/>
                  </a:lnTo>
                  <a:lnTo>
                    <a:pt x="1200" y="1669"/>
                  </a:lnTo>
                  <a:lnTo>
                    <a:pt x="1153" y="1651"/>
                  </a:lnTo>
                  <a:lnTo>
                    <a:pt x="1108" y="1629"/>
                  </a:lnTo>
                  <a:lnTo>
                    <a:pt x="1062" y="1608"/>
                  </a:lnTo>
                  <a:lnTo>
                    <a:pt x="1018" y="1583"/>
                  </a:lnTo>
                  <a:lnTo>
                    <a:pt x="975" y="1556"/>
                  </a:lnTo>
                  <a:lnTo>
                    <a:pt x="934" y="1529"/>
                  </a:lnTo>
                  <a:lnTo>
                    <a:pt x="893" y="1498"/>
                  </a:lnTo>
                  <a:lnTo>
                    <a:pt x="854" y="1467"/>
                  </a:lnTo>
                  <a:lnTo>
                    <a:pt x="854" y="1467"/>
                  </a:lnTo>
                  <a:lnTo>
                    <a:pt x="814" y="1432"/>
                  </a:lnTo>
                  <a:lnTo>
                    <a:pt x="776" y="1395"/>
                  </a:lnTo>
                  <a:lnTo>
                    <a:pt x="740" y="1356"/>
                  </a:lnTo>
                  <a:lnTo>
                    <a:pt x="705" y="1316"/>
                  </a:lnTo>
                  <a:lnTo>
                    <a:pt x="671" y="1274"/>
                  </a:lnTo>
                  <a:lnTo>
                    <a:pt x="639" y="1231"/>
                  </a:lnTo>
                  <a:lnTo>
                    <a:pt x="607" y="1188"/>
                  </a:lnTo>
                  <a:lnTo>
                    <a:pt x="576" y="1145"/>
                  </a:lnTo>
                  <a:lnTo>
                    <a:pt x="576" y="1145"/>
                  </a:lnTo>
                  <a:lnTo>
                    <a:pt x="486" y="1014"/>
                  </a:lnTo>
                  <a:lnTo>
                    <a:pt x="442" y="949"/>
                  </a:lnTo>
                  <a:lnTo>
                    <a:pt x="398" y="882"/>
                  </a:lnTo>
                  <a:lnTo>
                    <a:pt x="356" y="814"/>
                  </a:lnTo>
                  <a:lnTo>
                    <a:pt x="316" y="746"/>
                  </a:lnTo>
                  <a:lnTo>
                    <a:pt x="277" y="677"/>
                  </a:lnTo>
                  <a:lnTo>
                    <a:pt x="240" y="607"/>
                  </a:lnTo>
                  <a:lnTo>
                    <a:pt x="240" y="607"/>
                  </a:lnTo>
                  <a:lnTo>
                    <a:pt x="205" y="534"/>
                  </a:lnTo>
                  <a:lnTo>
                    <a:pt x="172" y="461"/>
                  </a:lnTo>
                  <a:lnTo>
                    <a:pt x="141" y="387"/>
                  </a:lnTo>
                  <a:lnTo>
                    <a:pt x="112" y="311"/>
                  </a:lnTo>
                  <a:lnTo>
                    <a:pt x="85" y="235"/>
                  </a:lnTo>
                  <a:lnTo>
                    <a:pt x="60" y="160"/>
                  </a:lnTo>
                  <a:lnTo>
                    <a:pt x="36" y="83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2"/>
                  </a:lnTo>
                  <a:lnTo>
                    <a:pt x="11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3" name="Freeform 142">
              <a:extLst>
                <a:ext uri="{FF2B5EF4-FFF2-40B4-BE49-F238E27FC236}">
                  <a16:creationId xmlns:a16="http://schemas.microsoft.com/office/drawing/2014/main" id="{CA4BB7A3-9044-A658-D845-656389BD4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6" y="1595"/>
              <a:ext cx="1905" cy="1675"/>
            </a:xfrm>
            <a:custGeom>
              <a:avLst/>
              <a:gdLst>
                <a:gd name="T0" fmla="*/ 737 w 5715"/>
                <a:gd name="T1" fmla="*/ 255 h 5026"/>
                <a:gd name="T2" fmla="*/ 497 w 5715"/>
                <a:gd name="T3" fmla="*/ 671 h 5026"/>
                <a:gd name="T4" fmla="*/ 178 w 5715"/>
                <a:gd name="T5" fmla="*/ 1083 h 5026"/>
                <a:gd name="T6" fmla="*/ 0 w 5715"/>
                <a:gd name="T7" fmla="*/ 1286 h 5026"/>
                <a:gd name="T8" fmla="*/ 113 w 5715"/>
                <a:gd name="T9" fmla="*/ 1376 h 5026"/>
                <a:gd name="T10" fmla="*/ 466 w 5715"/>
                <a:gd name="T11" fmla="*/ 1622 h 5026"/>
                <a:gd name="T12" fmla="*/ 966 w 5715"/>
                <a:gd name="T13" fmla="*/ 1975 h 5026"/>
                <a:gd name="T14" fmla="*/ 1255 w 5715"/>
                <a:gd name="T15" fmla="*/ 2144 h 5026"/>
                <a:gd name="T16" fmla="*/ 1574 w 5715"/>
                <a:gd name="T17" fmla="*/ 2491 h 5026"/>
                <a:gd name="T18" fmla="*/ 2143 w 5715"/>
                <a:gd name="T19" fmla="*/ 2906 h 5026"/>
                <a:gd name="T20" fmla="*/ 2769 w 5715"/>
                <a:gd name="T21" fmla="*/ 3586 h 5026"/>
                <a:gd name="T22" fmla="*/ 3909 w 5715"/>
                <a:gd name="T23" fmla="*/ 4639 h 5026"/>
                <a:gd name="T24" fmla="*/ 4620 w 5715"/>
                <a:gd name="T25" fmla="*/ 4989 h 5026"/>
                <a:gd name="T26" fmla="*/ 5136 w 5715"/>
                <a:gd name="T27" fmla="*/ 4980 h 5026"/>
                <a:gd name="T28" fmla="*/ 5561 w 5715"/>
                <a:gd name="T29" fmla="*/ 4735 h 5026"/>
                <a:gd name="T30" fmla="*/ 5699 w 5715"/>
                <a:gd name="T31" fmla="*/ 4430 h 5026"/>
                <a:gd name="T32" fmla="*/ 5653 w 5715"/>
                <a:gd name="T33" fmla="*/ 3624 h 5026"/>
                <a:gd name="T34" fmla="*/ 5473 w 5715"/>
                <a:gd name="T35" fmla="*/ 3076 h 5026"/>
                <a:gd name="T36" fmla="*/ 5052 w 5715"/>
                <a:gd name="T37" fmla="*/ 2599 h 5026"/>
                <a:gd name="T38" fmla="*/ 4650 w 5715"/>
                <a:gd name="T39" fmla="*/ 2222 h 5026"/>
                <a:gd name="T40" fmla="*/ 4506 w 5715"/>
                <a:gd name="T41" fmla="*/ 1935 h 5026"/>
                <a:gd name="T42" fmla="*/ 4023 w 5715"/>
                <a:gd name="T43" fmla="*/ 1239 h 5026"/>
                <a:gd name="T44" fmla="*/ 3671 w 5715"/>
                <a:gd name="T45" fmla="*/ 944 h 5026"/>
                <a:gd name="T46" fmla="*/ 3263 w 5715"/>
                <a:gd name="T47" fmla="*/ 800 h 5026"/>
                <a:gd name="T48" fmla="*/ 3092 w 5715"/>
                <a:gd name="T49" fmla="*/ 625 h 5026"/>
                <a:gd name="T50" fmla="*/ 2687 w 5715"/>
                <a:gd name="T51" fmla="*/ 587 h 5026"/>
                <a:gd name="T52" fmla="*/ 2145 w 5715"/>
                <a:gd name="T53" fmla="*/ 600 h 5026"/>
                <a:gd name="T54" fmla="*/ 1834 w 5715"/>
                <a:gd name="T55" fmla="*/ 614 h 5026"/>
                <a:gd name="T56" fmla="*/ 1601 w 5715"/>
                <a:gd name="T57" fmla="*/ 452 h 5026"/>
                <a:gd name="T58" fmla="*/ 1184 w 5715"/>
                <a:gd name="T59" fmla="*/ 139 h 5026"/>
                <a:gd name="T60" fmla="*/ 1023 w 5715"/>
                <a:gd name="T61" fmla="*/ 12 h 5026"/>
                <a:gd name="T62" fmla="*/ 1529 w 5715"/>
                <a:gd name="T63" fmla="*/ 397 h 5026"/>
                <a:gd name="T64" fmla="*/ 1693 w 5715"/>
                <a:gd name="T65" fmla="*/ 567 h 5026"/>
                <a:gd name="T66" fmla="*/ 1965 w 5715"/>
                <a:gd name="T67" fmla="*/ 643 h 5026"/>
                <a:gd name="T68" fmla="*/ 2242 w 5715"/>
                <a:gd name="T69" fmla="*/ 589 h 5026"/>
                <a:gd name="T70" fmla="*/ 2908 w 5715"/>
                <a:gd name="T71" fmla="*/ 610 h 5026"/>
                <a:gd name="T72" fmla="*/ 3140 w 5715"/>
                <a:gd name="T73" fmla="*/ 694 h 5026"/>
                <a:gd name="T74" fmla="*/ 3352 w 5715"/>
                <a:gd name="T75" fmla="*/ 861 h 5026"/>
                <a:gd name="T76" fmla="*/ 3765 w 5715"/>
                <a:gd name="T77" fmla="*/ 1011 h 5026"/>
                <a:gd name="T78" fmla="*/ 4284 w 5715"/>
                <a:gd name="T79" fmla="*/ 1586 h 5026"/>
                <a:gd name="T80" fmla="*/ 4545 w 5715"/>
                <a:gd name="T81" fmla="*/ 2109 h 5026"/>
                <a:gd name="T82" fmla="*/ 4796 w 5715"/>
                <a:gd name="T83" fmla="*/ 2385 h 5026"/>
                <a:gd name="T84" fmla="*/ 5356 w 5715"/>
                <a:gd name="T85" fmla="*/ 2897 h 5026"/>
                <a:gd name="T86" fmla="*/ 5593 w 5715"/>
                <a:gd name="T87" fmla="*/ 3430 h 5026"/>
                <a:gd name="T88" fmla="*/ 5696 w 5715"/>
                <a:gd name="T89" fmla="*/ 4117 h 5026"/>
                <a:gd name="T90" fmla="*/ 5632 w 5715"/>
                <a:gd name="T91" fmla="*/ 4598 h 5026"/>
                <a:gd name="T92" fmla="*/ 5433 w 5715"/>
                <a:gd name="T93" fmla="*/ 4827 h 5026"/>
                <a:gd name="T94" fmla="*/ 4865 w 5715"/>
                <a:gd name="T95" fmla="*/ 5009 h 5026"/>
                <a:gd name="T96" fmla="*/ 4423 w 5715"/>
                <a:gd name="T97" fmla="*/ 4898 h 5026"/>
                <a:gd name="T98" fmla="*/ 3751 w 5715"/>
                <a:gd name="T99" fmla="*/ 4510 h 5026"/>
                <a:gd name="T100" fmla="*/ 2643 w 5715"/>
                <a:gd name="T101" fmla="*/ 3436 h 5026"/>
                <a:gd name="T102" fmla="*/ 2094 w 5715"/>
                <a:gd name="T103" fmla="*/ 2841 h 5026"/>
                <a:gd name="T104" fmla="*/ 1518 w 5715"/>
                <a:gd name="T105" fmla="*/ 2418 h 5026"/>
                <a:gd name="T106" fmla="*/ 1238 w 5715"/>
                <a:gd name="T107" fmla="*/ 2096 h 5026"/>
                <a:gd name="T108" fmla="*/ 921 w 5715"/>
                <a:gd name="T109" fmla="*/ 1935 h 5026"/>
                <a:gd name="T110" fmla="*/ 421 w 5715"/>
                <a:gd name="T111" fmla="*/ 1579 h 5026"/>
                <a:gd name="T112" fmla="*/ 118 w 5715"/>
                <a:gd name="T113" fmla="*/ 1359 h 5026"/>
                <a:gd name="T114" fmla="*/ 15 w 5715"/>
                <a:gd name="T115" fmla="*/ 1289 h 5026"/>
                <a:gd name="T116" fmla="*/ 181 w 5715"/>
                <a:gd name="T117" fmla="*/ 1099 h 5026"/>
                <a:gd name="T118" fmla="*/ 483 w 5715"/>
                <a:gd name="T119" fmla="*/ 730 h 5026"/>
                <a:gd name="T120" fmla="*/ 808 w 5715"/>
                <a:gd name="T121" fmla="*/ 194 h 5026"/>
                <a:gd name="T122" fmla="*/ 1036 w 5715"/>
                <a:gd name="T123" fmla="*/ 7 h 5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715" h="5026">
                  <a:moveTo>
                    <a:pt x="1027" y="0"/>
                  </a:moveTo>
                  <a:lnTo>
                    <a:pt x="1027" y="0"/>
                  </a:lnTo>
                  <a:lnTo>
                    <a:pt x="1012" y="6"/>
                  </a:lnTo>
                  <a:lnTo>
                    <a:pt x="997" y="14"/>
                  </a:lnTo>
                  <a:lnTo>
                    <a:pt x="969" y="29"/>
                  </a:lnTo>
                  <a:lnTo>
                    <a:pt x="943" y="47"/>
                  </a:lnTo>
                  <a:lnTo>
                    <a:pt x="918" y="65"/>
                  </a:lnTo>
                  <a:lnTo>
                    <a:pt x="894" y="86"/>
                  </a:lnTo>
                  <a:lnTo>
                    <a:pt x="871" y="107"/>
                  </a:lnTo>
                  <a:lnTo>
                    <a:pt x="848" y="130"/>
                  </a:lnTo>
                  <a:lnTo>
                    <a:pt x="826" y="154"/>
                  </a:lnTo>
                  <a:lnTo>
                    <a:pt x="826" y="154"/>
                  </a:lnTo>
                  <a:lnTo>
                    <a:pt x="766" y="220"/>
                  </a:lnTo>
                  <a:lnTo>
                    <a:pt x="737" y="255"/>
                  </a:lnTo>
                  <a:lnTo>
                    <a:pt x="710" y="290"/>
                  </a:lnTo>
                  <a:lnTo>
                    <a:pt x="682" y="325"/>
                  </a:lnTo>
                  <a:lnTo>
                    <a:pt x="655" y="360"/>
                  </a:lnTo>
                  <a:lnTo>
                    <a:pt x="630" y="398"/>
                  </a:lnTo>
                  <a:lnTo>
                    <a:pt x="606" y="435"/>
                  </a:lnTo>
                  <a:lnTo>
                    <a:pt x="606" y="435"/>
                  </a:lnTo>
                  <a:lnTo>
                    <a:pt x="585" y="473"/>
                  </a:lnTo>
                  <a:lnTo>
                    <a:pt x="565" y="510"/>
                  </a:lnTo>
                  <a:lnTo>
                    <a:pt x="547" y="550"/>
                  </a:lnTo>
                  <a:lnTo>
                    <a:pt x="532" y="590"/>
                  </a:lnTo>
                  <a:lnTo>
                    <a:pt x="532" y="590"/>
                  </a:lnTo>
                  <a:lnTo>
                    <a:pt x="521" y="618"/>
                  </a:lnTo>
                  <a:lnTo>
                    <a:pt x="509" y="644"/>
                  </a:lnTo>
                  <a:lnTo>
                    <a:pt x="497" y="671"/>
                  </a:lnTo>
                  <a:lnTo>
                    <a:pt x="484" y="697"/>
                  </a:lnTo>
                  <a:lnTo>
                    <a:pt x="456" y="749"/>
                  </a:lnTo>
                  <a:lnTo>
                    <a:pt x="426" y="799"/>
                  </a:lnTo>
                  <a:lnTo>
                    <a:pt x="426" y="799"/>
                  </a:lnTo>
                  <a:lnTo>
                    <a:pt x="396" y="844"/>
                  </a:lnTo>
                  <a:lnTo>
                    <a:pt x="364" y="887"/>
                  </a:lnTo>
                  <a:lnTo>
                    <a:pt x="330" y="930"/>
                  </a:lnTo>
                  <a:lnTo>
                    <a:pt x="296" y="973"/>
                  </a:lnTo>
                  <a:lnTo>
                    <a:pt x="296" y="973"/>
                  </a:lnTo>
                  <a:lnTo>
                    <a:pt x="279" y="993"/>
                  </a:lnTo>
                  <a:lnTo>
                    <a:pt x="260" y="1012"/>
                  </a:lnTo>
                  <a:lnTo>
                    <a:pt x="239" y="1031"/>
                  </a:lnTo>
                  <a:lnTo>
                    <a:pt x="219" y="1049"/>
                  </a:lnTo>
                  <a:lnTo>
                    <a:pt x="178" y="1083"/>
                  </a:lnTo>
                  <a:lnTo>
                    <a:pt x="135" y="1117"/>
                  </a:lnTo>
                  <a:lnTo>
                    <a:pt x="135" y="1117"/>
                  </a:lnTo>
                  <a:lnTo>
                    <a:pt x="107" y="1137"/>
                  </a:lnTo>
                  <a:lnTo>
                    <a:pt x="81" y="1157"/>
                  </a:lnTo>
                  <a:lnTo>
                    <a:pt x="68" y="1168"/>
                  </a:lnTo>
                  <a:lnTo>
                    <a:pt x="55" y="1180"/>
                  </a:lnTo>
                  <a:lnTo>
                    <a:pt x="44" y="1192"/>
                  </a:lnTo>
                  <a:lnTo>
                    <a:pt x="34" y="1205"/>
                  </a:lnTo>
                  <a:lnTo>
                    <a:pt x="34" y="1205"/>
                  </a:lnTo>
                  <a:lnTo>
                    <a:pt x="28" y="1214"/>
                  </a:lnTo>
                  <a:lnTo>
                    <a:pt x="23" y="1224"/>
                  </a:lnTo>
                  <a:lnTo>
                    <a:pt x="14" y="1244"/>
                  </a:lnTo>
                  <a:lnTo>
                    <a:pt x="0" y="1286"/>
                  </a:lnTo>
                  <a:lnTo>
                    <a:pt x="0" y="1286"/>
                  </a:lnTo>
                  <a:lnTo>
                    <a:pt x="0" y="1288"/>
                  </a:lnTo>
                  <a:lnTo>
                    <a:pt x="0" y="1291"/>
                  </a:lnTo>
                  <a:lnTo>
                    <a:pt x="1" y="1293"/>
                  </a:lnTo>
                  <a:lnTo>
                    <a:pt x="4" y="1295"/>
                  </a:lnTo>
                  <a:lnTo>
                    <a:pt x="4" y="1295"/>
                  </a:lnTo>
                  <a:lnTo>
                    <a:pt x="19" y="1302"/>
                  </a:lnTo>
                  <a:lnTo>
                    <a:pt x="34" y="1311"/>
                  </a:lnTo>
                  <a:lnTo>
                    <a:pt x="48" y="1321"/>
                  </a:lnTo>
                  <a:lnTo>
                    <a:pt x="63" y="1331"/>
                  </a:lnTo>
                  <a:lnTo>
                    <a:pt x="76" y="1341"/>
                  </a:lnTo>
                  <a:lnTo>
                    <a:pt x="89" y="1352"/>
                  </a:lnTo>
                  <a:lnTo>
                    <a:pt x="102" y="1365"/>
                  </a:lnTo>
                  <a:lnTo>
                    <a:pt x="113" y="1376"/>
                  </a:lnTo>
                  <a:lnTo>
                    <a:pt x="113" y="1376"/>
                  </a:lnTo>
                  <a:lnTo>
                    <a:pt x="126" y="1390"/>
                  </a:lnTo>
                  <a:lnTo>
                    <a:pt x="136" y="1404"/>
                  </a:lnTo>
                  <a:lnTo>
                    <a:pt x="147" y="1418"/>
                  </a:lnTo>
                  <a:lnTo>
                    <a:pt x="160" y="1432"/>
                  </a:lnTo>
                  <a:lnTo>
                    <a:pt x="160" y="1432"/>
                  </a:lnTo>
                  <a:lnTo>
                    <a:pt x="175" y="1445"/>
                  </a:lnTo>
                  <a:lnTo>
                    <a:pt x="190" y="1456"/>
                  </a:lnTo>
                  <a:lnTo>
                    <a:pt x="222" y="1479"/>
                  </a:lnTo>
                  <a:lnTo>
                    <a:pt x="222" y="1479"/>
                  </a:lnTo>
                  <a:lnTo>
                    <a:pt x="262" y="1505"/>
                  </a:lnTo>
                  <a:lnTo>
                    <a:pt x="303" y="1529"/>
                  </a:lnTo>
                  <a:lnTo>
                    <a:pt x="384" y="1576"/>
                  </a:lnTo>
                  <a:lnTo>
                    <a:pt x="426" y="1598"/>
                  </a:lnTo>
                  <a:lnTo>
                    <a:pt x="466" y="1622"/>
                  </a:lnTo>
                  <a:lnTo>
                    <a:pt x="507" y="1646"/>
                  </a:lnTo>
                  <a:lnTo>
                    <a:pt x="547" y="1673"/>
                  </a:lnTo>
                  <a:lnTo>
                    <a:pt x="547" y="1673"/>
                  </a:lnTo>
                  <a:lnTo>
                    <a:pt x="590" y="1704"/>
                  </a:lnTo>
                  <a:lnTo>
                    <a:pt x="633" y="1737"/>
                  </a:lnTo>
                  <a:lnTo>
                    <a:pt x="717" y="1805"/>
                  </a:lnTo>
                  <a:lnTo>
                    <a:pt x="759" y="1839"/>
                  </a:lnTo>
                  <a:lnTo>
                    <a:pt x="802" y="1872"/>
                  </a:lnTo>
                  <a:lnTo>
                    <a:pt x="846" y="1903"/>
                  </a:lnTo>
                  <a:lnTo>
                    <a:pt x="891" y="1934"/>
                  </a:lnTo>
                  <a:lnTo>
                    <a:pt x="891" y="1934"/>
                  </a:lnTo>
                  <a:lnTo>
                    <a:pt x="915" y="1949"/>
                  </a:lnTo>
                  <a:lnTo>
                    <a:pt x="940" y="1963"/>
                  </a:lnTo>
                  <a:lnTo>
                    <a:pt x="966" y="1975"/>
                  </a:lnTo>
                  <a:lnTo>
                    <a:pt x="991" y="1988"/>
                  </a:lnTo>
                  <a:lnTo>
                    <a:pt x="1042" y="2012"/>
                  </a:lnTo>
                  <a:lnTo>
                    <a:pt x="1095" y="2033"/>
                  </a:lnTo>
                  <a:lnTo>
                    <a:pt x="1095" y="2033"/>
                  </a:lnTo>
                  <a:lnTo>
                    <a:pt x="1128" y="2048"/>
                  </a:lnTo>
                  <a:lnTo>
                    <a:pt x="1162" y="2063"/>
                  </a:lnTo>
                  <a:lnTo>
                    <a:pt x="1179" y="2072"/>
                  </a:lnTo>
                  <a:lnTo>
                    <a:pt x="1195" y="2081"/>
                  </a:lnTo>
                  <a:lnTo>
                    <a:pt x="1210" y="2092"/>
                  </a:lnTo>
                  <a:lnTo>
                    <a:pt x="1224" y="2104"/>
                  </a:lnTo>
                  <a:lnTo>
                    <a:pt x="1224" y="2104"/>
                  </a:lnTo>
                  <a:lnTo>
                    <a:pt x="1235" y="2116"/>
                  </a:lnTo>
                  <a:lnTo>
                    <a:pt x="1245" y="2129"/>
                  </a:lnTo>
                  <a:lnTo>
                    <a:pt x="1255" y="2144"/>
                  </a:lnTo>
                  <a:lnTo>
                    <a:pt x="1264" y="2159"/>
                  </a:lnTo>
                  <a:lnTo>
                    <a:pt x="1282" y="2188"/>
                  </a:lnTo>
                  <a:lnTo>
                    <a:pt x="1291" y="2203"/>
                  </a:lnTo>
                  <a:lnTo>
                    <a:pt x="1301" y="2217"/>
                  </a:lnTo>
                  <a:lnTo>
                    <a:pt x="1301" y="2217"/>
                  </a:lnTo>
                  <a:lnTo>
                    <a:pt x="1316" y="2235"/>
                  </a:lnTo>
                  <a:lnTo>
                    <a:pt x="1331" y="2253"/>
                  </a:lnTo>
                  <a:lnTo>
                    <a:pt x="1364" y="2287"/>
                  </a:lnTo>
                  <a:lnTo>
                    <a:pt x="1397" y="2319"/>
                  </a:lnTo>
                  <a:lnTo>
                    <a:pt x="1431" y="2352"/>
                  </a:lnTo>
                  <a:lnTo>
                    <a:pt x="1431" y="2352"/>
                  </a:lnTo>
                  <a:lnTo>
                    <a:pt x="1501" y="2423"/>
                  </a:lnTo>
                  <a:lnTo>
                    <a:pt x="1537" y="2458"/>
                  </a:lnTo>
                  <a:lnTo>
                    <a:pt x="1574" y="2491"/>
                  </a:lnTo>
                  <a:lnTo>
                    <a:pt x="1574" y="2491"/>
                  </a:lnTo>
                  <a:lnTo>
                    <a:pt x="1608" y="2520"/>
                  </a:lnTo>
                  <a:lnTo>
                    <a:pt x="1644" y="2546"/>
                  </a:lnTo>
                  <a:lnTo>
                    <a:pt x="1717" y="2600"/>
                  </a:lnTo>
                  <a:lnTo>
                    <a:pt x="1717" y="2600"/>
                  </a:lnTo>
                  <a:lnTo>
                    <a:pt x="1795" y="2655"/>
                  </a:lnTo>
                  <a:lnTo>
                    <a:pt x="1874" y="2709"/>
                  </a:lnTo>
                  <a:lnTo>
                    <a:pt x="1952" y="2762"/>
                  </a:lnTo>
                  <a:lnTo>
                    <a:pt x="2032" y="2816"/>
                  </a:lnTo>
                  <a:lnTo>
                    <a:pt x="2032" y="2816"/>
                  </a:lnTo>
                  <a:lnTo>
                    <a:pt x="2061" y="2837"/>
                  </a:lnTo>
                  <a:lnTo>
                    <a:pt x="2089" y="2859"/>
                  </a:lnTo>
                  <a:lnTo>
                    <a:pt x="2116" y="2882"/>
                  </a:lnTo>
                  <a:lnTo>
                    <a:pt x="2143" y="2906"/>
                  </a:lnTo>
                  <a:lnTo>
                    <a:pt x="2168" y="2929"/>
                  </a:lnTo>
                  <a:lnTo>
                    <a:pt x="2193" y="2955"/>
                  </a:lnTo>
                  <a:lnTo>
                    <a:pt x="2244" y="3006"/>
                  </a:lnTo>
                  <a:lnTo>
                    <a:pt x="2244" y="3006"/>
                  </a:lnTo>
                  <a:lnTo>
                    <a:pt x="2305" y="3073"/>
                  </a:lnTo>
                  <a:lnTo>
                    <a:pt x="2365" y="3141"/>
                  </a:lnTo>
                  <a:lnTo>
                    <a:pt x="2484" y="3277"/>
                  </a:lnTo>
                  <a:lnTo>
                    <a:pt x="2484" y="3277"/>
                  </a:lnTo>
                  <a:lnTo>
                    <a:pt x="2552" y="3358"/>
                  </a:lnTo>
                  <a:lnTo>
                    <a:pt x="2586" y="3398"/>
                  </a:lnTo>
                  <a:lnTo>
                    <a:pt x="2622" y="3437"/>
                  </a:lnTo>
                  <a:lnTo>
                    <a:pt x="2622" y="3437"/>
                  </a:lnTo>
                  <a:lnTo>
                    <a:pt x="2695" y="3513"/>
                  </a:lnTo>
                  <a:lnTo>
                    <a:pt x="2769" y="3586"/>
                  </a:lnTo>
                  <a:lnTo>
                    <a:pt x="2918" y="3734"/>
                  </a:lnTo>
                  <a:lnTo>
                    <a:pt x="2918" y="3734"/>
                  </a:lnTo>
                  <a:lnTo>
                    <a:pt x="3111" y="3923"/>
                  </a:lnTo>
                  <a:lnTo>
                    <a:pt x="3305" y="4112"/>
                  </a:lnTo>
                  <a:lnTo>
                    <a:pt x="3402" y="4206"/>
                  </a:lnTo>
                  <a:lnTo>
                    <a:pt x="3500" y="4300"/>
                  </a:lnTo>
                  <a:lnTo>
                    <a:pt x="3599" y="4392"/>
                  </a:lnTo>
                  <a:lnTo>
                    <a:pt x="3698" y="4484"/>
                  </a:lnTo>
                  <a:lnTo>
                    <a:pt x="3698" y="4484"/>
                  </a:lnTo>
                  <a:lnTo>
                    <a:pt x="3739" y="4518"/>
                  </a:lnTo>
                  <a:lnTo>
                    <a:pt x="3779" y="4551"/>
                  </a:lnTo>
                  <a:lnTo>
                    <a:pt x="3822" y="4581"/>
                  </a:lnTo>
                  <a:lnTo>
                    <a:pt x="3865" y="4611"/>
                  </a:lnTo>
                  <a:lnTo>
                    <a:pt x="3909" y="4639"/>
                  </a:lnTo>
                  <a:lnTo>
                    <a:pt x="3953" y="4667"/>
                  </a:lnTo>
                  <a:lnTo>
                    <a:pt x="4044" y="4719"/>
                  </a:lnTo>
                  <a:lnTo>
                    <a:pt x="4044" y="4719"/>
                  </a:lnTo>
                  <a:lnTo>
                    <a:pt x="4117" y="4761"/>
                  </a:lnTo>
                  <a:lnTo>
                    <a:pt x="4191" y="4803"/>
                  </a:lnTo>
                  <a:lnTo>
                    <a:pt x="4265" y="4842"/>
                  </a:lnTo>
                  <a:lnTo>
                    <a:pt x="4342" y="4880"/>
                  </a:lnTo>
                  <a:lnTo>
                    <a:pt x="4381" y="4898"/>
                  </a:lnTo>
                  <a:lnTo>
                    <a:pt x="4420" y="4915"/>
                  </a:lnTo>
                  <a:lnTo>
                    <a:pt x="4460" y="4933"/>
                  </a:lnTo>
                  <a:lnTo>
                    <a:pt x="4499" y="4948"/>
                  </a:lnTo>
                  <a:lnTo>
                    <a:pt x="4539" y="4963"/>
                  </a:lnTo>
                  <a:lnTo>
                    <a:pt x="4579" y="4977"/>
                  </a:lnTo>
                  <a:lnTo>
                    <a:pt x="4620" y="4989"/>
                  </a:lnTo>
                  <a:lnTo>
                    <a:pt x="4660" y="5001"/>
                  </a:lnTo>
                  <a:lnTo>
                    <a:pt x="4660" y="5001"/>
                  </a:lnTo>
                  <a:lnTo>
                    <a:pt x="4698" y="5011"/>
                  </a:lnTo>
                  <a:lnTo>
                    <a:pt x="4738" y="5017"/>
                  </a:lnTo>
                  <a:lnTo>
                    <a:pt x="4777" y="5022"/>
                  </a:lnTo>
                  <a:lnTo>
                    <a:pt x="4818" y="5025"/>
                  </a:lnTo>
                  <a:lnTo>
                    <a:pt x="4858" y="5026"/>
                  </a:lnTo>
                  <a:lnTo>
                    <a:pt x="4898" y="5023"/>
                  </a:lnTo>
                  <a:lnTo>
                    <a:pt x="4939" y="5021"/>
                  </a:lnTo>
                  <a:lnTo>
                    <a:pt x="4979" y="5016"/>
                  </a:lnTo>
                  <a:lnTo>
                    <a:pt x="5018" y="5008"/>
                  </a:lnTo>
                  <a:lnTo>
                    <a:pt x="5058" y="5001"/>
                  </a:lnTo>
                  <a:lnTo>
                    <a:pt x="5097" y="4991"/>
                  </a:lnTo>
                  <a:lnTo>
                    <a:pt x="5136" y="4980"/>
                  </a:lnTo>
                  <a:lnTo>
                    <a:pt x="5176" y="4968"/>
                  </a:lnTo>
                  <a:lnTo>
                    <a:pt x="5213" y="4954"/>
                  </a:lnTo>
                  <a:lnTo>
                    <a:pt x="5250" y="4940"/>
                  </a:lnTo>
                  <a:lnTo>
                    <a:pt x="5286" y="4925"/>
                  </a:lnTo>
                  <a:lnTo>
                    <a:pt x="5286" y="4925"/>
                  </a:lnTo>
                  <a:lnTo>
                    <a:pt x="5327" y="4906"/>
                  </a:lnTo>
                  <a:lnTo>
                    <a:pt x="5367" y="4885"/>
                  </a:lnTo>
                  <a:lnTo>
                    <a:pt x="5406" y="4862"/>
                  </a:lnTo>
                  <a:lnTo>
                    <a:pt x="5443" y="4838"/>
                  </a:lnTo>
                  <a:lnTo>
                    <a:pt x="5479" y="4810"/>
                  </a:lnTo>
                  <a:lnTo>
                    <a:pt x="5513" y="4781"/>
                  </a:lnTo>
                  <a:lnTo>
                    <a:pt x="5530" y="4766"/>
                  </a:lnTo>
                  <a:lnTo>
                    <a:pt x="5546" y="4751"/>
                  </a:lnTo>
                  <a:lnTo>
                    <a:pt x="5561" y="4735"/>
                  </a:lnTo>
                  <a:lnTo>
                    <a:pt x="5576" y="4717"/>
                  </a:lnTo>
                  <a:lnTo>
                    <a:pt x="5576" y="4717"/>
                  </a:lnTo>
                  <a:lnTo>
                    <a:pt x="5590" y="4699"/>
                  </a:lnTo>
                  <a:lnTo>
                    <a:pt x="5604" y="4680"/>
                  </a:lnTo>
                  <a:lnTo>
                    <a:pt x="5615" y="4662"/>
                  </a:lnTo>
                  <a:lnTo>
                    <a:pt x="5628" y="4643"/>
                  </a:lnTo>
                  <a:lnTo>
                    <a:pt x="5638" y="4622"/>
                  </a:lnTo>
                  <a:lnTo>
                    <a:pt x="5648" y="4602"/>
                  </a:lnTo>
                  <a:lnTo>
                    <a:pt x="5657" y="4582"/>
                  </a:lnTo>
                  <a:lnTo>
                    <a:pt x="5665" y="4561"/>
                  </a:lnTo>
                  <a:lnTo>
                    <a:pt x="5672" y="4539"/>
                  </a:lnTo>
                  <a:lnTo>
                    <a:pt x="5678" y="4518"/>
                  </a:lnTo>
                  <a:lnTo>
                    <a:pt x="5690" y="4474"/>
                  </a:lnTo>
                  <a:lnTo>
                    <a:pt x="5699" y="4430"/>
                  </a:lnTo>
                  <a:lnTo>
                    <a:pt x="5706" y="4384"/>
                  </a:lnTo>
                  <a:lnTo>
                    <a:pt x="5706" y="4384"/>
                  </a:lnTo>
                  <a:lnTo>
                    <a:pt x="5711" y="4336"/>
                  </a:lnTo>
                  <a:lnTo>
                    <a:pt x="5714" y="4288"/>
                  </a:lnTo>
                  <a:lnTo>
                    <a:pt x="5715" y="4242"/>
                  </a:lnTo>
                  <a:lnTo>
                    <a:pt x="5715" y="4194"/>
                  </a:lnTo>
                  <a:lnTo>
                    <a:pt x="5714" y="4146"/>
                  </a:lnTo>
                  <a:lnTo>
                    <a:pt x="5711" y="4098"/>
                  </a:lnTo>
                  <a:lnTo>
                    <a:pt x="5707" y="4051"/>
                  </a:lnTo>
                  <a:lnTo>
                    <a:pt x="5702" y="4003"/>
                  </a:lnTo>
                  <a:lnTo>
                    <a:pt x="5691" y="3908"/>
                  </a:lnTo>
                  <a:lnTo>
                    <a:pt x="5678" y="3813"/>
                  </a:lnTo>
                  <a:lnTo>
                    <a:pt x="5665" y="3719"/>
                  </a:lnTo>
                  <a:lnTo>
                    <a:pt x="5653" y="3624"/>
                  </a:lnTo>
                  <a:lnTo>
                    <a:pt x="5653" y="3624"/>
                  </a:lnTo>
                  <a:lnTo>
                    <a:pt x="5647" y="3586"/>
                  </a:lnTo>
                  <a:lnTo>
                    <a:pt x="5641" y="3548"/>
                  </a:lnTo>
                  <a:lnTo>
                    <a:pt x="5632" y="3511"/>
                  </a:lnTo>
                  <a:lnTo>
                    <a:pt x="5622" y="3473"/>
                  </a:lnTo>
                  <a:lnTo>
                    <a:pt x="5610" y="3435"/>
                  </a:lnTo>
                  <a:lnTo>
                    <a:pt x="5599" y="3398"/>
                  </a:lnTo>
                  <a:lnTo>
                    <a:pt x="5574" y="3325"/>
                  </a:lnTo>
                  <a:lnTo>
                    <a:pt x="5574" y="3325"/>
                  </a:lnTo>
                  <a:lnTo>
                    <a:pt x="5544" y="3241"/>
                  </a:lnTo>
                  <a:lnTo>
                    <a:pt x="5527" y="3199"/>
                  </a:lnTo>
                  <a:lnTo>
                    <a:pt x="5510" y="3158"/>
                  </a:lnTo>
                  <a:lnTo>
                    <a:pt x="5492" y="3117"/>
                  </a:lnTo>
                  <a:lnTo>
                    <a:pt x="5473" y="3076"/>
                  </a:lnTo>
                  <a:lnTo>
                    <a:pt x="5453" y="3035"/>
                  </a:lnTo>
                  <a:lnTo>
                    <a:pt x="5433" y="2995"/>
                  </a:lnTo>
                  <a:lnTo>
                    <a:pt x="5433" y="2995"/>
                  </a:lnTo>
                  <a:lnTo>
                    <a:pt x="5416" y="2966"/>
                  </a:lnTo>
                  <a:lnTo>
                    <a:pt x="5400" y="2937"/>
                  </a:lnTo>
                  <a:lnTo>
                    <a:pt x="5382" y="2909"/>
                  </a:lnTo>
                  <a:lnTo>
                    <a:pt x="5365" y="2882"/>
                  </a:lnTo>
                  <a:lnTo>
                    <a:pt x="5344" y="2856"/>
                  </a:lnTo>
                  <a:lnTo>
                    <a:pt x="5323" y="2831"/>
                  </a:lnTo>
                  <a:lnTo>
                    <a:pt x="5300" y="2807"/>
                  </a:lnTo>
                  <a:lnTo>
                    <a:pt x="5275" y="2785"/>
                  </a:lnTo>
                  <a:lnTo>
                    <a:pt x="5275" y="2785"/>
                  </a:lnTo>
                  <a:lnTo>
                    <a:pt x="5126" y="2661"/>
                  </a:lnTo>
                  <a:lnTo>
                    <a:pt x="5052" y="2599"/>
                  </a:lnTo>
                  <a:lnTo>
                    <a:pt x="4979" y="2536"/>
                  </a:lnTo>
                  <a:lnTo>
                    <a:pt x="4979" y="2536"/>
                  </a:lnTo>
                  <a:lnTo>
                    <a:pt x="4908" y="2474"/>
                  </a:lnTo>
                  <a:lnTo>
                    <a:pt x="4874" y="2442"/>
                  </a:lnTo>
                  <a:lnTo>
                    <a:pt x="4840" y="2409"/>
                  </a:lnTo>
                  <a:lnTo>
                    <a:pt x="4840" y="2409"/>
                  </a:lnTo>
                  <a:lnTo>
                    <a:pt x="4806" y="2374"/>
                  </a:lnTo>
                  <a:lnTo>
                    <a:pt x="4773" y="2338"/>
                  </a:lnTo>
                  <a:lnTo>
                    <a:pt x="4741" y="2303"/>
                  </a:lnTo>
                  <a:lnTo>
                    <a:pt x="4723" y="2287"/>
                  </a:lnTo>
                  <a:lnTo>
                    <a:pt x="4705" y="2270"/>
                  </a:lnTo>
                  <a:lnTo>
                    <a:pt x="4705" y="2270"/>
                  </a:lnTo>
                  <a:lnTo>
                    <a:pt x="4668" y="2239"/>
                  </a:lnTo>
                  <a:lnTo>
                    <a:pt x="4650" y="2222"/>
                  </a:lnTo>
                  <a:lnTo>
                    <a:pt x="4631" y="2206"/>
                  </a:lnTo>
                  <a:lnTo>
                    <a:pt x="4615" y="2190"/>
                  </a:lnTo>
                  <a:lnTo>
                    <a:pt x="4598" y="2172"/>
                  </a:lnTo>
                  <a:lnTo>
                    <a:pt x="4583" y="2152"/>
                  </a:lnTo>
                  <a:lnTo>
                    <a:pt x="4570" y="2130"/>
                  </a:lnTo>
                  <a:lnTo>
                    <a:pt x="4570" y="2130"/>
                  </a:lnTo>
                  <a:lnTo>
                    <a:pt x="4565" y="2119"/>
                  </a:lnTo>
                  <a:lnTo>
                    <a:pt x="4560" y="2108"/>
                  </a:lnTo>
                  <a:lnTo>
                    <a:pt x="4553" y="2084"/>
                  </a:lnTo>
                  <a:lnTo>
                    <a:pt x="4540" y="2036"/>
                  </a:lnTo>
                  <a:lnTo>
                    <a:pt x="4540" y="2036"/>
                  </a:lnTo>
                  <a:lnTo>
                    <a:pt x="4524" y="1985"/>
                  </a:lnTo>
                  <a:lnTo>
                    <a:pt x="4506" y="1935"/>
                  </a:lnTo>
                  <a:lnTo>
                    <a:pt x="4506" y="1935"/>
                  </a:lnTo>
                  <a:lnTo>
                    <a:pt x="4487" y="1886"/>
                  </a:lnTo>
                  <a:lnTo>
                    <a:pt x="4465" y="1838"/>
                  </a:lnTo>
                  <a:lnTo>
                    <a:pt x="4441" y="1792"/>
                  </a:lnTo>
                  <a:lnTo>
                    <a:pt x="4415" y="1747"/>
                  </a:lnTo>
                  <a:lnTo>
                    <a:pt x="4388" y="1703"/>
                  </a:lnTo>
                  <a:lnTo>
                    <a:pt x="4357" y="1659"/>
                  </a:lnTo>
                  <a:lnTo>
                    <a:pt x="4327" y="1617"/>
                  </a:lnTo>
                  <a:lnTo>
                    <a:pt x="4296" y="1574"/>
                  </a:lnTo>
                  <a:lnTo>
                    <a:pt x="4296" y="1574"/>
                  </a:lnTo>
                  <a:lnTo>
                    <a:pt x="4190" y="1441"/>
                  </a:lnTo>
                  <a:lnTo>
                    <a:pt x="4137" y="1375"/>
                  </a:lnTo>
                  <a:lnTo>
                    <a:pt x="4083" y="1310"/>
                  </a:lnTo>
                  <a:lnTo>
                    <a:pt x="4083" y="1310"/>
                  </a:lnTo>
                  <a:lnTo>
                    <a:pt x="4023" y="1239"/>
                  </a:lnTo>
                  <a:lnTo>
                    <a:pt x="3993" y="1205"/>
                  </a:lnTo>
                  <a:lnTo>
                    <a:pt x="3962" y="1172"/>
                  </a:lnTo>
                  <a:lnTo>
                    <a:pt x="3930" y="1138"/>
                  </a:lnTo>
                  <a:lnTo>
                    <a:pt x="3897" y="1107"/>
                  </a:lnTo>
                  <a:lnTo>
                    <a:pt x="3865" y="1075"/>
                  </a:lnTo>
                  <a:lnTo>
                    <a:pt x="3831" y="1044"/>
                  </a:lnTo>
                  <a:lnTo>
                    <a:pt x="3831" y="1044"/>
                  </a:lnTo>
                  <a:lnTo>
                    <a:pt x="3804" y="1022"/>
                  </a:lnTo>
                  <a:lnTo>
                    <a:pt x="3778" y="1002"/>
                  </a:lnTo>
                  <a:lnTo>
                    <a:pt x="3749" y="983"/>
                  </a:lnTo>
                  <a:lnTo>
                    <a:pt x="3720" y="965"/>
                  </a:lnTo>
                  <a:lnTo>
                    <a:pt x="3720" y="965"/>
                  </a:lnTo>
                  <a:lnTo>
                    <a:pt x="3696" y="954"/>
                  </a:lnTo>
                  <a:lnTo>
                    <a:pt x="3671" y="944"/>
                  </a:lnTo>
                  <a:lnTo>
                    <a:pt x="3645" y="934"/>
                  </a:lnTo>
                  <a:lnTo>
                    <a:pt x="3620" y="925"/>
                  </a:lnTo>
                  <a:lnTo>
                    <a:pt x="3568" y="910"/>
                  </a:lnTo>
                  <a:lnTo>
                    <a:pt x="3517" y="895"/>
                  </a:lnTo>
                  <a:lnTo>
                    <a:pt x="3517" y="895"/>
                  </a:lnTo>
                  <a:lnTo>
                    <a:pt x="3463" y="880"/>
                  </a:lnTo>
                  <a:lnTo>
                    <a:pt x="3408" y="863"/>
                  </a:lnTo>
                  <a:lnTo>
                    <a:pt x="3381" y="856"/>
                  </a:lnTo>
                  <a:lnTo>
                    <a:pt x="3354" y="846"/>
                  </a:lnTo>
                  <a:lnTo>
                    <a:pt x="3329" y="836"/>
                  </a:lnTo>
                  <a:lnTo>
                    <a:pt x="3302" y="823"/>
                  </a:lnTo>
                  <a:lnTo>
                    <a:pt x="3302" y="823"/>
                  </a:lnTo>
                  <a:lnTo>
                    <a:pt x="3282" y="813"/>
                  </a:lnTo>
                  <a:lnTo>
                    <a:pt x="3263" y="800"/>
                  </a:lnTo>
                  <a:lnTo>
                    <a:pt x="3246" y="788"/>
                  </a:lnTo>
                  <a:lnTo>
                    <a:pt x="3229" y="774"/>
                  </a:lnTo>
                  <a:lnTo>
                    <a:pt x="3213" y="757"/>
                  </a:lnTo>
                  <a:lnTo>
                    <a:pt x="3198" y="742"/>
                  </a:lnTo>
                  <a:lnTo>
                    <a:pt x="3183" y="725"/>
                  </a:lnTo>
                  <a:lnTo>
                    <a:pt x="3168" y="707"/>
                  </a:lnTo>
                  <a:lnTo>
                    <a:pt x="3168" y="707"/>
                  </a:lnTo>
                  <a:lnTo>
                    <a:pt x="3151" y="686"/>
                  </a:lnTo>
                  <a:lnTo>
                    <a:pt x="3134" y="663"/>
                  </a:lnTo>
                  <a:lnTo>
                    <a:pt x="3123" y="653"/>
                  </a:lnTo>
                  <a:lnTo>
                    <a:pt x="3115" y="643"/>
                  </a:lnTo>
                  <a:lnTo>
                    <a:pt x="3103" y="634"/>
                  </a:lnTo>
                  <a:lnTo>
                    <a:pt x="3092" y="625"/>
                  </a:lnTo>
                  <a:lnTo>
                    <a:pt x="3092" y="625"/>
                  </a:lnTo>
                  <a:lnTo>
                    <a:pt x="3078" y="616"/>
                  </a:lnTo>
                  <a:lnTo>
                    <a:pt x="3062" y="610"/>
                  </a:lnTo>
                  <a:lnTo>
                    <a:pt x="3045" y="605"/>
                  </a:lnTo>
                  <a:lnTo>
                    <a:pt x="3029" y="601"/>
                  </a:lnTo>
                  <a:lnTo>
                    <a:pt x="3011" y="597"/>
                  </a:lnTo>
                  <a:lnTo>
                    <a:pt x="2994" y="596"/>
                  </a:lnTo>
                  <a:lnTo>
                    <a:pt x="2960" y="594"/>
                  </a:lnTo>
                  <a:lnTo>
                    <a:pt x="2960" y="594"/>
                  </a:lnTo>
                  <a:lnTo>
                    <a:pt x="2915" y="594"/>
                  </a:lnTo>
                  <a:lnTo>
                    <a:pt x="2871" y="594"/>
                  </a:lnTo>
                  <a:lnTo>
                    <a:pt x="2827" y="594"/>
                  </a:lnTo>
                  <a:lnTo>
                    <a:pt x="2783" y="592"/>
                  </a:lnTo>
                  <a:lnTo>
                    <a:pt x="2783" y="592"/>
                  </a:lnTo>
                  <a:lnTo>
                    <a:pt x="2687" y="587"/>
                  </a:lnTo>
                  <a:lnTo>
                    <a:pt x="2592" y="582"/>
                  </a:lnTo>
                  <a:lnTo>
                    <a:pt x="2592" y="582"/>
                  </a:lnTo>
                  <a:lnTo>
                    <a:pt x="2507" y="576"/>
                  </a:lnTo>
                  <a:lnTo>
                    <a:pt x="2423" y="571"/>
                  </a:lnTo>
                  <a:lnTo>
                    <a:pt x="2380" y="570"/>
                  </a:lnTo>
                  <a:lnTo>
                    <a:pt x="2338" y="570"/>
                  </a:lnTo>
                  <a:lnTo>
                    <a:pt x="2295" y="570"/>
                  </a:lnTo>
                  <a:lnTo>
                    <a:pt x="2254" y="572"/>
                  </a:lnTo>
                  <a:lnTo>
                    <a:pt x="2254" y="572"/>
                  </a:lnTo>
                  <a:lnTo>
                    <a:pt x="2235" y="575"/>
                  </a:lnTo>
                  <a:lnTo>
                    <a:pt x="2217" y="578"/>
                  </a:lnTo>
                  <a:lnTo>
                    <a:pt x="2198" y="584"/>
                  </a:lnTo>
                  <a:lnTo>
                    <a:pt x="2181" y="589"/>
                  </a:lnTo>
                  <a:lnTo>
                    <a:pt x="2145" y="600"/>
                  </a:lnTo>
                  <a:lnTo>
                    <a:pt x="2110" y="611"/>
                  </a:lnTo>
                  <a:lnTo>
                    <a:pt x="2110" y="611"/>
                  </a:lnTo>
                  <a:lnTo>
                    <a:pt x="2086" y="619"/>
                  </a:lnTo>
                  <a:lnTo>
                    <a:pt x="2061" y="624"/>
                  </a:lnTo>
                  <a:lnTo>
                    <a:pt x="2037" y="628"/>
                  </a:lnTo>
                  <a:lnTo>
                    <a:pt x="2012" y="629"/>
                  </a:lnTo>
                  <a:lnTo>
                    <a:pt x="2012" y="629"/>
                  </a:lnTo>
                  <a:lnTo>
                    <a:pt x="1990" y="629"/>
                  </a:lnTo>
                  <a:lnTo>
                    <a:pt x="1970" y="628"/>
                  </a:lnTo>
                  <a:lnTo>
                    <a:pt x="1927" y="623"/>
                  </a:lnTo>
                  <a:lnTo>
                    <a:pt x="1927" y="623"/>
                  </a:lnTo>
                  <a:lnTo>
                    <a:pt x="1881" y="620"/>
                  </a:lnTo>
                  <a:lnTo>
                    <a:pt x="1857" y="618"/>
                  </a:lnTo>
                  <a:lnTo>
                    <a:pt x="1834" y="614"/>
                  </a:lnTo>
                  <a:lnTo>
                    <a:pt x="1811" y="610"/>
                  </a:lnTo>
                  <a:lnTo>
                    <a:pt x="1790" y="604"/>
                  </a:lnTo>
                  <a:lnTo>
                    <a:pt x="1768" y="595"/>
                  </a:lnTo>
                  <a:lnTo>
                    <a:pt x="1747" y="584"/>
                  </a:lnTo>
                  <a:lnTo>
                    <a:pt x="1747" y="584"/>
                  </a:lnTo>
                  <a:lnTo>
                    <a:pt x="1708" y="560"/>
                  </a:lnTo>
                  <a:lnTo>
                    <a:pt x="1690" y="547"/>
                  </a:lnTo>
                  <a:lnTo>
                    <a:pt x="1671" y="533"/>
                  </a:lnTo>
                  <a:lnTo>
                    <a:pt x="1655" y="518"/>
                  </a:lnTo>
                  <a:lnTo>
                    <a:pt x="1639" y="503"/>
                  </a:lnTo>
                  <a:lnTo>
                    <a:pt x="1625" y="485"/>
                  </a:lnTo>
                  <a:lnTo>
                    <a:pt x="1611" y="468"/>
                  </a:lnTo>
                  <a:lnTo>
                    <a:pt x="1611" y="468"/>
                  </a:lnTo>
                  <a:lnTo>
                    <a:pt x="1601" y="452"/>
                  </a:lnTo>
                  <a:lnTo>
                    <a:pt x="1591" y="439"/>
                  </a:lnTo>
                  <a:lnTo>
                    <a:pt x="1579" y="426"/>
                  </a:lnTo>
                  <a:lnTo>
                    <a:pt x="1568" y="413"/>
                  </a:lnTo>
                  <a:lnTo>
                    <a:pt x="1555" y="401"/>
                  </a:lnTo>
                  <a:lnTo>
                    <a:pt x="1543" y="389"/>
                  </a:lnTo>
                  <a:lnTo>
                    <a:pt x="1529" y="379"/>
                  </a:lnTo>
                  <a:lnTo>
                    <a:pt x="1514" y="369"/>
                  </a:lnTo>
                  <a:lnTo>
                    <a:pt x="1514" y="369"/>
                  </a:lnTo>
                  <a:lnTo>
                    <a:pt x="1412" y="299"/>
                  </a:lnTo>
                  <a:lnTo>
                    <a:pt x="1412" y="299"/>
                  </a:lnTo>
                  <a:lnTo>
                    <a:pt x="1297" y="219"/>
                  </a:lnTo>
                  <a:lnTo>
                    <a:pt x="1240" y="179"/>
                  </a:lnTo>
                  <a:lnTo>
                    <a:pt x="1184" y="139"/>
                  </a:lnTo>
                  <a:lnTo>
                    <a:pt x="1184" y="139"/>
                  </a:lnTo>
                  <a:lnTo>
                    <a:pt x="1165" y="122"/>
                  </a:lnTo>
                  <a:lnTo>
                    <a:pt x="1145" y="107"/>
                  </a:lnTo>
                  <a:lnTo>
                    <a:pt x="1108" y="73"/>
                  </a:lnTo>
                  <a:lnTo>
                    <a:pt x="1071" y="38"/>
                  </a:lnTo>
                  <a:lnTo>
                    <a:pt x="1035" y="2"/>
                  </a:lnTo>
                  <a:lnTo>
                    <a:pt x="1035" y="2"/>
                  </a:lnTo>
                  <a:lnTo>
                    <a:pt x="1031" y="1"/>
                  </a:lnTo>
                  <a:lnTo>
                    <a:pt x="1029" y="0"/>
                  </a:lnTo>
                  <a:lnTo>
                    <a:pt x="1026" y="1"/>
                  </a:lnTo>
                  <a:lnTo>
                    <a:pt x="1023" y="2"/>
                  </a:lnTo>
                  <a:lnTo>
                    <a:pt x="1022" y="5"/>
                  </a:lnTo>
                  <a:lnTo>
                    <a:pt x="1021" y="7"/>
                  </a:lnTo>
                  <a:lnTo>
                    <a:pt x="1022" y="10"/>
                  </a:lnTo>
                  <a:lnTo>
                    <a:pt x="1023" y="12"/>
                  </a:lnTo>
                  <a:lnTo>
                    <a:pt x="1023" y="12"/>
                  </a:lnTo>
                  <a:lnTo>
                    <a:pt x="1060" y="48"/>
                  </a:lnTo>
                  <a:lnTo>
                    <a:pt x="1095" y="82"/>
                  </a:lnTo>
                  <a:lnTo>
                    <a:pt x="1133" y="116"/>
                  </a:lnTo>
                  <a:lnTo>
                    <a:pt x="1152" y="132"/>
                  </a:lnTo>
                  <a:lnTo>
                    <a:pt x="1171" y="147"/>
                  </a:lnTo>
                  <a:lnTo>
                    <a:pt x="1171" y="147"/>
                  </a:lnTo>
                  <a:lnTo>
                    <a:pt x="1226" y="188"/>
                  </a:lnTo>
                  <a:lnTo>
                    <a:pt x="1282" y="227"/>
                  </a:lnTo>
                  <a:lnTo>
                    <a:pt x="1394" y="304"/>
                  </a:lnTo>
                  <a:lnTo>
                    <a:pt x="1394" y="304"/>
                  </a:lnTo>
                  <a:lnTo>
                    <a:pt x="1501" y="378"/>
                  </a:lnTo>
                  <a:lnTo>
                    <a:pt x="1501" y="378"/>
                  </a:lnTo>
                  <a:lnTo>
                    <a:pt x="1529" y="397"/>
                  </a:lnTo>
                  <a:lnTo>
                    <a:pt x="1529" y="397"/>
                  </a:lnTo>
                  <a:lnTo>
                    <a:pt x="1542" y="406"/>
                  </a:lnTo>
                  <a:lnTo>
                    <a:pt x="1552" y="416"/>
                  </a:lnTo>
                  <a:lnTo>
                    <a:pt x="1562" y="427"/>
                  </a:lnTo>
                  <a:lnTo>
                    <a:pt x="1572" y="437"/>
                  </a:lnTo>
                  <a:lnTo>
                    <a:pt x="1589" y="461"/>
                  </a:lnTo>
                  <a:lnTo>
                    <a:pt x="1606" y="486"/>
                  </a:lnTo>
                  <a:lnTo>
                    <a:pt x="1606" y="486"/>
                  </a:lnTo>
                  <a:lnTo>
                    <a:pt x="1617" y="503"/>
                  </a:lnTo>
                  <a:lnTo>
                    <a:pt x="1630" y="517"/>
                  </a:lnTo>
                  <a:lnTo>
                    <a:pt x="1645" y="531"/>
                  </a:lnTo>
                  <a:lnTo>
                    <a:pt x="1660" y="543"/>
                  </a:lnTo>
                  <a:lnTo>
                    <a:pt x="1676" y="556"/>
                  </a:lnTo>
                  <a:lnTo>
                    <a:pt x="1693" y="567"/>
                  </a:lnTo>
                  <a:lnTo>
                    <a:pt x="1727" y="589"/>
                  </a:lnTo>
                  <a:lnTo>
                    <a:pt x="1727" y="589"/>
                  </a:lnTo>
                  <a:lnTo>
                    <a:pt x="1742" y="599"/>
                  </a:lnTo>
                  <a:lnTo>
                    <a:pt x="1757" y="607"/>
                  </a:lnTo>
                  <a:lnTo>
                    <a:pt x="1773" y="616"/>
                  </a:lnTo>
                  <a:lnTo>
                    <a:pt x="1790" y="623"/>
                  </a:lnTo>
                  <a:lnTo>
                    <a:pt x="1790" y="623"/>
                  </a:lnTo>
                  <a:lnTo>
                    <a:pt x="1813" y="628"/>
                  </a:lnTo>
                  <a:lnTo>
                    <a:pt x="1835" y="631"/>
                  </a:lnTo>
                  <a:lnTo>
                    <a:pt x="1858" y="634"/>
                  </a:lnTo>
                  <a:lnTo>
                    <a:pt x="1881" y="635"/>
                  </a:lnTo>
                  <a:lnTo>
                    <a:pt x="1881" y="635"/>
                  </a:lnTo>
                  <a:lnTo>
                    <a:pt x="1923" y="639"/>
                  </a:lnTo>
                  <a:lnTo>
                    <a:pt x="1965" y="643"/>
                  </a:lnTo>
                  <a:lnTo>
                    <a:pt x="1987" y="644"/>
                  </a:lnTo>
                  <a:lnTo>
                    <a:pt x="2007" y="644"/>
                  </a:lnTo>
                  <a:lnTo>
                    <a:pt x="2028" y="643"/>
                  </a:lnTo>
                  <a:lnTo>
                    <a:pt x="2050" y="640"/>
                  </a:lnTo>
                  <a:lnTo>
                    <a:pt x="2050" y="640"/>
                  </a:lnTo>
                  <a:lnTo>
                    <a:pt x="2072" y="636"/>
                  </a:lnTo>
                  <a:lnTo>
                    <a:pt x="2094" y="631"/>
                  </a:lnTo>
                  <a:lnTo>
                    <a:pt x="2116" y="624"/>
                  </a:lnTo>
                  <a:lnTo>
                    <a:pt x="2138" y="616"/>
                  </a:lnTo>
                  <a:lnTo>
                    <a:pt x="2181" y="602"/>
                  </a:lnTo>
                  <a:lnTo>
                    <a:pt x="2203" y="596"/>
                  </a:lnTo>
                  <a:lnTo>
                    <a:pt x="2226" y="591"/>
                  </a:lnTo>
                  <a:lnTo>
                    <a:pt x="2226" y="591"/>
                  </a:lnTo>
                  <a:lnTo>
                    <a:pt x="2242" y="589"/>
                  </a:lnTo>
                  <a:lnTo>
                    <a:pt x="2259" y="587"/>
                  </a:lnTo>
                  <a:lnTo>
                    <a:pt x="2294" y="585"/>
                  </a:lnTo>
                  <a:lnTo>
                    <a:pt x="2328" y="585"/>
                  </a:lnTo>
                  <a:lnTo>
                    <a:pt x="2362" y="586"/>
                  </a:lnTo>
                  <a:lnTo>
                    <a:pt x="2362" y="586"/>
                  </a:lnTo>
                  <a:lnTo>
                    <a:pt x="2408" y="587"/>
                  </a:lnTo>
                  <a:lnTo>
                    <a:pt x="2453" y="589"/>
                  </a:lnTo>
                  <a:lnTo>
                    <a:pt x="2545" y="594"/>
                  </a:lnTo>
                  <a:lnTo>
                    <a:pt x="2545" y="594"/>
                  </a:lnTo>
                  <a:lnTo>
                    <a:pt x="2636" y="600"/>
                  </a:lnTo>
                  <a:lnTo>
                    <a:pt x="2726" y="606"/>
                  </a:lnTo>
                  <a:lnTo>
                    <a:pt x="2817" y="609"/>
                  </a:lnTo>
                  <a:lnTo>
                    <a:pt x="2863" y="610"/>
                  </a:lnTo>
                  <a:lnTo>
                    <a:pt x="2908" y="610"/>
                  </a:lnTo>
                  <a:lnTo>
                    <a:pt x="2908" y="610"/>
                  </a:lnTo>
                  <a:lnTo>
                    <a:pt x="2952" y="609"/>
                  </a:lnTo>
                  <a:lnTo>
                    <a:pt x="2973" y="609"/>
                  </a:lnTo>
                  <a:lnTo>
                    <a:pt x="2995" y="611"/>
                  </a:lnTo>
                  <a:lnTo>
                    <a:pt x="3016" y="614"/>
                  </a:lnTo>
                  <a:lnTo>
                    <a:pt x="3038" y="619"/>
                  </a:lnTo>
                  <a:lnTo>
                    <a:pt x="3058" y="625"/>
                  </a:lnTo>
                  <a:lnTo>
                    <a:pt x="3077" y="634"/>
                  </a:lnTo>
                  <a:lnTo>
                    <a:pt x="3077" y="634"/>
                  </a:lnTo>
                  <a:lnTo>
                    <a:pt x="3089" y="642"/>
                  </a:lnTo>
                  <a:lnTo>
                    <a:pt x="3101" y="652"/>
                  </a:lnTo>
                  <a:lnTo>
                    <a:pt x="3112" y="662"/>
                  </a:lnTo>
                  <a:lnTo>
                    <a:pt x="3121" y="672"/>
                  </a:lnTo>
                  <a:lnTo>
                    <a:pt x="3140" y="694"/>
                  </a:lnTo>
                  <a:lnTo>
                    <a:pt x="3157" y="718"/>
                  </a:lnTo>
                  <a:lnTo>
                    <a:pt x="3157" y="718"/>
                  </a:lnTo>
                  <a:lnTo>
                    <a:pt x="3170" y="735"/>
                  </a:lnTo>
                  <a:lnTo>
                    <a:pt x="3184" y="750"/>
                  </a:lnTo>
                  <a:lnTo>
                    <a:pt x="3199" y="765"/>
                  </a:lnTo>
                  <a:lnTo>
                    <a:pt x="3213" y="780"/>
                  </a:lnTo>
                  <a:lnTo>
                    <a:pt x="3229" y="794"/>
                  </a:lnTo>
                  <a:lnTo>
                    <a:pt x="3246" y="807"/>
                  </a:lnTo>
                  <a:lnTo>
                    <a:pt x="3263" y="818"/>
                  </a:lnTo>
                  <a:lnTo>
                    <a:pt x="3281" y="829"/>
                  </a:lnTo>
                  <a:lnTo>
                    <a:pt x="3281" y="829"/>
                  </a:lnTo>
                  <a:lnTo>
                    <a:pt x="3304" y="841"/>
                  </a:lnTo>
                  <a:lnTo>
                    <a:pt x="3328" y="852"/>
                  </a:lnTo>
                  <a:lnTo>
                    <a:pt x="3352" y="861"/>
                  </a:lnTo>
                  <a:lnTo>
                    <a:pt x="3377" y="870"/>
                  </a:lnTo>
                  <a:lnTo>
                    <a:pt x="3426" y="886"/>
                  </a:lnTo>
                  <a:lnTo>
                    <a:pt x="3476" y="900"/>
                  </a:lnTo>
                  <a:lnTo>
                    <a:pt x="3476" y="900"/>
                  </a:lnTo>
                  <a:lnTo>
                    <a:pt x="3534" y="916"/>
                  </a:lnTo>
                  <a:lnTo>
                    <a:pt x="3591" y="933"/>
                  </a:lnTo>
                  <a:lnTo>
                    <a:pt x="3620" y="943"/>
                  </a:lnTo>
                  <a:lnTo>
                    <a:pt x="3649" y="952"/>
                  </a:lnTo>
                  <a:lnTo>
                    <a:pt x="3677" y="963"/>
                  </a:lnTo>
                  <a:lnTo>
                    <a:pt x="3705" y="976"/>
                  </a:lnTo>
                  <a:lnTo>
                    <a:pt x="3705" y="976"/>
                  </a:lnTo>
                  <a:lnTo>
                    <a:pt x="3720" y="983"/>
                  </a:lnTo>
                  <a:lnTo>
                    <a:pt x="3735" y="992"/>
                  </a:lnTo>
                  <a:lnTo>
                    <a:pt x="3765" y="1011"/>
                  </a:lnTo>
                  <a:lnTo>
                    <a:pt x="3793" y="1032"/>
                  </a:lnTo>
                  <a:lnTo>
                    <a:pt x="3819" y="1055"/>
                  </a:lnTo>
                  <a:lnTo>
                    <a:pt x="3819" y="1055"/>
                  </a:lnTo>
                  <a:lnTo>
                    <a:pt x="3853" y="1084"/>
                  </a:lnTo>
                  <a:lnTo>
                    <a:pt x="3885" y="1114"/>
                  </a:lnTo>
                  <a:lnTo>
                    <a:pt x="3916" y="1144"/>
                  </a:lnTo>
                  <a:lnTo>
                    <a:pt x="3948" y="1176"/>
                  </a:lnTo>
                  <a:lnTo>
                    <a:pt x="3978" y="1209"/>
                  </a:lnTo>
                  <a:lnTo>
                    <a:pt x="4007" y="1242"/>
                  </a:lnTo>
                  <a:lnTo>
                    <a:pt x="4065" y="1308"/>
                  </a:lnTo>
                  <a:lnTo>
                    <a:pt x="4122" y="1376"/>
                  </a:lnTo>
                  <a:lnTo>
                    <a:pt x="4176" y="1446"/>
                  </a:lnTo>
                  <a:lnTo>
                    <a:pt x="4284" y="1586"/>
                  </a:lnTo>
                  <a:lnTo>
                    <a:pt x="4284" y="1586"/>
                  </a:lnTo>
                  <a:lnTo>
                    <a:pt x="4318" y="1630"/>
                  </a:lnTo>
                  <a:lnTo>
                    <a:pt x="4351" y="1675"/>
                  </a:lnTo>
                  <a:lnTo>
                    <a:pt x="4381" y="1722"/>
                  </a:lnTo>
                  <a:lnTo>
                    <a:pt x="4410" y="1768"/>
                  </a:lnTo>
                  <a:lnTo>
                    <a:pt x="4437" y="1818"/>
                  </a:lnTo>
                  <a:lnTo>
                    <a:pt x="4461" y="1867"/>
                  </a:lnTo>
                  <a:lnTo>
                    <a:pt x="4484" y="1918"/>
                  </a:lnTo>
                  <a:lnTo>
                    <a:pt x="4504" y="1970"/>
                  </a:lnTo>
                  <a:lnTo>
                    <a:pt x="4504" y="1970"/>
                  </a:lnTo>
                  <a:lnTo>
                    <a:pt x="4511" y="1993"/>
                  </a:lnTo>
                  <a:lnTo>
                    <a:pt x="4518" y="2017"/>
                  </a:lnTo>
                  <a:lnTo>
                    <a:pt x="4530" y="2062"/>
                  </a:lnTo>
                  <a:lnTo>
                    <a:pt x="4538" y="2086"/>
                  </a:lnTo>
                  <a:lnTo>
                    <a:pt x="4545" y="2109"/>
                  </a:lnTo>
                  <a:lnTo>
                    <a:pt x="4554" y="2130"/>
                  </a:lnTo>
                  <a:lnTo>
                    <a:pt x="4565" y="2152"/>
                  </a:lnTo>
                  <a:lnTo>
                    <a:pt x="4565" y="2152"/>
                  </a:lnTo>
                  <a:lnTo>
                    <a:pt x="4578" y="2171"/>
                  </a:lnTo>
                  <a:lnTo>
                    <a:pt x="4592" y="2188"/>
                  </a:lnTo>
                  <a:lnTo>
                    <a:pt x="4607" y="2206"/>
                  </a:lnTo>
                  <a:lnTo>
                    <a:pt x="4625" y="2221"/>
                  </a:lnTo>
                  <a:lnTo>
                    <a:pt x="4660" y="2251"/>
                  </a:lnTo>
                  <a:lnTo>
                    <a:pt x="4695" y="2280"/>
                  </a:lnTo>
                  <a:lnTo>
                    <a:pt x="4695" y="2280"/>
                  </a:lnTo>
                  <a:lnTo>
                    <a:pt x="4713" y="2297"/>
                  </a:lnTo>
                  <a:lnTo>
                    <a:pt x="4731" y="2314"/>
                  </a:lnTo>
                  <a:lnTo>
                    <a:pt x="4763" y="2348"/>
                  </a:lnTo>
                  <a:lnTo>
                    <a:pt x="4796" y="2385"/>
                  </a:lnTo>
                  <a:lnTo>
                    <a:pt x="4829" y="2420"/>
                  </a:lnTo>
                  <a:lnTo>
                    <a:pt x="4829" y="2420"/>
                  </a:lnTo>
                  <a:lnTo>
                    <a:pt x="4863" y="2453"/>
                  </a:lnTo>
                  <a:lnTo>
                    <a:pt x="4897" y="2484"/>
                  </a:lnTo>
                  <a:lnTo>
                    <a:pt x="4968" y="2548"/>
                  </a:lnTo>
                  <a:lnTo>
                    <a:pt x="4968" y="2548"/>
                  </a:lnTo>
                  <a:lnTo>
                    <a:pt x="5042" y="2611"/>
                  </a:lnTo>
                  <a:lnTo>
                    <a:pt x="5115" y="2672"/>
                  </a:lnTo>
                  <a:lnTo>
                    <a:pt x="5265" y="2796"/>
                  </a:lnTo>
                  <a:lnTo>
                    <a:pt x="5265" y="2796"/>
                  </a:lnTo>
                  <a:lnTo>
                    <a:pt x="5290" y="2819"/>
                  </a:lnTo>
                  <a:lnTo>
                    <a:pt x="5314" y="2844"/>
                  </a:lnTo>
                  <a:lnTo>
                    <a:pt x="5336" y="2870"/>
                  </a:lnTo>
                  <a:lnTo>
                    <a:pt x="5356" y="2897"/>
                  </a:lnTo>
                  <a:lnTo>
                    <a:pt x="5375" y="2926"/>
                  </a:lnTo>
                  <a:lnTo>
                    <a:pt x="5392" y="2955"/>
                  </a:lnTo>
                  <a:lnTo>
                    <a:pt x="5410" y="2985"/>
                  </a:lnTo>
                  <a:lnTo>
                    <a:pt x="5426" y="3015"/>
                  </a:lnTo>
                  <a:lnTo>
                    <a:pt x="5426" y="3015"/>
                  </a:lnTo>
                  <a:lnTo>
                    <a:pt x="5447" y="3057"/>
                  </a:lnTo>
                  <a:lnTo>
                    <a:pt x="5467" y="3098"/>
                  </a:lnTo>
                  <a:lnTo>
                    <a:pt x="5486" y="3141"/>
                  </a:lnTo>
                  <a:lnTo>
                    <a:pt x="5505" y="3183"/>
                  </a:lnTo>
                  <a:lnTo>
                    <a:pt x="5521" y="3227"/>
                  </a:lnTo>
                  <a:lnTo>
                    <a:pt x="5539" y="3270"/>
                  </a:lnTo>
                  <a:lnTo>
                    <a:pt x="5569" y="3357"/>
                  </a:lnTo>
                  <a:lnTo>
                    <a:pt x="5569" y="3357"/>
                  </a:lnTo>
                  <a:lnTo>
                    <a:pt x="5593" y="3430"/>
                  </a:lnTo>
                  <a:lnTo>
                    <a:pt x="5603" y="3466"/>
                  </a:lnTo>
                  <a:lnTo>
                    <a:pt x="5613" y="3503"/>
                  </a:lnTo>
                  <a:lnTo>
                    <a:pt x="5622" y="3541"/>
                  </a:lnTo>
                  <a:lnTo>
                    <a:pt x="5629" y="3579"/>
                  </a:lnTo>
                  <a:lnTo>
                    <a:pt x="5636" y="3615"/>
                  </a:lnTo>
                  <a:lnTo>
                    <a:pt x="5641" y="3654"/>
                  </a:lnTo>
                  <a:lnTo>
                    <a:pt x="5641" y="3654"/>
                  </a:lnTo>
                  <a:lnTo>
                    <a:pt x="5652" y="3743"/>
                  </a:lnTo>
                  <a:lnTo>
                    <a:pt x="5663" y="3832"/>
                  </a:lnTo>
                  <a:lnTo>
                    <a:pt x="5676" y="3920"/>
                  </a:lnTo>
                  <a:lnTo>
                    <a:pt x="5687" y="4010"/>
                  </a:lnTo>
                  <a:lnTo>
                    <a:pt x="5687" y="4010"/>
                  </a:lnTo>
                  <a:lnTo>
                    <a:pt x="5692" y="4063"/>
                  </a:lnTo>
                  <a:lnTo>
                    <a:pt x="5696" y="4117"/>
                  </a:lnTo>
                  <a:lnTo>
                    <a:pt x="5699" y="4171"/>
                  </a:lnTo>
                  <a:lnTo>
                    <a:pt x="5700" y="4225"/>
                  </a:lnTo>
                  <a:lnTo>
                    <a:pt x="5699" y="4278"/>
                  </a:lnTo>
                  <a:lnTo>
                    <a:pt x="5696" y="4332"/>
                  </a:lnTo>
                  <a:lnTo>
                    <a:pt x="5690" y="4387"/>
                  </a:lnTo>
                  <a:lnTo>
                    <a:pt x="5682" y="4440"/>
                  </a:lnTo>
                  <a:lnTo>
                    <a:pt x="5682" y="4440"/>
                  </a:lnTo>
                  <a:lnTo>
                    <a:pt x="5677" y="4464"/>
                  </a:lnTo>
                  <a:lnTo>
                    <a:pt x="5672" y="4488"/>
                  </a:lnTo>
                  <a:lnTo>
                    <a:pt x="5666" y="4510"/>
                  </a:lnTo>
                  <a:lnTo>
                    <a:pt x="5658" y="4533"/>
                  </a:lnTo>
                  <a:lnTo>
                    <a:pt x="5651" y="4554"/>
                  </a:lnTo>
                  <a:lnTo>
                    <a:pt x="5642" y="4577"/>
                  </a:lnTo>
                  <a:lnTo>
                    <a:pt x="5632" y="4598"/>
                  </a:lnTo>
                  <a:lnTo>
                    <a:pt x="5622" y="4619"/>
                  </a:lnTo>
                  <a:lnTo>
                    <a:pt x="5610" y="4639"/>
                  </a:lnTo>
                  <a:lnTo>
                    <a:pt x="5598" y="4659"/>
                  </a:lnTo>
                  <a:lnTo>
                    <a:pt x="5585" y="4678"/>
                  </a:lnTo>
                  <a:lnTo>
                    <a:pt x="5571" y="4697"/>
                  </a:lnTo>
                  <a:lnTo>
                    <a:pt x="5556" y="4716"/>
                  </a:lnTo>
                  <a:lnTo>
                    <a:pt x="5541" y="4733"/>
                  </a:lnTo>
                  <a:lnTo>
                    <a:pt x="5525" y="4751"/>
                  </a:lnTo>
                  <a:lnTo>
                    <a:pt x="5507" y="4767"/>
                  </a:lnTo>
                  <a:lnTo>
                    <a:pt x="5507" y="4767"/>
                  </a:lnTo>
                  <a:lnTo>
                    <a:pt x="5488" y="4784"/>
                  </a:lnTo>
                  <a:lnTo>
                    <a:pt x="5470" y="4799"/>
                  </a:lnTo>
                  <a:lnTo>
                    <a:pt x="5452" y="4813"/>
                  </a:lnTo>
                  <a:lnTo>
                    <a:pt x="5433" y="4827"/>
                  </a:lnTo>
                  <a:lnTo>
                    <a:pt x="5392" y="4853"/>
                  </a:lnTo>
                  <a:lnTo>
                    <a:pt x="5351" y="4877"/>
                  </a:lnTo>
                  <a:lnTo>
                    <a:pt x="5308" y="4898"/>
                  </a:lnTo>
                  <a:lnTo>
                    <a:pt x="5264" y="4917"/>
                  </a:lnTo>
                  <a:lnTo>
                    <a:pt x="5220" y="4935"/>
                  </a:lnTo>
                  <a:lnTo>
                    <a:pt x="5176" y="4951"/>
                  </a:lnTo>
                  <a:lnTo>
                    <a:pt x="5176" y="4951"/>
                  </a:lnTo>
                  <a:lnTo>
                    <a:pt x="5133" y="4964"/>
                  </a:lnTo>
                  <a:lnTo>
                    <a:pt x="5089" y="4977"/>
                  </a:lnTo>
                  <a:lnTo>
                    <a:pt x="5044" y="4987"/>
                  </a:lnTo>
                  <a:lnTo>
                    <a:pt x="5000" y="4994"/>
                  </a:lnTo>
                  <a:lnTo>
                    <a:pt x="4955" y="5001"/>
                  </a:lnTo>
                  <a:lnTo>
                    <a:pt x="4911" y="5006"/>
                  </a:lnTo>
                  <a:lnTo>
                    <a:pt x="4865" y="5009"/>
                  </a:lnTo>
                  <a:lnTo>
                    <a:pt x="4821" y="5009"/>
                  </a:lnTo>
                  <a:lnTo>
                    <a:pt x="4821" y="5009"/>
                  </a:lnTo>
                  <a:lnTo>
                    <a:pt x="4786" y="5008"/>
                  </a:lnTo>
                  <a:lnTo>
                    <a:pt x="4751" y="5004"/>
                  </a:lnTo>
                  <a:lnTo>
                    <a:pt x="4715" y="4999"/>
                  </a:lnTo>
                  <a:lnTo>
                    <a:pt x="4681" y="4992"/>
                  </a:lnTo>
                  <a:lnTo>
                    <a:pt x="4647" y="4982"/>
                  </a:lnTo>
                  <a:lnTo>
                    <a:pt x="4613" y="4972"/>
                  </a:lnTo>
                  <a:lnTo>
                    <a:pt x="4579" y="4960"/>
                  </a:lnTo>
                  <a:lnTo>
                    <a:pt x="4547" y="4949"/>
                  </a:lnTo>
                  <a:lnTo>
                    <a:pt x="4547" y="4949"/>
                  </a:lnTo>
                  <a:lnTo>
                    <a:pt x="4505" y="4933"/>
                  </a:lnTo>
                  <a:lnTo>
                    <a:pt x="4463" y="4916"/>
                  </a:lnTo>
                  <a:lnTo>
                    <a:pt x="4423" y="4898"/>
                  </a:lnTo>
                  <a:lnTo>
                    <a:pt x="4381" y="4880"/>
                  </a:lnTo>
                  <a:lnTo>
                    <a:pt x="4302" y="4841"/>
                  </a:lnTo>
                  <a:lnTo>
                    <a:pt x="4223" y="4800"/>
                  </a:lnTo>
                  <a:lnTo>
                    <a:pt x="4223" y="4800"/>
                  </a:lnTo>
                  <a:lnTo>
                    <a:pt x="4148" y="4761"/>
                  </a:lnTo>
                  <a:lnTo>
                    <a:pt x="4075" y="4719"/>
                  </a:lnTo>
                  <a:lnTo>
                    <a:pt x="4003" y="4678"/>
                  </a:lnTo>
                  <a:lnTo>
                    <a:pt x="3931" y="4634"/>
                  </a:lnTo>
                  <a:lnTo>
                    <a:pt x="3931" y="4634"/>
                  </a:lnTo>
                  <a:lnTo>
                    <a:pt x="3885" y="4605"/>
                  </a:lnTo>
                  <a:lnTo>
                    <a:pt x="3839" y="4576"/>
                  </a:lnTo>
                  <a:lnTo>
                    <a:pt x="3794" y="4544"/>
                  </a:lnTo>
                  <a:lnTo>
                    <a:pt x="3773" y="4528"/>
                  </a:lnTo>
                  <a:lnTo>
                    <a:pt x="3751" y="4510"/>
                  </a:lnTo>
                  <a:lnTo>
                    <a:pt x="3751" y="4510"/>
                  </a:lnTo>
                  <a:lnTo>
                    <a:pt x="3716" y="4480"/>
                  </a:lnTo>
                  <a:lnTo>
                    <a:pt x="3681" y="4448"/>
                  </a:lnTo>
                  <a:lnTo>
                    <a:pt x="3613" y="4384"/>
                  </a:lnTo>
                  <a:lnTo>
                    <a:pt x="3478" y="4254"/>
                  </a:lnTo>
                  <a:lnTo>
                    <a:pt x="3478" y="4254"/>
                  </a:lnTo>
                  <a:lnTo>
                    <a:pt x="3258" y="4044"/>
                  </a:lnTo>
                  <a:lnTo>
                    <a:pt x="3039" y="3831"/>
                  </a:lnTo>
                  <a:lnTo>
                    <a:pt x="3039" y="3831"/>
                  </a:lnTo>
                  <a:lnTo>
                    <a:pt x="2860" y="3656"/>
                  </a:lnTo>
                  <a:lnTo>
                    <a:pt x="2771" y="3566"/>
                  </a:lnTo>
                  <a:lnTo>
                    <a:pt x="2682" y="3478"/>
                  </a:lnTo>
                  <a:lnTo>
                    <a:pt x="2682" y="3478"/>
                  </a:lnTo>
                  <a:lnTo>
                    <a:pt x="2643" y="3436"/>
                  </a:lnTo>
                  <a:lnTo>
                    <a:pt x="2604" y="3395"/>
                  </a:lnTo>
                  <a:lnTo>
                    <a:pt x="2566" y="3352"/>
                  </a:lnTo>
                  <a:lnTo>
                    <a:pt x="2530" y="3309"/>
                  </a:lnTo>
                  <a:lnTo>
                    <a:pt x="2455" y="3223"/>
                  </a:lnTo>
                  <a:lnTo>
                    <a:pt x="2382" y="3137"/>
                  </a:lnTo>
                  <a:lnTo>
                    <a:pt x="2382" y="3137"/>
                  </a:lnTo>
                  <a:lnTo>
                    <a:pt x="2326" y="3073"/>
                  </a:lnTo>
                  <a:lnTo>
                    <a:pt x="2269" y="3010"/>
                  </a:lnTo>
                  <a:lnTo>
                    <a:pt x="2210" y="2950"/>
                  </a:lnTo>
                  <a:lnTo>
                    <a:pt x="2181" y="2919"/>
                  </a:lnTo>
                  <a:lnTo>
                    <a:pt x="2149" y="2890"/>
                  </a:lnTo>
                  <a:lnTo>
                    <a:pt x="2149" y="2890"/>
                  </a:lnTo>
                  <a:lnTo>
                    <a:pt x="2121" y="2865"/>
                  </a:lnTo>
                  <a:lnTo>
                    <a:pt x="2094" y="2841"/>
                  </a:lnTo>
                  <a:lnTo>
                    <a:pt x="2063" y="2820"/>
                  </a:lnTo>
                  <a:lnTo>
                    <a:pt x="2033" y="2797"/>
                  </a:lnTo>
                  <a:lnTo>
                    <a:pt x="1971" y="2756"/>
                  </a:lnTo>
                  <a:lnTo>
                    <a:pt x="1910" y="2714"/>
                  </a:lnTo>
                  <a:lnTo>
                    <a:pt x="1910" y="2714"/>
                  </a:lnTo>
                  <a:lnTo>
                    <a:pt x="1828" y="2660"/>
                  </a:lnTo>
                  <a:lnTo>
                    <a:pt x="1747" y="2603"/>
                  </a:lnTo>
                  <a:lnTo>
                    <a:pt x="1707" y="2575"/>
                  </a:lnTo>
                  <a:lnTo>
                    <a:pt x="1668" y="2545"/>
                  </a:lnTo>
                  <a:lnTo>
                    <a:pt x="1629" y="2516"/>
                  </a:lnTo>
                  <a:lnTo>
                    <a:pt x="1589" y="2484"/>
                  </a:lnTo>
                  <a:lnTo>
                    <a:pt x="1589" y="2484"/>
                  </a:lnTo>
                  <a:lnTo>
                    <a:pt x="1553" y="2452"/>
                  </a:lnTo>
                  <a:lnTo>
                    <a:pt x="1518" y="2418"/>
                  </a:lnTo>
                  <a:lnTo>
                    <a:pt x="1448" y="2347"/>
                  </a:lnTo>
                  <a:lnTo>
                    <a:pt x="1448" y="2347"/>
                  </a:lnTo>
                  <a:lnTo>
                    <a:pt x="1380" y="2282"/>
                  </a:lnTo>
                  <a:lnTo>
                    <a:pt x="1346" y="2248"/>
                  </a:lnTo>
                  <a:lnTo>
                    <a:pt x="1331" y="2230"/>
                  </a:lnTo>
                  <a:lnTo>
                    <a:pt x="1316" y="2211"/>
                  </a:lnTo>
                  <a:lnTo>
                    <a:pt x="1316" y="2211"/>
                  </a:lnTo>
                  <a:lnTo>
                    <a:pt x="1305" y="2197"/>
                  </a:lnTo>
                  <a:lnTo>
                    <a:pt x="1296" y="2183"/>
                  </a:lnTo>
                  <a:lnTo>
                    <a:pt x="1278" y="2153"/>
                  </a:lnTo>
                  <a:lnTo>
                    <a:pt x="1269" y="2138"/>
                  </a:lnTo>
                  <a:lnTo>
                    <a:pt x="1259" y="2124"/>
                  </a:lnTo>
                  <a:lnTo>
                    <a:pt x="1249" y="2110"/>
                  </a:lnTo>
                  <a:lnTo>
                    <a:pt x="1238" y="2096"/>
                  </a:lnTo>
                  <a:lnTo>
                    <a:pt x="1238" y="2096"/>
                  </a:lnTo>
                  <a:lnTo>
                    <a:pt x="1225" y="2085"/>
                  </a:lnTo>
                  <a:lnTo>
                    <a:pt x="1213" y="2075"/>
                  </a:lnTo>
                  <a:lnTo>
                    <a:pt x="1199" y="2066"/>
                  </a:lnTo>
                  <a:lnTo>
                    <a:pt x="1184" y="2057"/>
                  </a:lnTo>
                  <a:lnTo>
                    <a:pt x="1153" y="2043"/>
                  </a:lnTo>
                  <a:lnTo>
                    <a:pt x="1123" y="2029"/>
                  </a:lnTo>
                  <a:lnTo>
                    <a:pt x="1123" y="2029"/>
                  </a:lnTo>
                  <a:lnTo>
                    <a:pt x="1071" y="2008"/>
                  </a:lnTo>
                  <a:lnTo>
                    <a:pt x="1021" y="1985"/>
                  </a:lnTo>
                  <a:lnTo>
                    <a:pt x="971" y="1961"/>
                  </a:lnTo>
                  <a:lnTo>
                    <a:pt x="945" y="1949"/>
                  </a:lnTo>
                  <a:lnTo>
                    <a:pt x="921" y="1935"/>
                  </a:lnTo>
                  <a:lnTo>
                    <a:pt x="921" y="1935"/>
                  </a:lnTo>
                  <a:lnTo>
                    <a:pt x="896" y="1920"/>
                  </a:lnTo>
                  <a:lnTo>
                    <a:pt x="871" y="1903"/>
                  </a:lnTo>
                  <a:lnTo>
                    <a:pt x="822" y="1869"/>
                  </a:lnTo>
                  <a:lnTo>
                    <a:pt x="775" y="1833"/>
                  </a:lnTo>
                  <a:lnTo>
                    <a:pt x="729" y="1796"/>
                  </a:lnTo>
                  <a:lnTo>
                    <a:pt x="729" y="1796"/>
                  </a:lnTo>
                  <a:lnTo>
                    <a:pt x="650" y="1733"/>
                  </a:lnTo>
                  <a:lnTo>
                    <a:pt x="611" y="1702"/>
                  </a:lnTo>
                  <a:lnTo>
                    <a:pt x="571" y="1671"/>
                  </a:lnTo>
                  <a:lnTo>
                    <a:pt x="571" y="1671"/>
                  </a:lnTo>
                  <a:lnTo>
                    <a:pt x="534" y="1646"/>
                  </a:lnTo>
                  <a:lnTo>
                    <a:pt x="498" y="1624"/>
                  </a:lnTo>
                  <a:lnTo>
                    <a:pt x="460" y="1601"/>
                  </a:lnTo>
                  <a:lnTo>
                    <a:pt x="421" y="1579"/>
                  </a:lnTo>
                  <a:lnTo>
                    <a:pt x="421" y="1579"/>
                  </a:lnTo>
                  <a:lnTo>
                    <a:pt x="334" y="1530"/>
                  </a:lnTo>
                  <a:lnTo>
                    <a:pt x="291" y="1505"/>
                  </a:lnTo>
                  <a:lnTo>
                    <a:pt x="248" y="1479"/>
                  </a:lnTo>
                  <a:lnTo>
                    <a:pt x="248" y="1479"/>
                  </a:lnTo>
                  <a:lnTo>
                    <a:pt x="213" y="1455"/>
                  </a:lnTo>
                  <a:lnTo>
                    <a:pt x="195" y="1442"/>
                  </a:lnTo>
                  <a:lnTo>
                    <a:pt x="179" y="1428"/>
                  </a:lnTo>
                  <a:lnTo>
                    <a:pt x="179" y="1428"/>
                  </a:lnTo>
                  <a:lnTo>
                    <a:pt x="165" y="1416"/>
                  </a:lnTo>
                  <a:lnTo>
                    <a:pt x="154" y="1402"/>
                  </a:lnTo>
                  <a:lnTo>
                    <a:pt x="130" y="1373"/>
                  </a:lnTo>
                  <a:lnTo>
                    <a:pt x="130" y="1373"/>
                  </a:lnTo>
                  <a:lnTo>
                    <a:pt x="118" y="1359"/>
                  </a:lnTo>
                  <a:lnTo>
                    <a:pt x="105" y="1346"/>
                  </a:lnTo>
                  <a:lnTo>
                    <a:pt x="91" y="1334"/>
                  </a:lnTo>
                  <a:lnTo>
                    <a:pt x="77" y="1322"/>
                  </a:lnTo>
                  <a:lnTo>
                    <a:pt x="62" y="1311"/>
                  </a:lnTo>
                  <a:lnTo>
                    <a:pt x="45" y="1301"/>
                  </a:lnTo>
                  <a:lnTo>
                    <a:pt x="29" y="1292"/>
                  </a:lnTo>
                  <a:lnTo>
                    <a:pt x="14" y="1283"/>
                  </a:lnTo>
                  <a:lnTo>
                    <a:pt x="14" y="1283"/>
                  </a:lnTo>
                  <a:lnTo>
                    <a:pt x="11" y="1282"/>
                  </a:lnTo>
                  <a:lnTo>
                    <a:pt x="11" y="1283"/>
                  </a:lnTo>
                  <a:lnTo>
                    <a:pt x="11" y="1286"/>
                  </a:lnTo>
                  <a:lnTo>
                    <a:pt x="13" y="1289"/>
                  </a:lnTo>
                  <a:lnTo>
                    <a:pt x="14" y="1289"/>
                  </a:lnTo>
                  <a:lnTo>
                    <a:pt x="15" y="1289"/>
                  </a:lnTo>
                  <a:lnTo>
                    <a:pt x="15" y="1289"/>
                  </a:lnTo>
                  <a:lnTo>
                    <a:pt x="19" y="1279"/>
                  </a:lnTo>
                  <a:lnTo>
                    <a:pt x="19" y="1279"/>
                  </a:lnTo>
                  <a:lnTo>
                    <a:pt x="32" y="1242"/>
                  </a:lnTo>
                  <a:lnTo>
                    <a:pt x="40" y="1224"/>
                  </a:lnTo>
                  <a:lnTo>
                    <a:pt x="45" y="1215"/>
                  </a:lnTo>
                  <a:lnTo>
                    <a:pt x="52" y="1206"/>
                  </a:lnTo>
                  <a:lnTo>
                    <a:pt x="52" y="1206"/>
                  </a:lnTo>
                  <a:lnTo>
                    <a:pt x="66" y="1191"/>
                  </a:lnTo>
                  <a:lnTo>
                    <a:pt x="81" y="1176"/>
                  </a:lnTo>
                  <a:lnTo>
                    <a:pt x="96" y="1162"/>
                  </a:lnTo>
                  <a:lnTo>
                    <a:pt x="113" y="1150"/>
                  </a:lnTo>
                  <a:lnTo>
                    <a:pt x="147" y="1124"/>
                  </a:lnTo>
                  <a:lnTo>
                    <a:pt x="181" y="1099"/>
                  </a:lnTo>
                  <a:lnTo>
                    <a:pt x="181" y="1099"/>
                  </a:lnTo>
                  <a:lnTo>
                    <a:pt x="223" y="1065"/>
                  </a:lnTo>
                  <a:lnTo>
                    <a:pt x="243" y="1047"/>
                  </a:lnTo>
                  <a:lnTo>
                    <a:pt x="262" y="1030"/>
                  </a:lnTo>
                  <a:lnTo>
                    <a:pt x="281" y="1011"/>
                  </a:lnTo>
                  <a:lnTo>
                    <a:pt x="299" y="991"/>
                  </a:lnTo>
                  <a:lnTo>
                    <a:pt x="316" y="971"/>
                  </a:lnTo>
                  <a:lnTo>
                    <a:pt x="334" y="950"/>
                  </a:lnTo>
                  <a:lnTo>
                    <a:pt x="334" y="950"/>
                  </a:lnTo>
                  <a:lnTo>
                    <a:pt x="367" y="908"/>
                  </a:lnTo>
                  <a:lnTo>
                    <a:pt x="398" y="865"/>
                  </a:lnTo>
                  <a:lnTo>
                    <a:pt x="429" y="821"/>
                  </a:lnTo>
                  <a:lnTo>
                    <a:pt x="456" y="776"/>
                  </a:lnTo>
                  <a:lnTo>
                    <a:pt x="483" y="730"/>
                  </a:lnTo>
                  <a:lnTo>
                    <a:pt x="507" y="683"/>
                  </a:lnTo>
                  <a:lnTo>
                    <a:pt x="529" y="635"/>
                  </a:lnTo>
                  <a:lnTo>
                    <a:pt x="550" y="585"/>
                  </a:lnTo>
                  <a:lnTo>
                    <a:pt x="550" y="585"/>
                  </a:lnTo>
                  <a:lnTo>
                    <a:pt x="567" y="541"/>
                  </a:lnTo>
                  <a:lnTo>
                    <a:pt x="589" y="499"/>
                  </a:lnTo>
                  <a:lnTo>
                    <a:pt x="611" y="457"/>
                  </a:lnTo>
                  <a:lnTo>
                    <a:pt x="635" y="418"/>
                  </a:lnTo>
                  <a:lnTo>
                    <a:pt x="662" y="379"/>
                  </a:lnTo>
                  <a:lnTo>
                    <a:pt x="689" y="342"/>
                  </a:lnTo>
                  <a:lnTo>
                    <a:pt x="718" y="304"/>
                  </a:lnTo>
                  <a:lnTo>
                    <a:pt x="747" y="267"/>
                  </a:lnTo>
                  <a:lnTo>
                    <a:pt x="747" y="267"/>
                  </a:lnTo>
                  <a:lnTo>
                    <a:pt x="808" y="194"/>
                  </a:lnTo>
                  <a:lnTo>
                    <a:pt x="841" y="157"/>
                  </a:lnTo>
                  <a:lnTo>
                    <a:pt x="875" y="122"/>
                  </a:lnTo>
                  <a:lnTo>
                    <a:pt x="892" y="106"/>
                  </a:lnTo>
                  <a:lnTo>
                    <a:pt x="910" y="89"/>
                  </a:lnTo>
                  <a:lnTo>
                    <a:pt x="929" y="74"/>
                  </a:lnTo>
                  <a:lnTo>
                    <a:pt x="948" y="60"/>
                  </a:lnTo>
                  <a:lnTo>
                    <a:pt x="968" y="47"/>
                  </a:lnTo>
                  <a:lnTo>
                    <a:pt x="988" y="35"/>
                  </a:lnTo>
                  <a:lnTo>
                    <a:pt x="1010" y="24"/>
                  </a:lnTo>
                  <a:lnTo>
                    <a:pt x="1031" y="15"/>
                  </a:lnTo>
                  <a:lnTo>
                    <a:pt x="1031" y="15"/>
                  </a:lnTo>
                  <a:lnTo>
                    <a:pt x="1034" y="14"/>
                  </a:lnTo>
                  <a:lnTo>
                    <a:pt x="1035" y="11"/>
                  </a:lnTo>
                  <a:lnTo>
                    <a:pt x="1036" y="7"/>
                  </a:lnTo>
                  <a:lnTo>
                    <a:pt x="1036" y="5"/>
                  </a:lnTo>
                  <a:lnTo>
                    <a:pt x="1035" y="2"/>
                  </a:lnTo>
                  <a:lnTo>
                    <a:pt x="1032" y="1"/>
                  </a:lnTo>
                  <a:lnTo>
                    <a:pt x="1030" y="0"/>
                  </a:lnTo>
                  <a:lnTo>
                    <a:pt x="1027" y="0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Freeform 143">
              <a:extLst>
                <a:ext uri="{FF2B5EF4-FFF2-40B4-BE49-F238E27FC236}">
                  <a16:creationId xmlns:a16="http://schemas.microsoft.com/office/drawing/2014/main" id="{DE401C1D-D070-DB48-BB2E-C8071E30E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" y="1788"/>
              <a:ext cx="1108" cy="706"/>
            </a:xfrm>
            <a:custGeom>
              <a:avLst/>
              <a:gdLst>
                <a:gd name="T0" fmla="*/ 142 w 3323"/>
                <a:gd name="T1" fmla="*/ 155 h 2118"/>
                <a:gd name="T2" fmla="*/ 212 w 3323"/>
                <a:gd name="T3" fmla="*/ 214 h 2118"/>
                <a:gd name="T4" fmla="*/ 353 w 3323"/>
                <a:gd name="T5" fmla="*/ 316 h 2118"/>
                <a:gd name="T6" fmla="*/ 528 w 3323"/>
                <a:gd name="T7" fmla="*/ 431 h 2118"/>
                <a:gd name="T8" fmla="*/ 658 w 3323"/>
                <a:gd name="T9" fmla="*/ 505 h 2118"/>
                <a:gd name="T10" fmla="*/ 832 w 3323"/>
                <a:gd name="T11" fmla="*/ 633 h 2118"/>
                <a:gd name="T12" fmla="*/ 909 w 3323"/>
                <a:gd name="T13" fmla="*/ 707 h 2118"/>
                <a:gd name="T14" fmla="*/ 982 w 3323"/>
                <a:gd name="T15" fmla="*/ 780 h 2118"/>
                <a:gd name="T16" fmla="*/ 1084 w 3323"/>
                <a:gd name="T17" fmla="*/ 843 h 2118"/>
                <a:gd name="T18" fmla="*/ 1293 w 3323"/>
                <a:gd name="T19" fmla="*/ 949 h 2118"/>
                <a:gd name="T20" fmla="*/ 1569 w 3323"/>
                <a:gd name="T21" fmla="*/ 1075 h 2118"/>
                <a:gd name="T22" fmla="*/ 1792 w 3323"/>
                <a:gd name="T23" fmla="*/ 1185 h 2118"/>
                <a:gd name="T24" fmla="*/ 2061 w 3323"/>
                <a:gd name="T25" fmla="*/ 1322 h 2118"/>
                <a:gd name="T26" fmla="*/ 2133 w 3323"/>
                <a:gd name="T27" fmla="*/ 1369 h 2118"/>
                <a:gd name="T28" fmla="*/ 2160 w 3323"/>
                <a:gd name="T29" fmla="*/ 1395 h 2118"/>
                <a:gd name="T30" fmla="*/ 2192 w 3323"/>
                <a:gd name="T31" fmla="*/ 1424 h 2118"/>
                <a:gd name="T32" fmla="*/ 2280 w 3323"/>
                <a:gd name="T33" fmla="*/ 1467 h 2118"/>
                <a:gd name="T34" fmla="*/ 2417 w 3323"/>
                <a:gd name="T35" fmla="*/ 1515 h 2118"/>
                <a:gd name="T36" fmla="*/ 2575 w 3323"/>
                <a:gd name="T37" fmla="*/ 1562 h 2118"/>
                <a:gd name="T38" fmla="*/ 2641 w 3323"/>
                <a:gd name="T39" fmla="*/ 1601 h 2118"/>
                <a:gd name="T40" fmla="*/ 2663 w 3323"/>
                <a:gd name="T41" fmla="*/ 1632 h 2118"/>
                <a:gd name="T42" fmla="*/ 2701 w 3323"/>
                <a:gd name="T43" fmla="*/ 1675 h 2118"/>
                <a:gd name="T44" fmla="*/ 2920 w 3323"/>
                <a:gd name="T45" fmla="*/ 1818 h 2118"/>
                <a:gd name="T46" fmla="*/ 2995 w 3323"/>
                <a:gd name="T47" fmla="*/ 1867 h 2118"/>
                <a:gd name="T48" fmla="*/ 3073 w 3323"/>
                <a:gd name="T49" fmla="*/ 1940 h 2118"/>
                <a:gd name="T50" fmla="*/ 3162 w 3323"/>
                <a:gd name="T51" fmla="*/ 2017 h 2118"/>
                <a:gd name="T52" fmla="*/ 3244 w 3323"/>
                <a:gd name="T53" fmla="*/ 2068 h 2118"/>
                <a:gd name="T54" fmla="*/ 3311 w 3323"/>
                <a:gd name="T55" fmla="*/ 2118 h 2118"/>
                <a:gd name="T56" fmla="*/ 3321 w 3323"/>
                <a:gd name="T57" fmla="*/ 2112 h 2118"/>
                <a:gd name="T58" fmla="*/ 3319 w 3323"/>
                <a:gd name="T59" fmla="*/ 2105 h 2118"/>
                <a:gd name="T60" fmla="*/ 3180 w 3323"/>
                <a:gd name="T61" fmla="*/ 2009 h 2118"/>
                <a:gd name="T62" fmla="*/ 3128 w 3323"/>
                <a:gd name="T63" fmla="*/ 1971 h 2118"/>
                <a:gd name="T64" fmla="*/ 3052 w 3323"/>
                <a:gd name="T65" fmla="*/ 1897 h 2118"/>
                <a:gd name="T66" fmla="*/ 2965 w 3323"/>
                <a:gd name="T67" fmla="*/ 1828 h 2118"/>
                <a:gd name="T68" fmla="*/ 2750 w 3323"/>
                <a:gd name="T69" fmla="*/ 1690 h 2118"/>
                <a:gd name="T70" fmla="*/ 2702 w 3323"/>
                <a:gd name="T71" fmla="*/ 1657 h 2118"/>
                <a:gd name="T72" fmla="*/ 2680 w 3323"/>
                <a:gd name="T73" fmla="*/ 1631 h 2118"/>
                <a:gd name="T74" fmla="*/ 2641 w 3323"/>
                <a:gd name="T75" fmla="*/ 1582 h 2118"/>
                <a:gd name="T76" fmla="*/ 2603 w 3323"/>
                <a:gd name="T77" fmla="*/ 1557 h 2118"/>
                <a:gd name="T78" fmla="*/ 2487 w 3323"/>
                <a:gd name="T79" fmla="*/ 1519 h 2118"/>
                <a:gd name="T80" fmla="*/ 2342 w 3323"/>
                <a:gd name="T81" fmla="*/ 1475 h 2118"/>
                <a:gd name="T82" fmla="*/ 2246 w 3323"/>
                <a:gd name="T83" fmla="*/ 1436 h 2118"/>
                <a:gd name="T84" fmla="*/ 2184 w 3323"/>
                <a:gd name="T85" fmla="*/ 1399 h 2118"/>
                <a:gd name="T86" fmla="*/ 2160 w 3323"/>
                <a:gd name="T87" fmla="*/ 1373 h 2118"/>
                <a:gd name="T88" fmla="*/ 2126 w 3323"/>
                <a:gd name="T89" fmla="*/ 1344 h 2118"/>
                <a:gd name="T90" fmla="*/ 2041 w 3323"/>
                <a:gd name="T91" fmla="*/ 1294 h 2118"/>
                <a:gd name="T92" fmla="*/ 1869 w 3323"/>
                <a:gd name="T93" fmla="*/ 1209 h 2118"/>
                <a:gd name="T94" fmla="*/ 1587 w 3323"/>
                <a:gd name="T95" fmla="*/ 1067 h 2118"/>
                <a:gd name="T96" fmla="*/ 1301 w 3323"/>
                <a:gd name="T97" fmla="*/ 935 h 2118"/>
                <a:gd name="T98" fmla="*/ 1069 w 3323"/>
                <a:gd name="T99" fmla="*/ 818 h 2118"/>
                <a:gd name="T100" fmla="*/ 996 w 3323"/>
                <a:gd name="T101" fmla="*/ 771 h 2118"/>
                <a:gd name="T102" fmla="*/ 947 w 3323"/>
                <a:gd name="T103" fmla="*/ 727 h 2118"/>
                <a:gd name="T104" fmla="*/ 896 w 3323"/>
                <a:gd name="T105" fmla="*/ 672 h 2118"/>
                <a:gd name="T106" fmla="*/ 797 w 3323"/>
                <a:gd name="T107" fmla="*/ 585 h 2118"/>
                <a:gd name="T108" fmla="*/ 668 w 3323"/>
                <a:gd name="T109" fmla="*/ 494 h 2118"/>
                <a:gd name="T110" fmla="*/ 508 w 3323"/>
                <a:gd name="T111" fmla="*/ 401 h 2118"/>
                <a:gd name="T112" fmla="*/ 306 w 3323"/>
                <a:gd name="T113" fmla="*/ 263 h 2118"/>
                <a:gd name="T114" fmla="*/ 179 w 3323"/>
                <a:gd name="T115" fmla="*/ 167 h 2118"/>
                <a:gd name="T116" fmla="*/ 12 w 3323"/>
                <a:gd name="T117" fmla="*/ 2 h 2118"/>
                <a:gd name="T118" fmla="*/ 5 w 3323"/>
                <a:gd name="T119" fmla="*/ 1 h 2118"/>
                <a:gd name="T120" fmla="*/ 0 w 3323"/>
                <a:gd name="T121" fmla="*/ 11 h 2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23" h="2118">
                  <a:moveTo>
                    <a:pt x="2" y="14"/>
                  </a:moveTo>
                  <a:lnTo>
                    <a:pt x="2" y="14"/>
                  </a:lnTo>
                  <a:lnTo>
                    <a:pt x="72" y="84"/>
                  </a:lnTo>
                  <a:lnTo>
                    <a:pt x="142" y="155"/>
                  </a:lnTo>
                  <a:lnTo>
                    <a:pt x="142" y="155"/>
                  </a:lnTo>
                  <a:lnTo>
                    <a:pt x="159" y="170"/>
                  </a:lnTo>
                  <a:lnTo>
                    <a:pt x="175" y="185"/>
                  </a:lnTo>
                  <a:lnTo>
                    <a:pt x="212" y="214"/>
                  </a:lnTo>
                  <a:lnTo>
                    <a:pt x="248" y="241"/>
                  </a:lnTo>
                  <a:lnTo>
                    <a:pt x="285" y="267"/>
                  </a:lnTo>
                  <a:lnTo>
                    <a:pt x="285" y="267"/>
                  </a:lnTo>
                  <a:lnTo>
                    <a:pt x="353" y="316"/>
                  </a:lnTo>
                  <a:lnTo>
                    <a:pt x="422" y="364"/>
                  </a:lnTo>
                  <a:lnTo>
                    <a:pt x="457" y="387"/>
                  </a:lnTo>
                  <a:lnTo>
                    <a:pt x="493" y="409"/>
                  </a:lnTo>
                  <a:lnTo>
                    <a:pt x="528" y="431"/>
                  </a:lnTo>
                  <a:lnTo>
                    <a:pt x="565" y="451"/>
                  </a:lnTo>
                  <a:lnTo>
                    <a:pt x="565" y="451"/>
                  </a:lnTo>
                  <a:lnTo>
                    <a:pt x="611" y="478"/>
                  </a:lnTo>
                  <a:lnTo>
                    <a:pt x="658" y="505"/>
                  </a:lnTo>
                  <a:lnTo>
                    <a:pt x="703" y="534"/>
                  </a:lnTo>
                  <a:lnTo>
                    <a:pt x="747" y="566"/>
                  </a:lnTo>
                  <a:lnTo>
                    <a:pt x="790" y="597"/>
                  </a:lnTo>
                  <a:lnTo>
                    <a:pt x="832" y="633"/>
                  </a:lnTo>
                  <a:lnTo>
                    <a:pt x="871" y="668"/>
                  </a:lnTo>
                  <a:lnTo>
                    <a:pt x="890" y="687"/>
                  </a:lnTo>
                  <a:lnTo>
                    <a:pt x="909" y="707"/>
                  </a:lnTo>
                  <a:lnTo>
                    <a:pt x="909" y="707"/>
                  </a:lnTo>
                  <a:lnTo>
                    <a:pt x="944" y="745"/>
                  </a:lnTo>
                  <a:lnTo>
                    <a:pt x="962" y="764"/>
                  </a:lnTo>
                  <a:lnTo>
                    <a:pt x="972" y="772"/>
                  </a:lnTo>
                  <a:lnTo>
                    <a:pt x="982" y="780"/>
                  </a:lnTo>
                  <a:lnTo>
                    <a:pt x="982" y="780"/>
                  </a:lnTo>
                  <a:lnTo>
                    <a:pt x="1007" y="798"/>
                  </a:lnTo>
                  <a:lnTo>
                    <a:pt x="1032" y="813"/>
                  </a:lnTo>
                  <a:lnTo>
                    <a:pt x="1084" y="843"/>
                  </a:lnTo>
                  <a:lnTo>
                    <a:pt x="1084" y="843"/>
                  </a:lnTo>
                  <a:lnTo>
                    <a:pt x="1152" y="880"/>
                  </a:lnTo>
                  <a:lnTo>
                    <a:pt x="1223" y="915"/>
                  </a:lnTo>
                  <a:lnTo>
                    <a:pt x="1293" y="949"/>
                  </a:lnTo>
                  <a:lnTo>
                    <a:pt x="1365" y="982"/>
                  </a:lnTo>
                  <a:lnTo>
                    <a:pt x="1365" y="982"/>
                  </a:lnTo>
                  <a:lnTo>
                    <a:pt x="1501" y="1044"/>
                  </a:lnTo>
                  <a:lnTo>
                    <a:pt x="1569" y="1075"/>
                  </a:lnTo>
                  <a:lnTo>
                    <a:pt x="1636" y="1107"/>
                  </a:lnTo>
                  <a:lnTo>
                    <a:pt x="1636" y="1107"/>
                  </a:lnTo>
                  <a:lnTo>
                    <a:pt x="1714" y="1146"/>
                  </a:lnTo>
                  <a:lnTo>
                    <a:pt x="1792" y="1185"/>
                  </a:lnTo>
                  <a:lnTo>
                    <a:pt x="1949" y="1264"/>
                  </a:lnTo>
                  <a:lnTo>
                    <a:pt x="1949" y="1264"/>
                  </a:lnTo>
                  <a:lnTo>
                    <a:pt x="2024" y="1302"/>
                  </a:lnTo>
                  <a:lnTo>
                    <a:pt x="2061" y="1322"/>
                  </a:lnTo>
                  <a:lnTo>
                    <a:pt x="2097" y="1344"/>
                  </a:lnTo>
                  <a:lnTo>
                    <a:pt x="2097" y="1344"/>
                  </a:lnTo>
                  <a:lnTo>
                    <a:pt x="2121" y="1360"/>
                  </a:lnTo>
                  <a:lnTo>
                    <a:pt x="2133" y="1369"/>
                  </a:lnTo>
                  <a:lnTo>
                    <a:pt x="2144" y="1378"/>
                  </a:lnTo>
                  <a:lnTo>
                    <a:pt x="2144" y="1378"/>
                  </a:lnTo>
                  <a:lnTo>
                    <a:pt x="2152" y="1386"/>
                  </a:lnTo>
                  <a:lnTo>
                    <a:pt x="2160" y="1395"/>
                  </a:lnTo>
                  <a:lnTo>
                    <a:pt x="2168" y="1404"/>
                  </a:lnTo>
                  <a:lnTo>
                    <a:pt x="2177" y="1413"/>
                  </a:lnTo>
                  <a:lnTo>
                    <a:pt x="2177" y="1413"/>
                  </a:lnTo>
                  <a:lnTo>
                    <a:pt x="2192" y="1424"/>
                  </a:lnTo>
                  <a:lnTo>
                    <a:pt x="2208" y="1434"/>
                  </a:lnTo>
                  <a:lnTo>
                    <a:pt x="2226" y="1443"/>
                  </a:lnTo>
                  <a:lnTo>
                    <a:pt x="2244" y="1452"/>
                  </a:lnTo>
                  <a:lnTo>
                    <a:pt x="2280" y="1467"/>
                  </a:lnTo>
                  <a:lnTo>
                    <a:pt x="2315" y="1481"/>
                  </a:lnTo>
                  <a:lnTo>
                    <a:pt x="2315" y="1481"/>
                  </a:lnTo>
                  <a:lnTo>
                    <a:pt x="2367" y="1499"/>
                  </a:lnTo>
                  <a:lnTo>
                    <a:pt x="2417" y="1515"/>
                  </a:lnTo>
                  <a:lnTo>
                    <a:pt x="2521" y="1545"/>
                  </a:lnTo>
                  <a:lnTo>
                    <a:pt x="2521" y="1545"/>
                  </a:lnTo>
                  <a:lnTo>
                    <a:pt x="2557" y="1555"/>
                  </a:lnTo>
                  <a:lnTo>
                    <a:pt x="2575" y="1562"/>
                  </a:lnTo>
                  <a:lnTo>
                    <a:pt x="2593" y="1569"/>
                  </a:lnTo>
                  <a:lnTo>
                    <a:pt x="2610" y="1578"/>
                  </a:lnTo>
                  <a:lnTo>
                    <a:pt x="2627" y="1588"/>
                  </a:lnTo>
                  <a:lnTo>
                    <a:pt x="2641" y="1601"/>
                  </a:lnTo>
                  <a:lnTo>
                    <a:pt x="2647" y="1608"/>
                  </a:lnTo>
                  <a:lnTo>
                    <a:pt x="2653" y="1616"/>
                  </a:lnTo>
                  <a:lnTo>
                    <a:pt x="2653" y="1616"/>
                  </a:lnTo>
                  <a:lnTo>
                    <a:pt x="2663" y="1632"/>
                  </a:lnTo>
                  <a:lnTo>
                    <a:pt x="2673" y="1647"/>
                  </a:lnTo>
                  <a:lnTo>
                    <a:pt x="2686" y="1662"/>
                  </a:lnTo>
                  <a:lnTo>
                    <a:pt x="2692" y="1669"/>
                  </a:lnTo>
                  <a:lnTo>
                    <a:pt x="2701" y="1675"/>
                  </a:lnTo>
                  <a:lnTo>
                    <a:pt x="2701" y="1675"/>
                  </a:lnTo>
                  <a:lnTo>
                    <a:pt x="2754" y="1713"/>
                  </a:lnTo>
                  <a:lnTo>
                    <a:pt x="2809" y="1748"/>
                  </a:lnTo>
                  <a:lnTo>
                    <a:pt x="2920" y="1818"/>
                  </a:lnTo>
                  <a:lnTo>
                    <a:pt x="2920" y="1818"/>
                  </a:lnTo>
                  <a:lnTo>
                    <a:pt x="2958" y="1841"/>
                  </a:lnTo>
                  <a:lnTo>
                    <a:pt x="2995" y="1867"/>
                  </a:lnTo>
                  <a:lnTo>
                    <a:pt x="2995" y="1867"/>
                  </a:lnTo>
                  <a:lnTo>
                    <a:pt x="3016" y="1883"/>
                  </a:lnTo>
                  <a:lnTo>
                    <a:pt x="3035" y="1902"/>
                  </a:lnTo>
                  <a:lnTo>
                    <a:pt x="3073" y="1940"/>
                  </a:lnTo>
                  <a:lnTo>
                    <a:pt x="3073" y="1940"/>
                  </a:lnTo>
                  <a:lnTo>
                    <a:pt x="3098" y="1962"/>
                  </a:lnTo>
                  <a:lnTo>
                    <a:pt x="3123" y="1985"/>
                  </a:lnTo>
                  <a:lnTo>
                    <a:pt x="3149" y="2007"/>
                  </a:lnTo>
                  <a:lnTo>
                    <a:pt x="3162" y="2017"/>
                  </a:lnTo>
                  <a:lnTo>
                    <a:pt x="3176" y="2026"/>
                  </a:lnTo>
                  <a:lnTo>
                    <a:pt x="3176" y="2026"/>
                  </a:lnTo>
                  <a:lnTo>
                    <a:pt x="3210" y="2047"/>
                  </a:lnTo>
                  <a:lnTo>
                    <a:pt x="3244" y="2068"/>
                  </a:lnTo>
                  <a:lnTo>
                    <a:pt x="3277" y="2092"/>
                  </a:lnTo>
                  <a:lnTo>
                    <a:pt x="3309" y="2116"/>
                  </a:lnTo>
                  <a:lnTo>
                    <a:pt x="3309" y="2116"/>
                  </a:lnTo>
                  <a:lnTo>
                    <a:pt x="3311" y="2118"/>
                  </a:lnTo>
                  <a:lnTo>
                    <a:pt x="3315" y="2118"/>
                  </a:lnTo>
                  <a:lnTo>
                    <a:pt x="3317" y="2118"/>
                  </a:lnTo>
                  <a:lnTo>
                    <a:pt x="3320" y="2115"/>
                  </a:lnTo>
                  <a:lnTo>
                    <a:pt x="3321" y="2112"/>
                  </a:lnTo>
                  <a:lnTo>
                    <a:pt x="3323" y="2110"/>
                  </a:lnTo>
                  <a:lnTo>
                    <a:pt x="3321" y="2107"/>
                  </a:lnTo>
                  <a:lnTo>
                    <a:pt x="3319" y="2105"/>
                  </a:lnTo>
                  <a:lnTo>
                    <a:pt x="3319" y="2105"/>
                  </a:lnTo>
                  <a:lnTo>
                    <a:pt x="3286" y="2080"/>
                  </a:lnTo>
                  <a:lnTo>
                    <a:pt x="3251" y="2056"/>
                  </a:lnTo>
                  <a:lnTo>
                    <a:pt x="3215" y="2032"/>
                  </a:lnTo>
                  <a:lnTo>
                    <a:pt x="3180" y="2009"/>
                  </a:lnTo>
                  <a:lnTo>
                    <a:pt x="3180" y="2009"/>
                  </a:lnTo>
                  <a:lnTo>
                    <a:pt x="3162" y="1998"/>
                  </a:lnTo>
                  <a:lnTo>
                    <a:pt x="3145" y="1985"/>
                  </a:lnTo>
                  <a:lnTo>
                    <a:pt x="3128" y="1971"/>
                  </a:lnTo>
                  <a:lnTo>
                    <a:pt x="3112" y="1957"/>
                  </a:lnTo>
                  <a:lnTo>
                    <a:pt x="3082" y="1927"/>
                  </a:lnTo>
                  <a:lnTo>
                    <a:pt x="3052" y="1897"/>
                  </a:lnTo>
                  <a:lnTo>
                    <a:pt x="3052" y="1897"/>
                  </a:lnTo>
                  <a:lnTo>
                    <a:pt x="3030" y="1878"/>
                  </a:lnTo>
                  <a:lnTo>
                    <a:pt x="3009" y="1860"/>
                  </a:lnTo>
                  <a:lnTo>
                    <a:pt x="2987" y="1844"/>
                  </a:lnTo>
                  <a:lnTo>
                    <a:pt x="2965" y="1828"/>
                  </a:lnTo>
                  <a:lnTo>
                    <a:pt x="2918" y="1797"/>
                  </a:lnTo>
                  <a:lnTo>
                    <a:pt x="2870" y="1767"/>
                  </a:lnTo>
                  <a:lnTo>
                    <a:pt x="2870" y="1767"/>
                  </a:lnTo>
                  <a:lnTo>
                    <a:pt x="2750" y="1690"/>
                  </a:lnTo>
                  <a:lnTo>
                    <a:pt x="2750" y="1690"/>
                  </a:lnTo>
                  <a:lnTo>
                    <a:pt x="2731" y="1678"/>
                  </a:lnTo>
                  <a:lnTo>
                    <a:pt x="2711" y="1665"/>
                  </a:lnTo>
                  <a:lnTo>
                    <a:pt x="2702" y="1657"/>
                  </a:lnTo>
                  <a:lnTo>
                    <a:pt x="2695" y="1650"/>
                  </a:lnTo>
                  <a:lnTo>
                    <a:pt x="2686" y="1641"/>
                  </a:lnTo>
                  <a:lnTo>
                    <a:pt x="2680" y="1631"/>
                  </a:lnTo>
                  <a:lnTo>
                    <a:pt x="2680" y="1631"/>
                  </a:lnTo>
                  <a:lnTo>
                    <a:pt x="2668" y="1613"/>
                  </a:lnTo>
                  <a:lnTo>
                    <a:pt x="2656" y="1597"/>
                  </a:lnTo>
                  <a:lnTo>
                    <a:pt x="2648" y="1589"/>
                  </a:lnTo>
                  <a:lnTo>
                    <a:pt x="2641" y="1582"/>
                  </a:lnTo>
                  <a:lnTo>
                    <a:pt x="2633" y="1575"/>
                  </a:lnTo>
                  <a:lnTo>
                    <a:pt x="2623" y="1569"/>
                  </a:lnTo>
                  <a:lnTo>
                    <a:pt x="2623" y="1569"/>
                  </a:lnTo>
                  <a:lnTo>
                    <a:pt x="2603" y="1557"/>
                  </a:lnTo>
                  <a:lnTo>
                    <a:pt x="2580" y="1546"/>
                  </a:lnTo>
                  <a:lnTo>
                    <a:pt x="2557" y="1539"/>
                  </a:lnTo>
                  <a:lnTo>
                    <a:pt x="2535" y="1531"/>
                  </a:lnTo>
                  <a:lnTo>
                    <a:pt x="2487" y="1519"/>
                  </a:lnTo>
                  <a:lnTo>
                    <a:pt x="2440" y="1506"/>
                  </a:lnTo>
                  <a:lnTo>
                    <a:pt x="2440" y="1506"/>
                  </a:lnTo>
                  <a:lnTo>
                    <a:pt x="2391" y="1491"/>
                  </a:lnTo>
                  <a:lnTo>
                    <a:pt x="2342" y="1475"/>
                  </a:lnTo>
                  <a:lnTo>
                    <a:pt x="2294" y="1456"/>
                  </a:lnTo>
                  <a:lnTo>
                    <a:pt x="2270" y="1447"/>
                  </a:lnTo>
                  <a:lnTo>
                    <a:pt x="2246" y="1436"/>
                  </a:lnTo>
                  <a:lnTo>
                    <a:pt x="2246" y="1436"/>
                  </a:lnTo>
                  <a:lnTo>
                    <a:pt x="2230" y="1428"/>
                  </a:lnTo>
                  <a:lnTo>
                    <a:pt x="2213" y="1419"/>
                  </a:lnTo>
                  <a:lnTo>
                    <a:pt x="2198" y="1409"/>
                  </a:lnTo>
                  <a:lnTo>
                    <a:pt x="2184" y="1399"/>
                  </a:lnTo>
                  <a:lnTo>
                    <a:pt x="2184" y="1399"/>
                  </a:lnTo>
                  <a:lnTo>
                    <a:pt x="2175" y="1390"/>
                  </a:lnTo>
                  <a:lnTo>
                    <a:pt x="2168" y="1381"/>
                  </a:lnTo>
                  <a:lnTo>
                    <a:pt x="2160" y="1373"/>
                  </a:lnTo>
                  <a:lnTo>
                    <a:pt x="2152" y="1364"/>
                  </a:lnTo>
                  <a:lnTo>
                    <a:pt x="2152" y="1364"/>
                  </a:lnTo>
                  <a:lnTo>
                    <a:pt x="2139" y="1354"/>
                  </a:lnTo>
                  <a:lnTo>
                    <a:pt x="2126" y="1344"/>
                  </a:lnTo>
                  <a:lnTo>
                    <a:pt x="2099" y="1326"/>
                  </a:lnTo>
                  <a:lnTo>
                    <a:pt x="2070" y="1309"/>
                  </a:lnTo>
                  <a:lnTo>
                    <a:pt x="2041" y="1294"/>
                  </a:lnTo>
                  <a:lnTo>
                    <a:pt x="2041" y="1294"/>
                  </a:lnTo>
                  <a:lnTo>
                    <a:pt x="1999" y="1273"/>
                  </a:lnTo>
                  <a:lnTo>
                    <a:pt x="1956" y="1250"/>
                  </a:lnTo>
                  <a:lnTo>
                    <a:pt x="1869" y="1209"/>
                  </a:lnTo>
                  <a:lnTo>
                    <a:pt x="1869" y="1209"/>
                  </a:lnTo>
                  <a:lnTo>
                    <a:pt x="1799" y="1173"/>
                  </a:lnTo>
                  <a:lnTo>
                    <a:pt x="1728" y="1137"/>
                  </a:lnTo>
                  <a:lnTo>
                    <a:pt x="1657" y="1102"/>
                  </a:lnTo>
                  <a:lnTo>
                    <a:pt x="1587" y="1067"/>
                  </a:lnTo>
                  <a:lnTo>
                    <a:pt x="1587" y="1067"/>
                  </a:lnTo>
                  <a:lnTo>
                    <a:pt x="1443" y="1001"/>
                  </a:lnTo>
                  <a:lnTo>
                    <a:pt x="1301" y="935"/>
                  </a:lnTo>
                  <a:lnTo>
                    <a:pt x="1301" y="935"/>
                  </a:lnTo>
                  <a:lnTo>
                    <a:pt x="1234" y="904"/>
                  </a:lnTo>
                  <a:lnTo>
                    <a:pt x="1167" y="871"/>
                  </a:lnTo>
                  <a:lnTo>
                    <a:pt x="1102" y="836"/>
                  </a:lnTo>
                  <a:lnTo>
                    <a:pt x="1069" y="818"/>
                  </a:lnTo>
                  <a:lnTo>
                    <a:pt x="1037" y="799"/>
                  </a:lnTo>
                  <a:lnTo>
                    <a:pt x="1037" y="799"/>
                  </a:lnTo>
                  <a:lnTo>
                    <a:pt x="1016" y="786"/>
                  </a:lnTo>
                  <a:lnTo>
                    <a:pt x="996" y="771"/>
                  </a:lnTo>
                  <a:lnTo>
                    <a:pt x="975" y="756"/>
                  </a:lnTo>
                  <a:lnTo>
                    <a:pt x="957" y="740"/>
                  </a:lnTo>
                  <a:lnTo>
                    <a:pt x="957" y="740"/>
                  </a:lnTo>
                  <a:lnTo>
                    <a:pt x="947" y="727"/>
                  </a:lnTo>
                  <a:lnTo>
                    <a:pt x="935" y="715"/>
                  </a:lnTo>
                  <a:lnTo>
                    <a:pt x="914" y="691"/>
                  </a:lnTo>
                  <a:lnTo>
                    <a:pt x="914" y="691"/>
                  </a:lnTo>
                  <a:lnTo>
                    <a:pt x="896" y="672"/>
                  </a:lnTo>
                  <a:lnTo>
                    <a:pt x="877" y="653"/>
                  </a:lnTo>
                  <a:lnTo>
                    <a:pt x="838" y="619"/>
                  </a:lnTo>
                  <a:lnTo>
                    <a:pt x="838" y="619"/>
                  </a:lnTo>
                  <a:lnTo>
                    <a:pt x="797" y="585"/>
                  </a:lnTo>
                  <a:lnTo>
                    <a:pt x="755" y="553"/>
                  </a:lnTo>
                  <a:lnTo>
                    <a:pt x="712" y="523"/>
                  </a:lnTo>
                  <a:lnTo>
                    <a:pt x="668" y="494"/>
                  </a:lnTo>
                  <a:lnTo>
                    <a:pt x="668" y="494"/>
                  </a:lnTo>
                  <a:lnTo>
                    <a:pt x="628" y="470"/>
                  </a:lnTo>
                  <a:lnTo>
                    <a:pt x="587" y="447"/>
                  </a:lnTo>
                  <a:lnTo>
                    <a:pt x="547" y="425"/>
                  </a:lnTo>
                  <a:lnTo>
                    <a:pt x="508" y="401"/>
                  </a:lnTo>
                  <a:lnTo>
                    <a:pt x="508" y="401"/>
                  </a:lnTo>
                  <a:lnTo>
                    <a:pt x="439" y="357"/>
                  </a:lnTo>
                  <a:lnTo>
                    <a:pt x="372" y="311"/>
                  </a:lnTo>
                  <a:lnTo>
                    <a:pt x="306" y="263"/>
                  </a:lnTo>
                  <a:lnTo>
                    <a:pt x="241" y="215"/>
                  </a:lnTo>
                  <a:lnTo>
                    <a:pt x="241" y="215"/>
                  </a:lnTo>
                  <a:lnTo>
                    <a:pt x="209" y="193"/>
                  </a:lnTo>
                  <a:lnTo>
                    <a:pt x="179" y="167"/>
                  </a:lnTo>
                  <a:lnTo>
                    <a:pt x="150" y="141"/>
                  </a:lnTo>
                  <a:lnTo>
                    <a:pt x="122" y="114"/>
                  </a:lnTo>
                  <a:lnTo>
                    <a:pt x="67" y="59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5" name="Freeform 144">
              <a:extLst>
                <a:ext uri="{FF2B5EF4-FFF2-40B4-BE49-F238E27FC236}">
                  <a16:creationId xmlns:a16="http://schemas.microsoft.com/office/drawing/2014/main" id="{197EFF91-6712-730E-241F-AA910A08D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" y="425"/>
              <a:ext cx="1988" cy="1715"/>
            </a:xfrm>
            <a:custGeom>
              <a:avLst/>
              <a:gdLst>
                <a:gd name="T0" fmla="*/ 5885 w 5965"/>
                <a:gd name="T1" fmla="*/ 19 h 5145"/>
                <a:gd name="T2" fmla="*/ 5764 w 5965"/>
                <a:gd name="T3" fmla="*/ 2 h 5145"/>
                <a:gd name="T4" fmla="*/ 5497 w 5965"/>
                <a:gd name="T5" fmla="*/ 66 h 5145"/>
                <a:gd name="T6" fmla="*/ 5149 w 5965"/>
                <a:gd name="T7" fmla="*/ 186 h 5145"/>
                <a:gd name="T8" fmla="*/ 4622 w 5965"/>
                <a:gd name="T9" fmla="*/ 298 h 5145"/>
                <a:gd name="T10" fmla="*/ 4449 w 5965"/>
                <a:gd name="T11" fmla="*/ 324 h 5145"/>
                <a:gd name="T12" fmla="*/ 4085 w 5965"/>
                <a:gd name="T13" fmla="*/ 311 h 5145"/>
                <a:gd name="T14" fmla="*/ 3752 w 5965"/>
                <a:gd name="T15" fmla="*/ 362 h 5145"/>
                <a:gd name="T16" fmla="*/ 2733 w 5965"/>
                <a:gd name="T17" fmla="*/ 535 h 5145"/>
                <a:gd name="T18" fmla="*/ 2367 w 5965"/>
                <a:gd name="T19" fmla="*/ 618 h 5145"/>
                <a:gd name="T20" fmla="*/ 1689 w 5965"/>
                <a:gd name="T21" fmla="*/ 853 h 5145"/>
                <a:gd name="T22" fmla="*/ 1296 w 5965"/>
                <a:gd name="T23" fmla="*/ 971 h 5145"/>
                <a:gd name="T24" fmla="*/ 739 w 5965"/>
                <a:gd name="T25" fmla="*/ 1135 h 5145"/>
                <a:gd name="T26" fmla="*/ 553 w 5965"/>
                <a:gd name="T27" fmla="*/ 1216 h 5145"/>
                <a:gd name="T28" fmla="*/ 325 w 5965"/>
                <a:gd name="T29" fmla="*/ 1320 h 5145"/>
                <a:gd name="T30" fmla="*/ 146 w 5965"/>
                <a:gd name="T31" fmla="*/ 1448 h 5145"/>
                <a:gd name="T32" fmla="*/ 45 w 5965"/>
                <a:gd name="T33" fmla="*/ 1584 h 5145"/>
                <a:gd name="T34" fmla="*/ 3 w 5965"/>
                <a:gd name="T35" fmla="*/ 1748 h 5145"/>
                <a:gd name="T36" fmla="*/ 50 w 5965"/>
                <a:gd name="T37" fmla="*/ 2049 h 5145"/>
                <a:gd name="T38" fmla="*/ 198 w 5965"/>
                <a:gd name="T39" fmla="*/ 2362 h 5145"/>
                <a:gd name="T40" fmla="*/ 518 w 5965"/>
                <a:gd name="T41" fmla="*/ 2859 h 5145"/>
                <a:gd name="T42" fmla="*/ 1012 w 5965"/>
                <a:gd name="T43" fmla="*/ 3458 h 5145"/>
                <a:gd name="T44" fmla="*/ 1233 w 5965"/>
                <a:gd name="T45" fmla="*/ 3666 h 5145"/>
                <a:gd name="T46" fmla="*/ 1434 w 5965"/>
                <a:gd name="T47" fmla="*/ 3841 h 5145"/>
                <a:gd name="T48" fmla="*/ 1663 w 5965"/>
                <a:gd name="T49" fmla="*/ 4146 h 5145"/>
                <a:gd name="T50" fmla="*/ 2147 w 5965"/>
                <a:gd name="T51" fmla="*/ 4585 h 5145"/>
                <a:gd name="T52" fmla="*/ 2448 w 5965"/>
                <a:gd name="T53" fmla="*/ 4841 h 5145"/>
                <a:gd name="T54" fmla="*/ 2793 w 5965"/>
                <a:gd name="T55" fmla="*/ 5049 h 5145"/>
                <a:gd name="T56" fmla="*/ 2989 w 5965"/>
                <a:gd name="T57" fmla="*/ 5140 h 5145"/>
                <a:gd name="T58" fmla="*/ 2731 w 5965"/>
                <a:gd name="T59" fmla="*/ 5001 h 5145"/>
                <a:gd name="T60" fmla="*/ 2431 w 5965"/>
                <a:gd name="T61" fmla="*/ 4811 h 5145"/>
                <a:gd name="T62" fmla="*/ 1995 w 5965"/>
                <a:gd name="T63" fmla="*/ 4429 h 5145"/>
                <a:gd name="T64" fmla="*/ 1702 w 5965"/>
                <a:gd name="T65" fmla="*/ 4169 h 5145"/>
                <a:gd name="T66" fmla="*/ 1457 w 5965"/>
                <a:gd name="T67" fmla="*/ 3849 h 5145"/>
                <a:gd name="T68" fmla="*/ 1320 w 5965"/>
                <a:gd name="T69" fmla="*/ 3707 h 5145"/>
                <a:gd name="T70" fmla="*/ 1170 w 5965"/>
                <a:gd name="T71" fmla="*/ 3596 h 5145"/>
                <a:gd name="T72" fmla="*/ 870 w 5965"/>
                <a:gd name="T73" fmla="*/ 3278 h 5145"/>
                <a:gd name="T74" fmla="*/ 357 w 5965"/>
                <a:gd name="T75" fmla="*/ 2597 h 5145"/>
                <a:gd name="T76" fmla="*/ 142 w 5965"/>
                <a:gd name="T77" fmla="*/ 2224 h 5145"/>
                <a:gd name="T78" fmla="*/ 23 w 5965"/>
                <a:gd name="T79" fmla="*/ 1894 h 5145"/>
                <a:gd name="T80" fmla="*/ 30 w 5965"/>
                <a:gd name="T81" fmla="*/ 1667 h 5145"/>
                <a:gd name="T82" fmla="*/ 144 w 5965"/>
                <a:gd name="T83" fmla="*/ 1472 h 5145"/>
                <a:gd name="T84" fmla="*/ 303 w 5965"/>
                <a:gd name="T85" fmla="*/ 1349 h 5145"/>
                <a:gd name="T86" fmla="*/ 557 w 5965"/>
                <a:gd name="T87" fmla="*/ 1231 h 5145"/>
                <a:gd name="T88" fmla="*/ 736 w 5965"/>
                <a:gd name="T89" fmla="*/ 1151 h 5145"/>
                <a:gd name="T90" fmla="*/ 1240 w 5965"/>
                <a:gd name="T91" fmla="*/ 1003 h 5145"/>
                <a:gd name="T92" fmla="*/ 1998 w 5965"/>
                <a:gd name="T93" fmla="*/ 767 h 5145"/>
                <a:gd name="T94" fmla="*/ 2404 w 5965"/>
                <a:gd name="T95" fmla="*/ 621 h 5145"/>
                <a:gd name="T96" fmla="*/ 2871 w 5965"/>
                <a:gd name="T97" fmla="*/ 526 h 5145"/>
                <a:gd name="T98" fmla="*/ 3752 w 5965"/>
                <a:gd name="T99" fmla="*/ 377 h 5145"/>
                <a:gd name="T100" fmla="*/ 4094 w 5965"/>
                <a:gd name="T101" fmla="*/ 326 h 5145"/>
                <a:gd name="T102" fmla="*/ 4455 w 5965"/>
                <a:gd name="T103" fmla="*/ 340 h 5145"/>
                <a:gd name="T104" fmla="*/ 4621 w 5965"/>
                <a:gd name="T105" fmla="*/ 313 h 5145"/>
                <a:gd name="T106" fmla="*/ 5150 w 5965"/>
                <a:gd name="T107" fmla="*/ 201 h 5145"/>
                <a:gd name="T108" fmla="*/ 5609 w 5965"/>
                <a:gd name="T109" fmla="*/ 50 h 5145"/>
                <a:gd name="T110" fmla="*/ 5840 w 5965"/>
                <a:gd name="T111" fmla="*/ 21 h 5145"/>
                <a:gd name="T112" fmla="*/ 5942 w 5965"/>
                <a:gd name="T113" fmla="*/ 72 h 5145"/>
                <a:gd name="T114" fmla="*/ 5965 w 5965"/>
                <a:gd name="T115" fmla="*/ 77 h 5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965" h="5145">
                  <a:moveTo>
                    <a:pt x="5962" y="72"/>
                  </a:moveTo>
                  <a:lnTo>
                    <a:pt x="5962" y="72"/>
                  </a:lnTo>
                  <a:lnTo>
                    <a:pt x="5951" y="61"/>
                  </a:lnTo>
                  <a:lnTo>
                    <a:pt x="5938" y="50"/>
                  </a:lnTo>
                  <a:lnTo>
                    <a:pt x="5926" y="41"/>
                  </a:lnTo>
                  <a:lnTo>
                    <a:pt x="5913" y="32"/>
                  </a:lnTo>
                  <a:lnTo>
                    <a:pt x="5899" y="26"/>
                  </a:lnTo>
                  <a:lnTo>
                    <a:pt x="5885" y="19"/>
                  </a:lnTo>
                  <a:lnTo>
                    <a:pt x="5871" y="13"/>
                  </a:lnTo>
                  <a:lnTo>
                    <a:pt x="5856" y="9"/>
                  </a:lnTo>
                  <a:lnTo>
                    <a:pt x="5841" y="5"/>
                  </a:lnTo>
                  <a:lnTo>
                    <a:pt x="5826" y="3"/>
                  </a:lnTo>
                  <a:lnTo>
                    <a:pt x="5811" y="2"/>
                  </a:lnTo>
                  <a:lnTo>
                    <a:pt x="5796" y="0"/>
                  </a:lnTo>
                  <a:lnTo>
                    <a:pt x="5779" y="0"/>
                  </a:lnTo>
                  <a:lnTo>
                    <a:pt x="5764" y="2"/>
                  </a:lnTo>
                  <a:lnTo>
                    <a:pt x="5749" y="3"/>
                  </a:lnTo>
                  <a:lnTo>
                    <a:pt x="5733" y="5"/>
                  </a:lnTo>
                  <a:lnTo>
                    <a:pt x="5733" y="5"/>
                  </a:lnTo>
                  <a:lnTo>
                    <a:pt x="5694" y="13"/>
                  </a:lnTo>
                  <a:lnTo>
                    <a:pt x="5653" y="22"/>
                  </a:lnTo>
                  <a:lnTo>
                    <a:pt x="5614" y="32"/>
                  </a:lnTo>
                  <a:lnTo>
                    <a:pt x="5575" y="43"/>
                  </a:lnTo>
                  <a:lnTo>
                    <a:pt x="5497" y="66"/>
                  </a:lnTo>
                  <a:lnTo>
                    <a:pt x="5420" y="89"/>
                  </a:lnTo>
                  <a:lnTo>
                    <a:pt x="5420" y="89"/>
                  </a:lnTo>
                  <a:lnTo>
                    <a:pt x="5358" y="109"/>
                  </a:lnTo>
                  <a:lnTo>
                    <a:pt x="5299" y="129"/>
                  </a:lnTo>
                  <a:lnTo>
                    <a:pt x="5239" y="152"/>
                  </a:lnTo>
                  <a:lnTo>
                    <a:pt x="5179" y="174"/>
                  </a:lnTo>
                  <a:lnTo>
                    <a:pt x="5179" y="174"/>
                  </a:lnTo>
                  <a:lnTo>
                    <a:pt x="5149" y="186"/>
                  </a:lnTo>
                  <a:lnTo>
                    <a:pt x="5119" y="195"/>
                  </a:lnTo>
                  <a:lnTo>
                    <a:pt x="5087" y="203"/>
                  </a:lnTo>
                  <a:lnTo>
                    <a:pt x="5056" y="211"/>
                  </a:lnTo>
                  <a:lnTo>
                    <a:pt x="4993" y="224"/>
                  </a:lnTo>
                  <a:lnTo>
                    <a:pt x="4931" y="236"/>
                  </a:lnTo>
                  <a:lnTo>
                    <a:pt x="4931" y="236"/>
                  </a:lnTo>
                  <a:lnTo>
                    <a:pt x="4776" y="268"/>
                  </a:lnTo>
                  <a:lnTo>
                    <a:pt x="4622" y="298"/>
                  </a:lnTo>
                  <a:lnTo>
                    <a:pt x="4622" y="298"/>
                  </a:lnTo>
                  <a:lnTo>
                    <a:pt x="4578" y="306"/>
                  </a:lnTo>
                  <a:lnTo>
                    <a:pt x="4535" y="316"/>
                  </a:lnTo>
                  <a:lnTo>
                    <a:pt x="4535" y="316"/>
                  </a:lnTo>
                  <a:lnTo>
                    <a:pt x="4514" y="319"/>
                  </a:lnTo>
                  <a:lnTo>
                    <a:pt x="4492" y="322"/>
                  </a:lnTo>
                  <a:lnTo>
                    <a:pt x="4471" y="323"/>
                  </a:lnTo>
                  <a:lnTo>
                    <a:pt x="4449" y="324"/>
                  </a:lnTo>
                  <a:lnTo>
                    <a:pt x="4407" y="324"/>
                  </a:lnTo>
                  <a:lnTo>
                    <a:pt x="4365" y="323"/>
                  </a:lnTo>
                  <a:lnTo>
                    <a:pt x="4365" y="323"/>
                  </a:lnTo>
                  <a:lnTo>
                    <a:pt x="4284" y="319"/>
                  </a:lnTo>
                  <a:lnTo>
                    <a:pt x="4205" y="314"/>
                  </a:lnTo>
                  <a:lnTo>
                    <a:pt x="4166" y="312"/>
                  </a:lnTo>
                  <a:lnTo>
                    <a:pt x="4126" y="311"/>
                  </a:lnTo>
                  <a:lnTo>
                    <a:pt x="4085" y="311"/>
                  </a:lnTo>
                  <a:lnTo>
                    <a:pt x="4046" y="312"/>
                  </a:lnTo>
                  <a:lnTo>
                    <a:pt x="4046" y="312"/>
                  </a:lnTo>
                  <a:lnTo>
                    <a:pt x="4008" y="314"/>
                  </a:lnTo>
                  <a:lnTo>
                    <a:pt x="3972" y="319"/>
                  </a:lnTo>
                  <a:lnTo>
                    <a:pt x="3934" y="324"/>
                  </a:lnTo>
                  <a:lnTo>
                    <a:pt x="3899" y="332"/>
                  </a:lnTo>
                  <a:lnTo>
                    <a:pt x="3826" y="347"/>
                  </a:lnTo>
                  <a:lnTo>
                    <a:pt x="3752" y="362"/>
                  </a:lnTo>
                  <a:lnTo>
                    <a:pt x="3752" y="362"/>
                  </a:lnTo>
                  <a:lnTo>
                    <a:pt x="3607" y="389"/>
                  </a:lnTo>
                  <a:lnTo>
                    <a:pt x="3461" y="415"/>
                  </a:lnTo>
                  <a:lnTo>
                    <a:pt x="3316" y="439"/>
                  </a:lnTo>
                  <a:lnTo>
                    <a:pt x="3170" y="462"/>
                  </a:lnTo>
                  <a:lnTo>
                    <a:pt x="3024" y="486"/>
                  </a:lnTo>
                  <a:lnTo>
                    <a:pt x="2878" y="510"/>
                  </a:lnTo>
                  <a:lnTo>
                    <a:pt x="2733" y="535"/>
                  </a:lnTo>
                  <a:lnTo>
                    <a:pt x="2588" y="563"/>
                  </a:lnTo>
                  <a:lnTo>
                    <a:pt x="2588" y="563"/>
                  </a:lnTo>
                  <a:lnTo>
                    <a:pt x="2541" y="571"/>
                  </a:lnTo>
                  <a:lnTo>
                    <a:pt x="2494" y="582"/>
                  </a:lnTo>
                  <a:lnTo>
                    <a:pt x="2448" y="593"/>
                  </a:lnTo>
                  <a:lnTo>
                    <a:pt x="2402" y="606"/>
                  </a:lnTo>
                  <a:lnTo>
                    <a:pt x="2402" y="606"/>
                  </a:lnTo>
                  <a:lnTo>
                    <a:pt x="2367" y="618"/>
                  </a:lnTo>
                  <a:lnTo>
                    <a:pt x="2333" y="631"/>
                  </a:lnTo>
                  <a:lnTo>
                    <a:pt x="2299" y="646"/>
                  </a:lnTo>
                  <a:lnTo>
                    <a:pt x="2265" y="658"/>
                  </a:lnTo>
                  <a:lnTo>
                    <a:pt x="2265" y="658"/>
                  </a:lnTo>
                  <a:lnTo>
                    <a:pt x="2123" y="710"/>
                  </a:lnTo>
                  <a:lnTo>
                    <a:pt x="1978" y="758"/>
                  </a:lnTo>
                  <a:lnTo>
                    <a:pt x="1834" y="806"/>
                  </a:lnTo>
                  <a:lnTo>
                    <a:pt x="1689" y="853"/>
                  </a:lnTo>
                  <a:lnTo>
                    <a:pt x="1689" y="853"/>
                  </a:lnTo>
                  <a:lnTo>
                    <a:pt x="1591" y="885"/>
                  </a:lnTo>
                  <a:lnTo>
                    <a:pt x="1494" y="916"/>
                  </a:lnTo>
                  <a:lnTo>
                    <a:pt x="1445" y="931"/>
                  </a:lnTo>
                  <a:lnTo>
                    <a:pt x="1395" y="946"/>
                  </a:lnTo>
                  <a:lnTo>
                    <a:pt x="1346" y="960"/>
                  </a:lnTo>
                  <a:lnTo>
                    <a:pt x="1296" y="971"/>
                  </a:lnTo>
                  <a:lnTo>
                    <a:pt x="1296" y="971"/>
                  </a:lnTo>
                  <a:lnTo>
                    <a:pt x="1225" y="989"/>
                  </a:lnTo>
                  <a:lnTo>
                    <a:pt x="1156" y="1008"/>
                  </a:lnTo>
                  <a:lnTo>
                    <a:pt x="1085" y="1027"/>
                  </a:lnTo>
                  <a:lnTo>
                    <a:pt x="1015" y="1047"/>
                  </a:lnTo>
                  <a:lnTo>
                    <a:pt x="945" y="1067"/>
                  </a:lnTo>
                  <a:lnTo>
                    <a:pt x="876" y="1088"/>
                  </a:lnTo>
                  <a:lnTo>
                    <a:pt x="807" y="1111"/>
                  </a:lnTo>
                  <a:lnTo>
                    <a:pt x="739" y="1135"/>
                  </a:lnTo>
                  <a:lnTo>
                    <a:pt x="739" y="1135"/>
                  </a:lnTo>
                  <a:lnTo>
                    <a:pt x="691" y="1151"/>
                  </a:lnTo>
                  <a:lnTo>
                    <a:pt x="644" y="1170"/>
                  </a:lnTo>
                  <a:lnTo>
                    <a:pt x="620" y="1180"/>
                  </a:lnTo>
                  <a:lnTo>
                    <a:pt x="599" y="1190"/>
                  </a:lnTo>
                  <a:lnTo>
                    <a:pt x="576" y="1203"/>
                  </a:lnTo>
                  <a:lnTo>
                    <a:pt x="553" y="1216"/>
                  </a:lnTo>
                  <a:lnTo>
                    <a:pt x="553" y="1216"/>
                  </a:lnTo>
                  <a:lnTo>
                    <a:pt x="538" y="1223"/>
                  </a:lnTo>
                  <a:lnTo>
                    <a:pt x="523" y="1232"/>
                  </a:lnTo>
                  <a:lnTo>
                    <a:pt x="490" y="1246"/>
                  </a:lnTo>
                  <a:lnTo>
                    <a:pt x="458" y="1259"/>
                  </a:lnTo>
                  <a:lnTo>
                    <a:pt x="425" y="1272"/>
                  </a:lnTo>
                  <a:lnTo>
                    <a:pt x="425" y="1272"/>
                  </a:lnTo>
                  <a:lnTo>
                    <a:pt x="374" y="1295"/>
                  </a:lnTo>
                  <a:lnTo>
                    <a:pt x="325" y="1320"/>
                  </a:lnTo>
                  <a:lnTo>
                    <a:pt x="301" y="1333"/>
                  </a:lnTo>
                  <a:lnTo>
                    <a:pt x="277" y="1348"/>
                  </a:lnTo>
                  <a:lnTo>
                    <a:pt x="255" y="1362"/>
                  </a:lnTo>
                  <a:lnTo>
                    <a:pt x="231" y="1377"/>
                  </a:lnTo>
                  <a:lnTo>
                    <a:pt x="209" y="1393"/>
                  </a:lnTo>
                  <a:lnTo>
                    <a:pt x="188" y="1411"/>
                  </a:lnTo>
                  <a:lnTo>
                    <a:pt x="166" y="1429"/>
                  </a:lnTo>
                  <a:lnTo>
                    <a:pt x="146" y="1448"/>
                  </a:lnTo>
                  <a:lnTo>
                    <a:pt x="127" y="1466"/>
                  </a:lnTo>
                  <a:lnTo>
                    <a:pt x="108" y="1487"/>
                  </a:lnTo>
                  <a:lnTo>
                    <a:pt x="92" y="1509"/>
                  </a:lnTo>
                  <a:lnTo>
                    <a:pt x="76" y="1532"/>
                  </a:lnTo>
                  <a:lnTo>
                    <a:pt x="76" y="1532"/>
                  </a:lnTo>
                  <a:lnTo>
                    <a:pt x="64" y="1548"/>
                  </a:lnTo>
                  <a:lnTo>
                    <a:pt x="55" y="1566"/>
                  </a:lnTo>
                  <a:lnTo>
                    <a:pt x="45" y="1584"/>
                  </a:lnTo>
                  <a:lnTo>
                    <a:pt x="38" y="1601"/>
                  </a:lnTo>
                  <a:lnTo>
                    <a:pt x="30" y="1619"/>
                  </a:lnTo>
                  <a:lnTo>
                    <a:pt x="24" y="1637"/>
                  </a:lnTo>
                  <a:lnTo>
                    <a:pt x="19" y="1654"/>
                  </a:lnTo>
                  <a:lnTo>
                    <a:pt x="14" y="1673"/>
                  </a:lnTo>
                  <a:lnTo>
                    <a:pt x="10" y="1692"/>
                  </a:lnTo>
                  <a:lnTo>
                    <a:pt x="6" y="1710"/>
                  </a:lnTo>
                  <a:lnTo>
                    <a:pt x="3" y="1748"/>
                  </a:lnTo>
                  <a:lnTo>
                    <a:pt x="0" y="1785"/>
                  </a:lnTo>
                  <a:lnTo>
                    <a:pt x="1" y="1823"/>
                  </a:lnTo>
                  <a:lnTo>
                    <a:pt x="5" y="1862"/>
                  </a:lnTo>
                  <a:lnTo>
                    <a:pt x="10" y="1900"/>
                  </a:lnTo>
                  <a:lnTo>
                    <a:pt x="18" y="1938"/>
                  </a:lnTo>
                  <a:lnTo>
                    <a:pt x="26" y="1976"/>
                  </a:lnTo>
                  <a:lnTo>
                    <a:pt x="38" y="2012"/>
                  </a:lnTo>
                  <a:lnTo>
                    <a:pt x="50" y="2049"/>
                  </a:lnTo>
                  <a:lnTo>
                    <a:pt x="63" y="2085"/>
                  </a:lnTo>
                  <a:lnTo>
                    <a:pt x="78" y="2121"/>
                  </a:lnTo>
                  <a:lnTo>
                    <a:pt x="78" y="2121"/>
                  </a:lnTo>
                  <a:lnTo>
                    <a:pt x="101" y="2170"/>
                  </a:lnTo>
                  <a:lnTo>
                    <a:pt x="124" y="2219"/>
                  </a:lnTo>
                  <a:lnTo>
                    <a:pt x="147" y="2267"/>
                  </a:lnTo>
                  <a:lnTo>
                    <a:pt x="171" y="2315"/>
                  </a:lnTo>
                  <a:lnTo>
                    <a:pt x="198" y="2362"/>
                  </a:lnTo>
                  <a:lnTo>
                    <a:pt x="223" y="2409"/>
                  </a:lnTo>
                  <a:lnTo>
                    <a:pt x="251" y="2456"/>
                  </a:lnTo>
                  <a:lnTo>
                    <a:pt x="279" y="2501"/>
                  </a:lnTo>
                  <a:lnTo>
                    <a:pt x="335" y="2593"/>
                  </a:lnTo>
                  <a:lnTo>
                    <a:pt x="395" y="2683"/>
                  </a:lnTo>
                  <a:lnTo>
                    <a:pt x="456" y="2772"/>
                  </a:lnTo>
                  <a:lnTo>
                    <a:pt x="518" y="2859"/>
                  </a:lnTo>
                  <a:lnTo>
                    <a:pt x="518" y="2859"/>
                  </a:lnTo>
                  <a:lnTo>
                    <a:pt x="576" y="2938"/>
                  </a:lnTo>
                  <a:lnTo>
                    <a:pt x="635" y="3014"/>
                  </a:lnTo>
                  <a:lnTo>
                    <a:pt x="695" y="3091"/>
                  </a:lnTo>
                  <a:lnTo>
                    <a:pt x="756" y="3167"/>
                  </a:lnTo>
                  <a:lnTo>
                    <a:pt x="818" y="3241"/>
                  </a:lnTo>
                  <a:lnTo>
                    <a:pt x="881" y="3315"/>
                  </a:lnTo>
                  <a:lnTo>
                    <a:pt x="947" y="3388"/>
                  </a:lnTo>
                  <a:lnTo>
                    <a:pt x="1012" y="3458"/>
                  </a:lnTo>
                  <a:lnTo>
                    <a:pt x="1012" y="3458"/>
                  </a:lnTo>
                  <a:lnTo>
                    <a:pt x="1056" y="3505"/>
                  </a:lnTo>
                  <a:lnTo>
                    <a:pt x="1102" y="3551"/>
                  </a:lnTo>
                  <a:lnTo>
                    <a:pt x="1148" y="3596"/>
                  </a:lnTo>
                  <a:lnTo>
                    <a:pt x="1196" y="3638"/>
                  </a:lnTo>
                  <a:lnTo>
                    <a:pt x="1196" y="3638"/>
                  </a:lnTo>
                  <a:lnTo>
                    <a:pt x="1214" y="3652"/>
                  </a:lnTo>
                  <a:lnTo>
                    <a:pt x="1233" y="3666"/>
                  </a:lnTo>
                  <a:lnTo>
                    <a:pt x="1269" y="3691"/>
                  </a:lnTo>
                  <a:lnTo>
                    <a:pt x="1306" y="3715"/>
                  </a:lnTo>
                  <a:lnTo>
                    <a:pt x="1324" y="3729"/>
                  </a:lnTo>
                  <a:lnTo>
                    <a:pt x="1341" y="3743"/>
                  </a:lnTo>
                  <a:lnTo>
                    <a:pt x="1341" y="3743"/>
                  </a:lnTo>
                  <a:lnTo>
                    <a:pt x="1374" y="3775"/>
                  </a:lnTo>
                  <a:lnTo>
                    <a:pt x="1404" y="3807"/>
                  </a:lnTo>
                  <a:lnTo>
                    <a:pt x="1434" y="3841"/>
                  </a:lnTo>
                  <a:lnTo>
                    <a:pt x="1462" y="3878"/>
                  </a:lnTo>
                  <a:lnTo>
                    <a:pt x="1490" y="3913"/>
                  </a:lnTo>
                  <a:lnTo>
                    <a:pt x="1518" y="3951"/>
                  </a:lnTo>
                  <a:lnTo>
                    <a:pt x="1571" y="4024"/>
                  </a:lnTo>
                  <a:lnTo>
                    <a:pt x="1571" y="4024"/>
                  </a:lnTo>
                  <a:lnTo>
                    <a:pt x="1606" y="4073"/>
                  </a:lnTo>
                  <a:lnTo>
                    <a:pt x="1644" y="4123"/>
                  </a:lnTo>
                  <a:lnTo>
                    <a:pt x="1663" y="4146"/>
                  </a:lnTo>
                  <a:lnTo>
                    <a:pt x="1683" y="4170"/>
                  </a:lnTo>
                  <a:lnTo>
                    <a:pt x="1704" y="4192"/>
                  </a:lnTo>
                  <a:lnTo>
                    <a:pt x="1727" y="4212"/>
                  </a:lnTo>
                  <a:lnTo>
                    <a:pt x="1727" y="4212"/>
                  </a:lnTo>
                  <a:lnTo>
                    <a:pt x="1781" y="4257"/>
                  </a:lnTo>
                  <a:lnTo>
                    <a:pt x="1834" y="4304"/>
                  </a:lnTo>
                  <a:lnTo>
                    <a:pt x="1939" y="4397"/>
                  </a:lnTo>
                  <a:lnTo>
                    <a:pt x="2147" y="4585"/>
                  </a:lnTo>
                  <a:lnTo>
                    <a:pt x="2147" y="4585"/>
                  </a:lnTo>
                  <a:lnTo>
                    <a:pt x="2221" y="4652"/>
                  </a:lnTo>
                  <a:lnTo>
                    <a:pt x="2294" y="4718"/>
                  </a:lnTo>
                  <a:lnTo>
                    <a:pt x="2332" y="4749"/>
                  </a:lnTo>
                  <a:lnTo>
                    <a:pt x="2370" y="4781"/>
                  </a:lnTo>
                  <a:lnTo>
                    <a:pt x="2409" y="4811"/>
                  </a:lnTo>
                  <a:lnTo>
                    <a:pt x="2448" y="4841"/>
                  </a:lnTo>
                  <a:lnTo>
                    <a:pt x="2448" y="4841"/>
                  </a:lnTo>
                  <a:lnTo>
                    <a:pt x="2489" y="4870"/>
                  </a:lnTo>
                  <a:lnTo>
                    <a:pt x="2531" y="4899"/>
                  </a:lnTo>
                  <a:lnTo>
                    <a:pt x="2574" y="4927"/>
                  </a:lnTo>
                  <a:lnTo>
                    <a:pt x="2617" y="4952"/>
                  </a:lnTo>
                  <a:lnTo>
                    <a:pt x="2660" y="4978"/>
                  </a:lnTo>
                  <a:lnTo>
                    <a:pt x="2704" y="5002"/>
                  </a:lnTo>
                  <a:lnTo>
                    <a:pt x="2748" y="5026"/>
                  </a:lnTo>
                  <a:lnTo>
                    <a:pt x="2793" y="5049"/>
                  </a:lnTo>
                  <a:lnTo>
                    <a:pt x="2793" y="5049"/>
                  </a:lnTo>
                  <a:lnTo>
                    <a:pt x="2885" y="5096"/>
                  </a:lnTo>
                  <a:lnTo>
                    <a:pt x="2977" y="5144"/>
                  </a:lnTo>
                  <a:lnTo>
                    <a:pt x="2977" y="5144"/>
                  </a:lnTo>
                  <a:lnTo>
                    <a:pt x="2981" y="5145"/>
                  </a:lnTo>
                  <a:lnTo>
                    <a:pt x="2984" y="5144"/>
                  </a:lnTo>
                  <a:lnTo>
                    <a:pt x="2986" y="5142"/>
                  </a:lnTo>
                  <a:lnTo>
                    <a:pt x="2989" y="5140"/>
                  </a:lnTo>
                  <a:lnTo>
                    <a:pt x="2989" y="5137"/>
                  </a:lnTo>
                  <a:lnTo>
                    <a:pt x="2989" y="5135"/>
                  </a:lnTo>
                  <a:lnTo>
                    <a:pt x="2989" y="5132"/>
                  </a:lnTo>
                  <a:lnTo>
                    <a:pt x="2986" y="5131"/>
                  </a:lnTo>
                  <a:lnTo>
                    <a:pt x="2986" y="5131"/>
                  </a:lnTo>
                  <a:lnTo>
                    <a:pt x="2922" y="5098"/>
                  </a:lnTo>
                  <a:lnTo>
                    <a:pt x="2859" y="5065"/>
                  </a:lnTo>
                  <a:lnTo>
                    <a:pt x="2731" y="5001"/>
                  </a:lnTo>
                  <a:lnTo>
                    <a:pt x="2731" y="5001"/>
                  </a:lnTo>
                  <a:lnTo>
                    <a:pt x="2687" y="4977"/>
                  </a:lnTo>
                  <a:lnTo>
                    <a:pt x="2642" y="4952"/>
                  </a:lnTo>
                  <a:lnTo>
                    <a:pt x="2599" y="4927"/>
                  </a:lnTo>
                  <a:lnTo>
                    <a:pt x="2556" y="4899"/>
                  </a:lnTo>
                  <a:lnTo>
                    <a:pt x="2513" y="4870"/>
                  </a:lnTo>
                  <a:lnTo>
                    <a:pt x="2473" y="4841"/>
                  </a:lnTo>
                  <a:lnTo>
                    <a:pt x="2431" y="4811"/>
                  </a:lnTo>
                  <a:lnTo>
                    <a:pt x="2391" y="4779"/>
                  </a:lnTo>
                  <a:lnTo>
                    <a:pt x="2391" y="4779"/>
                  </a:lnTo>
                  <a:lnTo>
                    <a:pt x="2352" y="4748"/>
                  </a:lnTo>
                  <a:lnTo>
                    <a:pt x="2313" y="4714"/>
                  </a:lnTo>
                  <a:lnTo>
                    <a:pt x="2236" y="4644"/>
                  </a:lnTo>
                  <a:lnTo>
                    <a:pt x="2236" y="4644"/>
                  </a:lnTo>
                  <a:lnTo>
                    <a:pt x="1995" y="4429"/>
                  </a:lnTo>
                  <a:lnTo>
                    <a:pt x="1995" y="4429"/>
                  </a:lnTo>
                  <a:lnTo>
                    <a:pt x="1889" y="4334"/>
                  </a:lnTo>
                  <a:lnTo>
                    <a:pt x="1784" y="4241"/>
                  </a:lnTo>
                  <a:lnTo>
                    <a:pt x="1784" y="4241"/>
                  </a:lnTo>
                  <a:lnTo>
                    <a:pt x="1753" y="4215"/>
                  </a:lnTo>
                  <a:lnTo>
                    <a:pt x="1724" y="4191"/>
                  </a:lnTo>
                  <a:lnTo>
                    <a:pt x="1724" y="4191"/>
                  </a:lnTo>
                  <a:lnTo>
                    <a:pt x="1712" y="4181"/>
                  </a:lnTo>
                  <a:lnTo>
                    <a:pt x="1702" y="4169"/>
                  </a:lnTo>
                  <a:lnTo>
                    <a:pt x="1680" y="4146"/>
                  </a:lnTo>
                  <a:lnTo>
                    <a:pt x="1661" y="4123"/>
                  </a:lnTo>
                  <a:lnTo>
                    <a:pt x="1644" y="4097"/>
                  </a:lnTo>
                  <a:lnTo>
                    <a:pt x="1644" y="4097"/>
                  </a:lnTo>
                  <a:lnTo>
                    <a:pt x="1591" y="4027"/>
                  </a:lnTo>
                  <a:lnTo>
                    <a:pt x="1538" y="3955"/>
                  </a:lnTo>
                  <a:lnTo>
                    <a:pt x="1485" y="3883"/>
                  </a:lnTo>
                  <a:lnTo>
                    <a:pt x="1457" y="3849"/>
                  </a:lnTo>
                  <a:lnTo>
                    <a:pt x="1429" y="3814"/>
                  </a:lnTo>
                  <a:lnTo>
                    <a:pt x="1429" y="3814"/>
                  </a:lnTo>
                  <a:lnTo>
                    <a:pt x="1404" y="3785"/>
                  </a:lnTo>
                  <a:lnTo>
                    <a:pt x="1378" y="3757"/>
                  </a:lnTo>
                  <a:lnTo>
                    <a:pt x="1350" y="3730"/>
                  </a:lnTo>
                  <a:lnTo>
                    <a:pt x="1335" y="3718"/>
                  </a:lnTo>
                  <a:lnTo>
                    <a:pt x="1320" y="3707"/>
                  </a:lnTo>
                  <a:lnTo>
                    <a:pt x="1320" y="3707"/>
                  </a:lnTo>
                  <a:lnTo>
                    <a:pt x="1303" y="3695"/>
                  </a:lnTo>
                  <a:lnTo>
                    <a:pt x="1286" y="3685"/>
                  </a:lnTo>
                  <a:lnTo>
                    <a:pt x="1269" y="3675"/>
                  </a:lnTo>
                  <a:lnTo>
                    <a:pt x="1252" y="3664"/>
                  </a:lnTo>
                  <a:lnTo>
                    <a:pt x="1252" y="3664"/>
                  </a:lnTo>
                  <a:lnTo>
                    <a:pt x="1230" y="3649"/>
                  </a:lnTo>
                  <a:lnTo>
                    <a:pt x="1210" y="3631"/>
                  </a:lnTo>
                  <a:lnTo>
                    <a:pt x="1170" y="3596"/>
                  </a:lnTo>
                  <a:lnTo>
                    <a:pt x="1131" y="3559"/>
                  </a:lnTo>
                  <a:lnTo>
                    <a:pt x="1094" y="3521"/>
                  </a:lnTo>
                  <a:lnTo>
                    <a:pt x="1094" y="3521"/>
                  </a:lnTo>
                  <a:lnTo>
                    <a:pt x="1036" y="3462"/>
                  </a:lnTo>
                  <a:lnTo>
                    <a:pt x="979" y="3401"/>
                  </a:lnTo>
                  <a:lnTo>
                    <a:pt x="924" y="3340"/>
                  </a:lnTo>
                  <a:lnTo>
                    <a:pt x="870" y="3278"/>
                  </a:lnTo>
                  <a:lnTo>
                    <a:pt x="870" y="3278"/>
                  </a:lnTo>
                  <a:lnTo>
                    <a:pt x="800" y="3196"/>
                  </a:lnTo>
                  <a:lnTo>
                    <a:pt x="732" y="3114"/>
                  </a:lnTo>
                  <a:lnTo>
                    <a:pt x="666" y="3031"/>
                  </a:lnTo>
                  <a:lnTo>
                    <a:pt x="601" y="2946"/>
                  </a:lnTo>
                  <a:lnTo>
                    <a:pt x="538" y="2861"/>
                  </a:lnTo>
                  <a:lnTo>
                    <a:pt x="475" y="2774"/>
                  </a:lnTo>
                  <a:lnTo>
                    <a:pt x="416" y="2687"/>
                  </a:lnTo>
                  <a:lnTo>
                    <a:pt x="357" y="2597"/>
                  </a:lnTo>
                  <a:lnTo>
                    <a:pt x="357" y="2597"/>
                  </a:lnTo>
                  <a:lnTo>
                    <a:pt x="300" y="2506"/>
                  </a:lnTo>
                  <a:lnTo>
                    <a:pt x="245" y="2413"/>
                  </a:lnTo>
                  <a:lnTo>
                    <a:pt x="218" y="2367"/>
                  </a:lnTo>
                  <a:lnTo>
                    <a:pt x="193" y="2320"/>
                  </a:lnTo>
                  <a:lnTo>
                    <a:pt x="168" y="2272"/>
                  </a:lnTo>
                  <a:lnTo>
                    <a:pt x="142" y="2224"/>
                  </a:lnTo>
                  <a:lnTo>
                    <a:pt x="142" y="2224"/>
                  </a:lnTo>
                  <a:lnTo>
                    <a:pt x="121" y="2179"/>
                  </a:lnTo>
                  <a:lnTo>
                    <a:pt x="100" y="2132"/>
                  </a:lnTo>
                  <a:lnTo>
                    <a:pt x="81" y="2087"/>
                  </a:lnTo>
                  <a:lnTo>
                    <a:pt x="62" y="2039"/>
                  </a:lnTo>
                  <a:lnTo>
                    <a:pt x="47" y="1991"/>
                  </a:lnTo>
                  <a:lnTo>
                    <a:pt x="33" y="1943"/>
                  </a:lnTo>
                  <a:lnTo>
                    <a:pt x="28" y="1919"/>
                  </a:lnTo>
                  <a:lnTo>
                    <a:pt x="23" y="1894"/>
                  </a:lnTo>
                  <a:lnTo>
                    <a:pt x="19" y="1869"/>
                  </a:lnTo>
                  <a:lnTo>
                    <a:pt x="16" y="1843"/>
                  </a:lnTo>
                  <a:lnTo>
                    <a:pt x="16" y="1843"/>
                  </a:lnTo>
                  <a:lnTo>
                    <a:pt x="14" y="1808"/>
                  </a:lnTo>
                  <a:lnTo>
                    <a:pt x="15" y="1773"/>
                  </a:lnTo>
                  <a:lnTo>
                    <a:pt x="18" y="1736"/>
                  </a:lnTo>
                  <a:lnTo>
                    <a:pt x="23" y="1702"/>
                  </a:lnTo>
                  <a:lnTo>
                    <a:pt x="30" y="1667"/>
                  </a:lnTo>
                  <a:lnTo>
                    <a:pt x="42" y="1634"/>
                  </a:lnTo>
                  <a:lnTo>
                    <a:pt x="54" y="1600"/>
                  </a:lnTo>
                  <a:lnTo>
                    <a:pt x="71" y="1569"/>
                  </a:lnTo>
                  <a:lnTo>
                    <a:pt x="71" y="1569"/>
                  </a:lnTo>
                  <a:lnTo>
                    <a:pt x="87" y="1542"/>
                  </a:lnTo>
                  <a:lnTo>
                    <a:pt x="103" y="1518"/>
                  </a:lnTo>
                  <a:lnTo>
                    <a:pt x="122" y="1494"/>
                  </a:lnTo>
                  <a:lnTo>
                    <a:pt x="144" y="1472"/>
                  </a:lnTo>
                  <a:lnTo>
                    <a:pt x="165" y="1450"/>
                  </a:lnTo>
                  <a:lnTo>
                    <a:pt x="188" y="1430"/>
                  </a:lnTo>
                  <a:lnTo>
                    <a:pt x="212" y="1411"/>
                  </a:lnTo>
                  <a:lnTo>
                    <a:pt x="236" y="1392"/>
                  </a:lnTo>
                  <a:lnTo>
                    <a:pt x="236" y="1392"/>
                  </a:lnTo>
                  <a:lnTo>
                    <a:pt x="257" y="1377"/>
                  </a:lnTo>
                  <a:lnTo>
                    <a:pt x="280" y="1363"/>
                  </a:lnTo>
                  <a:lnTo>
                    <a:pt x="303" y="1349"/>
                  </a:lnTo>
                  <a:lnTo>
                    <a:pt x="326" y="1337"/>
                  </a:lnTo>
                  <a:lnTo>
                    <a:pt x="374" y="1313"/>
                  </a:lnTo>
                  <a:lnTo>
                    <a:pt x="422" y="1290"/>
                  </a:lnTo>
                  <a:lnTo>
                    <a:pt x="422" y="1290"/>
                  </a:lnTo>
                  <a:lnTo>
                    <a:pt x="456" y="1276"/>
                  </a:lnTo>
                  <a:lnTo>
                    <a:pt x="490" y="1262"/>
                  </a:lnTo>
                  <a:lnTo>
                    <a:pt x="524" y="1247"/>
                  </a:lnTo>
                  <a:lnTo>
                    <a:pt x="557" y="1231"/>
                  </a:lnTo>
                  <a:lnTo>
                    <a:pt x="557" y="1231"/>
                  </a:lnTo>
                  <a:lnTo>
                    <a:pt x="585" y="1214"/>
                  </a:lnTo>
                  <a:lnTo>
                    <a:pt x="600" y="1206"/>
                  </a:lnTo>
                  <a:lnTo>
                    <a:pt x="615" y="1198"/>
                  </a:lnTo>
                  <a:lnTo>
                    <a:pt x="615" y="1198"/>
                  </a:lnTo>
                  <a:lnTo>
                    <a:pt x="644" y="1185"/>
                  </a:lnTo>
                  <a:lnTo>
                    <a:pt x="674" y="1173"/>
                  </a:lnTo>
                  <a:lnTo>
                    <a:pt x="736" y="1151"/>
                  </a:lnTo>
                  <a:lnTo>
                    <a:pt x="736" y="1151"/>
                  </a:lnTo>
                  <a:lnTo>
                    <a:pt x="814" y="1125"/>
                  </a:lnTo>
                  <a:lnTo>
                    <a:pt x="894" y="1100"/>
                  </a:lnTo>
                  <a:lnTo>
                    <a:pt x="973" y="1076"/>
                  </a:lnTo>
                  <a:lnTo>
                    <a:pt x="1052" y="1053"/>
                  </a:lnTo>
                  <a:lnTo>
                    <a:pt x="1052" y="1053"/>
                  </a:lnTo>
                  <a:lnTo>
                    <a:pt x="1146" y="1028"/>
                  </a:lnTo>
                  <a:lnTo>
                    <a:pt x="1240" y="1003"/>
                  </a:lnTo>
                  <a:lnTo>
                    <a:pt x="1334" y="977"/>
                  </a:lnTo>
                  <a:lnTo>
                    <a:pt x="1380" y="965"/>
                  </a:lnTo>
                  <a:lnTo>
                    <a:pt x="1427" y="951"/>
                  </a:lnTo>
                  <a:lnTo>
                    <a:pt x="1427" y="951"/>
                  </a:lnTo>
                  <a:lnTo>
                    <a:pt x="1571" y="907"/>
                  </a:lnTo>
                  <a:lnTo>
                    <a:pt x="1713" y="861"/>
                  </a:lnTo>
                  <a:lnTo>
                    <a:pt x="1855" y="815"/>
                  </a:lnTo>
                  <a:lnTo>
                    <a:pt x="1998" y="767"/>
                  </a:lnTo>
                  <a:lnTo>
                    <a:pt x="1998" y="767"/>
                  </a:lnTo>
                  <a:lnTo>
                    <a:pt x="2131" y="721"/>
                  </a:lnTo>
                  <a:lnTo>
                    <a:pt x="2265" y="675"/>
                  </a:lnTo>
                  <a:lnTo>
                    <a:pt x="2265" y="675"/>
                  </a:lnTo>
                  <a:lnTo>
                    <a:pt x="2300" y="661"/>
                  </a:lnTo>
                  <a:lnTo>
                    <a:pt x="2334" y="647"/>
                  </a:lnTo>
                  <a:lnTo>
                    <a:pt x="2368" y="633"/>
                  </a:lnTo>
                  <a:lnTo>
                    <a:pt x="2404" y="621"/>
                  </a:lnTo>
                  <a:lnTo>
                    <a:pt x="2404" y="621"/>
                  </a:lnTo>
                  <a:lnTo>
                    <a:pt x="2449" y="608"/>
                  </a:lnTo>
                  <a:lnTo>
                    <a:pt x="2494" y="597"/>
                  </a:lnTo>
                  <a:lnTo>
                    <a:pt x="2541" y="588"/>
                  </a:lnTo>
                  <a:lnTo>
                    <a:pt x="2587" y="578"/>
                  </a:lnTo>
                  <a:lnTo>
                    <a:pt x="2587" y="578"/>
                  </a:lnTo>
                  <a:lnTo>
                    <a:pt x="2729" y="551"/>
                  </a:lnTo>
                  <a:lnTo>
                    <a:pt x="2871" y="526"/>
                  </a:lnTo>
                  <a:lnTo>
                    <a:pt x="2871" y="526"/>
                  </a:lnTo>
                  <a:lnTo>
                    <a:pt x="3033" y="500"/>
                  </a:lnTo>
                  <a:lnTo>
                    <a:pt x="3193" y="473"/>
                  </a:lnTo>
                  <a:lnTo>
                    <a:pt x="3514" y="419"/>
                  </a:lnTo>
                  <a:lnTo>
                    <a:pt x="3514" y="419"/>
                  </a:lnTo>
                  <a:lnTo>
                    <a:pt x="3633" y="399"/>
                  </a:lnTo>
                  <a:lnTo>
                    <a:pt x="3752" y="377"/>
                  </a:lnTo>
                  <a:lnTo>
                    <a:pt x="3752" y="377"/>
                  </a:lnTo>
                  <a:lnTo>
                    <a:pt x="3828" y="362"/>
                  </a:lnTo>
                  <a:lnTo>
                    <a:pt x="3902" y="347"/>
                  </a:lnTo>
                  <a:lnTo>
                    <a:pt x="3940" y="340"/>
                  </a:lnTo>
                  <a:lnTo>
                    <a:pt x="3977" y="333"/>
                  </a:lnTo>
                  <a:lnTo>
                    <a:pt x="4016" y="329"/>
                  </a:lnTo>
                  <a:lnTo>
                    <a:pt x="4054" y="327"/>
                  </a:lnTo>
                  <a:lnTo>
                    <a:pt x="4054" y="327"/>
                  </a:lnTo>
                  <a:lnTo>
                    <a:pt x="4094" y="326"/>
                  </a:lnTo>
                  <a:lnTo>
                    <a:pt x="4133" y="326"/>
                  </a:lnTo>
                  <a:lnTo>
                    <a:pt x="4173" y="327"/>
                  </a:lnTo>
                  <a:lnTo>
                    <a:pt x="4214" y="329"/>
                  </a:lnTo>
                  <a:lnTo>
                    <a:pt x="4293" y="334"/>
                  </a:lnTo>
                  <a:lnTo>
                    <a:pt x="4373" y="338"/>
                  </a:lnTo>
                  <a:lnTo>
                    <a:pt x="4373" y="338"/>
                  </a:lnTo>
                  <a:lnTo>
                    <a:pt x="4414" y="340"/>
                  </a:lnTo>
                  <a:lnTo>
                    <a:pt x="4455" y="340"/>
                  </a:lnTo>
                  <a:lnTo>
                    <a:pt x="4476" y="338"/>
                  </a:lnTo>
                  <a:lnTo>
                    <a:pt x="4496" y="337"/>
                  </a:lnTo>
                  <a:lnTo>
                    <a:pt x="4516" y="334"/>
                  </a:lnTo>
                  <a:lnTo>
                    <a:pt x="4536" y="331"/>
                  </a:lnTo>
                  <a:lnTo>
                    <a:pt x="4536" y="331"/>
                  </a:lnTo>
                  <a:lnTo>
                    <a:pt x="4579" y="321"/>
                  </a:lnTo>
                  <a:lnTo>
                    <a:pt x="4621" y="313"/>
                  </a:lnTo>
                  <a:lnTo>
                    <a:pt x="4621" y="313"/>
                  </a:lnTo>
                  <a:lnTo>
                    <a:pt x="4775" y="283"/>
                  </a:lnTo>
                  <a:lnTo>
                    <a:pt x="4928" y="253"/>
                  </a:lnTo>
                  <a:lnTo>
                    <a:pt x="4928" y="253"/>
                  </a:lnTo>
                  <a:lnTo>
                    <a:pt x="4991" y="240"/>
                  </a:lnTo>
                  <a:lnTo>
                    <a:pt x="5056" y="226"/>
                  </a:lnTo>
                  <a:lnTo>
                    <a:pt x="5087" y="219"/>
                  </a:lnTo>
                  <a:lnTo>
                    <a:pt x="5119" y="210"/>
                  </a:lnTo>
                  <a:lnTo>
                    <a:pt x="5150" y="201"/>
                  </a:lnTo>
                  <a:lnTo>
                    <a:pt x="5181" y="190"/>
                  </a:lnTo>
                  <a:lnTo>
                    <a:pt x="5181" y="190"/>
                  </a:lnTo>
                  <a:lnTo>
                    <a:pt x="5275" y="155"/>
                  </a:lnTo>
                  <a:lnTo>
                    <a:pt x="5370" y="123"/>
                  </a:lnTo>
                  <a:lnTo>
                    <a:pt x="5464" y="91"/>
                  </a:lnTo>
                  <a:lnTo>
                    <a:pt x="5561" y="63"/>
                  </a:lnTo>
                  <a:lnTo>
                    <a:pt x="5561" y="63"/>
                  </a:lnTo>
                  <a:lnTo>
                    <a:pt x="5609" y="50"/>
                  </a:lnTo>
                  <a:lnTo>
                    <a:pt x="5661" y="36"/>
                  </a:lnTo>
                  <a:lnTo>
                    <a:pt x="5686" y="29"/>
                  </a:lnTo>
                  <a:lnTo>
                    <a:pt x="5712" y="24"/>
                  </a:lnTo>
                  <a:lnTo>
                    <a:pt x="5738" y="19"/>
                  </a:lnTo>
                  <a:lnTo>
                    <a:pt x="5764" y="17"/>
                  </a:lnTo>
                  <a:lnTo>
                    <a:pt x="5789" y="17"/>
                  </a:lnTo>
                  <a:lnTo>
                    <a:pt x="5815" y="17"/>
                  </a:lnTo>
                  <a:lnTo>
                    <a:pt x="5840" y="21"/>
                  </a:lnTo>
                  <a:lnTo>
                    <a:pt x="5864" y="27"/>
                  </a:lnTo>
                  <a:lnTo>
                    <a:pt x="5875" y="31"/>
                  </a:lnTo>
                  <a:lnTo>
                    <a:pt x="5886" y="36"/>
                  </a:lnTo>
                  <a:lnTo>
                    <a:pt x="5898" y="41"/>
                  </a:lnTo>
                  <a:lnTo>
                    <a:pt x="5909" y="47"/>
                  </a:lnTo>
                  <a:lnTo>
                    <a:pt x="5920" y="55"/>
                  </a:lnTo>
                  <a:lnTo>
                    <a:pt x="5931" y="63"/>
                  </a:lnTo>
                  <a:lnTo>
                    <a:pt x="5942" y="72"/>
                  </a:lnTo>
                  <a:lnTo>
                    <a:pt x="5951" y="82"/>
                  </a:lnTo>
                  <a:lnTo>
                    <a:pt x="5951" y="82"/>
                  </a:lnTo>
                  <a:lnTo>
                    <a:pt x="5955" y="85"/>
                  </a:lnTo>
                  <a:lnTo>
                    <a:pt x="5957" y="85"/>
                  </a:lnTo>
                  <a:lnTo>
                    <a:pt x="5960" y="84"/>
                  </a:lnTo>
                  <a:lnTo>
                    <a:pt x="5962" y="82"/>
                  </a:lnTo>
                  <a:lnTo>
                    <a:pt x="5963" y="80"/>
                  </a:lnTo>
                  <a:lnTo>
                    <a:pt x="5965" y="77"/>
                  </a:lnTo>
                  <a:lnTo>
                    <a:pt x="5963" y="75"/>
                  </a:lnTo>
                  <a:lnTo>
                    <a:pt x="5962" y="72"/>
                  </a:lnTo>
                  <a:lnTo>
                    <a:pt x="5962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6" name="Freeform 145">
              <a:extLst>
                <a:ext uri="{FF2B5EF4-FFF2-40B4-BE49-F238E27FC236}">
                  <a16:creationId xmlns:a16="http://schemas.microsoft.com/office/drawing/2014/main" id="{AEA149A0-E2E8-7E97-6709-E5C947204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2255"/>
              <a:ext cx="885" cy="2065"/>
            </a:xfrm>
            <a:custGeom>
              <a:avLst/>
              <a:gdLst>
                <a:gd name="T0" fmla="*/ 130 w 2653"/>
                <a:gd name="T1" fmla="*/ 31 h 6196"/>
                <a:gd name="T2" fmla="*/ 326 w 2653"/>
                <a:gd name="T3" fmla="*/ 63 h 6196"/>
                <a:gd name="T4" fmla="*/ 471 w 2653"/>
                <a:gd name="T5" fmla="*/ 102 h 6196"/>
                <a:gd name="T6" fmla="*/ 536 w 2653"/>
                <a:gd name="T7" fmla="*/ 135 h 6196"/>
                <a:gd name="T8" fmla="*/ 661 w 2653"/>
                <a:gd name="T9" fmla="*/ 225 h 6196"/>
                <a:gd name="T10" fmla="*/ 821 w 2653"/>
                <a:gd name="T11" fmla="*/ 352 h 6196"/>
                <a:gd name="T12" fmla="*/ 1195 w 2653"/>
                <a:gd name="T13" fmla="*/ 671 h 6196"/>
                <a:gd name="T14" fmla="*/ 1492 w 2653"/>
                <a:gd name="T15" fmla="*/ 943 h 6196"/>
                <a:gd name="T16" fmla="*/ 1624 w 2653"/>
                <a:gd name="T17" fmla="*/ 1077 h 6196"/>
                <a:gd name="T18" fmla="*/ 1681 w 2653"/>
                <a:gd name="T19" fmla="*/ 1149 h 6196"/>
                <a:gd name="T20" fmla="*/ 1706 w 2653"/>
                <a:gd name="T21" fmla="*/ 1199 h 6196"/>
                <a:gd name="T22" fmla="*/ 1763 w 2653"/>
                <a:gd name="T23" fmla="*/ 1387 h 6196"/>
                <a:gd name="T24" fmla="*/ 1819 w 2653"/>
                <a:gd name="T25" fmla="*/ 1626 h 6196"/>
                <a:gd name="T26" fmla="*/ 1972 w 2653"/>
                <a:gd name="T27" fmla="*/ 2352 h 6196"/>
                <a:gd name="T28" fmla="*/ 2030 w 2653"/>
                <a:gd name="T29" fmla="*/ 2602 h 6196"/>
                <a:gd name="T30" fmla="*/ 2107 w 2653"/>
                <a:gd name="T31" fmla="*/ 2891 h 6196"/>
                <a:gd name="T32" fmla="*/ 2215 w 2653"/>
                <a:gd name="T33" fmla="*/ 3356 h 6196"/>
                <a:gd name="T34" fmla="*/ 2339 w 2653"/>
                <a:gd name="T35" fmla="*/ 3951 h 6196"/>
                <a:gd name="T36" fmla="*/ 2389 w 2653"/>
                <a:gd name="T37" fmla="*/ 4245 h 6196"/>
                <a:gd name="T38" fmla="*/ 2427 w 2653"/>
                <a:gd name="T39" fmla="*/ 4446 h 6196"/>
                <a:gd name="T40" fmla="*/ 2510 w 2653"/>
                <a:gd name="T41" fmla="*/ 4770 h 6196"/>
                <a:gd name="T42" fmla="*/ 2586 w 2653"/>
                <a:gd name="T43" fmla="*/ 5083 h 6196"/>
                <a:gd name="T44" fmla="*/ 2618 w 2653"/>
                <a:gd name="T45" fmla="*/ 5283 h 6196"/>
                <a:gd name="T46" fmla="*/ 2635 w 2653"/>
                <a:gd name="T47" fmla="*/ 5558 h 6196"/>
                <a:gd name="T48" fmla="*/ 2636 w 2653"/>
                <a:gd name="T49" fmla="*/ 5943 h 6196"/>
                <a:gd name="T50" fmla="*/ 2631 w 2653"/>
                <a:gd name="T51" fmla="*/ 6192 h 6196"/>
                <a:gd name="T52" fmla="*/ 2641 w 2653"/>
                <a:gd name="T53" fmla="*/ 6196 h 6196"/>
                <a:gd name="T54" fmla="*/ 2646 w 2653"/>
                <a:gd name="T55" fmla="*/ 6188 h 6196"/>
                <a:gd name="T56" fmla="*/ 2653 w 2653"/>
                <a:gd name="T57" fmla="*/ 5780 h 6196"/>
                <a:gd name="T58" fmla="*/ 2646 w 2653"/>
                <a:gd name="T59" fmla="*/ 5432 h 6196"/>
                <a:gd name="T60" fmla="*/ 2630 w 2653"/>
                <a:gd name="T61" fmla="*/ 5239 h 6196"/>
                <a:gd name="T62" fmla="*/ 2583 w 2653"/>
                <a:gd name="T63" fmla="*/ 4997 h 6196"/>
                <a:gd name="T64" fmla="*/ 2490 w 2653"/>
                <a:gd name="T65" fmla="*/ 4638 h 6196"/>
                <a:gd name="T66" fmla="*/ 2431 w 2653"/>
                <a:gd name="T67" fmla="*/ 4397 h 6196"/>
                <a:gd name="T68" fmla="*/ 2393 w 2653"/>
                <a:gd name="T69" fmla="*/ 4173 h 6196"/>
                <a:gd name="T70" fmla="*/ 2349 w 2653"/>
                <a:gd name="T71" fmla="*/ 3922 h 6196"/>
                <a:gd name="T72" fmla="*/ 2229 w 2653"/>
                <a:gd name="T73" fmla="*/ 3347 h 6196"/>
                <a:gd name="T74" fmla="*/ 2099 w 2653"/>
                <a:gd name="T75" fmla="*/ 2803 h 6196"/>
                <a:gd name="T76" fmla="*/ 1988 w 2653"/>
                <a:gd name="T77" fmla="*/ 2355 h 6196"/>
                <a:gd name="T78" fmla="*/ 1870 w 2653"/>
                <a:gd name="T79" fmla="*/ 1789 h 6196"/>
                <a:gd name="T80" fmla="*/ 1793 w 2653"/>
                <a:gd name="T81" fmla="*/ 1446 h 6196"/>
                <a:gd name="T82" fmla="*/ 1740 w 2653"/>
                <a:gd name="T83" fmla="*/ 1251 h 6196"/>
                <a:gd name="T84" fmla="*/ 1700 w 2653"/>
                <a:gd name="T85" fmla="*/ 1147 h 6196"/>
                <a:gd name="T86" fmla="*/ 1659 w 2653"/>
                <a:gd name="T87" fmla="*/ 1093 h 6196"/>
                <a:gd name="T88" fmla="*/ 1563 w 2653"/>
                <a:gd name="T89" fmla="*/ 992 h 6196"/>
                <a:gd name="T90" fmla="*/ 1349 w 2653"/>
                <a:gd name="T91" fmla="*/ 791 h 6196"/>
                <a:gd name="T92" fmla="*/ 835 w 2653"/>
                <a:gd name="T93" fmla="*/ 344 h 6196"/>
                <a:gd name="T94" fmla="*/ 627 w 2653"/>
                <a:gd name="T95" fmla="*/ 181 h 6196"/>
                <a:gd name="T96" fmla="*/ 539 w 2653"/>
                <a:gd name="T97" fmla="*/ 120 h 6196"/>
                <a:gd name="T98" fmla="*/ 482 w 2653"/>
                <a:gd name="T99" fmla="*/ 92 h 6196"/>
                <a:gd name="T100" fmla="*/ 335 w 2653"/>
                <a:gd name="T101" fmla="*/ 49 h 6196"/>
                <a:gd name="T102" fmla="*/ 183 w 2653"/>
                <a:gd name="T103" fmla="*/ 23 h 6196"/>
                <a:gd name="T104" fmla="*/ 7 w 2653"/>
                <a:gd name="T105" fmla="*/ 0 h 6196"/>
                <a:gd name="T106" fmla="*/ 0 w 2653"/>
                <a:gd name="T107" fmla="*/ 7 h 6196"/>
                <a:gd name="T108" fmla="*/ 7 w 2653"/>
                <a:gd name="T109" fmla="*/ 15 h 6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3" h="6196">
                  <a:moveTo>
                    <a:pt x="7" y="15"/>
                  </a:moveTo>
                  <a:lnTo>
                    <a:pt x="7" y="15"/>
                  </a:lnTo>
                  <a:lnTo>
                    <a:pt x="69" y="22"/>
                  </a:lnTo>
                  <a:lnTo>
                    <a:pt x="130" y="31"/>
                  </a:lnTo>
                  <a:lnTo>
                    <a:pt x="192" y="39"/>
                  </a:lnTo>
                  <a:lnTo>
                    <a:pt x="254" y="49"/>
                  </a:lnTo>
                  <a:lnTo>
                    <a:pt x="254" y="49"/>
                  </a:lnTo>
                  <a:lnTo>
                    <a:pt x="326" y="63"/>
                  </a:lnTo>
                  <a:lnTo>
                    <a:pt x="362" y="71"/>
                  </a:lnTo>
                  <a:lnTo>
                    <a:pt x="399" y="80"/>
                  </a:lnTo>
                  <a:lnTo>
                    <a:pt x="435" y="90"/>
                  </a:lnTo>
                  <a:lnTo>
                    <a:pt x="471" y="102"/>
                  </a:lnTo>
                  <a:lnTo>
                    <a:pt x="487" y="110"/>
                  </a:lnTo>
                  <a:lnTo>
                    <a:pt x="503" y="117"/>
                  </a:lnTo>
                  <a:lnTo>
                    <a:pt x="520" y="126"/>
                  </a:lnTo>
                  <a:lnTo>
                    <a:pt x="536" y="135"/>
                  </a:lnTo>
                  <a:lnTo>
                    <a:pt x="536" y="135"/>
                  </a:lnTo>
                  <a:lnTo>
                    <a:pt x="579" y="163"/>
                  </a:lnTo>
                  <a:lnTo>
                    <a:pt x="621" y="193"/>
                  </a:lnTo>
                  <a:lnTo>
                    <a:pt x="661" y="225"/>
                  </a:lnTo>
                  <a:lnTo>
                    <a:pt x="701" y="256"/>
                  </a:lnTo>
                  <a:lnTo>
                    <a:pt x="701" y="256"/>
                  </a:lnTo>
                  <a:lnTo>
                    <a:pt x="762" y="304"/>
                  </a:lnTo>
                  <a:lnTo>
                    <a:pt x="821" y="352"/>
                  </a:lnTo>
                  <a:lnTo>
                    <a:pt x="938" y="450"/>
                  </a:lnTo>
                  <a:lnTo>
                    <a:pt x="938" y="450"/>
                  </a:lnTo>
                  <a:lnTo>
                    <a:pt x="1068" y="560"/>
                  </a:lnTo>
                  <a:lnTo>
                    <a:pt x="1195" y="671"/>
                  </a:lnTo>
                  <a:lnTo>
                    <a:pt x="1321" y="784"/>
                  </a:lnTo>
                  <a:lnTo>
                    <a:pt x="1445" y="899"/>
                  </a:lnTo>
                  <a:lnTo>
                    <a:pt x="1445" y="899"/>
                  </a:lnTo>
                  <a:lnTo>
                    <a:pt x="1492" y="943"/>
                  </a:lnTo>
                  <a:lnTo>
                    <a:pt x="1536" y="986"/>
                  </a:lnTo>
                  <a:lnTo>
                    <a:pt x="1581" y="1031"/>
                  </a:lnTo>
                  <a:lnTo>
                    <a:pt x="1624" y="1077"/>
                  </a:lnTo>
                  <a:lnTo>
                    <a:pt x="1624" y="1077"/>
                  </a:lnTo>
                  <a:lnTo>
                    <a:pt x="1649" y="1105"/>
                  </a:lnTo>
                  <a:lnTo>
                    <a:pt x="1661" y="1120"/>
                  </a:lnTo>
                  <a:lnTo>
                    <a:pt x="1671" y="1134"/>
                  </a:lnTo>
                  <a:lnTo>
                    <a:pt x="1681" y="1149"/>
                  </a:lnTo>
                  <a:lnTo>
                    <a:pt x="1690" y="1165"/>
                  </a:lnTo>
                  <a:lnTo>
                    <a:pt x="1698" y="1181"/>
                  </a:lnTo>
                  <a:lnTo>
                    <a:pt x="1706" y="1199"/>
                  </a:lnTo>
                  <a:lnTo>
                    <a:pt x="1706" y="1199"/>
                  </a:lnTo>
                  <a:lnTo>
                    <a:pt x="1717" y="1229"/>
                  </a:lnTo>
                  <a:lnTo>
                    <a:pt x="1727" y="1261"/>
                  </a:lnTo>
                  <a:lnTo>
                    <a:pt x="1746" y="1324"/>
                  </a:lnTo>
                  <a:lnTo>
                    <a:pt x="1763" y="1387"/>
                  </a:lnTo>
                  <a:lnTo>
                    <a:pt x="1778" y="1450"/>
                  </a:lnTo>
                  <a:lnTo>
                    <a:pt x="1778" y="1450"/>
                  </a:lnTo>
                  <a:lnTo>
                    <a:pt x="1799" y="1538"/>
                  </a:lnTo>
                  <a:lnTo>
                    <a:pt x="1819" y="1626"/>
                  </a:lnTo>
                  <a:lnTo>
                    <a:pt x="1857" y="1804"/>
                  </a:lnTo>
                  <a:lnTo>
                    <a:pt x="1857" y="1804"/>
                  </a:lnTo>
                  <a:lnTo>
                    <a:pt x="1933" y="2170"/>
                  </a:lnTo>
                  <a:lnTo>
                    <a:pt x="1972" y="2352"/>
                  </a:lnTo>
                  <a:lnTo>
                    <a:pt x="1992" y="2443"/>
                  </a:lnTo>
                  <a:lnTo>
                    <a:pt x="2013" y="2534"/>
                  </a:lnTo>
                  <a:lnTo>
                    <a:pt x="2013" y="2534"/>
                  </a:lnTo>
                  <a:lnTo>
                    <a:pt x="2030" y="2602"/>
                  </a:lnTo>
                  <a:lnTo>
                    <a:pt x="2049" y="2669"/>
                  </a:lnTo>
                  <a:lnTo>
                    <a:pt x="2084" y="2803"/>
                  </a:lnTo>
                  <a:lnTo>
                    <a:pt x="2084" y="2803"/>
                  </a:lnTo>
                  <a:lnTo>
                    <a:pt x="2107" y="2891"/>
                  </a:lnTo>
                  <a:lnTo>
                    <a:pt x="2128" y="2980"/>
                  </a:lnTo>
                  <a:lnTo>
                    <a:pt x="2171" y="3158"/>
                  </a:lnTo>
                  <a:lnTo>
                    <a:pt x="2171" y="3158"/>
                  </a:lnTo>
                  <a:lnTo>
                    <a:pt x="2215" y="3356"/>
                  </a:lnTo>
                  <a:lnTo>
                    <a:pt x="2258" y="3554"/>
                  </a:lnTo>
                  <a:lnTo>
                    <a:pt x="2300" y="3753"/>
                  </a:lnTo>
                  <a:lnTo>
                    <a:pt x="2339" y="3951"/>
                  </a:lnTo>
                  <a:lnTo>
                    <a:pt x="2339" y="3951"/>
                  </a:lnTo>
                  <a:lnTo>
                    <a:pt x="2365" y="4097"/>
                  </a:lnTo>
                  <a:lnTo>
                    <a:pt x="2378" y="4170"/>
                  </a:lnTo>
                  <a:lnTo>
                    <a:pt x="2389" y="4245"/>
                  </a:lnTo>
                  <a:lnTo>
                    <a:pt x="2389" y="4245"/>
                  </a:lnTo>
                  <a:lnTo>
                    <a:pt x="2397" y="4295"/>
                  </a:lnTo>
                  <a:lnTo>
                    <a:pt x="2407" y="4345"/>
                  </a:lnTo>
                  <a:lnTo>
                    <a:pt x="2416" y="4396"/>
                  </a:lnTo>
                  <a:lnTo>
                    <a:pt x="2427" y="4446"/>
                  </a:lnTo>
                  <a:lnTo>
                    <a:pt x="2451" y="4547"/>
                  </a:lnTo>
                  <a:lnTo>
                    <a:pt x="2476" y="4647"/>
                  </a:lnTo>
                  <a:lnTo>
                    <a:pt x="2476" y="4647"/>
                  </a:lnTo>
                  <a:lnTo>
                    <a:pt x="2510" y="4770"/>
                  </a:lnTo>
                  <a:lnTo>
                    <a:pt x="2542" y="4895"/>
                  </a:lnTo>
                  <a:lnTo>
                    <a:pt x="2557" y="4958"/>
                  </a:lnTo>
                  <a:lnTo>
                    <a:pt x="2572" y="5020"/>
                  </a:lnTo>
                  <a:lnTo>
                    <a:pt x="2586" y="5083"/>
                  </a:lnTo>
                  <a:lnTo>
                    <a:pt x="2598" y="5146"/>
                  </a:lnTo>
                  <a:lnTo>
                    <a:pt x="2598" y="5146"/>
                  </a:lnTo>
                  <a:lnTo>
                    <a:pt x="2610" y="5215"/>
                  </a:lnTo>
                  <a:lnTo>
                    <a:pt x="2618" y="5283"/>
                  </a:lnTo>
                  <a:lnTo>
                    <a:pt x="2625" y="5351"/>
                  </a:lnTo>
                  <a:lnTo>
                    <a:pt x="2630" y="5421"/>
                  </a:lnTo>
                  <a:lnTo>
                    <a:pt x="2632" y="5489"/>
                  </a:lnTo>
                  <a:lnTo>
                    <a:pt x="2635" y="5558"/>
                  </a:lnTo>
                  <a:lnTo>
                    <a:pt x="2636" y="5696"/>
                  </a:lnTo>
                  <a:lnTo>
                    <a:pt x="2636" y="5696"/>
                  </a:lnTo>
                  <a:lnTo>
                    <a:pt x="2636" y="5819"/>
                  </a:lnTo>
                  <a:lnTo>
                    <a:pt x="2636" y="5943"/>
                  </a:lnTo>
                  <a:lnTo>
                    <a:pt x="2634" y="6066"/>
                  </a:lnTo>
                  <a:lnTo>
                    <a:pt x="2631" y="6188"/>
                  </a:lnTo>
                  <a:lnTo>
                    <a:pt x="2631" y="6188"/>
                  </a:lnTo>
                  <a:lnTo>
                    <a:pt x="2631" y="6192"/>
                  </a:lnTo>
                  <a:lnTo>
                    <a:pt x="2632" y="6195"/>
                  </a:lnTo>
                  <a:lnTo>
                    <a:pt x="2635" y="6196"/>
                  </a:lnTo>
                  <a:lnTo>
                    <a:pt x="2637" y="6196"/>
                  </a:lnTo>
                  <a:lnTo>
                    <a:pt x="2641" y="6196"/>
                  </a:lnTo>
                  <a:lnTo>
                    <a:pt x="2644" y="6195"/>
                  </a:lnTo>
                  <a:lnTo>
                    <a:pt x="2645" y="6192"/>
                  </a:lnTo>
                  <a:lnTo>
                    <a:pt x="2646" y="6188"/>
                  </a:lnTo>
                  <a:lnTo>
                    <a:pt x="2646" y="6188"/>
                  </a:lnTo>
                  <a:lnTo>
                    <a:pt x="2649" y="6055"/>
                  </a:lnTo>
                  <a:lnTo>
                    <a:pt x="2651" y="5920"/>
                  </a:lnTo>
                  <a:lnTo>
                    <a:pt x="2651" y="5920"/>
                  </a:lnTo>
                  <a:lnTo>
                    <a:pt x="2653" y="5780"/>
                  </a:lnTo>
                  <a:lnTo>
                    <a:pt x="2653" y="5641"/>
                  </a:lnTo>
                  <a:lnTo>
                    <a:pt x="2651" y="5571"/>
                  </a:lnTo>
                  <a:lnTo>
                    <a:pt x="2650" y="5501"/>
                  </a:lnTo>
                  <a:lnTo>
                    <a:pt x="2646" y="5432"/>
                  </a:lnTo>
                  <a:lnTo>
                    <a:pt x="2642" y="5363"/>
                  </a:lnTo>
                  <a:lnTo>
                    <a:pt x="2642" y="5363"/>
                  </a:lnTo>
                  <a:lnTo>
                    <a:pt x="2637" y="5301"/>
                  </a:lnTo>
                  <a:lnTo>
                    <a:pt x="2630" y="5239"/>
                  </a:lnTo>
                  <a:lnTo>
                    <a:pt x="2620" y="5179"/>
                  </a:lnTo>
                  <a:lnTo>
                    <a:pt x="2610" y="5118"/>
                  </a:lnTo>
                  <a:lnTo>
                    <a:pt x="2597" y="5058"/>
                  </a:lnTo>
                  <a:lnTo>
                    <a:pt x="2583" y="4997"/>
                  </a:lnTo>
                  <a:lnTo>
                    <a:pt x="2568" y="4937"/>
                  </a:lnTo>
                  <a:lnTo>
                    <a:pt x="2553" y="4877"/>
                  </a:lnTo>
                  <a:lnTo>
                    <a:pt x="2521" y="4758"/>
                  </a:lnTo>
                  <a:lnTo>
                    <a:pt x="2490" y="4638"/>
                  </a:lnTo>
                  <a:lnTo>
                    <a:pt x="2458" y="4518"/>
                  </a:lnTo>
                  <a:lnTo>
                    <a:pt x="2445" y="4458"/>
                  </a:lnTo>
                  <a:lnTo>
                    <a:pt x="2431" y="4397"/>
                  </a:lnTo>
                  <a:lnTo>
                    <a:pt x="2431" y="4397"/>
                  </a:lnTo>
                  <a:lnTo>
                    <a:pt x="2423" y="4361"/>
                  </a:lnTo>
                  <a:lnTo>
                    <a:pt x="2417" y="4323"/>
                  </a:lnTo>
                  <a:lnTo>
                    <a:pt x="2404" y="4248"/>
                  </a:lnTo>
                  <a:lnTo>
                    <a:pt x="2393" y="4173"/>
                  </a:lnTo>
                  <a:lnTo>
                    <a:pt x="2380" y="4098"/>
                  </a:lnTo>
                  <a:lnTo>
                    <a:pt x="2380" y="4098"/>
                  </a:lnTo>
                  <a:lnTo>
                    <a:pt x="2365" y="4010"/>
                  </a:lnTo>
                  <a:lnTo>
                    <a:pt x="2349" y="3922"/>
                  </a:lnTo>
                  <a:lnTo>
                    <a:pt x="2313" y="3745"/>
                  </a:lnTo>
                  <a:lnTo>
                    <a:pt x="2313" y="3745"/>
                  </a:lnTo>
                  <a:lnTo>
                    <a:pt x="2272" y="3546"/>
                  </a:lnTo>
                  <a:lnTo>
                    <a:pt x="2229" y="3347"/>
                  </a:lnTo>
                  <a:lnTo>
                    <a:pt x="2184" y="3149"/>
                  </a:lnTo>
                  <a:lnTo>
                    <a:pt x="2137" y="2951"/>
                  </a:lnTo>
                  <a:lnTo>
                    <a:pt x="2137" y="2951"/>
                  </a:lnTo>
                  <a:lnTo>
                    <a:pt x="2099" y="2803"/>
                  </a:lnTo>
                  <a:lnTo>
                    <a:pt x="2061" y="2654"/>
                  </a:lnTo>
                  <a:lnTo>
                    <a:pt x="2024" y="2504"/>
                  </a:lnTo>
                  <a:lnTo>
                    <a:pt x="2005" y="2429"/>
                  </a:lnTo>
                  <a:lnTo>
                    <a:pt x="1988" y="2355"/>
                  </a:lnTo>
                  <a:lnTo>
                    <a:pt x="1988" y="2355"/>
                  </a:lnTo>
                  <a:lnTo>
                    <a:pt x="1948" y="2166"/>
                  </a:lnTo>
                  <a:lnTo>
                    <a:pt x="1909" y="1977"/>
                  </a:lnTo>
                  <a:lnTo>
                    <a:pt x="1870" y="1789"/>
                  </a:lnTo>
                  <a:lnTo>
                    <a:pt x="1828" y="1600"/>
                  </a:lnTo>
                  <a:lnTo>
                    <a:pt x="1828" y="1600"/>
                  </a:lnTo>
                  <a:lnTo>
                    <a:pt x="1811" y="1523"/>
                  </a:lnTo>
                  <a:lnTo>
                    <a:pt x="1793" y="1446"/>
                  </a:lnTo>
                  <a:lnTo>
                    <a:pt x="1773" y="1369"/>
                  </a:lnTo>
                  <a:lnTo>
                    <a:pt x="1753" y="1292"/>
                  </a:lnTo>
                  <a:lnTo>
                    <a:pt x="1753" y="1292"/>
                  </a:lnTo>
                  <a:lnTo>
                    <a:pt x="1740" y="1251"/>
                  </a:lnTo>
                  <a:lnTo>
                    <a:pt x="1726" y="1208"/>
                  </a:lnTo>
                  <a:lnTo>
                    <a:pt x="1719" y="1186"/>
                  </a:lnTo>
                  <a:lnTo>
                    <a:pt x="1710" y="1166"/>
                  </a:lnTo>
                  <a:lnTo>
                    <a:pt x="1700" y="1147"/>
                  </a:lnTo>
                  <a:lnTo>
                    <a:pt x="1687" y="1128"/>
                  </a:lnTo>
                  <a:lnTo>
                    <a:pt x="1687" y="1128"/>
                  </a:lnTo>
                  <a:lnTo>
                    <a:pt x="1673" y="1111"/>
                  </a:lnTo>
                  <a:lnTo>
                    <a:pt x="1659" y="1093"/>
                  </a:lnTo>
                  <a:lnTo>
                    <a:pt x="1628" y="1058"/>
                  </a:lnTo>
                  <a:lnTo>
                    <a:pt x="1596" y="1025"/>
                  </a:lnTo>
                  <a:lnTo>
                    <a:pt x="1563" y="992"/>
                  </a:lnTo>
                  <a:lnTo>
                    <a:pt x="1563" y="992"/>
                  </a:lnTo>
                  <a:lnTo>
                    <a:pt x="1511" y="941"/>
                  </a:lnTo>
                  <a:lnTo>
                    <a:pt x="1458" y="890"/>
                  </a:lnTo>
                  <a:lnTo>
                    <a:pt x="1349" y="791"/>
                  </a:lnTo>
                  <a:lnTo>
                    <a:pt x="1349" y="791"/>
                  </a:lnTo>
                  <a:lnTo>
                    <a:pt x="1223" y="676"/>
                  </a:lnTo>
                  <a:lnTo>
                    <a:pt x="1095" y="564"/>
                  </a:lnTo>
                  <a:lnTo>
                    <a:pt x="965" y="453"/>
                  </a:lnTo>
                  <a:lnTo>
                    <a:pt x="835" y="344"/>
                  </a:lnTo>
                  <a:lnTo>
                    <a:pt x="835" y="344"/>
                  </a:lnTo>
                  <a:lnTo>
                    <a:pt x="732" y="261"/>
                  </a:lnTo>
                  <a:lnTo>
                    <a:pt x="680" y="220"/>
                  </a:lnTo>
                  <a:lnTo>
                    <a:pt x="627" y="181"/>
                  </a:lnTo>
                  <a:lnTo>
                    <a:pt x="627" y="181"/>
                  </a:lnTo>
                  <a:lnTo>
                    <a:pt x="592" y="154"/>
                  </a:lnTo>
                  <a:lnTo>
                    <a:pt x="556" y="131"/>
                  </a:lnTo>
                  <a:lnTo>
                    <a:pt x="539" y="120"/>
                  </a:lnTo>
                  <a:lnTo>
                    <a:pt x="520" y="110"/>
                  </a:lnTo>
                  <a:lnTo>
                    <a:pt x="501" y="100"/>
                  </a:lnTo>
                  <a:lnTo>
                    <a:pt x="482" y="92"/>
                  </a:lnTo>
                  <a:lnTo>
                    <a:pt x="482" y="92"/>
                  </a:lnTo>
                  <a:lnTo>
                    <a:pt x="445" y="78"/>
                  </a:lnTo>
                  <a:lnTo>
                    <a:pt x="409" y="68"/>
                  </a:lnTo>
                  <a:lnTo>
                    <a:pt x="372" y="58"/>
                  </a:lnTo>
                  <a:lnTo>
                    <a:pt x="335" y="49"/>
                  </a:lnTo>
                  <a:lnTo>
                    <a:pt x="297" y="42"/>
                  </a:lnTo>
                  <a:lnTo>
                    <a:pt x="259" y="34"/>
                  </a:lnTo>
                  <a:lnTo>
                    <a:pt x="183" y="23"/>
                  </a:lnTo>
                  <a:lnTo>
                    <a:pt x="183" y="23"/>
                  </a:lnTo>
                  <a:lnTo>
                    <a:pt x="95" y="10"/>
                  </a:lnTo>
                  <a:lnTo>
                    <a:pt x="51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7" y="15"/>
                  </a:lnTo>
                  <a:lnTo>
                    <a:pt x="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7" name="Freeform 146">
              <a:extLst>
                <a:ext uri="{FF2B5EF4-FFF2-40B4-BE49-F238E27FC236}">
                  <a16:creationId xmlns:a16="http://schemas.microsoft.com/office/drawing/2014/main" id="{6568E2BD-0231-B652-5B27-178C04965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" y="889"/>
              <a:ext cx="1179" cy="1371"/>
            </a:xfrm>
            <a:custGeom>
              <a:avLst/>
              <a:gdLst>
                <a:gd name="T0" fmla="*/ 3456 w 3539"/>
                <a:gd name="T1" fmla="*/ 51 h 4113"/>
                <a:gd name="T2" fmla="*/ 3301 w 3539"/>
                <a:gd name="T3" fmla="*/ 67 h 4113"/>
                <a:gd name="T4" fmla="*/ 3061 w 3539"/>
                <a:gd name="T5" fmla="*/ 78 h 4113"/>
                <a:gd name="T6" fmla="*/ 2941 w 3539"/>
                <a:gd name="T7" fmla="*/ 126 h 4113"/>
                <a:gd name="T8" fmla="*/ 2656 w 3539"/>
                <a:gd name="T9" fmla="*/ 256 h 4113"/>
                <a:gd name="T10" fmla="*/ 2477 w 3539"/>
                <a:gd name="T11" fmla="*/ 340 h 4113"/>
                <a:gd name="T12" fmla="*/ 2322 w 3539"/>
                <a:gd name="T13" fmla="*/ 361 h 4113"/>
                <a:gd name="T14" fmla="*/ 1963 w 3539"/>
                <a:gd name="T15" fmla="*/ 421 h 4113"/>
                <a:gd name="T16" fmla="*/ 1718 w 3539"/>
                <a:gd name="T17" fmla="*/ 475 h 4113"/>
                <a:gd name="T18" fmla="*/ 1472 w 3539"/>
                <a:gd name="T19" fmla="*/ 501 h 4113"/>
                <a:gd name="T20" fmla="*/ 1349 w 3539"/>
                <a:gd name="T21" fmla="*/ 555 h 4113"/>
                <a:gd name="T22" fmla="*/ 1109 w 3539"/>
                <a:gd name="T23" fmla="*/ 675 h 4113"/>
                <a:gd name="T24" fmla="*/ 777 w 3539"/>
                <a:gd name="T25" fmla="*/ 860 h 4113"/>
                <a:gd name="T26" fmla="*/ 611 w 3539"/>
                <a:gd name="T27" fmla="*/ 973 h 4113"/>
                <a:gd name="T28" fmla="*/ 870 w 3539"/>
                <a:gd name="T29" fmla="*/ 1291 h 4113"/>
                <a:gd name="T30" fmla="*/ 1049 w 3539"/>
                <a:gd name="T31" fmla="*/ 1628 h 4113"/>
                <a:gd name="T32" fmla="*/ 1135 w 3539"/>
                <a:gd name="T33" fmla="*/ 1915 h 4113"/>
                <a:gd name="T34" fmla="*/ 1129 w 3539"/>
                <a:gd name="T35" fmla="*/ 2154 h 4113"/>
                <a:gd name="T36" fmla="*/ 1084 w 3539"/>
                <a:gd name="T37" fmla="*/ 2548 h 4113"/>
                <a:gd name="T38" fmla="*/ 991 w 3539"/>
                <a:gd name="T39" fmla="*/ 3023 h 4113"/>
                <a:gd name="T40" fmla="*/ 861 w 3539"/>
                <a:gd name="T41" fmla="*/ 3386 h 4113"/>
                <a:gd name="T42" fmla="*/ 706 w 3539"/>
                <a:gd name="T43" fmla="*/ 3710 h 4113"/>
                <a:gd name="T44" fmla="*/ 608 w 3539"/>
                <a:gd name="T45" fmla="*/ 3878 h 4113"/>
                <a:gd name="T46" fmla="*/ 466 w 3539"/>
                <a:gd name="T47" fmla="*/ 4000 h 4113"/>
                <a:gd name="T48" fmla="*/ 352 w 3539"/>
                <a:gd name="T49" fmla="*/ 4101 h 4113"/>
                <a:gd name="T50" fmla="*/ 257 w 3539"/>
                <a:gd name="T51" fmla="*/ 3992 h 4113"/>
                <a:gd name="T52" fmla="*/ 126 w 3539"/>
                <a:gd name="T53" fmla="*/ 3763 h 4113"/>
                <a:gd name="T54" fmla="*/ 49 w 3539"/>
                <a:gd name="T55" fmla="*/ 3518 h 4113"/>
                <a:gd name="T56" fmla="*/ 11 w 3539"/>
                <a:gd name="T57" fmla="*/ 3314 h 4113"/>
                <a:gd name="T58" fmla="*/ 0 w 3539"/>
                <a:gd name="T59" fmla="*/ 3323 h 4113"/>
                <a:gd name="T60" fmla="*/ 66 w 3539"/>
                <a:gd name="T61" fmla="*/ 3649 h 4113"/>
                <a:gd name="T62" fmla="*/ 170 w 3539"/>
                <a:gd name="T63" fmla="*/ 3884 h 4113"/>
                <a:gd name="T64" fmla="*/ 291 w 3539"/>
                <a:gd name="T65" fmla="*/ 4054 h 4113"/>
                <a:gd name="T66" fmla="*/ 363 w 3539"/>
                <a:gd name="T67" fmla="*/ 4111 h 4113"/>
                <a:gd name="T68" fmla="*/ 575 w 3539"/>
                <a:gd name="T69" fmla="*/ 3934 h 4113"/>
                <a:gd name="T70" fmla="*/ 661 w 3539"/>
                <a:gd name="T71" fmla="*/ 3827 h 4113"/>
                <a:gd name="T72" fmla="*/ 808 w 3539"/>
                <a:gd name="T73" fmla="*/ 3551 h 4113"/>
                <a:gd name="T74" fmla="*/ 944 w 3539"/>
                <a:gd name="T75" fmla="*/ 3208 h 4113"/>
                <a:gd name="T76" fmla="*/ 1054 w 3539"/>
                <a:gd name="T77" fmla="*/ 2825 h 4113"/>
                <a:gd name="T78" fmla="*/ 1133 w 3539"/>
                <a:gd name="T79" fmla="*/ 2292 h 4113"/>
                <a:gd name="T80" fmla="*/ 1148 w 3539"/>
                <a:gd name="T81" fmla="*/ 1915 h 4113"/>
                <a:gd name="T82" fmla="*/ 1092 w 3539"/>
                <a:gd name="T83" fmla="*/ 1694 h 4113"/>
                <a:gd name="T84" fmla="*/ 948 w 3539"/>
                <a:gd name="T85" fmla="*/ 1391 h 4113"/>
                <a:gd name="T86" fmla="*/ 819 w 3539"/>
                <a:gd name="T87" fmla="*/ 1194 h 4113"/>
                <a:gd name="T88" fmla="*/ 621 w 3539"/>
                <a:gd name="T89" fmla="*/ 963 h 4113"/>
                <a:gd name="T90" fmla="*/ 986 w 3539"/>
                <a:gd name="T91" fmla="*/ 753 h 4113"/>
                <a:gd name="T92" fmla="*/ 1356 w 3539"/>
                <a:gd name="T93" fmla="*/ 569 h 4113"/>
                <a:gd name="T94" fmla="*/ 1486 w 3539"/>
                <a:gd name="T95" fmla="*/ 513 h 4113"/>
                <a:gd name="T96" fmla="*/ 1717 w 3539"/>
                <a:gd name="T97" fmla="*/ 490 h 4113"/>
                <a:gd name="T98" fmla="*/ 1965 w 3539"/>
                <a:gd name="T99" fmla="*/ 436 h 4113"/>
                <a:gd name="T100" fmla="*/ 2346 w 3539"/>
                <a:gd name="T101" fmla="*/ 375 h 4113"/>
                <a:gd name="T102" fmla="*/ 2486 w 3539"/>
                <a:gd name="T103" fmla="*/ 354 h 4113"/>
                <a:gd name="T104" fmla="*/ 2645 w 3539"/>
                <a:gd name="T105" fmla="*/ 277 h 4113"/>
                <a:gd name="T106" fmla="*/ 2974 w 3539"/>
                <a:gd name="T107" fmla="*/ 126 h 4113"/>
                <a:gd name="T108" fmla="*/ 3071 w 3539"/>
                <a:gd name="T109" fmla="*/ 92 h 4113"/>
                <a:gd name="T110" fmla="*/ 3352 w 3539"/>
                <a:gd name="T111" fmla="*/ 81 h 4113"/>
                <a:gd name="T112" fmla="*/ 3459 w 3539"/>
                <a:gd name="T113" fmla="*/ 66 h 4113"/>
                <a:gd name="T114" fmla="*/ 3539 w 3539"/>
                <a:gd name="T115" fmla="*/ 10 h 4113"/>
                <a:gd name="T116" fmla="*/ 3527 w 3539"/>
                <a:gd name="T117" fmla="*/ 1 h 4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39" h="4113">
                  <a:moveTo>
                    <a:pt x="3527" y="1"/>
                  </a:moveTo>
                  <a:lnTo>
                    <a:pt x="3527" y="1"/>
                  </a:lnTo>
                  <a:lnTo>
                    <a:pt x="3514" y="13"/>
                  </a:lnTo>
                  <a:lnTo>
                    <a:pt x="3502" y="24"/>
                  </a:lnTo>
                  <a:lnTo>
                    <a:pt x="3487" y="34"/>
                  </a:lnTo>
                  <a:lnTo>
                    <a:pt x="3473" y="43"/>
                  </a:lnTo>
                  <a:lnTo>
                    <a:pt x="3456" y="51"/>
                  </a:lnTo>
                  <a:lnTo>
                    <a:pt x="3441" y="57"/>
                  </a:lnTo>
                  <a:lnTo>
                    <a:pt x="3425" y="62"/>
                  </a:lnTo>
                  <a:lnTo>
                    <a:pt x="3408" y="64"/>
                  </a:lnTo>
                  <a:lnTo>
                    <a:pt x="3408" y="64"/>
                  </a:lnTo>
                  <a:lnTo>
                    <a:pt x="3382" y="66"/>
                  </a:lnTo>
                  <a:lnTo>
                    <a:pt x="3354" y="67"/>
                  </a:lnTo>
                  <a:lnTo>
                    <a:pt x="3301" y="67"/>
                  </a:lnTo>
                  <a:lnTo>
                    <a:pt x="3301" y="67"/>
                  </a:lnTo>
                  <a:lnTo>
                    <a:pt x="3232" y="67"/>
                  </a:lnTo>
                  <a:lnTo>
                    <a:pt x="3198" y="67"/>
                  </a:lnTo>
                  <a:lnTo>
                    <a:pt x="3163" y="68"/>
                  </a:lnTo>
                  <a:lnTo>
                    <a:pt x="3129" y="69"/>
                  </a:lnTo>
                  <a:lnTo>
                    <a:pt x="3095" y="73"/>
                  </a:lnTo>
                  <a:lnTo>
                    <a:pt x="3061" y="78"/>
                  </a:lnTo>
                  <a:lnTo>
                    <a:pt x="3026" y="85"/>
                  </a:lnTo>
                  <a:lnTo>
                    <a:pt x="3026" y="85"/>
                  </a:lnTo>
                  <a:lnTo>
                    <a:pt x="3015" y="88"/>
                  </a:lnTo>
                  <a:lnTo>
                    <a:pt x="3004" y="92"/>
                  </a:lnTo>
                  <a:lnTo>
                    <a:pt x="2982" y="103"/>
                  </a:lnTo>
                  <a:lnTo>
                    <a:pt x="2961" y="115"/>
                  </a:lnTo>
                  <a:lnTo>
                    <a:pt x="2941" y="126"/>
                  </a:lnTo>
                  <a:lnTo>
                    <a:pt x="2941" y="126"/>
                  </a:lnTo>
                  <a:lnTo>
                    <a:pt x="2871" y="159"/>
                  </a:lnTo>
                  <a:lnTo>
                    <a:pt x="2801" y="190"/>
                  </a:lnTo>
                  <a:lnTo>
                    <a:pt x="2801" y="190"/>
                  </a:lnTo>
                  <a:lnTo>
                    <a:pt x="2729" y="223"/>
                  </a:lnTo>
                  <a:lnTo>
                    <a:pt x="2656" y="256"/>
                  </a:lnTo>
                  <a:lnTo>
                    <a:pt x="2656" y="256"/>
                  </a:lnTo>
                  <a:lnTo>
                    <a:pt x="2622" y="272"/>
                  </a:lnTo>
                  <a:lnTo>
                    <a:pt x="2588" y="290"/>
                  </a:lnTo>
                  <a:lnTo>
                    <a:pt x="2554" y="308"/>
                  </a:lnTo>
                  <a:lnTo>
                    <a:pt x="2520" y="324"/>
                  </a:lnTo>
                  <a:lnTo>
                    <a:pt x="2520" y="324"/>
                  </a:lnTo>
                  <a:lnTo>
                    <a:pt x="2498" y="333"/>
                  </a:lnTo>
                  <a:lnTo>
                    <a:pt x="2477" y="340"/>
                  </a:lnTo>
                  <a:lnTo>
                    <a:pt x="2457" y="347"/>
                  </a:lnTo>
                  <a:lnTo>
                    <a:pt x="2435" y="351"/>
                  </a:lnTo>
                  <a:lnTo>
                    <a:pt x="2413" y="354"/>
                  </a:lnTo>
                  <a:lnTo>
                    <a:pt x="2391" y="357"/>
                  </a:lnTo>
                  <a:lnTo>
                    <a:pt x="2346" y="359"/>
                  </a:lnTo>
                  <a:lnTo>
                    <a:pt x="2346" y="359"/>
                  </a:lnTo>
                  <a:lnTo>
                    <a:pt x="2322" y="361"/>
                  </a:lnTo>
                  <a:lnTo>
                    <a:pt x="2297" y="363"/>
                  </a:lnTo>
                  <a:lnTo>
                    <a:pt x="2249" y="371"/>
                  </a:lnTo>
                  <a:lnTo>
                    <a:pt x="2249" y="371"/>
                  </a:lnTo>
                  <a:lnTo>
                    <a:pt x="2177" y="382"/>
                  </a:lnTo>
                  <a:lnTo>
                    <a:pt x="2105" y="393"/>
                  </a:lnTo>
                  <a:lnTo>
                    <a:pt x="2034" y="407"/>
                  </a:lnTo>
                  <a:lnTo>
                    <a:pt x="1963" y="421"/>
                  </a:lnTo>
                  <a:lnTo>
                    <a:pt x="1963" y="421"/>
                  </a:lnTo>
                  <a:lnTo>
                    <a:pt x="1857" y="443"/>
                  </a:lnTo>
                  <a:lnTo>
                    <a:pt x="1804" y="455"/>
                  </a:lnTo>
                  <a:lnTo>
                    <a:pt x="1752" y="468"/>
                  </a:lnTo>
                  <a:lnTo>
                    <a:pt x="1752" y="468"/>
                  </a:lnTo>
                  <a:lnTo>
                    <a:pt x="1734" y="472"/>
                  </a:lnTo>
                  <a:lnTo>
                    <a:pt x="1718" y="475"/>
                  </a:lnTo>
                  <a:lnTo>
                    <a:pt x="1684" y="479"/>
                  </a:lnTo>
                  <a:lnTo>
                    <a:pt x="1615" y="483"/>
                  </a:lnTo>
                  <a:lnTo>
                    <a:pt x="1615" y="483"/>
                  </a:lnTo>
                  <a:lnTo>
                    <a:pt x="1574" y="487"/>
                  </a:lnTo>
                  <a:lnTo>
                    <a:pt x="1534" y="490"/>
                  </a:lnTo>
                  <a:lnTo>
                    <a:pt x="1492" y="497"/>
                  </a:lnTo>
                  <a:lnTo>
                    <a:pt x="1472" y="501"/>
                  </a:lnTo>
                  <a:lnTo>
                    <a:pt x="1453" y="506"/>
                  </a:lnTo>
                  <a:lnTo>
                    <a:pt x="1453" y="506"/>
                  </a:lnTo>
                  <a:lnTo>
                    <a:pt x="1438" y="509"/>
                  </a:lnTo>
                  <a:lnTo>
                    <a:pt x="1426" y="514"/>
                  </a:lnTo>
                  <a:lnTo>
                    <a:pt x="1399" y="527"/>
                  </a:lnTo>
                  <a:lnTo>
                    <a:pt x="1374" y="541"/>
                  </a:lnTo>
                  <a:lnTo>
                    <a:pt x="1349" y="555"/>
                  </a:lnTo>
                  <a:lnTo>
                    <a:pt x="1349" y="555"/>
                  </a:lnTo>
                  <a:lnTo>
                    <a:pt x="1322" y="570"/>
                  </a:lnTo>
                  <a:lnTo>
                    <a:pt x="1296" y="585"/>
                  </a:lnTo>
                  <a:lnTo>
                    <a:pt x="1240" y="613"/>
                  </a:lnTo>
                  <a:lnTo>
                    <a:pt x="1240" y="613"/>
                  </a:lnTo>
                  <a:lnTo>
                    <a:pt x="1175" y="644"/>
                  </a:lnTo>
                  <a:lnTo>
                    <a:pt x="1109" y="675"/>
                  </a:lnTo>
                  <a:lnTo>
                    <a:pt x="1044" y="706"/>
                  </a:lnTo>
                  <a:lnTo>
                    <a:pt x="978" y="738"/>
                  </a:lnTo>
                  <a:lnTo>
                    <a:pt x="978" y="738"/>
                  </a:lnTo>
                  <a:lnTo>
                    <a:pt x="953" y="751"/>
                  </a:lnTo>
                  <a:lnTo>
                    <a:pt x="927" y="765"/>
                  </a:lnTo>
                  <a:lnTo>
                    <a:pt x="876" y="796"/>
                  </a:lnTo>
                  <a:lnTo>
                    <a:pt x="777" y="860"/>
                  </a:lnTo>
                  <a:lnTo>
                    <a:pt x="777" y="860"/>
                  </a:lnTo>
                  <a:lnTo>
                    <a:pt x="613" y="962"/>
                  </a:lnTo>
                  <a:lnTo>
                    <a:pt x="613" y="962"/>
                  </a:lnTo>
                  <a:lnTo>
                    <a:pt x="610" y="964"/>
                  </a:lnTo>
                  <a:lnTo>
                    <a:pt x="609" y="967"/>
                  </a:lnTo>
                  <a:lnTo>
                    <a:pt x="610" y="971"/>
                  </a:lnTo>
                  <a:lnTo>
                    <a:pt x="611" y="973"/>
                  </a:lnTo>
                  <a:lnTo>
                    <a:pt x="611" y="973"/>
                  </a:lnTo>
                  <a:lnTo>
                    <a:pt x="690" y="1062"/>
                  </a:lnTo>
                  <a:lnTo>
                    <a:pt x="729" y="1106"/>
                  </a:lnTo>
                  <a:lnTo>
                    <a:pt x="765" y="1151"/>
                  </a:lnTo>
                  <a:lnTo>
                    <a:pt x="802" y="1196"/>
                  </a:lnTo>
                  <a:lnTo>
                    <a:pt x="837" y="1243"/>
                  </a:lnTo>
                  <a:lnTo>
                    <a:pt x="870" y="1291"/>
                  </a:lnTo>
                  <a:lnTo>
                    <a:pt x="901" y="1341"/>
                  </a:lnTo>
                  <a:lnTo>
                    <a:pt x="901" y="1341"/>
                  </a:lnTo>
                  <a:lnTo>
                    <a:pt x="942" y="1411"/>
                  </a:lnTo>
                  <a:lnTo>
                    <a:pt x="979" y="1481"/>
                  </a:lnTo>
                  <a:lnTo>
                    <a:pt x="1016" y="1554"/>
                  </a:lnTo>
                  <a:lnTo>
                    <a:pt x="1049" y="1628"/>
                  </a:lnTo>
                  <a:lnTo>
                    <a:pt x="1049" y="1628"/>
                  </a:lnTo>
                  <a:lnTo>
                    <a:pt x="1065" y="1667"/>
                  </a:lnTo>
                  <a:lnTo>
                    <a:pt x="1080" y="1707"/>
                  </a:lnTo>
                  <a:lnTo>
                    <a:pt x="1095" y="1747"/>
                  </a:lnTo>
                  <a:lnTo>
                    <a:pt x="1108" y="1789"/>
                  </a:lnTo>
                  <a:lnTo>
                    <a:pt x="1119" y="1830"/>
                  </a:lnTo>
                  <a:lnTo>
                    <a:pt x="1128" y="1873"/>
                  </a:lnTo>
                  <a:lnTo>
                    <a:pt x="1135" y="1915"/>
                  </a:lnTo>
                  <a:lnTo>
                    <a:pt x="1136" y="1936"/>
                  </a:lnTo>
                  <a:lnTo>
                    <a:pt x="1137" y="1958"/>
                  </a:lnTo>
                  <a:lnTo>
                    <a:pt x="1137" y="1958"/>
                  </a:lnTo>
                  <a:lnTo>
                    <a:pt x="1138" y="1991"/>
                  </a:lnTo>
                  <a:lnTo>
                    <a:pt x="1137" y="2023"/>
                  </a:lnTo>
                  <a:lnTo>
                    <a:pt x="1135" y="2089"/>
                  </a:lnTo>
                  <a:lnTo>
                    <a:pt x="1129" y="2154"/>
                  </a:lnTo>
                  <a:lnTo>
                    <a:pt x="1124" y="2219"/>
                  </a:lnTo>
                  <a:lnTo>
                    <a:pt x="1124" y="2219"/>
                  </a:lnTo>
                  <a:lnTo>
                    <a:pt x="1116" y="2302"/>
                  </a:lnTo>
                  <a:lnTo>
                    <a:pt x="1106" y="2384"/>
                  </a:lnTo>
                  <a:lnTo>
                    <a:pt x="1095" y="2466"/>
                  </a:lnTo>
                  <a:lnTo>
                    <a:pt x="1084" y="2548"/>
                  </a:lnTo>
                  <a:lnTo>
                    <a:pt x="1084" y="2548"/>
                  </a:lnTo>
                  <a:lnTo>
                    <a:pt x="1066" y="2668"/>
                  </a:lnTo>
                  <a:lnTo>
                    <a:pt x="1058" y="2727"/>
                  </a:lnTo>
                  <a:lnTo>
                    <a:pt x="1048" y="2787"/>
                  </a:lnTo>
                  <a:lnTo>
                    <a:pt x="1036" y="2847"/>
                  </a:lnTo>
                  <a:lnTo>
                    <a:pt x="1022" y="2906"/>
                  </a:lnTo>
                  <a:lnTo>
                    <a:pt x="1008" y="2964"/>
                  </a:lnTo>
                  <a:lnTo>
                    <a:pt x="991" y="3023"/>
                  </a:lnTo>
                  <a:lnTo>
                    <a:pt x="991" y="3023"/>
                  </a:lnTo>
                  <a:lnTo>
                    <a:pt x="967" y="3096"/>
                  </a:lnTo>
                  <a:lnTo>
                    <a:pt x="942" y="3170"/>
                  </a:lnTo>
                  <a:lnTo>
                    <a:pt x="915" y="3244"/>
                  </a:lnTo>
                  <a:lnTo>
                    <a:pt x="887" y="3317"/>
                  </a:lnTo>
                  <a:lnTo>
                    <a:pt x="887" y="3317"/>
                  </a:lnTo>
                  <a:lnTo>
                    <a:pt x="861" y="3386"/>
                  </a:lnTo>
                  <a:lnTo>
                    <a:pt x="833" y="3455"/>
                  </a:lnTo>
                  <a:lnTo>
                    <a:pt x="803" y="3525"/>
                  </a:lnTo>
                  <a:lnTo>
                    <a:pt x="788" y="3557"/>
                  </a:lnTo>
                  <a:lnTo>
                    <a:pt x="770" y="3592"/>
                  </a:lnTo>
                  <a:lnTo>
                    <a:pt x="770" y="3592"/>
                  </a:lnTo>
                  <a:lnTo>
                    <a:pt x="727" y="3671"/>
                  </a:lnTo>
                  <a:lnTo>
                    <a:pt x="706" y="3710"/>
                  </a:lnTo>
                  <a:lnTo>
                    <a:pt x="685" y="3750"/>
                  </a:lnTo>
                  <a:lnTo>
                    <a:pt x="685" y="3750"/>
                  </a:lnTo>
                  <a:lnTo>
                    <a:pt x="662" y="3794"/>
                  </a:lnTo>
                  <a:lnTo>
                    <a:pt x="649" y="3816"/>
                  </a:lnTo>
                  <a:lnTo>
                    <a:pt x="637" y="3837"/>
                  </a:lnTo>
                  <a:lnTo>
                    <a:pt x="623" y="3857"/>
                  </a:lnTo>
                  <a:lnTo>
                    <a:pt x="608" y="3878"/>
                  </a:lnTo>
                  <a:lnTo>
                    <a:pt x="592" y="3897"/>
                  </a:lnTo>
                  <a:lnTo>
                    <a:pt x="575" y="3914"/>
                  </a:lnTo>
                  <a:lnTo>
                    <a:pt x="575" y="3914"/>
                  </a:lnTo>
                  <a:lnTo>
                    <a:pt x="558" y="3929"/>
                  </a:lnTo>
                  <a:lnTo>
                    <a:pt x="541" y="3944"/>
                  </a:lnTo>
                  <a:lnTo>
                    <a:pt x="504" y="3973"/>
                  </a:lnTo>
                  <a:lnTo>
                    <a:pt x="466" y="4000"/>
                  </a:lnTo>
                  <a:lnTo>
                    <a:pt x="430" y="4028"/>
                  </a:lnTo>
                  <a:lnTo>
                    <a:pt x="430" y="4028"/>
                  </a:lnTo>
                  <a:lnTo>
                    <a:pt x="410" y="4045"/>
                  </a:lnTo>
                  <a:lnTo>
                    <a:pt x="390" y="4063"/>
                  </a:lnTo>
                  <a:lnTo>
                    <a:pt x="352" y="4101"/>
                  </a:lnTo>
                  <a:lnTo>
                    <a:pt x="352" y="4101"/>
                  </a:lnTo>
                  <a:lnTo>
                    <a:pt x="352" y="4101"/>
                  </a:lnTo>
                  <a:lnTo>
                    <a:pt x="363" y="4101"/>
                  </a:lnTo>
                  <a:lnTo>
                    <a:pt x="363" y="4101"/>
                  </a:lnTo>
                  <a:lnTo>
                    <a:pt x="334" y="4076"/>
                  </a:lnTo>
                  <a:lnTo>
                    <a:pt x="308" y="4049"/>
                  </a:lnTo>
                  <a:lnTo>
                    <a:pt x="281" y="4021"/>
                  </a:lnTo>
                  <a:lnTo>
                    <a:pt x="257" y="3992"/>
                  </a:lnTo>
                  <a:lnTo>
                    <a:pt x="257" y="3992"/>
                  </a:lnTo>
                  <a:lnTo>
                    <a:pt x="237" y="3966"/>
                  </a:lnTo>
                  <a:lnTo>
                    <a:pt x="218" y="3939"/>
                  </a:lnTo>
                  <a:lnTo>
                    <a:pt x="202" y="3910"/>
                  </a:lnTo>
                  <a:lnTo>
                    <a:pt x="185" y="3881"/>
                  </a:lnTo>
                  <a:lnTo>
                    <a:pt x="155" y="3822"/>
                  </a:lnTo>
                  <a:lnTo>
                    <a:pt x="126" y="3763"/>
                  </a:lnTo>
                  <a:lnTo>
                    <a:pt x="126" y="3763"/>
                  </a:lnTo>
                  <a:lnTo>
                    <a:pt x="111" y="3734"/>
                  </a:lnTo>
                  <a:lnTo>
                    <a:pt x="100" y="3704"/>
                  </a:lnTo>
                  <a:lnTo>
                    <a:pt x="88" y="3673"/>
                  </a:lnTo>
                  <a:lnTo>
                    <a:pt x="79" y="3643"/>
                  </a:lnTo>
                  <a:lnTo>
                    <a:pt x="71" y="3613"/>
                  </a:lnTo>
                  <a:lnTo>
                    <a:pt x="63" y="3581"/>
                  </a:lnTo>
                  <a:lnTo>
                    <a:pt x="49" y="3518"/>
                  </a:lnTo>
                  <a:lnTo>
                    <a:pt x="49" y="3518"/>
                  </a:lnTo>
                  <a:lnTo>
                    <a:pt x="30" y="3419"/>
                  </a:lnTo>
                  <a:lnTo>
                    <a:pt x="23" y="3368"/>
                  </a:lnTo>
                  <a:lnTo>
                    <a:pt x="15" y="3319"/>
                  </a:lnTo>
                  <a:lnTo>
                    <a:pt x="15" y="3319"/>
                  </a:lnTo>
                  <a:lnTo>
                    <a:pt x="14" y="3315"/>
                  </a:lnTo>
                  <a:lnTo>
                    <a:pt x="11" y="3314"/>
                  </a:lnTo>
                  <a:lnTo>
                    <a:pt x="9" y="3313"/>
                  </a:lnTo>
                  <a:lnTo>
                    <a:pt x="6" y="3313"/>
                  </a:lnTo>
                  <a:lnTo>
                    <a:pt x="4" y="3314"/>
                  </a:lnTo>
                  <a:lnTo>
                    <a:pt x="1" y="3317"/>
                  </a:lnTo>
                  <a:lnTo>
                    <a:pt x="0" y="3319"/>
                  </a:lnTo>
                  <a:lnTo>
                    <a:pt x="0" y="3323"/>
                  </a:lnTo>
                  <a:lnTo>
                    <a:pt x="0" y="3323"/>
                  </a:lnTo>
                  <a:lnTo>
                    <a:pt x="8" y="3372"/>
                  </a:lnTo>
                  <a:lnTo>
                    <a:pt x="16" y="3423"/>
                  </a:lnTo>
                  <a:lnTo>
                    <a:pt x="34" y="3522"/>
                  </a:lnTo>
                  <a:lnTo>
                    <a:pt x="34" y="3522"/>
                  </a:lnTo>
                  <a:lnTo>
                    <a:pt x="48" y="3586"/>
                  </a:lnTo>
                  <a:lnTo>
                    <a:pt x="57" y="3618"/>
                  </a:lnTo>
                  <a:lnTo>
                    <a:pt x="66" y="3649"/>
                  </a:lnTo>
                  <a:lnTo>
                    <a:pt x="74" y="3680"/>
                  </a:lnTo>
                  <a:lnTo>
                    <a:pt x="86" y="3711"/>
                  </a:lnTo>
                  <a:lnTo>
                    <a:pt x="98" y="3740"/>
                  </a:lnTo>
                  <a:lnTo>
                    <a:pt x="112" y="3771"/>
                  </a:lnTo>
                  <a:lnTo>
                    <a:pt x="112" y="3771"/>
                  </a:lnTo>
                  <a:lnTo>
                    <a:pt x="141" y="3827"/>
                  </a:lnTo>
                  <a:lnTo>
                    <a:pt x="170" y="3884"/>
                  </a:lnTo>
                  <a:lnTo>
                    <a:pt x="185" y="3912"/>
                  </a:lnTo>
                  <a:lnTo>
                    <a:pt x="202" y="3939"/>
                  </a:lnTo>
                  <a:lnTo>
                    <a:pt x="218" y="3966"/>
                  </a:lnTo>
                  <a:lnTo>
                    <a:pt x="237" y="3992"/>
                  </a:lnTo>
                  <a:lnTo>
                    <a:pt x="237" y="3992"/>
                  </a:lnTo>
                  <a:lnTo>
                    <a:pt x="264" y="4024"/>
                  </a:lnTo>
                  <a:lnTo>
                    <a:pt x="291" y="4054"/>
                  </a:lnTo>
                  <a:lnTo>
                    <a:pt x="320" y="4084"/>
                  </a:lnTo>
                  <a:lnTo>
                    <a:pt x="352" y="4111"/>
                  </a:lnTo>
                  <a:lnTo>
                    <a:pt x="352" y="4111"/>
                  </a:lnTo>
                  <a:lnTo>
                    <a:pt x="354" y="4112"/>
                  </a:lnTo>
                  <a:lnTo>
                    <a:pt x="357" y="4113"/>
                  </a:lnTo>
                  <a:lnTo>
                    <a:pt x="361" y="4113"/>
                  </a:lnTo>
                  <a:lnTo>
                    <a:pt x="363" y="4111"/>
                  </a:lnTo>
                  <a:lnTo>
                    <a:pt x="363" y="4111"/>
                  </a:lnTo>
                  <a:lnTo>
                    <a:pt x="387" y="4087"/>
                  </a:lnTo>
                  <a:lnTo>
                    <a:pt x="414" y="4064"/>
                  </a:lnTo>
                  <a:lnTo>
                    <a:pt x="440" y="4042"/>
                  </a:lnTo>
                  <a:lnTo>
                    <a:pt x="466" y="4020"/>
                  </a:lnTo>
                  <a:lnTo>
                    <a:pt x="521" y="3979"/>
                  </a:lnTo>
                  <a:lnTo>
                    <a:pt x="575" y="3934"/>
                  </a:lnTo>
                  <a:lnTo>
                    <a:pt x="575" y="3934"/>
                  </a:lnTo>
                  <a:lnTo>
                    <a:pt x="592" y="3919"/>
                  </a:lnTo>
                  <a:lnTo>
                    <a:pt x="608" y="3903"/>
                  </a:lnTo>
                  <a:lnTo>
                    <a:pt x="623" y="3885"/>
                  </a:lnTo>
                  <a:lnTo>
                    <a:pt x="635" y="3866"/>
                  </a:lnTo>
                  <a:lnTo>
                    <a:pt x="648" y="3847"/>
                  </a:lnTo>
                  <a:lnTo>
                    <a:pt x="661" y="3827"/>
                  </a:lnTo>
                  <a:lnTo>
                    <a:pt x="682" y="3787"/>
                  </a:lnTo>
                  <a:lnTo>
                    <a:pt x="682" y="3787"/>
                  </a:lnTo>
                  <a:lnTo>
                    <a:pt x="729" y="3700"/>
                  </a:lnTo>
                  <a:lnTo>
                    <a:pt x="775" y="3613"/>
                  </a:lnTo>
                  <a:lnTo>
                    <a:pt x="775" y="3613"/>
                  </a:lnTo>
                  <a:lnTo>
                    <a:pt x="793" y="3583"/>
                  </a:lnTo>
                  <a:lnTo>
                    <a:pt x="808" y="3551"/>
                  </a:lnTo>
                  <a:lnTo>
                    <a:pt x="822" y="3520"/>
                  </a:lnTo>
                  <a:lnTo>
                    <a:pt x="836" y="3488"/>
                  </a:lnTo>
                  <a:lnTo>
                    <a:pt x="862" y="3424"/>
                  </a:lnTo>
                  <a:lnTo>
                    <a:pt x="887" y="3360"/>
                  </a:lnTo>
                  <a:lnTo>
                    <a:pt x="887" y="3360"/>
                  </a:lnTo>
                  <a:lnTo>
                    <a:pt x="916" y="3284"/>
                  </a:lnTo>
                  <a:lnTo>
                    <a:pt x="944" y="3208"/>
                  </a:lnTo>
                  <a:lnTo>
                    <a:pt x="971" y="3133"/>
                  </a:lnTo>
                  <a:lnTo>
                    <a:pt x="996" y="3056"/>
                  </a:lnTo>
                  <a:lnTo>
                    <a:pt x="996" y="3056"/>
                  </a:lnTo>
                  <a:lnTo>
                    <a:pt x="1013" y="2999"/>
                  </a:lnTo>
                  <a:lnTo>
                    <a:pt x="1029" y="2941"/>
                  </a:lnTo>
                  <a:lnTo>
                    <a:pt x="1042" y="2883"/>
                  </a:lnTo>
                  <a:lnTo>
                    <a:pt x="1054" y="2825"/>
                  </a:lnTo>
                  <a:lnTo>
                    <a:pt x="1065" y="2767"/>
                  </a:lnTo>
                  <a:lnTo>
                    <a:pt x="1075" y="2708"/>
                  </a:lnTo>
                  <a:lnTo>
                    <a:pt x="1093" y="2589"/>
                  </a:lnTo>
                  <a:lnTo>
                    <a:pt x="1093" y="2589"/>
                  </a:lnTo>
                  <a:lnTo>
                    <a:pt x="1114" y="2441"/>
                  </a:lnTo>
                  <a:lnTo>
                    <a:pt x="1124" y="2366"/>
                  </a:lnTo>
                  <a:lnTo>
                    <a:pt x="1133" y="2292"/>
                  </a:lnTo>
                  <a:lnTo>
                    <a:pt x="1141" y="2216"/>
                  </a:lnTo>
                  <a:lnTo>
                    <a:pt x="1147" y="2142"/>
                  </a:lnTo>
                  <a:lnTo>
                    <a:pt x="1151" y="2066"/>
                  </a:lnTo>
                  <a:lnTo>
                    <a:pt x="1153" y="1992"/>
                  </a:lnTo>
                  <a:lnTo>
                    <a:pt x="1153" y="1992"/>
                  </a:lnTo>
                  <a:lnTo>
                    <a:pt x="1152" y="1953"/>
                  </a:lnTo>
                  <a:lnTo>
                    <a:pt x="1148" y="1915"/>
                  </a:lnTo>
                  <a:lnTo>
                    <a:pt x="1143" y="1878"/>
                  </a:lnTo>
                  <a:lnTo>
                    <a:pt x="1136" y="1841"/>
                  </a:lnTo>
                  <a:lnTo>
                    <a:pt x="1127" y="1804"/>
                  </a:lnTo>
                  <a:lnTo>
                    <a:pt x="1117" y="1767"/>
                  </a:lnTo>
                  <a:lnTo>
                    <a:pt x="1104" y="1731"/>
                  </a:lnTo>
                  <a:lnTo>
                    <a:pt x="1092" y="1694"/>
                  </a:lnTo>
                  <a:lnTo>
                    <a:pt x="1092" y="1694"/>
                  </a:lnTo>
                  <a:lnTo>
                    <a:pt x="1077" y="1655"/>
                  </a:lnTo>
                  <a:lnTo>
                    <a:pt x="1060" y="1616"/>
                  </a:lnTo>
                  <a:lnTo>
                    <a:pt x="1044" y="1578"/>
                  </a:lnTo>
                  <a:lnTo>
                    <a:pt x="1026" y="1541"/>
                  </a:lnTo>
                  <a:lnTo>
                    <a:pt x="1007" y="1503"/>
                  </a:lnTo>
                  <a:lnTo>
                    <a:pt x="988" y="1465"/>
                  </a:lnTo>
                  <a:lnTo>
                    <a:pt x="948" y="1391"/>
                  </a:lnTo>
                  <a:lnTo>
                    <a:pt x="948" y="1391"/>
                  </a:lnTo>
                  <a:lnTo>
                    <a:pt x="919" y="1340"/>
                  </a:lnTo>
                  <a:lnTo>
                    <a:pt x="887" y="1290"/>
                  </a:lnTo>
                  <a:lnTo>
                    <a:pt x="855" y="1241"/>
                  </a:lnTo>
                  <a:lnTo>
                    <a:pt x="837" y="1218"/>
                  </a:lnTo>
                  <a:lnTo>
                    <a:pt x="819" y="1194"/>
                  </a:lnTo>
                  <a:lnTo>
                    <a:pt x="819" y="1194"/>
                  </a:lnTo>
                  <a:lnTo>
                    <a:pt x="775" y="1140"/>
                  </a:lnTo>
                  <a:lnTo>
                    <a:pt x="730" y="1085"/>
                  </a:lnTo>
                  <a:lnTo>
                    <a:pt x="685" y="1033"/>
                  </a:lnTo>
                  <a:lnTo>
                    <a:pt x="638" y="980"/>
                  </a:lnTo>
                  <a:lnTo>
                    <a:pt x="638" y="980"/>
                  </a:lnTo>
                  <a:lnTo>
                    <a:pt x="621" y="963"/>
                  </a:lnTo>
                  <a:lnTo>
                    <a:pt x="621" y="963"/>
                  </a:lnTo>
                  <a:lnTo>
                    <a:pt x="620" y="975"/>
                  </a:lnTo>
                  <a:lnTo>
                    <a:pt x="620" y="975"/>
                  </a:lnTo>
                  <a:lnTo>
                    <a:pt x="724" y="909"/>
                  </a:lnTo>
                  <a:lnTo>
                    <a:pt x="827" y="845"/>
                  </a:lnTo>
                  <a:lnTo>
                    <a:pt x="879" y="812"/>
                  </a:lnTo>
                  <a:lnTo>
                    <a:pt x="932" y="782"/>
                  </a:lnTo>
                  <a:lnTo>
                    <a:pt x="986" y="753"/>
                  </a:lnTo>
                  <a:lnTo>
                    <a:pt x="1040" y="725"/>
                  </a:lnTo>
                  <a:lnTo>
                    <a:pt x="1040" y="725"/>
                  </a:lnTo>
                  <a:lnTo>
                    <a:pt x="1184" y="657"/>
                  </a:lnTo>
                  <a:lnTo>
                    <a:pt x="1256" y="622"/>
                  </a:lnTo>
                  <a:lnTo>
                    <a:pt x="1327" y="585"/>
                  </a:lnTo>
                  <a:lnTo>
                    <a:pt x="1327" y="585"/>
                  </a:lnTo>
                  <a:lnTo>
                    <a:pt x="1356" y="569"/>
                  </a:lnTo>
                  <a:lnTo>
                    <a:pt x="1384" y="552"/>
                  </a:lnTo>
                  <a:lnTo>
                    <a:pt x="1413" y="536"/>
                  </a:lnTo>
                  <a:lnTo>
                    <a:pt x="1429" y="530"/>
                  </a:lnTo>
                  <a:lnTo>
                    <a:pt x="1445" y="525"/>
                  </a:lnTo>
                  <a:lnTo>
                    <a:pt x="1445" y="525"/>
                  </a:lnTo>
                  <a:lnTo>
                    <a:pt x="1466" y="518"/>
                  </a:lnTo>
                  <a:lnTo>
                    <a:pt x="1486" y="513"/>
                  </a:lnTo>
                  <a:lnTo>
                    <a:pt x="1508" y="509"/>
                  </a:lnTo>
                  <a:lnTo>
                    <a:pt x="1529" y="507"/>
                  </a:lnTo>
                  <a:lnTo>
                    <a:pt x="1572" y="502"/>
                  </a:lnTo>
                  <a:lnTo>
                    <a:pt x="1615" y="498"/>
                  </a:lnTo>
                  <a:lnTo>
                    <a:pt x="1615" y="498"/>
                  </a:lnTo>
                  <a:lnTo>
                    <a:pt x="1683" y="494"/>
                  </a:lnTo>
                  <a:lnTo>
                    <a:pt x="1717" y="490"/>
                  </a:lnTo>
                  <a:lnTo>
                    <a:pt x="1733" y="488"/>
                  </a:lnTo>
                  <a:lnTo>
                    <a:pt x="1750" y="484"/>
                  </a:lnTo>
                  <a:lnTo>
                    <a:pt x="1750" y="484"/>
                  </a:lnTo>
                  <a:lnTo>
                    <a:pt x="1829" y="465"/>
                  </a:lnTo>
                  <a:lnTo>
                    <a:pt x="1829" y="465"/>
                  </a:lnTo>
                  <a:lnTo>
                    <a:pt x="1897" y="450"/>
                  </a:lnTo>
                  <a:lnTo>
                    <a:pt x="1965" y="436"/>
                  </a:lnTo>
                  <a:lnTo>
                    <a:pt x="2103" y="410"/>
                  </a:lnTo>
                  <a:lnTo>
                    <a:pt x="2103" y="410"/>
                  </a:lnTo>
                  <a:lnTo>
                    <a:pt x="2163" y="398"/>
                  </a:lnTo>
                  <a:lnTo>
                    <a:pt x="2224" y="388"/>
                  </a:lnTo>
                  <a:lnTo>
                    <a:pt x="2285" y="380"/>
                  </a:lnTo>
                  <a:lnTo>
                    <a:pt x="2316" y="377"/>
                  </a:lnTo>
                  <a:lnTo>
                    <a:pt x="2346" y="375"/>
                  </a:lnTo>
                  <a:lnTo>
                    <a:pt x="2346" y="375"/>
                  </a:lnTo>
                  <a:lnTo>
                    <a:pt x="2387" y="372"/>
                  </a:lnTo>
                  <a:lnTo>
                    <a:pt x="2408" y="371"/>
                  </a:lnTo>
                  <a:lnTo>
                    <a:pt x="2426" y="367"/>
                  </a:lnTo>
                  <a:lnTo>
                    <a:pt x="2447" y="364"/>
                  </a:lnTo>
                  <a:lnTo>
                    <a:pt x="2466" y="359"/>
                  </a:lnTo>
                  <a:lnTo>
                    <a:pt x="2486" y="354"/>
                  </a:lnTo>
                  <a:lnTo>
                    <a:pt x="2506" y="347"/>
                  </a:lnTo>
                  <a:lnTo>
                    <a:pt x="2506" y="347"/>
                  </a:lnTo>
                  <a:lnTo>
                    <a:pt x="2541" y="330"/>
                  </a:lnTo>
                  <a:lnTo>
                    <a:pt x="2575" y="313"/>
                  </a:lnTo>
                  <a:lnTo>
                    <a:pt x="2609" y="295"/>
                  </a:lnTo>
                  <a:lnTo>
                    <a:pt x="2645" y="277"/>
                  </a:lnTo>
                  <a:lnTo>
                    <a:pt x="2645" y="277"/>
                  </a:lnTo>
                  <a:lnTo>
                    <a:pt x="2709" y="248"/>
                  </a:lnTo>
                  <a:lnTo>
                    <a:pt x="2773" y="219"/>
                  </a:lnTo>
                  <a:lnTo>
                    <a:pt x="2839" y="190"/>
                  </a:lnTo>
                  <a:lnTo>
                    <a:pt x="2903" y="160"/>
                  </a:lnTo>
                  <a:lnTo>
                    <a:pt x="2903" y="160"/>
                  </a:lnTo>
                  <a:lnTo>
                    <a:pt x="2951" y="138"/>
                  </a:lnTo>
                  <a:lnTo>
                    <a:pt x="2974" y="126"/>
                  </a:lnTo>
                  <a:lnTo>
                    <a:pt x="2996" y="112"/>
                  </a:lnTo>
                  <a:lnTo>
                    <a:pt x="2996" y="112"/>
                  </a:lnTo>
                  <a:lnTo>
                    <a:pt x="3008" y="107"/>
                  </a:lnTo>
                  <a:lnTo>
                    <a:pt x="3019" y="102"/>
                  </a:lnTo>
                  <a:lnTo>
                    <a:pt x="3032" y="98"/>
                  </a:lnTo>
                  <a:lnTo>
                    <a:pt x="3044" y="96"/>
                  </a:lnTo>
                  <a:lnTo>
                    <a:pt x="3071" y="92"/>
                  </a:lnTo>
                  <a:lnTo>
                    <a:pt x="3096" y="90"/>
                  </a:lnTo>
                  <a:lnTo>
                    <a:pt x="3096" y="90"/>
                  </a:lnTo>
                  <a:lnTo>
                    <a:pt x="3127" y="86"/>
                  </a:lnTo>
                  <a:lnTo>
                    <a:pt x="3160" y="85"/>
                  </a:lnTo>
                  <a:lnTo>
                    <a:pt x="3224" y="82"/>
                  </a:lnTo>
                  <a:lnTo>
                    <a:pt x="3352" y="81"/>
                  </a:lnTo>
                  <a:lnTo>
                    <a:pt x="3352" y="81"/>
                  </a:lnTo>
                  <a:lnTo>
                    <a:pt x="3376" y="81"/>
                  </a:lnTo>
                  <a:lnTo>
                    <a:pt x="3400" y="80"/>
                  </a:lnTo>
                  <a:lnTo>
                    <a:pt x="3422" y="77"/>
                  </a:lnTo>
                  <a:lnTo>
                    <a:pt x="3435" y="74"/>
                  </a:lnTo>
                  <a:lnTo>
                    <a:pt x="3446" y="71"/>
                  </a:lnTo>
                  <a:lnTo>
                    <a:pt x="3446" y="71"/>
                  </a:lnTo>
                  <a:lnTo>
                    <a:pt x="3459" y="66"/>
                  </a:lnTo>
                  <a:lnTo>
                    <a:pt x="3471" y="61"/>
                  </a:lnTo>
                  <a:lnTo>
                    <a:pt x="3483" y="54"/>
                  </a:lnTo>
                  <a:lnTo>
                    <a:pt x="3494" y="47"/>
                  </a:lnTo>
                  <a:lnTo>
                    <a:pt x="3517" y="30"/>
                  </a:lnTo>
                  <a:lnTo>
                    <a:pt x="3537" y="13"/>
                  </a:lnTo>
                  <a:lnTo>
                    <a:pt x="3537" y="13"/>
                  </a:lnTo>
                  <a:lnTo>
                    <a:pt x="3539" y="10"/>
                  </a:lnTo>
                  <a:lnTo>
                    <a:pt x="3539" y="6"/>
                  </a:lnTo>
                  <a:lnTo>
                    <a:pt x="3538" y="4"/>
                  </a:lnTo>
                  <a:lnTo>
                    <a:pt x="3537" y="1"/>
                  </a:lnTo>
                  <a:lnTo>
                    <a:pt x="3534" y="0"/>
                  </a:lnTo>
                  <a:lnTo>
                    <a:pt x="3532" y="0"/>
                  </a:lnTo>
                  <a:lnTo>
                    <a:pt x="3529" y="0"/>
                  </a:lnTo>
                  <a:lnTo>
                    <a:pt x="3527" y="1"/>
                  </a:lnTo>
                  <a:lnTo>
                    <a:pt x="35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8" name="Freeform 147">
              <a:extLst>
                <a:ext uri="{FF2B5EF4-FFF2-40B4-BE49-F238E27FC236}">
                  <a16:creationId xmlns:a16="http://schemas.microsoft.com/office/drawing/2014/main" id="{BFC5743F-F13A-F603-0D3E-4CE10EDB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" y="1209"/>
              <a:ext cx="533" cy="255"/>
            </a:xfrm>
            <a:custGeom>
              <a:avLst/>
              <a:gdLst>
                <a:gd name="T0" fmla="*/ 1584 w 1597"/>
                <a:gd name="T1" fmla="*/ 2 h 765"/>
                <a:gd name="T2" fmla="*/ 1534 w 1597"/>
                <a:gd name="T3" fmla="*/ 48 h 765"/>
                <a:gd name="T4" fmla="*/ 1481 w 1597"/>
                <a:gd name="T5" fmla="*/ 92 h 765"/>
                <a:gd name="T6" fmla="*/ 1371 w 1597"/>
                <a:gd name="T7" fmla="*/ 171 h 765"/>
                <a:gd name="T8" fmla="*/ 1336 w 1597"/>
                <a:gd name="T9" fmla="*/ 195 h 765"/>
                <a:gd name="T10" fmla="*/ 1225 w 1597"/>
                <a:gd name="T11" fmla="*/ 259 h 765"/>
                <a:gd name="T12" fmla="*/ 1171 w 1597"/>
                <a:gd name="T13" fmla="*/ 293 h 765"/>
                <a:gd name="T14" fmla="*/ 1138 w 1597"/>
                <a:gd name="T15" fmla="*/ 320 h 765"/>
                <a:gd name="T16" fmla="*/ 1107 w 1597"/>
                <a:gd name="T17" fmla="*/ 349 h 765"/>
                <a:gd name="T18" fmla="*/ 1092 w 1597"/>
                <a:gd name="T19" fmla="*/ 365 h 765"/>
                <a:gd name="T20" fmla="*/ 1035 w 1597"/>
                <a:gd name="T21" fmla="*/ 428 h 765"/>
                <a:gd name="T22" fmla="*/ 973 w 1597"/>
                <a:gd name="T23" fmla="*/ 488 h 765"/>
                <a:gd name="T24" fmla="*/ 909 w 1597"/>
                <a:gd name="T25" fmla="*/ 542 h 765"/>
                <a:gd name="T26" fmla="*/ 841 w 1597"/>
                <a:gd name="T27" fmla="*/ 595 h 765"/>
                <a:gd name="T28" fmla="*/ 823 w 1597"/>
                <a:gd name="T29" fmla="*/ 607 h 765"/>
                <a:gd name="T30" fmla="*/ 785 w 1597"/>
                <a:gd name="T31" fmla="*/ 630 h 765"/>
                <a:gd name="T32" fmla="*/ 746 w 1597"/>
                <a:gd name="T33" fmla="*/ 650 h 765"/>
                <a:gd name="T34" fmla="*/ 686 w 1597"/>
                <a:gd name="T35" fmla="*/ 673 h 765"/>
                <a:gd name="T36" fmla="*/ 601 w 1597"/>
                <a:gd name="T37" fmla="*/ 696 h 765"/>
                <a:gd name="T38" fmla="*/ 516 w 1597"/>
                <a:gd name="T39" fmla="*/ 712 h 765"/>
                <a:gd name="T40" fmla="*/ 449 w 1597"/>
                <a:gd name="T41" fmla="*/ 722 h 765"/>
                <a:gd name="T42" fmla="*/ 316 w 1597"/>
                <a:gd name="T43" fmla="*/ 738 h 765"/>
                <a:gd name="T44" fmla="*/ 250 w 1597"/>
                <a:gd name="T45" fmla="*/ 745 h 765"/>
                <a:gd name="T46" fmla="*/ 159 w 1597"/>
                <a:gd name="T47" fmla="*/ 748 h 765"/>
                <a:gd name="T48" fmla="*/ 100 w 1597"/>
                <a:gd name="T49" fmla="*/ 747 h 765"/>
                <a:gd name="T50" fmla="*/ 39 w 1597"/>
                <a:gd name="T51" fmla="*/ 742 h 765"/>
                <a:gd name="T52" fmla="*/ 10 w 1597"/>
                <a:gd name="T53" fmla="*/ 737 h 765"/>
                <a:gd name="T54" fmla="*/ 4 w 1597"/>
                <a:gd name="T55" fmla="*/ 738 h 765"/>
                <a:gd name="T56" fmla="*/ 1 w 1597"/>
                <a:gd name="T57" fmla="*/ 743 h 765"/>
                <a:gd name="T58" fmla="*/ 1 w 1597"/>
                <a:gd name="T59" fmla="*/ 748 h 765"/>
                <a:gd name="T60" fmla="*/ 6 w 1597"/>
                <a:gd name="T61" fmla="*/ 752 h 765"/>
                <a:gd name="T62" fmla="*/ 30 w 1597"/>
                <a:gd name="T63" fmla="*/ 756 h 765"/>
                <a:gd name="T64" fmla="*/ 78 w 1597"/>
                <a:gd name="T65" fmla="*/ 761 h 765"/>
                <a:gd name="T66" fmla="*/ 151 w 1597"/>
                <a:gd name="T67" fmla="*/ 765 h 765"/>
                <a:gd name="T68" fmla="*/ 250 w 1597"/>
                <a:gd name="T69" fmla="*/ 760 h 765"/>
                <a:gd name="T70" fmla="*/ 348 w 1597"/>
                <a:gd name="T71" fmla="*/ 751 h 765"/>
                <a:gd name="T72" fmla="*/ 396 w 1597"/>
                <a:gd name="T73" fmla="*/ 745 h 765"/>
                <a:gd name="T74" fmla="*/ 541 w 1597"/>
                <a:gd name="T75" fmla="*/ 725 h 765"/>
                <a:gd name="T76" fmla="*/ 637 w 1597"/>
                <a:gd name="T77" fmla="*/ 704 h 765"/>
                <a:gd name="T78" fmla="*/ 707 w 1597"/>
                <a:gd name="T79" fmla="*/ 683 h 765"/>
                <a:gd name="T80" fmla="*/ 751 w 1597"/>
                <a:gd name="T81" fmla="*/ 664 h 765"/>
                <a:gd name="T82" fmla="*/ 774 w 1597"/>
                <a:gd name="T83" fmla="*/ 654 h 765"/>
                <a:gd name="T84" fmla="*/ 832 w 1597"/>
                <a:gd name="T85" fmla="*/ 620 h 765"/>
                <a:gd name="T86" fmla="*/ 887 w 1597"/>
                <a:gd name="T87" fmla="*/ 580 h 765"/>
                <a:gd name="T88" fmla="*/ 940 w 1597"/>
                <a:gd name="T89" fmla="*/ 535 h 765"/>
                <a:gd name="T90" fmla="*/ 992 w 1597"/>
                <a:gd name="T91" fmla="*/ 491 h 765"/>
                <a:gd name="T92" fmla="*/ 1065 w 1597"/>
                <a:gd name="T93" fmla="*/ 422 h 765"/>
                <a:gd name="T94" fmla="*/ 1083 w 1597"/>
                <a:gd name="T95" fmla="*/ 402 h 765"/>
                <a:gd name="T96" fmla="*/ 1117 w 1597"/>
                <a:gd name="T97" fmla="*/ 360 h 765"/>
                <a:gd name="T98" fmla="*/ 1136 w 1597"/>
                <a:gd name="T99" fmla="*/ 341 h 765"/>
                <a:gd name="T100" fmla="*/ 1173 w 1597"/>
                <a:gd name="T101" fmla="*/ 309 h 765"/>
                <a:gd name="T102" fmla="*/ 1215 w 1597"/>
                <a:gd name="T103" fmla="*/ 281 h 765"/>
                <a:gd name="T104" fmla="*/ 1303 w 1597"/>
                <a:gd name="T105" fmla="*/ 232 h 765"/>
                <a:gd name="T106" fmla="*/ 1325 w 1597"/>
                <a:gd name="T107" fmla="*/ 220 h 765"/>
                <a:gd name="T108" fmla="*/ 1385 w 1597"/>
                <a:gd name="T109" fmla="*/ 181 h 765"/>
                <a:gd name="T110" fmla="*/ 1462 w 1597"/>
                <a:gd name="T111" fmla="*/ 123 h 765"/>
                <a:gd name="T112" fmla="*/ 1530 w 1597"/>
                <a:gd name="T113" fmla="*/ 70 h 765"/>
                <a:gd name="T114" fmla="*/ 1594 w 1597"/>
                <a:gd name="T115" fmla="*/ 12 h 765"/>
                <a:gd name="T116" fmla="*/ 1597 w 1597"/>
                <a:gd name="T117" fmla="*/ 10 h 765"/>
                <a:gd name="T118" fmla="*/ 1597 w 1597"/>
                <a:gd name="T119" fmla="*/ 5 h 765"/>
                <a:gd name="T120" fmla="*/ 1593 w 1597"/>
                <a:gd name="T121" fmla="*/ 1 h 765"/>
                <a:gd name="T122" fmla="*/ 1587 w 1597"/>
                <a:gd name="T123" fmla="*/ 1 h 765"/>
                <a:gd name="T124" fmla="*/ 1584 w 1597"/>
                <a:gd name="T125" fmla="*/ 2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97" h="765">
                  <a:moveTo>
                    <a:pt x="1584" y="2"/>
                  </a:moveTo>
                  <a:lnTo>
                    <a:pt x="1584" y="2"/>
                  </a:lnTo>
                  <a:lnTo>
                    <a:pt x="1560" y="25"/>
                  </a:lnTo>
                  <a:lnTo>
                    <a:pt x="1534" y="48"/>
                  </a:lnTo>
                  <a:lnTo>
                    <a:pt x="1509" y="70"/>
                  </a:lnTo>
                  <a:lnTo>
                    <a:pt x="1481" y="92"/>
                  </a:lnTo>
                  <a:lnTo>
                    <a:pt x="1427" y="132"/>
                  </a:lnTo>
                  <a:lnTo>
                    <a:pt x="1371" y="171"/>
                  </a:lnTo>
                  <a:lnTo>
                    <a:pt x="1371" y="171"/>
                  </a:lnTo>
                  <a:lnTo>
                    <a:pt x="1336" y="195"/>
                  </a:lnTo>
                  <a:lnTo>
                    <a:pt x="1300" y="217"/>
                  </a:lnTo>
                  <a:lnTo>
                    <a:pt x="1225" y="259"/>
                  </a:lnTo>
                  <a:lnTo>
                    <a:pt x="1189" y="282"/>
                  </a:lnTo>
                  <a:lnTo>
                    <a:pt x="1171" y="293"/>
                  </a:lnTo>
                  <a:lnTo>
                    <a:pt x="1155" y="306"/>
                  </a:lnTo>
                  <a:lnTo>
                    <a:pt x="1138" y="320"/>
                  </a:lnTo>
                  <a:lnTo>
                    <a:pt x="1122" y="334"/>
                  </a:lnTo>
                  <a:lnTo>
                    <a:pt x="1107" y="349"/>
                  </a:lnTo>
                  <a:lnTo>
                    <a:pt x="1092" y="365"/>
                  </a:lnTo>
                  <a:lnTo>
                    <a:pt x="1092" y="365"/>
                  </a:lnTo>
                  <a:lnTo>
                    <a:pt x="1064" y="398"/>
                  </a:lnTo>
                  <a:lnTo>
                    <a:pt x="1035" y="428"/>
                  </a:lnTo>
                  <a:lnTo>
                    <a:pt x="1005" y="459"/>
                  </a:lnTo>
                  <a:lnTo>
                    <a:pt x="973" y="488"/>
                  </a:lnTo>
                  <a:lnTo>
                    <a:pt x="942" y="515"/>
                  </a:lnTo>
                  <a:lnTo>
                    <a:pt x="909" y="542"/>
                  </a:lnTo>
                  <a:lnTo>
                    <a:pt x="875" y="568"/>
                  </a:lnTo>
                  <a:lnTo>
                    <a:pt x="841" y="595"/>
                  </a:lnTo>
                  <a:lnTo>
                    <a:pt x="841" y="595"/>
                  </a:lnTo>
                  <a:lnTo>
                    <a:pt x="823" y="607"/>
                  </a:lnTo>
                  <a:lnTo>
                    <a:pt x="804" y="619"/>
                  </a:lnTo>
                  <a:lnTo>
                    <a:pt x="785" y="630"/>
                  </a:lnTo>
                  <a:lnTo>
                    <a:pt x="766" y="640"/>
                  </a:lnTo>
                  <a:lnTo>
                    <a:pt x="746" y="650"/>
                  </a:lnTo>
                  <a:lnTo>
                    <a:pt x="726" y="658"/>
                  </a:lnTo>
                  <a:lnTo>
                    <a:pt x="686" y="673"/>
                  </a:lnTo>
                  <a:lnTo>
                    <a:pt x="644" y="685"/>
                  </a:lnTo>
                  <a:lnTo>
                    <a:pt x="601" y="696"/>
                  </a:lnTo>
                  <a:lnTo>
                    <a:pt x="558" y="704"/>
                  </a:lnTo>
                  <a:lnTo>
                    <a:pt x="516" y="712"/>
                  </a:lnTo>
                  <a:lnTo>
                    <a:pt x="516" y="712"/>
                  </a:lnTo>
                  <a:lnTo>
                    <a:pt x="449" y="722"/>
                  </a:lnTo>
                  <a:lnTo>
                    <a:pt x="382" y="731"/>
                  </a:lnTo>
                  <a:lnTo>
                    <a:pt x="316" y="738"/>
                  </a:lnTo>
                  <a:lnTo>
                    <a:pt x="250" y="745"/>
                  </a:lnTo>
                  <a:lnTo>
                    <a:pt x="250" y="745"/>
                  </a:lnTo>
                  <a:lnTo>
                    <a:pt x="189" y="747"/>
                  </a:lnTo>
                  <a:lnTo>
                    <a:pt x="159" y="748"/>
                  </a:lnTo>
                  <a:lnTo>
                    <a:pt x="129" y="748"/>
                  </a:lnTo>
                  <a:lnTo>
                    <a:pt x="100" y="747"/>
                  </a:lnTo>
                  <a:lnTo>
                    <a:pt x="69" y="746"/>
                  </a:lnTo>
                  <a:lnTo>
                    <a:pt x="39" y="742"/>
                  </a:lnTo>
                  <a:lnTo>
                    <a:pt x="10" y="737"/>
                  </a:lnTo>
                  <a:lnTo>
                    <a:pt x="10" y="737"/>
                  </a:lnTo>
                  <a:lnTo>
                    <a:pt x="6" y="737"/>
                  </a:lnTo>
                  <a:lnTo>
                    <a:pt x="4" y="738"/>
                  </a:lnTo>
                  <a:lnTo>
                    <a:pt x="3" y="741"/>
                  </a:lnTo>
                  <a:lnTo>
                    <a:pt x="1" y="743"/>
                  </a:lnTo>
                  <a:lnTo>
                    <a:pt x="0" y="746"/>
                  </a:lnTo>
                  <a:lnTo>
                    <a:pt x="1" y="748"/>
                  </a:lnTo>
                  <a:lnTo>
                    <a:pt x="3" y="751"/>
                  </a:lnTo>
                  <a:lnTo>
                    <a:pt x="6" y="752"/>
                  </a:lnTo>
                  <a:lnTo>
                    <a:pt x="6" y="752"/>
                  </a:lnTo>
                  <a:lnTo>
                    <a:pt x="30" y="756"/>
                  </a:lnTo>
                  <a:lnTo>
                    <a:pt x="54" y="759"/>
                  </a:lnTo>
                  <a:lnTo>
                    <a:pt x="78" y="761"/>
                  </a:lnTo>
                  <a:lnTo>
                    <a:pt x="103" y="764"/>
                  </a:lnTo>
                  <a:lnTo>
                    <a:pt x="151" y="765"/>
                  </a:lnTo>
                  <a:lnTo>
                    <a:pt x="200" y="764"/>
                  </a:lnTo>
                  <a:lnTo>
                    <a:pt x="250" y="760"/>
                  </a:lnTo>
                  <a:lnTo>
                    <a:pt x="299" y="756"/>
                  </a:lnTo>
                  <a:lnTo>
                    <a:pt x="348" y="751"/>
                  </a:lnTo>
                  <a:lnTo>
                    <a:pt x="396" y="745"/>
                  </a:lnTo>
                  <a:lnTo>
                    <a:pt x="396" y="745"/>
                  </a:lnTo>
                  <a:lnTo>
                    <a:pt x="493" y="732"/>
                  </a:lnTo>
                  <a:lnTo>
                    <a:pt x="541" y="725"/>
                  </a:lnTo>
                  <a:lnTo>
                    <a:pt x="589" y="714"/>
                  </a:lnTo>
                  <a:lnTo>
                    <a:pt x="637" y="704"/>
                  </a:lnTo>
                  <a:lnTo>
                    <a:pt x="683" y="690"/>
                  </a:lnTo>
                  <a:lnTo>
                    <a:pt x="707" y="683"/>
                  </a:lnTo>
                  <a:lnTo>
                    <a:pt x="730" y="674"/>
                  </a:lnTo>
                  <a:lnTo>
                    <a:pt x="751" y="664"/>
                  </a:lnTo>
                  <a:lnTo>
                    <a:pt x="774" y="654"/>
                  </a:lnTo>
                  <a:lnTo>
                    <a:pt x="774" y="654"/>
                  </a:lnTo>
                  <a:lnTo>
                    <a:pt x="803" y="638"/>
                  </a:lnTo>
                  <a:lnTo>
                    <a:pt x="832" y="620"/>
                  </a:lnTo>
                  <a:lnTo>
                    <a:pt x="860" y="600"/>
                  </a:lnTo>
                  <a:lnTo>
                    <a:pt x="887" y="580"/>
                  </a:lnTo>
                  <a:lnTo>
                    <a:pt x="914" y="558"/>
                  </a:lnTo>
                  <a:lnTo>
                    <a:pt x="940" y="535"/>
                  </a:lnTo>
                  <a:lnTo>
                    <a:pt x="992" y="491"/>
                  </a:lnTo>
                  <a:lnTo>
                    <a:pt x="992" y="491"/>
                  </a:lnTo>
                  <a:lnTo>
                    <a:pt x="1030" y="457"/>
                  </a:lnTo>
                  <a:lnTo>
                    <a:pt x="1065" y="422"/>
                  </a:lnTo>
                  <a:lnTo>
                    <a:pt x="1065" y="422"/>
                  </a:lnTo>
                  <a:lnTo>
                    <a:pt x="1083" y="402"/>
                  </a:lnTo>
                  <a:lnTo>
                    <a:pt x="1099" y="380"/>
                  </a:lnTo>
                  <a:lnTo>
                    <a:pt x="1117" y="360"/>
                  </a:lnTo>
                  <a:lnTo>
                    <a:pt x="1136" y="341"/>
                  </a:lnTo>
                  <a:lnTo>
                    <a:pt x="1136" y="341"/>
                  </a:lnTo>
                  <a:lnTo>
                    <a:pt x="1155" y="325"/>
                  </a:lnTo>
                  <a:lnTo>
                    <a:pt x="1173" y="309"/>
                  </a:lnTo>
                  <a:lnTo>
                    <a:pt x="1195" y="295"/>
                  </a:lnTo>
                  <a:lnTo>
                    <a:pt x="1215" y="281"/>
                  </a:lnTo>
                  <a:lnTo>
                    <a:pt x="1259" y="256"/>
                  </a:lnTo>
                  <a:lnTo>
                    <a:pt x="1303" y="232"/>
                  </a:lnTo>
                  <a:lnTo>
                    <a:pt x="1303" y="232"/>
                  </a:lnTo>
                  <a:lnTo>
                    <a:pt x="1325" y="220"/>
                  </a:lnTo>
                  <a:lnTo>
                    <a:pt x="1345" y="208"/>
                  </a:lnTo>
                  <a:lnTo>
                    <a:pt x="1385" y="181"/>
                  </a:lnTo>
                  <a:lnTo>
                    <a:pt x="1424" y="152"/>
                  </a:lnTo>
                  <a:lnTo>
                    <a:pt x="1462" y="123"/>
                  </a:lnTo>
                  <a:lnTo>
                    <a:pt x="1462" y="123"/>
                  </a:lnTo>
                  <a:lnTo>
                    <a:pt x="1530" y="70"/>
                  </a:lnTo>
                  <a:lnTo>
                    <a:pt x="1563" y="43"/>
                  </a:lnTo>
                  <a:lnTo>
                    <a:pt x="1594" y="12"/>
                  </a:lnTo>
                  <a:lnTo>
                    <a:pt x="1594" y="12"/>
                  </a:lnTo>
                  <a:lnTo>
                    <a:pt x="1597" y="10"/>
                  </a:lnTo>
                  <a:lnTo>
                    <a:pt x="1597" y="7"/>
                  </a:lnTo>
                  <a:lnTo>
                    <a:pt x="1597" y="5"/>
                  </a:lnTo>
                  <a:lnTo>
                    <a:pt x="1594" y="2"/>
                  </a:lnTo>
                  <a:lnTo>
                    <a:pt x="1593" y="1"/>
                  </a:lnTo>
                  <a:lnTo>
                    <a:pt x="1589" y="0"/>
                  </a:lnTo>
                  <a:lnTo>
                    <a:pt x="1587" y="1"/>
                  </a:lnTo>
                  <a:lnTo>
                    <a:pt x="1584" y="2"/>
                  </a:lnTo>
                  <a:lnTo>
                    <a:pt x="158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9" name="Freeform 148">
              <a:extLst>
                <a:ext uri="{FF2B5EF4-FFF2-40B4-BE49-F238E27FC236}">
                  <a16:creationId xmlns:a16="http://schemas.microsoft.com/office/drawing/2014/main" id="{14225E79-5BBC-12A5-9D1C-C81E3A91E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2" y="1730"/>
              <a:ext cx="720" cy="492"/>
            </a:xfrm>
            <a:custGeom>
              <a:avLst/>
              <a:gdLst>
                <a:gd name="T0" fmla="*/ 92 w 2159"/>
                <a:gd name="T1" fmla="*/ 50 h 1476"/>
                <a:gd name="T2" fmla="*/ 32 w 2159"/>
                <a:gd name="T3" fmla="*/ 155 h 1476"/>
                <a:gd name="T4" fmla="*/ 8 w 2159"/>
                <a:gd name="T5" fmla="*/ 224 h 1476"/>
                <a:gd name="T6" fmla="*/ 0 w 2159"/>
                <a:gd name="T7" fmla="*/ 319 h 1476"/>
                <a:gd name="T8" fmla="*/ 0 w 2159"/>
                <a:gd name="T9" fmla="*/ 436 h 1476"/>
                <a:gd name="T10" fmla="*/ 15 w 2159"/>
                <a:gd name="T11" fmla="*/ 605 h 1476"/>
                <a:gd name="T12" fmla="*/ 53 w 2159"/>
                <a:gd name="T13" fmla="*/ 769 h 1476"/>
                <a:gd name="T14" fmla="*/ 117 w 2159"/>
                <a:gd name="T15" fmla="*/ 924 h 1476"/>
                <a:gd name="T16" fmla="*/ 213 w 2159"/>
                <a:gd name="T17" fmla="*/ 1064 h 1476"/>
                <a:gd name="T18" fmla="*/ 301 w 2159"/>
                <a:gd name="T19" fmla="*/ 1151 h 1476"/>
                <a:gd name="T20" fmla="*/ 438 w 2159"/>
                <a:gd name="T21" fmla="*/ 1247 h 1476"/>
                <a:gd name="T22" fmla="*/ 586 w 2159"/>
                <a:gd name="T23" fmla="*/ 1322 h 1476"/>
                <a:gd name="T24" fmla="*/ 779 w 2159"/>
                <a:gd name="T25" fmla="*/ 1395 h 1476"/>
                <a:gd name="T26" fmla="*/ 981 w 2159"/>
                <a:gd name="T27" fmla="*/ 1448 h 1476"/>
                <a:gd name="T28" fmla="*/ 1116 w 2159"/>
                <a:gd name="T29" fmla="*/ 1468 h 1476"/>
                <a:gd name="T30" fmla="*/ 1315 w 2159"/>
                <a:gd name="T31" fmla="*/ 1476 h 1476"/>
                <a:gd name="T32" fmla="*/ 1503 w 2159"/>
                <a:gd name="T33" fmla="*/ 1466 h 1476"/>
                <a:gd name="T34" fmla="*/ 1658 w 2159"/>
                <a:gd name="T35" fmla="*/ 1439 h 1476"/>
                <a:gd name="T36" fmla="*/ 1777 w 2159"/>
                <a:gd name="T37" fmla="*/ 1403 h 1476"/>
                <a:gd name="T38" fmla="*/ 1871 w 2159"/>
                <a:gd name="T39" fmla="*/ 1359 h 1476"/>
                <a:gd name="T40" fmla="*/ 2057 w 2159"/>
                <a:gd name="T41" fmla="*/ 1247 h 1476"/>
                <a:gd name="T42" fmla="*/ 2157 w 2159"/>
                <a:gd name="T43" fmla="*/ 1176 h 1476"/>
                <a:gd name="T44" fmla="*/ 2158 w 2159"/>
                <a:gd name="T45" fmla="*/ 1168 h 1476"/>
                <a:gd name="T46" fmla="*/ 2149 w 2159"/>
                <a:gd name="T47" fmla="*/ 1163 h 1476"/>
                <a:gd name="T48" fmla="*/ 2096 w 2159"/>
                <a:gd name="T49" fmla="*/ 1202 h 1476"/>
                <a:gd name="T50" fmla="*/ 1939 w 2159"/>
                <a:gd name="T51" fmla="*/ 1302 h 1476"/>
                <a:gd name="T52" fmla="*/ 1799 w 2159"/>
                <a:gd name="T53" fmla="*/ 1378 h 1476"/>
                <a:gd name="T54" fmla="*/ 1706 w 2159"/>
                <a:gd name="T55" fmla="*/ 1412 h 1476"/>
                <a:gd name="T56" fmla="*/ 1569 w 2159"/>
                <a:gd name="T57" fmla="*/ 1441 h 1476"/>
                <a:gd name="T58" fmla="*/ 1418 w 2159"/>
                <a:gd name="T59" fmla="*/ 1458 h 1476"/>
                <a:gd name="T60" fmla="*/ 1264 w 2159"/>
                <a:gd name="T61" fmla="*/ 1462 h 1476"/>
                <a:gd name="T62" fmla="*/ 1112 w 2159"/>
                <a:gd name="T63" fmla="*/ 1453 h 1476"/>
                <a:gd name="T64" fmla="*/ 961 w 2159"/>
                <a:gd name="T65" fmla="*/ 1428 h 1476"/>
                <a:gd name="T66" fmla="*/ 842 w 2159"/>
                <a:gd name="T67" fmla="*/ 1399 h 1476"/>
                <a:gd name="T68" fmla="*/ 686 w 2159"/>
                <a:gd name="T69" fmla="*/ 1347 h 1476"/>
                <a:gd name="T70" fmla="*/ 536 w 2159"/>
                <a:gd name="T71" fmla="*/ 1282 h 1476"/>
                <a:gd name="T72" fmla="*/ 393 w 2159"/>
                <a:gd name="T73" fmla="*/ 1199 h 1476"/>
                <a:gd name="T74" fmla="*/ 289 w 2159"/>
                <a:gd name="T75" fmla="*/ 1118 h 1476"/>
                <a:gd name="T76" fmla="*/ 169 w 2159"/>
                <a:gd name="T77" fmla="*/ 981 h 1476"/>
                <a:gd name="T78" fmla="*/ 104 w 2159"/>
                <a:gd name="T79" fmla="*/ 861 h 1476"/>
                <a:gd name="T80" fmla="*/ 47 w 2159"/>
                <a:gd name="T81" fmla="*/ 691 h 1476"/>
                <a:gd name="T82" fmla="*/ 24 w 2159"/>
                <a:gd name="T83" fmla="*/ 558 h 1476"/>
                <a:gd name="T84" fmla="*/ 15 w 2159"/>
                <a:gd name="T85" fmla="*/ 420 h 1476"/>
                <a:gd name="T86" fmla="*/ 18 w 2159"/>
                <a:gd name="T87" fmla="*/ 263 h 1476"/>
                <a:gd name="T88" fmla="*/ 33 w 2159"/>
                <a:gd name="T89" fmla="*/ 190 h 1476"/>
                <a:gd name="T90" fmla="*/ 73 w 2159"/>
                <a:gd name="T91" fmla="*/ 104 h 1476"/>
                <a:gd name="T92" fmla="*/ 140 w 2159"/>
                <a:gd name="T93" fmla="*/ 14 h 1476"/>
                <a:gd name="T94" fmla="*/ 140 w 2159"/>
                <a:gd name="T95" fmla="*/ 2 h 1476"/>
                <a:gd name="T96" fmla="*/ 130 w 2159"/>
                <a:gd name="T97" fmla="*/ 2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59" h="1476">
                  <a:moveTo>
                    <a:pt x="130" y="2"/>
                  </a:moveTo>
                  <a:lnTo>
                    <a:pt x="130" y="2"/>
                  </a:lnTo>
                  <a:lnTo>
                    <a:pt x="111" y="26"/>
                  </a:lnTo>
                  <a:lnTo>
                    <a:pt x="92" y="50"/>
                  </a:lnTo>
                  <a:lnTo>
                    <a:pt x="75" y="75"/>
                  </a:lnTo>
                  <a:lnTo>
                    <a:pt x="59" y="101"/>
                  </a:lnTo>
                  <a:lnTo>
                    <a:pt x="44" y="127"/>
                  </a:lnTo>
                  <a:lnTo>
                    <a:pt x="32" y="155"/>
                  </a:lnTo>
                  <a:lnTo>
                    <a:pt x="20" y="183"/>
                  </a:lnTo>
                  <a:lnTo>
                    <a:pt x="10" y="212"/>
                  </a:lnTo>
                  <a:lnTo>
                    <a:pt x="10" y="212"/>
                  </a:lnTo>
                  <a:lnTo>
                    <a:pt x="8" y="224"/>
                  </a:lnTo>
                  <a:lnTo>
                    <a:pt x="5" y="238"/>
                  </a:lnTo>
                  <a:lnTo>
                    <a:pt x="3" y="265"/>
                  </a:lnTo>
                  <a:lnTo>
                    <a:pt x="1" y="292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77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3" y="478"/>
                  </a:lnTo>
                  <a:lnTo>
                    <a:pt x="5" y="520"/>
                  </a:lnTo>
                  <a:lnTo>
                    <a:pt x="10" y="562"/>
                  </a:lnTo>
                  <a:lnTo>
                    <a:pt x="15" y="605"/>
                  </a:lnTo>
                  <a:lnTo>
                    <a:pt x="23" y="646"/>
                  </a:lnTo>
                  <a:lnTo>
                    <a:pt x="32" y="688"/>
                  </a:lnTo>
                  <a:lnTo>
                    <a:pt x="42" y="728"/>
                  </a:lnTo>
                  <a:lnTo>
                    <a:pt x="53" y="769"/>
                  </a:lnTo>
                  <a:lnTo>
                    <a:pt x="67" y="809"/>
                  </a:lnTo>
                  <a:lnTo>
                    <a:pt x="82" y="848"/>
                  </a:lnTo>
                  <a:lnTo>
                    <a:pt x="99" y="887"/>
                  </a:lnTo>
                  <a:lnTo>
                    <a:pt x="117" y="924"/>
                  </a:lnTo>
                  <a:lnTo>
                    <a:pt x="139" y="960"/>
                  </a:lnTo>
                  <a:lnTo>
                    <a:pt x="162" y="997"/>
                  </a:lnTo>
                  <a:lnTo>
                    <a:pt x="187" y="1031"/>
                  </a:lnTo>
                  <a:lnTo>
                    <a:pt x="213" y="1064"/>
                  </a:lnTo>
                  <a:lnTo>
                    <a:pt x="213" y="1064"/>
                  </a:lnTo>
                  <a:lnTo>
                    <a:pt x="242" y="1094"/>
                  </a:lnTo>
                  <a:lnTo>
                    <a:pt x="271" y="1123"/>
                  </a:lnTo>
                  <a:lnTo>
                    <a:pt x="301" y="1151"/>
                  </a:lnTo>
                  <a:lnTo>
                    <a:pt x="334" y="1177"/>
                  </a:lnTo>
                  <a:lnTo>
                    <a:pt x="367" y="1201"/>
                  </a:lnTo>
                  <a:lnTo>
                    <a:pt x="402" y="1224"/>
                  </a:lnTo>
                  <a:lnTo>
                    <a:pt x="438" y="1247"/>
                  </a:lnTo>
                  <a:lnTo>
                    <a:pt x="473" y="1267"/>
                  </a:lnTo>
                  <a:lnTo>
                    <a:pt x="511" y="1287"/>
                  </a:lnTo>
                  <a:lnTo>
                    <a:pt x="548" y="1304"/>
                  </a:lnTo>
                  <a:lnTo>
                    <a:pt x="586" y="1322"/>
                  </a:lnTo>
                  <a:lnTo>
                    <a:pt x="624" y="1339"/>
                  </a:lnTo>
                  <a:lnTo>
                    <a:pt x="663" y="1354"/>
                  </a:lnTo>
                  <a:lnTo>
                    <a:pt x="702" y="1369"/>
                  </a:lnTo>
                  <a:lnTo>
                    <a:pt x="779" y="1395"/>
                  </a:lnTo>
                  <a:lnTo>
                    <a:pt x="779" y="1395"/>
                  </a:lnTo>
                  <a:lnTo>
                    <a:pt x="846" y="1415"/>
                  </a:lnTo>
                  <a:lnTo>
                    <a:pt x="913" y="1433"/>
                  </a:lnTo>
                  <a:lnTo>
                    <a:pt x="981" y="1448"/>
                  </a:lnTo>
                  <a:lnTo>
                    <a:pt x="1050" y="1461"/>
                  </a:lnTo>
                  <a:lnTo>
                    <a:pt x="1050" y="1461"/>
                  </a:lnTo>
                  <a:lnTo>
                    <a:pt x="1083" y="1466"/>
                  </a:lnTo>
                  <a:lnTo>
                    <a:pt x="1116" y="1468"/>
                  </a:lnTo>
                  <a:lnTo>
                    <a:pt x="1148" y="1472"/>
                  </a:lnTo>
                  <a:lnTo>
                    <a:pt x="1183" y="1473"/>
                  </a:lnTo>
                  <a:lnTo>
                    <a:pt x="1248" y="1476"/>
                  </a:lnTo>
                  <a:lnTo>
                    <a:pt x="1315" y="1476"/>
                  </a:lnTo>
                  <a:lnTo>
                    <a:pt x="1315" y="1476"/>
                  </a:lnTo>
                  <a:lnTo>
                    <a:pt x="1377" y="1475"/>
                  </a:lnTo>
                  <a:lnTo>
                    <a:pt x="1440" y="1471"/>
                  </a:lnTo>
                  <a:lnTo>
                    <a:pt x="1503" y="1466"/>
                  </a:lnTo>
                  <a:lnTo>
                    <a:pt x="1566" y="1458"/>
                  </a:lnTo>
                  <a:lnTo>
                    <a:pt x="1597" y="1453"/>
                  </a:lnTo>
                  <a:lnTo>
                    <a:pt x="1627" y="1447"/>
                  </a:lnTo>
                  <a:lnTo>
                    <a:pt x="1658" y="1439"/>
                  </a:lnTo>
                  <a:lnTo>
                    <a:pt x="1689" y="1432"/>
                  </a:lnTo>
                  <a:lnTo>
                    <a:pt x="1718" y="1423"/>
                  </a:lnTo>
                  <a:lnTo>
                    <a:pt x="1748" y="1413"/>
                  </a:lnTo>
                  <a:lnTo>
                    <a:pt x="1777" y="1403"/>
                  </a:lnTo>
                  <a:lnTo>
                    <a:pt x="1806" y="1390"/>
                  </a:lnTo>
                  <a:lnTo>
                    <a:pt x="1806" y="1390"/>
                  </a:lnTo>
                  <a:lnTo>
                    <a:pt x="1839" y="1375"/>
                  </a:lnTo>
                  <a:lnTo>
                    <a:pt x="1871" y="1359"/>
                  </a:lnTo>
                  <a:lnTo>
                    <a:pt x="1904" y="1341"/>
                  </a:lnTo>
                  <a:lnTo>
                    <a:pt x="1935" y="1323"/>
                  </a:lnTo>
                  <a:lnTo>
                    <a:pt x="1997" y="1286"/>
                  </a:lnTo>
                  <a:lnTo>
                    <a:pt x="2057" y="1247"/>
                  </a:lnTo>
                  <a:lnTo>
                    <a:pt x="2057" y="1247"/>
                  </a:lnTo>
                  <a:lnTo>
                    <a:pt x="2108" y="1212"/>
                  </a:lnTo>
                  <a:lnTo>
                    <a:pt x="2133" y="1195"/>
                  </a:lnTo>
                  <a:lnTo>
                    <a:pt x="2157" y="1176"/>
                  </a:lnTo>
                  <a:lnTo>
                    <a:pt x="2157" y="1176"/>
                  </a:lnTo>
                  <a:lnTo>
                    <a:pt x="2158" y="1173"/>
                  </a:lnTo>
                  <a:lnTo>
                    <a:pt x="2159" y="1171"/>
                  </a:lnTo>
                  <a:lnTo>
                    <a:pt x="2158" y="1168"/>
                  </a:lnTo>
                  <a:lnTo>
                    <a:pt x="2157" y="1166"/>
                  </a:lnTo>
                  <a:lnTo>
                    <a:pt x="2154" y="1165"/>
                  </a:lnTo>
                  <a:lnTo>
                    <a:pt x="2152" y="1163"/>
                  </a:lnTo>
                  <a:lnTo>
                    <a:pt x="2149" y="1163"/>
                  </a:lnTo>
                  <a:lnTo>
                    <a:pt x="2146" y="1166"/>
                  </a:lnTo>
                  <a:lnTo>
                    <a:pt x="2146" y="1166"/>
                  </a:lnTo>
                  <a:lnTo>
                    <a:pt x="2122" y="1183"/>
                  </a:lnTo>
                  <a:lnTo>
                    <a:pt x="2096" y="1202"/>
                  </a:lnTo>
                  <a:lnTo>
                    <a:pt x="2045" y="1238"/>
                  </a:lnTo>
                  <a:lnTo>
                    <a:pt x="1993" y="1270"/>
                  </a:lnTo>
                  <a:lnTo>
                    <a:pt x="1939" y="1302"/>
                  </a:lnTo>
                  <a:lnTo>
                    <a:pt x="1939" y="1302"/>
                  </a:lnTo>
                  <a:lnTo>
                    <a:pt x="1893" y="1328"/>
                  </a:lnTo>
                  <a:lnTo>
                    <a:pt x="1847" y="1354"/>
                  </a:lnTo>
                  <a:lnTo>
                    <a:pt x="1823" y="1366"/>
                  </a:lnTo>
                  <a:lnTo>
                    <a:pt x="1799" y="1378"/>
                  </a:lnTo>
                  <a:lnTo>
                    <a:pt x="1774" y="1388"/>
                  </a:lnTo>
                  <a:lnTo>
                    <a:pt x="1750" y="1397"/>
                  </a:lnTo>
                  <a:lnTo>
                    <a:pt x="1750" y="1397"/>
                  </a:lnTo>
                  <a:lnTo>
                    <a:pt x="1706" y="1412"/>
                  </a:lnTo>
                  <a:lnTo>
                    <a:pt x="1660" y="1423"/>
                  </a:lnTo>
                  <a:lnTo>
                    <a:pt x="1615" y="1433"/>
                  </a:lnTo>
                  <a:lnTo>
                    <a:pt x="1569" y="1441"/>
                  </a:lnTo>
                  <a:lnTo>
                    <a:pt x="1569" y="1441"/>
                  </a:lnTo>
                  <a:lnTo>
                    <a:pt x="1532" y="1447"/>
                  </a:lnTo>
                  <a:lnTo>
                    <a:pt x="1494" y="1451"/>
                  </a:lnTo>
                  <a:lnTo>
                    <a:pt x="1456" y="1456"/>
                  </a:lnTo>
                  <a:lnTo>
                    <a:pt x="1418" y="1458"/>
                  </a:lnTo>
                  <a:lnTo>
                    <a:pt x="1380" y="1461"/>
                  </a:lnTo>
                  <a:lnTo>
                    <a:pt x="1341" y="1462"/>
                  </a:lnTo>
                  <a:lnTo>
                    <a:pt x="1304" y="1463"/>
                  </a:lnTo>
                  <a:lnTo>
                    <a:pt x="1264" y="1462"/>
                  </a:lnTo>
                  <a:lnTo>
                    <a:pt x="1227" y="1462"/>
                  </a:lnTo>
                  <a:lnTo>
                    <a:pt x="1188" y="1460"/>
                  </a:lnTo>
                  <a:lnTo>
                    <a:pt x="1150" y="1457"/>
                  </a:lnTo>
                  <a:lnTo>
                    <a:pt x="1112" y="1453"/>
                  </a:lnTo>
                  <a:lnTo>
                    <a:pt x="1074" y="1448"/>
                  </a:lnTo>
                  <a:lnTo>
                    <a:pt x="1036" y="1442"/>
                  </a:lnTo>
                  <a:lnTo>
                    <a:pt x="998" y="1436"/>
                  </a:lnTo>
                  <a:lnTo>
                    <a:pt x="961" y="1428"/>
                  </a:lnTo>
                  <a:lnTo>
                    <a:pt x="961" y="1428"/>
                  </a:lnTo>
                  <a:lnTo>
                    <a:pt x="922" y="1419"/>
                  </a:lnTo>
                  <a:lnTo>
                    <a:pt x="883" y="1409"/>
                  </a:lnTo>
                  <a:lnTo>
                    <a:pt x="842" y="1399"/>
                  </a:lnTo>
                  <a:lnTo>
                    <a:pt x="803" y="1388"/>
                  </a:lnTo>
                  <a:lnTo>
                    <a:pt x="764" y="1375"/>
                  </a:lnTo>
                  <a:lnTo>
                    <a:pt x="725" y="1361"/>
                  </a:lnTo>
                  <a:lnTo>
                    <a:pt x="686" y="1347"/>
                  </a:lnTo>
                  <a:lnTo>
                    <a:pt x="648" y="1332"/>
                  </a:lnTo>
                  <a:lnTo>
                    <a:pt x="610" y="1316"/>
                  </a:lnTo>
                  <a:lnTo>
                    <a:pt x="572" y="1299"/>
                  </a:lnTo>
                  <a:lnTo>
                    <a:pt x="536" y="1282"/>
                  </a:lnTo>
                  <a:lnTo>
                    <a:pt x="499" y="1262"/>
                  </a:lnTo>
                  <a:lnTo>
                    <a:pt x="463" y="1243"/>
                  </a:lnTo>
                  <a:lnTo>
                    <a:pt x="427" y="1221"/>
                  </a:lnTo>
                  <a:lnTo>
                    <a:pt x="393" y="1199"/>
                  </a:lnTo>
                  <a:lnTo>
                    <a:pt x="361" y="1176"/>
                  </a:lnTo>
                  <a:lnTo>
                    <a:pt x="361" y="1176"/>
                  </a:lnTo>
                  <a:lnTo>
                    <a:pt x="324" y="1148"/>
                  </a:lnTo>
                  <a:lnTo>
                    <a:pt x="289" y="1118"/>
                  </a:lnTo>
                  <a:lnTo>
                    <a:pt x="256" y="1086"/>
                  </a:lnTo>
                  <a:lnTo>
                    <a:pt x="225" y="1052"/>
                  </a:lnTo>
                  <a:lnTo>
                    <a:pt x="197" y="1017"/>
                  </a:lnTo>
                  <a:lnTo>
                    <a:pt x="169" y="981"/>
                  </a:lnTo>
                  <a:lnTo>
                    <a:pt x="145" y="941"/>
                  </a:lnTo>
                  <a:lnTo>
                    <a:pt x="122" y="902"/>
                  </a:lnTo>
                  <a:lnTo>
                    <a:pt x="122" y="902"/>
                  </a:lnTo>
                  <a:lnTo>
                    <a:pt x="104" y="861"/>
                  </a:lnTo>
                  <a:lnTo>
                    <a:pt x="86" y="820"/>
                  </a:lnTo>
                  <a:lnTo>
                    <a:pt x="71" y="778"/>
                  </a:lnTo>
                  <a:lnTo>
                    <a:pt x="58" y="735"/>
                  </a:lnTo>
                  <a:lnTo>
                    <a:pt x="47" y="691"/>
                  </a:lnTo>
                  <a:lnTo>
                    <a:pt x="38" y="646"/>
                  </a:lnTo>
                  <a:lnTo>
                    <a:pt x="30" y="602"/>
                  </a:lnTo>
                  <a:lnTo>
                    <a:pt x="24" y="558"/>
                  </a:lnTo>
                  <a:lnTo>
                    <a:pt x="24" y="558"/>
                  </a:lnTo>
                  <a:lnTo>
                    <a:pt x="20" y="524"/>
                  </a:lnTo>
                  <a:lnTo>
                    <a:pt x="18" y="489"/>
                  </a:lnTo>
                  <a:lnTo>
                    <a:pt x="17" y="455"/>
                  </a:lnTo>
                  <a:lnTo>
                    <a:pt x="15" y="420"/>
                  </a:lnTo>
                  <a:lnTo>
                    <a:pt x="15" y="351"/>
                  </a:lnTo>
                  <a:lnTo>
                    <a:pt x="17" y="282"/>
                  </a:lnTo>
                  <a:lnTo>
                    <a:pt x="17" y="282"/>
                  </a:lnTo>
                  <a:lnTo>
                    <a:pt x="18" y="263"/>
                  </a:lnTo>
                  <a:lnTo>
                    <a:pt x="20" y="244"/>
                  </a:lnTo>
                  <a:lnTo>
                    <a:pt x="23" y="227"/>
                  </a:lnTo>
                  <a:lnTo>
                    <a:pt x="28" y="208"/>
                  </a:lnTo>
                  <a:lnTo>
                    <a:pt x="33" y="190"/>
                  </a:lnTo>
                  <a:lnTo>
                    <a:pt x="39" y="172"/>
                  </a:lnTo>
                  <a:lnTo>
                    <a:pt x="47" y="155"/>
                  </a:lnTo>
                  <a:lnTo>
                    <a:pt x="56" y="138"/>
                  </a:lnTo>
                  <a:lnTo>
                    <a:pt x="73" y="104"/>
                  </a:lnTo>
                  <a:lnTo>
                    <a:pt x="95" y="73"/>
                  </a:lnTo>
                  <a:lnTo>
                    <a:pt x="116" y="43"/>
                  </a:lnTo>
                  <a:lnTo>
                    <a:pt x="140" y="14"/>
                  </a:lnTo>
                  <a:lnTo>
                    <a:pt x="140" y="14"/>
                  </a:lnTo>
                  <a:lnTo>
                    <a:pt x="141" y="11"/>
                  </a:lnTo>
                  <a:lnTo>
                    <a:pt x="143" y="7"/>
                  </a:lnTo>
                  <a:lnTo>
                    <a:pt x="141" y="5"/>
                  </a:lnTo>
                  <a:lnTo>
                    <a:pt x="140" y="2"/>
                  </a:lnTo>
                  <a:lnTo>
                    <a:pt x="138" y="1"/>
                  </a:lnTo>
                  <a:lnTo>
                    <a:pt x="135" y="0"/>
                  </a:lnTo>
                  <a:lnTo>
                    <a:pt x="133" y="1"/>
                  </a:lnTo>
                  <a:lnTo>
                    <a:pt x="130" y="2"/>
                  </a:lnTo>
                  <a:lnTo>
                    <a:pt x="13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0" name="Freeform 149">
              <a:extLst>
                <a:ext uri="{FF2B5EF4-FFF2-40B4-BE49-F238E27FC236}">
                  <a16:creationId xmlns:a16="http://schemas.microsoft.com/office/drawing/2014/main" id="{77912D7A-C94F-CD31-BB5C-4B3DDF665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1264"/>
              <a:ext cx="1515" cy="516"/>
            </a:xfrm>
            <a:custGeom>
              <a:avLst/>
              <a:gdLst>
                <a:gd name="T0" fmla="*/ 260 w 4547"/>
                <a:gd name="T1" fmla="*/ 191 h 1548"/>
                <a:gd name="T2" fmla="*/ 610 w 4547"/>
                <a:gd name="T3" fmla="*/ 418 h 1548"/>
                <a:gd name="T4" fmla="*/ 767 w 4547"/>
                <a:gd name="T5" fmla="*/ 511 h 1548"/>
                <a:gd name="T6" fmla="*/ 839 w 4547"/>
                <a:gd name="T7" fmla="*/ 542 h 1548"/>
                <a:gd name="T8" fmla="*/ 969 w 4547"/>
                <a:gd name="T9" fmla="*/ 574 h 1548"/>
                <a:gd name="T10" fmla="*/ 1252 w 4547"/>
                <a:gd name="T11" fmla="*/ 625 h 1548"/>
                <a:gd name="T12" fmla="*/ 1463 w 4547"/>
                <a:gd name="T13" fmla="*/ 668 h 1548"/>
                <a:gd name="T14" fmla="*/ 1539 w 4547"/>
                <a:gd name="T15" fmla="*/ 690 h 1548"/>
                <a:gd name="T16" fmla="*/ 1616 w 4547"/>
                <a:gd name="T17" fmla="*/ 721 h 1548"/>
                <a:gd name="T18" fmla="*/ 1802 w 4547"/>
                <a:gd name="T19" fmla="*/ 772 h 1548"/>
                <a:gd name="T20" fmla="*/ 2112 w 4547"/>
                <a:gd name="T21" fmla="*/ 850 h 1548"/>
                <a:gd name="T22" fmla="*/ 2432 w 4547"/>
                <a:gd name="T23" fmla="*/ 946 h 1548"/>
                <a:gd name="T24" fmla="*/ 2565 w 4547"/>
                <a:gd name="T25" fmla="*/ 1002 h 1548"/>
                <a:gd name="T26" fmla="*/ 2732 w 4547"/>
                <a:gd name="T27" fmla="*/ 1074 h 1548"/>
                <a:gd name="T28" fmla="*/ 2924 w 4547"/>
                <a:gd name="T29" fmla="*/ 1135 h 1548"/>
                <a:gd name="T30" fmla="*/ 3316 w 4547"/>
                <a:gd name="T31" fmla="*/ 1222 h 1548"/>
                <a:gd name="T32" fmla="*/ 3514 w 4547"/>
                <a:gd name="T33" fmla="*/ 1264 h 1548"/>
                <a:gd name="T34" fmla="*/ 3569 w 4547"/>
                <a:gd name="T35" fmla="*/ 1288 h 1548"/>
                <a:gd name="T36" fmla="*/ 3628 w 4547"/>
                <a:gd name="T37" fmla="*/ 1312 h 1548"/>
                <a:gd name="T38" fmla="*/ 3666 w 4547"/>
                <a:gd name="T39" fmla="*/ 1335 h 1548"/>
                <a:gd name="T40" fmla="*/ 3709 w 4547"/>
                <a:gd name="T41" fmla="*/ 1390 h 1548"/>
                <a:gd name="T42" fmla="*/ 3760 w 4547"/>
                <a:gd name="T43" fmla="*/ 1456 h 1548"/>
                <a:gd name="T44" fmla="*/ 3826 w 4547"/>
                <a:gd name="T45" fmla="*/ 1510 h 1548"/>
                <a:gd name="T46" fmla="*/ 3879 w 4547"/>
                <a:gd name="T47" fmla="*/ 1534 h 1548"/>
                <a:gd name="T48" fmla="*/ 3940 w 4547"/>
                <a:gd name="T49" fmla="*/ 1545 h 1548"/>
                <a:gd name="T50" fmla="*/ 4100 w 4547"/>
                <a:gd name="T51" fmla="*/ 1543 h 1548"/>
                <a:gd name="T52" fmla="*/ 4217 w 4547"/>
                <a:gd name="T53" fmla="*/ 1536 h 1548"/>
                <a:gd name="T54" fmla="*/ 4381 w 4547"/>
                <a:gd name="T55" fmla="*/ 1544 h 1548"/>
                <a:gd name="T56" fmla="*/ 4544 w 4547"/>
                <a:gd name="T57" fmla="*/ 1546 h 1548"/>
                <a:gd name="T58" fmla="*/ 4547 w 4547"/>
                <a:gd name="T59" fmla="*/ 1536 h 1548"/>
                <a:gd name="T60" fmla="*/ 4540 w 4547"/>
                <a:gd name="T61" fmla="*/ 1531 h 1548"/>
                <a:gd name="T62" fmla="*/ 4300 w 4547"/>
                <a:gd name="T63" fmla="*/ 1525 h 1548"/>
                <a:gd name="T64" fmla="*/ 4157 w 4547"/>
                <a:gd name="T65" fmla="*/ 1522 h 1548"/>
                <a:gd name="T66" fmla="*/ 3975 w 4547"/>
                <a:gd name="T67" fmla="*/ 1531 h 1548"/>
                <a:gd name="T68" fmla="*/ 3906 w 4547"/>
                <a:gd name="T69" fmla="*/ 1524 h 1548"/>
                <a:gd name="T70" fmla="*/ 3823 w 4547"/>
                <a:gd name="T71" fmla="*/ 1490 h 1548"/>
                <a:gd name="T72" fmla="*/ 3772 w 4547"/>
                <a:gd name="T73" fmla="*/ 1447 h 1548"/>
                <a:gd name="T74" fmla="*/ 3697 w 4547"/>
                <a:gd name="T75" fmla="*/ 1346 h 1548"/>
                <a:gd name="T76" fmla="*/ 3668 w 4547"/>
                <a:gd name="T77" fmla="*/ 1317 h 1548"/>
                <a:gd name="T78" fmla="*/ 3598 w 4547"/>
                <a:gd name="T79" fmla="*/ 1284 h 1548"/>
                <a:gd name="T80" fmla="*/ 3521 w 4547"/>
                <a:gd name="T81" fmla="*/ 1250 h 1548"/>
                <a:gd name="T82" fmla="*/ 3399 w 4547"/>
                <a:gd name="T83" fmla="*/ 1222 h 1548"/>
                <a:gd name="T84" fmla="*/ 3136 w 4547"/>
                <a:gd name="T85" fmla="*/ 1169 h 1548"/>
                <a:gd name="T86" fmla="*/ 2900 w 4547"/>
                <a:gd name="T87" fmla="*/ 1111 h 1548"/>
                <a:gd name="T88" fmla="*/ 2706 w 4547"/>
                <a:gd name="T89" fmla="*/ 1047 h 1548"/>
                <a:gd name="T90" fmla="*/ 2606 w 4547"/>
                <a:gd name="T91" fmla="*/ 1003 h 1548"/>
                <a:gd name="T92" fmla="*/ 2510 w 4547"/>
                <a:gd name="T93" fmla="*/ 960 h 1548"/>
                <a:gd name="T94" fmla="*/ 2329 w 4547"/>
                <a:gd name="T95" fmla="*/ 897 h 1548"/>
                <a:gd name="T96" fmla="*/ 1937 w 4547"/>
                <a:gd name="T97" fmla="*/ 790 h 1548"/>
                <a:gd name="T98" fmla="*/ 1679 w 4547"/>
                <a:gd name="T99" fmla="*/ 726 h 1548"/>
                <a:gd name="T100" fmla="*/ 1580 w 4547"/>
                <a:gd name="T101" fmla="*/ 692 h 1548"/>
                <a:gd name="T102" fmla="*/ 1507 w 4547"/>
                <a:gd name="T103" fmla="*/ 665 h 1548"/>
                <a:gd name="T104" fmla="*/ 1381 w 4547"/>
                <a:gd name="T105" fmla="*/ 634 h 1548"/>
                <a:gd name="T106" fmla="*/ 1072 w 4547"/>
                <a:gd name="T107" fmla="*/ 578 h 1548"/>
                <a:gd name="T108" fmla="*/ 887 w 4547"/>
                <a:gd name="T109" fmla="*/ 540 h 1548"/>
                <a:gd name="T110" fmla="*/ 808 w 4547"/>
                <a:gd name="T111" fmla="*/ 514 h 1548"/>
                <a:gd name="T112" fmla="*/ 716 w 4547"/>
                <a:gd name="T113" fmla="*/ 465 h 1548"/>
                <a:gd name="T114" fmla="*/ 571 w 4547"/>
                <a:gd name="T115" fmla="*/ 375 h 1548"/>
                <a:gd name="T116" fmla="*/ 237 w 4547"/>
                <a:gd name="T117" fmla="*/ 156 h 1548"/>
                <a:gd name="T118" fmla="*/ 7 w 4547"/>
                <a:gd name="T119" fmla="*/ 0 h 1548"/>
                <a:gd name="T120" fmla="*/ 0 w 4547"/>
                <a:gd name="T121" fmla="*/ 6 h 1548"/>
                <a:gd name="T122" fmla="*/ 3 w 4547"/>
                <a:gd name="T123" fmla="*/ 13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47" h="1548">
                  <a:moveTo>
                    <a:pt x="3" y="13"/>
                  </a:moveTo>
                  <a:lnTo>
                    <a:pt x="3" y="13"/>
                  </a:lnTo>
                  <a:lnTo>
                    <a:pt x="174" y="132"/>
                  </a:lnTo>
                  <a:lnTo>
                    <a:pt x="260" y="191"/>
                  </a:lnTo>
                  <a:lnTo>
                    <a:pt x="346" y="249"/>
                  </a:lnTo>
                  <a:lnTo>
                    <a:pt x="433" y="307"/>
                  </a:lnTo>
                  <a:lnTo>
                    <a:pt x="521" y="363"/>
                  </a:lnTo>
                  <a:lnTo>
                    <a:pt x="610" y="418"/>
                  </a:lnTo>
                  <a:lnTo>
                    <a:pt x="698" y="472"/>
                  </a:lnTo>
                  <a:lnTo>
                    <a:pt x="698" y="472"/>
                  </a:lnTo>
                  <a:lnTo>
                    <a:pt x="732" y="491"/>
                  </a:lnTo>
                  <a:lnTo>
                    <a:pt x="767" y="511"/>
                  </a:lnTo>
                  <a:lnTo>
                    <a:pt x="803" y="528"/>
                  </a:lnTo>
                  <a:lnTo>
                    <a:pt x="821" y="535"/>
                  </a:lnTo>
                  <a:lnTo>
                    <a:pt x="839" y="542"/>
                  </a:lnTo>
                  <a:lnTo>
                    <a:pt x="839" y="542"/>
                  </a:lnTo>
                  <a:lnTo>
                    <a:pt x="872" y="552"/>
                  </a:lnTo>
                  <a:lnTo>
                    <a:pt x="903" y="561"/>
                  </a:lnTo>
                  <a:lnTo>
                    <a:pt x="936" y="567"/>
                  </a:lnTo>
                  <a:lnTo>
                    <a:pt x="969" y="574"/>
                  </a:lnTo>
                  <a:lnTo>
                    <a:pt x="1034" y="587"/>
                  </a:lnTo>
                  <a:lnTo>
                    <a:pt x="1100" y="598"/>
                  </a:lnTo>
                  <a:lnTo>
                    <a:pt x="1100" y="598"/>
                  </a:lnTo>
                  <a:lnTo>
                    <a:pt x="1252" y="625"/>
                  </a:lnTo>
                  <a:lnTo>
                    <a:pt x="1328" y="639"/>
                  </a:lnTo>
                  <a:lnTo>
                    <a:pt x="1405" y="654"/>
                  </a:lnTo>
                  <a:lnTo>
                    <a:pt x="1405" y="654"/>
                  </a:lnTo>
                  <a:lnTo>
                    <a:pt x="1463" y="668"/>
                  </a:lnTo>
                  <a:lnTo>
                    <a:pt x="1492" y="675"/>
                  </a:lnTo>
                  <a:lnTo>
                    <a:pt x="1521" y="684"/>
                  </a:lnTo>
                  <a:lnTo>
                    <a:pt x="1521" y="684"/>
                  </a:lnTo>
                  <a:lnTo>
                    <a:pt x="1539" y="690"/>
                  </a:lnTo>
                  <a:lnTo>
                    <a:pt x="1555" y="698"/>
                  </a:lnTo>
                  <a:lnTo>
                    <a:pt x="1589" y="712"/>
                  </a:lnTo>
                  <a:lnTo>
                    <a:pt x="1589" y="712"/>
                  </a:lnTo>
                  <a:lnTo>
                    <a:pt x="1616" y="721"/>
                  </a:lnTo>
                  <a:lnTo>
                    <a:pt x="1642" y="729"/>
                  </a:lnTo>
                  <a:lnTo>
                    <a:pt x="1695" y="745"/>
                  </a:lnTo>
                  <a:lnTo>
                    <a:pt x="1748" y="758"/>
                  </a:lnTo>
                  <a:lnTo>
                    <a:pt x="1802" y="772"/>
                  </a:lnTo>
                  <a:lnTo>
                    <a:pt x="1802" y="772"/>
                  </a:lnTo>
                  <a:lnTo>
                    <a:pt x="1957" y="811"/>
                  </a:lnTo>
                  <a:lnTo>
                    <a:pt x="2112" y="850"/>
                  </a:lnTo>
                  <a:lnTo>
                    <a:pt x="2112" y="850"/>
                  </a:lnTo>
                  <a:lnTo>
                    <a:pt x="2193" y="873"/>
                  </a:lnTo>
                  <a:lnTo>
                    <a:pt x="2273" y="896"/>
                  </a:lnTo>
                  <a:lnTo>
                    <a:pt x="2353" y="920"/>
                  </a:lnTo>
                  <a:lnTo>
                    <a:pt x="2432" y="946"/>
                  </a:lnTo>
                  <a:lnTo>
                    <a:pt x="2432" y="946"/>
                  </a:lnTo>
                  <a:lnTo>
                    <a:pt x="2466" y="959"/>
                  </a:lnTo>
                  <a:lnTo>
                    <a:pt x="2499" y="973"/>
                  </a:lnTo>
                  <a:lnTo>
                    <a:pt x="2565" y="1002"/>
                  </a:lnTo>
                  <a:lnTo>
                    <a:pt x="2629" y="1031"/>
                  </a:lnTo>
                  <a:lnTo>
                    <a:pt x="2694" y="1060"/>
                  </a:lnTo>
                  <a:lnTo>
                    <a:pt x="2694" y="1060"/>
                  </a:lnTo>
                  <a:lnTo>
                    <a:pt x="2732" y="1074"/>
                  </a:lnTo>
                  <a:lnTo>
                    <a:pt x="2770" y="1087"/>
                  </a:lnTo>
                  <a:lnTo>
                    <a:pt x="2808" y="1100"/>
                  </a:lnTo>
                  <a:lnTo>
                    <a:pt x="2846" y="1113"/>
                  </a:lnTo>
                  <a:lnTo>
                    <a:pt x="2924" y="1135"/>
                  </a:lnTo>
                  <a:lnTo>
                    <a:pt x="3002" y="1156"/>
                  </a:lnTo>
                  <a:lnTo>
                    <a:pt x="3080" y="1173"/>
                  </a:lnTo>
                  <a:lnTo>
                    <a:pt x="3158" y="1191"/>
                  </a:lnTo>
                  <a:lnTo>
                    <a:pt x="3316" y="1222"/>
                  </a:lnTo>
                  <a:lnTo>
                    <a:pt x="3316" y="1222"/>
                  </a:lnTo>
                  <a:lnTo>
                    <a:pt x="3415" y="1240"/>
                  </a:lnTo>
                  <a:lnTo>
                    <a:pt x="3465" y="1251"/>
                  </a:lnTo>
                  <a:lnTo>
                    <a:pt x="3514" y="1264"/>
                  </a:lnTo>
                  <a:lnTo>
                    <a:pt x="3514" y="1264"/>
                  </a:lnTo>
                  <a:lnTo>
                    <a:pt x="3533" y="1270"/>
                  </a:lnTo>
                  <a:lnTo>
                    <a:pt x="3552" y="1279"/>
                  </a:lnTo>
                  <a:lnTo>
                    <a:pt x="3569" y="1288"/>
                  </a:lnTo>
                  <a:lnTo>
                    <a:pt x="3588" y="1295"/>
                  </a:lnTo>
                  <a:lnTo>
                    <a:pt x="3588" y="1295"/>
                  </a:lnTo>
                  <a:lnTo>
                    <a:pt x="3608" y="1303"/>
                  </a:lnTo>
                  <a:lnTo>
                    <a:pt x="3628" y="1312"/>
                  </a:lnTo>
                  <a:lnTo>
                    <a:pt x="3647" y="1322"/>
                  </a:lnTo>
                  <a:lnTo>
                    <a:pt x="3657" y="1327"/>
                  </a:lnTo>
                  <a:lnTo>
                    <a:pt x="3666" y="1335"/>
                  </a:lnTo>
                  <a:lnTo>
                    <a:pt x="3666" y="1335"/>
                  </a:lnTo>
                  <a:lnTo>
                    <a:pt x="3674" y="1342"/>
                  </a:lnTo>
                  <a:lnTo>
                    <a:pt x="3683" y="1351"/>
                  </a:lnTo>
                  <a:lnTo>
                    <a:pt x="3697" y="1370"/>
                  </a:lnTo>
                  <a:lnTo>
                    <a:pt x="3709" y="1390"/>
                  </a:lnTo>
                  <a:lnTo>
                    <a:pt x="3722" y="1409"/>
                  </a:lnTo>
                  <a:lnTo>
                    <a:pt x="3722" y="1409"/>
                  </a:lnTo>
                  <a:lnTo>
                    <a:pt x="3741" y="1433"/>
                  </a:lnTo>
                  <a:lnTo>
                    <a:pt x="3760" y="1456"/>
                  </a:lnTo>
                  <a:lnTo>
                    <a:pt x="3780" y="1476"/>
                  </a:lnTo>
                  <a:lnTo>
                    <a:pt x="3802" y="1493"/>
                  </a:lnTo>
                  <a:lnTo>
                    <a:pt x="3814" y="1502"/>
                  </a:lnTo>
                  <a:lnTo>
                    <a:pt x="3826" y="1510"/>
                  </a:lnTo>
                  <a:lnTo>
                    <a:pt x="3839" y="1517"/>
                  </a:lnTo>
                  <a:lnTo>
                    <a:pt x="3852" y="1524"/>
                  </a:lnTo>
                  <a:lnTo>
                    <a:pt x="3865" y="1529"/>
                  </a:lnTo>
                  <a:lnTo>
                    <a:pt x="3879" y="1534"/>
                  </a:lnTo>
                  <a:lnTo>
                    <a:pt x="3893" y="1537"/>
                  </a:lnTo>
                  <a:lnTo>
                    <a:pt x="3908" y="1541"/>
                  </a:lnTo>
                  <a:lnTo>
                    <a:pt x="3908" y="1541"/>
                  </a:lnTo>
                  <a:lnTo>
                    <a:pt x="3940" y="1545"/>
                  </a:lnTo>
                  <a:lnTo>
                    <a:pt x="3971" y="1548"/>
                  </a:lnTo>
                  <a:lnTo>
                    <a:pt x="4004" y="1548"/>
                  </a:lnTo>
                  <a:lnTo>
                    <a:pt x="4036" y="1546"/>
                  </a:lnTo>
                  <a:lnTo>
                    <a:pt x="4100" y="1543"/>
                  </a:lnTo>
                  <a:lnTo>
                    <a:pt x="4163" y="1537"/>
                  </a:lnTo>
                  <a:lnTo>
                    <a:pt x="4163" y="1537"/>
                  </a:lnTo>
                  <a:lnTo>
                    <a:pt x="4191" y="1536"/>
                  </a:lnTo>
                  <a:lnTo>
                    <a:pt x="4217" y="1536"/>
                  </a:lnTo>
                  <a:lnTo>
                    <a:pt x="4273" y="1537"/>
                  </a:lnTo>
                  <a:lnTo>
                    <a:pt x="4327" y="1540"/>
                  </a:lnTo>
                  <a:lnTo>
                    <a:pt x="4381" y="1544"/>
                  </a:lnTo>
                  <a:lnTo>
                    <a:pt x="4381" y="1544"/>
                  </a:lnTo>
                  <a:lnTo>
                    <a:pt x="4460" y="1545"/>
                  </a:lnTo>
                  <a:lnTo>
                    <a:pt x="4540" y="1546"/>
                  </a:lnTo>
                  <a:lnTo>
                    <a:pt x="4540" y="1546"/>
                  </a:lnTo>
                  <a:lnTo>
                    <a:pt x="4544" y="1546"/>
                  </a:lnTo>
                  <a:lnTo>
                    <a:pt x="4546" y="1544"/>
                  </a:lnTo>
                  <a:lnTo>
                    <a:pt x="4547" y="1541"/>
                  </a:lnTo>
                  <a:lnTo>
                    <a:pt x="4547" y="1539"/>
                  </a:lnTo>
                  <a:lnTo>
                    <a:pt x="4547" y="1536"/>
                  </a:lnTo>
                  <a:lnTo>
                    <a:pt x="4546" y="1534"/>
                  </a:lnTo>
                  <a:lnTo>
                    <a:pt x="4544" y="1532"/>
                  </a:lnTo>
                  <a:lnTo>
                    <a:pt x="4540" y="1531"/>
                  </a:lnTo>
                  <a:lnTo>
                    <a:pt x="4540" y="1531"/>
                  </a:lnTo>
                  <a:lnTo>
                    <a:pt x="4420" y="1530"/>
                  </a:lnTo>
                  <a:lnTo>
                    <a:pt x="4360" y="1527"/>
                  </a:lnTo>
                  <a:lnTo>
                    <a:pt x="4300" y="1525"/>
                  </a:lnTo>
                  <a:lnTo>
                    <a:pt x="4300" y="1525"/>
                  </a:lnTo>
                  <a:lnTo>
                    <a:pt x="4264" y="1522"/>
                  </a:lnTo>
                  <a:lnTo>
                    <a:pt x="4228" y="1521"/>
                  </a:lnTo>
                  <a:lnTo>
                    <a:pt x="4192" y="1521"/>
                  </a:lnTo>
                  <a:lnTo>
                    <a:pt x="4157" y="1522"/>
                  </a:lnTo>
                  <a:lnTo>
                    <a:pt x="4157" y="1522"/>
                  </a:lnTo>
                  <a:lnTo>
                    <a:pt x="4066" y="1529"/>
                  </a:lnTo>
                  <a:lnTo>
                    <a:pt x="4021" y="1531"/>
                  </a:lnTo>
                  <a:lnTo>
                    <a:pt x="3975" y="1531"/>
                  </a:lnTo>
                  <a:lnTo>
                    <a:pt x="3975" y="1531"/>
                  </a:lnTo>
                  <a:lnTo>
                    <a:pt x="3951" y="1530"/>
                  </a:lnTo>
                  <a:lnTo>
                    <a:pt x="3928" y="1527"/>
                  </a:lnTo>
                  <a:lnTo>
                    <a:pt x="3906" y="1524"/>
                  </a:lnTo>
                  <a:lnTo>
                    <a:pt x="3884" y="1519"/>
                  </a:lnTo>
                  <a:lnTo>
                    <a:pt x="3863" y="1511"/>
                  </a:lnTo>
                  <a:lnTo>
                    <a:pt x="3842" y="1502"/>
                  </a:lnTo>
                  <a:lnTo>
                    <a:pt x="3823" y="1490"/>
                  </a:lnTo>
                  <a:lnTo>
                    <a:pt x="3802" y="1476"/>
                  </a:lnTo>
                  <a:lnTo>
                    <a:pt x="3802" y="1476"/>
                  </a:lnTo>
                  <a:lnTo>
                    <a:pt x="3786" y="1462"/>
                  </a:lnTo>
                  <a:lnTo>
                    <a:pt x="3772" y="1447"/>
                  </a:lnTo>
                  <a:lnTo>
                    <a:pt x="3758" y="1430"/>
                  </a:lnTo>
                  <a:lnTo>
                    <a:pt x="3746" y="1414"/>
                  </a:lnTo>
                  <a:lnTo>
                    <a:pt x="3722" y="1380"/>
                  </a:lnTo>
                  <a:lnTo>
                    <a:pt x="3697" y="1346"/>
                  </a:lnTo>
                  <a:lnTo>
                    <a:pt x="3697" y="1346"/>
                  </a:lnTo>
                  <a:lnTo>
                    <a:pt x="3690" y="1337"/>
                  </a:lnTo>
                  <a:lnTo>
                    <a:pt x="3683" y="1329"/>
                  </a:lnTo>
                  <a:lnTo>
                    <a:pt x="3668" y="1317"/>
                  </a:lnTo>
                  <a:lnTo>
                    <a:pt x="3651" y="1307"/>
                  </a:lnTo>
                  <a:lnTo>
                    <a:pt x="3634" y="1298"/>
                  </a:lnTo>
                  <a:lnTo>
                    <a:pt x="3616" y="1292"/>
                  </a:lnTo>
                  <a:lnTo>
                    <a:pt x="3598" y="1284"/>
                  </a:lnTo>
                  <a:lnTo>
                    <a:pt x="3560" y="1269"/>
                  </a:lnTo>
                  <a:lnTo>
                    <a:pt x="3560" y="1269"/>
                  </a:lnTo>
                  <a:lnTo>
                    <a:pt x="3534" y="1256"/>
                  </a:lnTo>
                  <a:lnTo>
                    <a:pt x="3521" y="1250"/>
                  </a:lnTo>
                  <a:lnTo>
                    <a:pt x="3506" y="1246"/>
                  </a:lnTo>
                  <a:lnTo>
                    <a:pt x="3506" y="1246"/>
                  </a:lnTo>
                  <a:lnTo>
                    <a:pt x="3453" y="1234"/>
                  </a:lnTo>
                  <a:lnTo>
                    <a:pt x="3399" y="1222"/>
                  </a:lnTo>
                  <a:lnTo>
                    <a:pt x="3292" y="1202"/>
                  </a:lnTo>
                  <a:lnTo>
                    <a:pt x="3292" y="1202"/>
                  </a:lnTo>
                  <a:lnTo>
                    <a:pt x="3214" y="1186"/>
                  </a:lnTo>
                  <a:lnTo>
                    <a:pt x="3136" y="1169"/>
                  </a:lnTo>
                  <a:lnTo>
                    <a:pt x="3056" y="1152"/>
                  </a:lnTo>
                  <a:lnTo>
                    <a:pt x="2979" y="1133"/>
                  </a:lnTo>
                  <a:lnTo>
                    <a:pt x="2979" y="1133"/>
                  </a:lnTo>
                  <a:lnTo>
                    <a:pt x="2900" y="1111"/>
                  </a:lnTo>
                  <a:lnTo>
                    <a:pt x="2822" y="1089"/>
                  </a:lnTo>
                  <a:lnTo>
                    <a:pt x="2783" y="1076"/>
                  </a:lnTo>
                  <a:lnTo>
                    <a:pt x="2744" y="1062"/>
                  </a:lnTo>
                  <a:lnTo>
                    <a:pt x="2706" y="1047"/>
                  </a:lnTo>
                  <a:lnTo>
                    <a:pt x="2668" y="1032"/>
                  </a:lnTo>
                  <a:lnTo>
                    <a:pt x="2668" y="1032"/>
                  </a:lnTo>
                  <a:lnTo>
                    <a:pt x="2638" y="1017"/>
                  </a:lnTo>
                  <a:lnTo>
                    <a:pt x="2606" y="1003"/>
                  </a:lnTo>
                  <a:lnTo>
                    <a:pt x="2576" y="988"/>
                  </a:lnTo>
                  <a:lnTo>
                    <a:pt x="2544" y="974"/>
                  </a:lnTo>
                  <a:lnTo>
                    <a:pt x="2544" y="974"/>
                  </a:lnTo>
                  <a:lnTo>
                    <a:pt x="2510" y="960"/>
                  </a:lnTo>
                  <a:lnTo>
                    <a:pt x="2476" y="946"/>
                  </a:lnTo>
                  <a:lnTo>
                    <a:pt x="2407" y="922"/>
                  </a:lnTo>
                  <a:lnTo>
                    <a:pt x="2407" y="922"/>
                  </a:lnTo>
                  <a:lnTo>
                    <a:pt x="2329" y="897"/>
                  </a:lnTo>
                  <a:lnTo>
                    <a:pt x="2251" y="873"/>
                  </a:lnTo>
                  <a:lnTo>
                    <a:pt x="2173" y="852"/>
                  </a:lnTo>
                  <a:lnTo>
                    <a:pt x="2094" y="830"/>
                  </a:lnTo>
                  <a:lnTo>
                    <a:pt x="1937" y="790"/>
                  </a:lnTo>
                  <a:lnTo>
                    <a:pt x="1778" y="751"/>
                  </a:lnTo>
                  <a:lnTo>
                    <a:pt x="1778" y="751"/>
                  </a:lnTo>
                  <a:lnTo>
                    <a:pt x="1729" y="738"/>
                  </a:lnTo>
                  <a:lnTo>
                    <a:pt x="1679" y="726"/>
                  </a:lnTo>
                  <a:lnTo>
                    <a:pt x="1653" y="718"/>
                  </a:lnTo>
                  <a:lnTo>
                    <a:pt x="1628" y="711"/>
                  </a:lnTo>
                  <a:lnTo>
                    <a:pt x="1604" y="702"/>
                  </a:lnTo>
                  <a:lnTo>
                    <a:pt x="1580" y="692"/>
                  </a:lnTo>
                  <a:lnTo>
                    <a:pt x="1580" y="692"/>
                  </a:lnTo>
                  <a:lnTo>
                    <a:pt x="1556" y="682"/>
                  </a:lnTo>
                  <a:lnTo>
                    <a:pt x="1531" y="673"/>
                  </a:lnTo>
                  <a:lnTo>
                    <a:pt x="1507" y="665"/>
                  </a:lnTo>
                  <a:lnTo>
                    <a:pt x="1482" y="658"/>
                  </a:lnTo>
                  <a:lnTo>
                    <a:pt x="1431" y="645"/>
                  </a:lnTo>
                  <a:lnTo>
                    <a:pt x="1381" y="634"/>
                  </a:lnTo>
                  <a:lnTo>
                    <a:pt x="1381" y="634"/>
                  </a:lnTo>
                  <a:lnTo>
                    <a:pt x="1304" y="619"/>
                  </a:lnTo>
                  <a:lnTo>
                    <a:pt x="1227" y="605"/>
                  </a:lnTo>
                  <a:lnTo>
                    <a:pt x="1072" y="578"/>
                  </a:lnTo>
                  <a:lnTo>
                    <a:pt x="1072" y="578"/>
                  </a:lnTo>
                  <a:lnTo>
                    <a:pt x="1010" y="567"/>
                  </a:lnTo>
                  <a:lnTo>
                    <a:pt x="949" y="554"/>
                  </a:lnTo>
                  <a:lnTo>
                    <a:pt x="917" y="548"/>
                  </a:lnTo>
                  <a:lnTo>
                    <a:pt x="887" y="540"/>
                  </a:lnTo>
                  <a:lnTo>
                    <a:pt x="857" y="532"/>
                  </a:lnTo>
                  <a:lnTo>
                    <a:pt x="826" y="521"/>
                  </a:lnTo>
                  <a:lnTo>
                    <a:pt x="826" y="521"/>
                  </a:lnTo>
                  <a:lnTo>
                    <a:pt x="808" y="514"/>
                  </a:lnTo>
                  <a:lnTo>
                    <a:pt x="789" y="505"/>
                  </a:lnTo>
                  <a:lnTo>
                    <a:pt x="770" y="496"/>
                  </a:lnTo>
                  <a:lnTo>
                    <a:pt x="751" y="486"/>
                  </a:lnTo>
                  <a:lnTo>
                    <a:pt x="716" y="465"/>
                  </a:lnTo>
                  <a:lnTo>
                    <a:pt x="680" y="443"/>
                  </a:lnTo>
                  <a:lnTo>
                    <a:pt x="680" y="443"/>
                  </a:lnTo>
                  <a:lnTo>
                    <a:pt x="625" y="409"/>
                  </a:lnTo>
                  <a:lnTo>
                    <a:pt x="571" y="375"/>
                  </a:lnTo>
                  <a:lnTo>
                    <a:pt x="463" y="306"/>
                  </a:lnTo>
                  <a:lnTo>
                    <a:pt x="463" y="306"/>
                  </a:lnTo>
                  <a:lnTo>
                    <a:pt x="350" y="232"/>
                  </a:lnTo>
                  <a:lnTo>
                    <a:pt x="237" y="156"/>
                  </a:lnTo>
                  <a:lnTo>
                    <a:pt x="123" y="79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2"/>
                  </a:lnTo>
                  <a:lnTo>
                    <a:pt x="3" y="13"/>
                  </a:lnTo>
                  <a:lnTo>
                    <a:pt x="3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1" name="Freeform 150">
              <a:extLst>
                <a:ext uri="{FF2B5EF4-FFF2-40B4-BE49-F238E27FC236}">
                  <a16:creationId xmlns:a16="http://schemas.microsoft.com/office/drawing/2014/main" id="{384E77D9-DF06-2448-766E-4914A9936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5" y="3006"/>
              <a:ext cx="224" cy="1314"/>
            </a:xfrm>
            <a:custGeom>
              <a:avLst/>
              <a:gdLst>
                <a:gd name="T0" fmla="*/ 657 w 672"/>
                <a:gd name="T1" fmla="*/ 5 h 3942"/>
                <a:gd name="T2" fmla="*/ 555 w 672"/>
                <a:gd name="T3" fmla="*/ 315 h 3942"/>
                <a:gd name="T4" fmla="*/ 513 w 672"/>
                <a:gd name="T5" fmla="*/ 448 h 3942"/>
                <a:gd name="T6" fmla="*/ 454 w 672"/>
                <a:gd name="T7" fmla="*/ 647 h 3942"/>
                <a:gd name="T8" fmla="*/ 419 w 672"/>
                <a:gd name="T9" fmla="*/ 780 h 3942"/>
                <a:gd name="T10" fmla="*/ 404 w 672"/>
                <a:gd name="T11" fmla="*/ 847 h 3942"/>
                <a:gd name="T12" fmla="*/ 388 w 672"/>
                <a:gd name="T13" fmla="*/ 929 h 3942"/>
                <a:gd name="T14" fmla="*/ 378 w 672"/>
                <a:gd name="T15" fmla="*/ 1012 h 3942"/>
                <a:gd name="T16" fmla="*/ 366 w 672"/>
                <a:gd name="T17" fmla="*/ 1178 h 3942"/>
                <a:gd name="T18" fmla="*/ 343 w 672"/>
                <a:gd name="T19" fmla="*/ 1442 h 3942"/>
                <a:gd name="T20" fmla="*/ 319 w 672"/>
                <a:gd name="T21" fmla="*/ 1706 h 3942"/>
                <a:gd name="T22" fmla="*/ 291 w 672"/>
                <a:gd name="T23" fmla="*/ 1989 h 3942"/>
                <a:gd name="T24" fmla="*/ 259 w 672"/>
                <a:gd name="T25" fmla="*/ 2274 h 3942"/>
                <a:gd name="T26" fmla="*/ 243 w 672"/>
                <a:gd name="T27" fmla="*/ 2386 h 3942"/>
                <a:gd name="T28" fmla="*/ 225 w 672"/>
                <a:gd name="T29" fmla="*/ 2500 h 3942"/>
                <a:gd name="T30" fmla="*/ 218 w 672"/>
                <a:gd name="T31" fmla="*/ 2535 h 3942"/>
                <a:gd name="T32" fmla="*/ 203 w 672"/>
                <a:gd name="T33" fmla="*/ 2606 h 3942"/>
                <a:gd name="T34" fmla="*/ 192 w 672"/>
                <a:gd name="T35" fmla="*/ 2641 h 3942"/>
                <a:gd name="T36" fmla="*/ 164 w 672"/>
                <a:gd name="T37" fmla="*/ 2728 h 3942"/>
                <a:gd name="T38" fmla="*/ 139 w 672"/>
                <a:gd name="T39" fmla="*/ 2816 h 3942"/>
                <a:gd name="T40" fmla="*/ 117 w 672"/>
                <a:gd name="T41" fmla="*/ 2906 h 3942"/>
                <a:gd name="T42" fmla="*/ 100 w 672"/>
                <a:gd name="T43" fmla="*/ 2997 h 3942"/>
                <a:gd name="T44" fmla="*/ 85 w 672"/>
                <a:gd name="T45" fmla="*/ 3092 h 3942"/>
                <a:gd name="T46" fmla="*/ 59 w 672"/>
                <a:gd name="T47" fmla="*/ 3286 h 3942"/>
                <a:gd name="T48" fmla="*/ 48 w 672"/>
                <a:gd name="T49" fmla="*/ 3384 h 3942"/>
                <a:gd name="T50" fmla="*/ 20 w 672"/>
                <a:gd name="T51" fmla="*/ 3658 h 3942"/>
                <a:gd name="T52" fmla="*/ 0 w 672"/>
                <a:gd name="T53" fmla="*/ 3933 h 3942"/>
                <a:gd name="T54" fmla="*/ 0 w 672"/>
                <a:gd name="T55" fmla="*/ 3934 h 3942"/>
                <a:gd name="T56" fmla="*/ 1 w 672"/>
                <a:gd name="T57" fmla="*/ 3941 h 3942"/>
                <a:gd name="T58" fmla="*/ 6 w 672"/>
                <a:gd name="T59" fmla="*/ 3942 h 3942"/>
                <a:gd name="T60" fmla="*/ 13 w 672"/>
                <a:gd name="T61" fmla="*/ 3941 h 3942"/>
                <a:gd name="T62" fmla="*/ 15 w 672"/>
                <a:gd name="T63" fmla="*/ 3934 h 3942"/>
                <a:gd name="T64" fmla="*/ 24 w 672"/>
                <a:gd name="T65" fmla="*/ 3805 h 3942"/>
                <a:gd name="T66" fmla="*/ 47 w 672"/>
                <a:gd name="T67" fmla="*/ 3542 h 3942"/>
                <a:gd name="T68" fmla="*/ 59 w 672"/>
                <a:gd name="T69" fmla="*/ 3413 h 3942"/>
                <a:gd name="T70" fmla="*/ 82 w 672"/>
                <a:gd name="T71" fmla="*/ 3221 h 3942"/>
                <a:gd name="T72" fmla="*/ 110 w 672"/>
                <a:gd name="T73" fmla="*/ 3029 h 3942"/>
                <a:gd name="T74" fmla="*/ 127 w 672"/>
                <a:gd name="T75" fmla="*/ 2934 h 3942"/>
                <a:gd name="T76" fmla="*/ 148 w 672"/>
                <a:gd name="T77" fmla="*/ 2839 h 3942"/>
                <a:gd name="T78" fmla="*/ 173 w 672"/>
                <a:gd name="T79" fmla="*/ 2747 h 3942"/>
                <a:gd name="T80" fmla="*/ 203 w 672"/>
                <a:gd name="T81" fmla="*/ 2655 h 3942"/>
                <a:gd name="T82" fmla="*/ 217 w 672"/>
                <a:gd name="T83" fmla="*/ 2611 h 3942"/>
                <a:gd name="T84" fmla="*/ 238 w 672"/>
                <a:gd name="T85" fmla="*/ 2521 h 3942"/>
                <a:gd name="T86" fmla="*/ 254 w 672"/>
                <a:gd name="T87" fmla="*/ 2431 h 3942"/>
                <a:gd name="T88" fmla="*/ 271 w 672"/>
                <a:gd name="T89" fmla="*/ 2294 h 3942"/>
                <a:gd name="T90" fmla="*/ 288 w 672"/>
                <a:gd name="T91" fmla="*/ 2153 h 3942"/>
                <a:gd name="T92" fmla="*/ 318 w 672"/>
                <a:gd name="T93" fmla="*/ 1871 h 3942"/>
                <a:gd name="T94" fmla="*/ 332 w 672"/>
                <a:gd name="T95" fmla="*/ 1728 h 3942"/>
                <a:gd name="T96" fmla="*/ 380 w 672"/>
                <a:gd name="T97" fmla="*/ 1195 h 3942"/>
                <a:gd name="T98" fmla="*/ 386 w 672"/>
                <a:gd name="T99" fmla="*/ 1111 h 3942"/>
                <a:gd name="T100" fmla="*/ 396 w 672"/>
                <a:gd name="T101" fmla="*/ 985 h 3942"/>
                <a:gd name="T102" fmla="*/ 409 w 672"/>
                <a:gd name="T103" fmla="*/ 901 h 3942"/>
                <a:gd name="T104" fmla="*/ 416 w 672"/>
                <a:gd name="T105" fmla="*/ 860 h 3942"/>
                <a:gd name="T106" fmla="*/ 448 w 672"/>
                <a:gd name="T107" fmla="*/ 726 h 3942"/>
                <a:gd name="T108" fmla="*/ 484 w 672"/>
                <a:gd name="T109" fmla="*/ 594 h 3942"/>
                <a:gd name="T110" fmla="*/ 566 w 672"/>
                <a:gd name="T111" fmla="*/ 330 h 3942"/>
                <a:gd name="T112" fmla="*/ 618 w 672"/>
                <a:gd name="T113" fmla="*/ 169 h 3942"/>
                <a:gd name="T114" fmla="*/ 672 w 672"/>
                <a:gd name="T115" fmla="*/ 9 h 3942"/>
                <a:gd name="T116" fmla="*/ 672 w 672"/>
                <a:gd name="T117" fmla="*/ 6 h 3942"/>
                <a:gd name="T118" fmla="*/ 669 w 672"/>
                <a:gd name="T119" fmla="*/ 1 h 3942"/>
                <a:gd name="T120" fmla="*/ 664 w 672"/>
                <a:gd name="T121" fmla="*/ 0 h 3942"/>
                <a:gd name="T122" fmla="*/ 659 w 672"/>
                <a:gd name="T123" fmla="*/ 3 h 3942"/>
                <a:gd name="T124" fmla="*/ 657 w 672"/>
                <a:gd name="T125" fmla="*/ 5 h 3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3942">
                  <a:moveTo>
                    <a:pt x="657" y="5"/>
                  </a:moveTo>
                  <a:lnTo>
                    <a:pt x="657" y="5"/>
                  </a:lnTo>
                  <a:lnTo>
                    <a:pt x="605" y="160"/>
                  </a:lnTo>
                  <a:lnTo>
                    <a:pt x="555" y="315"/>
                  </a:lnTo>
                  <a:lnTo>
                    <a:pt x="555" y="315"/>
                  </a:lnTo>
                  <a:lnTo>
                    <a:pt x="513" y="448"/>
                  </a:lnTo>
                  <a:lnTo>
                    <a:pt x="473" y="580"/>
                  </a:lnTo>
                  <a:lnTo>
                    <a:pt x="454" y="647"/>
                  </a:lnTo>
                  <a:lnTo>
                    <a:pt x="436" y="714"/>
                  </a:lnTo>
                  <a:lnTo>
                    <a:pt x="419" y="780"/>
                  </a:lnTo>
                  <a:lnTo>
                    <a:pt x="404" y="847"/>
                  </a:lnTo>
                  <a:lnTo>
                    <a:pt x="404" y="847"/>
                  </a:lnTo>
                  <a:lnTo>
                    <a:pt x="395" y="888"/>
                  </a:lnTo>
                  <a:lnTo>
                    <a:pt x="388" y="929"/>
                  </a:lnTo>
                  <a:lnTo>
                    <a:pt x="383" y="971"/>
                  </a:lnTo>
                  <a:lnTo>
                    <a:pt x="378" y="1012"/>
                  </a:lnTo>
                  <a:lnTo>
                    <a:pt x="372" y="1096"/>
                  </a:lnTo>
                  <a:lnTo>
                    <a:pt x="366" y="1178"/>
                  </a:lnTo>
                  <a:lnTo>
                    <a:pt x="366" y="1178"/>
                  </a:lnTo>
                  <a:lnTo>
                    <a:pt x="343" y="1442"/>
                  </a:lnTo>
                  <a:lnTo>
                    <a:pt x="319" y="1706"/>
                  </a:lnTo>
                  <a:lnTo>
                    <a:pt x="319" y="1706"/>
                  </a:lnTo>
                  <a:lnTo>
                    <a:pt x="305" y="1848"/>
                  </a:lnTo>
                  <a:lnTo>
                    <a:pt x="291" y="1989"/>
                  </a:lnTo>
                  <a:lnTo>
                    <a:pt x="275" y="2132"/>
                  </a:lnTo>
                  <a:lnTo>
                    <a:pt x="259" y="2274"/>
                  </a:lnTo>
                  <a:lnTo>
                    <a:pt x="259" y="2274"/>
                  </a:lnTo>
                  <a:lnTo>
                    <a:pt x="243" y="2386"/>
                  </a:lnTo>
                  <a:lnTo>
                    <a:pt x="235" y="2443"/>
                  </a:lnTo>
                  <a:lnTo>
                    <a:pt x="225" y="2500"/>
                  </a:lnTo>
                  <a:lnTo>
                    <a:pt x="225" y="2500"/>
                  </a:lnTo>
                  <a:lnTo>
                    <a:pt x="218" y="2535"/>
                  </a:lnTo>
                  <a:lnTo>
                    <a:pt x="212" y="2570"/>
                  </a:lnTo>
                  <a:lnTo>
                    <a:pt x="203" y="2606"/>
                  </a:lnTo>
                  <a:lnTo>
                    <a:pt x="192" y="2641"/>
                  </a:lnTo>
                  <a:lnTo>
                    <a:pt x="192" y="2641"/>
                  </a:lnTo>
                  <a:lnTo>
                    <a:pt x="178" y="2684"/>
                  </a:lnTo>
                  <a:lnTo>
                    <a:pt x="164" y="2728"/>
                  </a:lnTo>
                  <a:lnTo>
                    <a:pt x="150" y="2772"/>
                  </a:lnTo>
                  <a:lnTo>
                    <a:pt x="139" y="2816"/>
                  </a:lnTo>
                  <a:lnTo>
                    <a:pt x="127" y="2860"/>
                  </a:lnTo>
                  <a:lnTo>
                    <a:pt x="117" y="2906"/>
                  </a:lnTo>
                  <a:lnTo>
                    <a:pt x="109" y="2951"/>
                  </a:lnTo>
                  <a:lnTo>
                    <a:pt x="100" y="2997"/>
                  </a:lnTo>
                  <a:lnTo>
                    <a:pt x="100" y="2997"/>
                  </a:lnTo>
                  <a:lnTo>
                    <a:pt x="85" y="3092"/>
                  </a:lnTo>
                  <a:lnTo>
                    <a:pt x="72" y="3189"/>
                  </a:lnTo>
                  <a:lnTo>
                    <a:pt x="59" y="3286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33" y="3521"/>
                  </a:lnTo>
                  <a:lnTo>
                    <a:pt x="20" y="3658"/>
                  </a:lnTo>
                  <a:lnTo>
                    <a:pt x="10" y="3796"/>
                  </a:lnTo>
                  <a:lnTo>
                    <a:pt x="0" y="3933"/>
                  </a:lnTo>
                  <a:lnTo>
                    <a:pt x="0" y="3934"/>
                  </a:lnTo>
                  <a:lnTo>
                    <a:pt x="0" y="3934"/>
                  </a:lnTo>
                  <a:lnTo>
                    <a:pt x="0" y="3938"/>
                  </a:lnTo>
                  <a:lnTo>
                    <a:pt x="1" y="3941"/>
                  </a:lnTo>
                  <a:lnTo>
                    <a:pt x="4" y="3942"/>
                  </a:lnTo>
                  <a:lnTo>
                    <a:pt x="6" y="3942"/>
                  </a:lnTo>
                  <a:lnTo>
                    <a:pt x="10" y="3942"/>
                  </a:lnTo>
                  <a:lnTo>
                    <a:pt x="13" y="3941"/>
                  </a:lnTo>
                  <a:lnTo>
                    <a:pt x="14" y="3938"/>
                  </a:lnTo>
                  <a:lnTo>
                    <a:pt x="15" y="3934"/>
                  </a:lnTo>
                  <a:lnTo>
                    <a:pt x="15" y="3934"/>
                  </a:lnTo>
                  <a:lnTo>
                    <a:pt x="24" y="3805"/>
                  </a:lnTo>
                  <a:lnTo>
                    <a:pt x="34" y="3673"/>
                  </a:lnTo>
                  <a:lnTo>
                    <a:pt x="47" y="3542"/>
                  </a:lnTo>
                  <a:lnTo>
                    <a:pt x="59" y="3413"/>
                  </a:lnTo>
                  <a:lnTo>
                    <a:pt x="59" y="3413"/>
                  </a:lnTo>
                  <a:lnTo>
                    <a:pt x="71" y="3317"/>
                  </a:lnTo>
                  <a:lnTo>
                    <a:pt x="82" y="3221"/>
                  </a:lnTo>
                  <a:lnTo>
                    <a:pt x="95" y="3124"/>
                  </a:lnTo>
                  <a:lnTo>
                    <a:pt x="110" y="3029"/>
                  </a:lnTo>
                  <a:lnTo>
                    <a:pt x="117" y="2981"/>
                  </a:lnTo>
                  <a:lnTo>
                    <a:pt x="127" y="2934"/>
                  </a:lnTo>
                  <a:lnTo>
                    <a:pt x="138" y="2887"/>
                  </a:lnTo>
                  <a:lnTo>
                    <a:pt x="148" y="2839"/>
                  </a:lnTo>
                  <a:lnTo>
                    <a:pt x="160" y="2792"/>
                  </a:lnTo>
                  <a:lnTo>
                    <a:pt x="173" y="2747"/>
                  </a:lnTo>
                  <a:lnTo>
                    <a:pt x="188" y="2700"/>
                  </a:lnTo>
                  <a:lnTo>
                    <a:pt x="203" y="2655"/>
                  </a:lnTo>
                  <a:lnTo>
                    <a:pt x="203" y="2655"/>
                  </a:lnTo>
                  <a:lnTo>
                    <a:pt x="217" y="2611"/>
                  </a:lnTo>
                  <a:lnTo>
                    <a:pt x="228" y="2567"/>
                  </a:lnTo>
                  <a:lnTo>
                    <a:pt x="238" y="2521"/>
                  </a:lnTo>
                  <a:lnTo>
                    <a:pt x="246" y="2476"/>
                  </a:lnTo>
                  <a:lnTo>
                    <a:pt x="254" y="2431"/>
                  </a:lnTo>
                  <a:lnTo>
                    <a:pt x="260" y="2385"/>
                  </a:lnTo>
                  <a:lnTo>
                    <a:pt x="271" y="2294"/>
                  </a:lnTo>
                  <a:lnTo>
                    <a:pt x="271" y="2294"/>
                  </a:lnTo>
                  <a:lnTo>
                    <a:pt x="288" y="2153"/>
                  </a:lnTo>
                  <a:lnTo>
                    <a:pt x="304" y="2012"/>
                  </a:lnTo>
                  <a:lnTo>
                    <a:pt x="318" y="1871"/>
                  </a:lnTo>
                  <a:lnTo>
                    <a:pt x="332" y="1728"/>
                  </a:lnTo>
                  <a:lnTo>
                    <a:pt x="332" y="1728"/>
                  </a:lnTo>
                  <a:lnTo>
                    <a:pt x="357" y="1462"/>
                  </a:lnTo>
                  <a:lnTo>
                    <a:pt x="380" y="1195"/>
                  </a:lnTo>
                  <a:lnTo>
                    <a:pt x="380" y="1195"/>
                  </a:lnTo>
                  <a:lnTo>
                    <a:pt x="386" y="1111"/>
                  </a:lnTo>
                  <a:lnTo>
                    <a:pt x="392" y="1028"/>
                  </a:lnTo>
                  <a:lnTo>
                    <a:pt x="396" y="985"/>
                  </a:lnTo>
                  <a:lnTo>
                    <a:pt x="401" y="943"/>
                  </a:lnTo>
                  <a:lnTo>
                    <a:pt x="409" y="901"/>
                  </a:lnTo>
                  <a:lnTo>
                    <a:pt x="416" y="860"/>
                  </a:lnTo>
                  <a:lnTo>
                    <a:pt x="416" y="860"/>
                  </a:lnTo>
                  <a:lnTo>
                    <a:pt x="431" y="793"/>
                  </a:lnTo>
                  <a:lnTo>
                    <a:pt x="448" y="726"/>
                  </a:lnTo>
                  <a:lnTo>
                    <a:pt x="465" y="659"/>
                  </a:lnTo>
                  <a:lnTo>
                    <a:pt x="484" y="594"/>
                  </a:lnTo>
                  <a:lnTo>
                    <a:pt x="525" y="462"/>
                  </a:lnTo>
                  <a:lnTo>
                    <a:pt x="566" y="330"/>
                  </a:lnTo>
                  <a:lnTo>
                    <a:pt x="566" y="330"/>
                  </a:lnTo>
                  <a:lnTo>
                    <a:pt x="618" y="169"/>
                  </a:lnTo>
                  <a:lnTo>
                    <a:pt x="672" y="9"/>
                  </a:lnTo>
                  <a:lnTo>
                    <a:pt x="672" y="9"/>
                  </a:lnTo>
                  <a:lnTo>
                    <a:pt x="672" y="9"/>
                  </a:lnTo>
                  <a:lnTo>
                    <a:pt x="672" y="6"/>
                  </a:lnTo>
                  <a:lnTo>
                    <a:pt x="672" y="4"/>
                  </a:lnTo>
                  <a:lnTo>
                    <a:pt x="669" y="1"/>
                  </a:lnTo>
                  <a:lnTo>
                    <a:pt x="667" y="0"/>
                  </a:lnTo>
                  <a:lnTo>
                    <a:pt x="664" y="0"/>
                  </a:lnTo>
                  <a:lnTo>
                    <a:pt x="662" y="0"/>
                  </a:lnTo>
                  <a:lnTo>
                    <a:pt x="659" y="3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2" name="Freeform 151">
              <a:extLst>
                <a:ext uri="{FF2B5EF4-FFF2-40B4-BE49-F238E27FC236}">
                  <a16:creationId xmlns:a16="http://schemas.microsoft.com/office/drawing/2014/main" id="{5E3C36AA-F346-D5FF-1F38-B53522022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6" y="1078"/>
              <a:ext cx="106" cy="110"/>
            </a:xfrm>
            <a:custGeom>
              <a:avLst/>
              <a:gdLst>
                <a:gd name="T0" fmla="*/ 317 w 317"/>
                <a:gd name="T1" fmla="*/ 165 h 329"/>
                <a:gd name="T2" fmla="*/ 313 w 317"/>
                <a:gd name="T3" fmla="*/ 198 h 329"/>
                <a:gd name="T4" fmla="*/ 304 w 317"/>
                <a:gd name="T5" fmla="*/ 228 h 329"/>
                <a:gd name="T6" fmla="*/ 289 w 317"/>
                <a:gd name="T7" fmla="*/ 257 h 329"/>
                <a:gd name="T8" fmla="*/ 270 w 317"/>
                <a:gd name="T9" fmla="*/ 281 h 329"/>
                <a:gd name="T10" fmla="*/ 246 w 317"/>
                <a:gd name="T11" fmla="*/ 301 h 329"/>
                <a:gd name="T12" fmla="*/ 220 w 317"/>
                <a:gd name="T13" fmla="*/ 316 h 329"/>
                <a:gd name="T14" fmla="*/ 191 w 317"/>
                <a:gd name="T15" fmla="*/ 326 h 329"/>
                <a:gd name="T16" fmla="*/ 158 w 317"/>
                <a:gd name="T17" fmla="*/ 329 h 329"/>
                <a:gd name="T18" fmla="*/ 143 w 317"/>
                <a:gd name="T19" fmla="*/ 329 h 329"/>
                <a:gd name="T20" fmla="*/ 111 w 317"/>
                <a:gd name="T21" fmla="*/ 322 h 329"/>
                <a:gd name="T22" fmla="*/ 83 w 317"/>
                <a:gd name="T23" fmla="*/ 310 h 329"/>
                <a:gd name="T24" fmla="*/ 58 w 317"/>
                <a:gd name="T25" fmla="*/ 292 h 329"/>
                <a:gd name="T26" fmla="*/ 37 w 317"/>
                <a:gd name="T27" fmla="*/ 269 h 329"/>
                <a:gd name="T28" fmla="*/ 19 w 317"/>
                <a:gd name="T29" fmla="*/ 243 h 329"/>
                <a:gd name="T30" fmla="*/ 8 w 317"/>
                <a:gd name="T31" fmla="*/ 213 h 329"/>
                <a:gd name="T32" fmla="*/ 2 w 317"/>
                <a:gd name="T33" fmla="*/ 181 h 329"/>
                <a:gd name="T34" fmla="*/ 0 w 317"/>
                <a:gd name="T35" fmla="*/ 165 h 329"/>
                <a:gd name="T36" fmla="*/ 4 w 317"/>
                <a:gd name="T37" fmla="*/ 131 h 329"/>
                <a:gd name="T38" fmla="*/ 13 w 317"/>
                <a:gd name="T39" fmla="*/ 100 h 329"/>
                <a:gd name="T40" fmla="*/ 28 w 317"/>
                <a:gd name="T41" fmla="*/ 71 h 329"/>
                <a:gd name="T42" fmla="*/ 47 w 317"/>
                <a:gd name="T43" fmla="*/ 48 h 329"/>
                <a:gd name="T44" fmla="*/ 70 w 317"/>
                <a:gd name="T45" fmla="*/ 27 h 329"/>
                <a:gd name="T46" fmla="*/ 97 w 317"/>
                <a:gd name="T47" fmla="*/ 12 h 329"/>
                <a:gd name="T48" fmla="*/ 126 w 317"/>
                <a:gd name="T49" fmla="*/ 2 h 329"/>
                <a:gd name="T50" fmla="*/ 158 w 317"/>
                <a:gd name="T51" fmla="*/ 0 h 329"/>
                <a:gd name="T52" fmla="*/ 174 w 317"/>
                <a:gd name="T53" fmla="*/ 0 h 329"/>
                <a:gd name="T54" fmla="*/ 206 w 317"/>
                <a:gd name="T55" fmla="*/ 6 h 329"/>
                <a:gd name="T56" fmla="*/ 233 w 317"/>
                <a:gd name="T57" fmla="*/ 19 h 329"/>
                <a:gd name="T58" fmla="*/ 259 w 317"/>
                <a:gd name="T59" fmla="*/ 36 h 329"/>
                <a:gd name="T60" fmla="*/ 280 w 317"/>
                <a:gd name="T61" fmla="*/ 59 h 329"/>
                <a:gd name="T62" fmla="*/ 298 w 317"/>
                <a:gd name="T63" fmla="*/ 85 h 329"/>
                <a:gd name="T64" fmla="*/ 309 w 317"/>
                <a:gd name="T65" fmla="*/ 116 h 329"/>
                <a:gd name="T66" fmla="*/ 315 w 317"/>
                <a:gd name="T67" fmla="*/ 147 h 329"/>
                <a:gd name="T68" fmla="*/ 317 w 317"/>
                <a:gd name="T69" fmla="*/ 16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7" h="329">
                  <a:moveTo>
                    <a:pt x="317" y="165"/>
                  </a:moveTo>
                  <a:lnTo>
                    <a:pt x="317" y="165"/>
                  </a:lnTo>
                  <a:lnTo>
                    <a:pt x="315" y="181"/>
                  </a:lnTo>
                  <a:lnTo>
                    <a:pt x="313" y="198"/>
                  </a:lnTo>
                  <a:lnTo>
                    <a:pt x="309" y="213"/>
                  </a:lnTo>
                  <a:lnTo>
                    <a:pt x="304" y="228"/>
                  </a:lnTo>
                  <a:lnTo>
                    <a:pt x="298" y="243"/>
                  </a:lnTo>
                  <a:lnTo>
                    <a:pt x="289" y="257"/>
                  </a:lnTo>
                  <a:lnTo>
                    <a:pt x="280" y="269"/>
                  </a:lnTo>
                  <a:lnTo>
                    <a:pt x="270" y="281"/>
                  </a:lnTo>
                  <a:lnTo>
                    <a:pt x="259" y="292"/>
                  </a:lnTo>
                  <a:lnTo>
                    <a:pt x="246" y="301"/>
                  </a:lnTo>
                  <a:lnTo>
                    <a:pt x="233" y="310"/>
                  </a:lnTo>
                  <a:lnTo>
                    <a:pt x="220" y="316"/>
                  </a:lnTo>
                  <a:lnTo>
                    <a:pt x="206" y="322"/>
                  </a:lnTo>
                  <a:lnTo>
                    <a:pt x="191" y="326"/>
                  </a:lnTo>
                  <a:lnTo>
                    <a:pt x="174" y="329"/>
                  </a:lnTo>
                  <a:lnTo>
                    <a:pt x="158" y="329"/>
                  </a:lnTo>
                  <a:lnTo>
                    <a:pt x="158" y="329"/>
                  </a:lnTo>
                  <a:lnTo>
                    <a:pt x="143" y="329"/>
                  </a:lnTo>
                  <a:lnTo>
                    <a:pt x="126" y="326"/>
                  </a:lnTo>
                  <a:lnTo>
                    <a:pt x="111" y="322"/>
                  </a:lnTo>
                  <a:lnTo>
                    <a:pt x="97" y="316"/>
                  </a:lnTo>
                  <a:lnTo>
                    <a:pt x="83" y="310"/>
                  </a:lnTo>
                  <a:lnTo>
                    <a:pt x="70" y="301"/>
                  </a:lnTo>
                  <a:lnTo>
                    <a:pt x="58" y="292"/>
                  </a:lnTo>
                  <a:lnTo>
                    <a:pt x="47" y="281"/>
                  </a:lnTo>
                  <a:lnTo>
                    <a:pt x="37" y="269"/>
                  </a:lnTo>
                  <a:lnTo>
                    <a:pt x="28" y="257"/>
                  </a:lnTo>
                  <a:lnTo>
                    <a:pt x="19" y="243"/>
                  </a:lnTo>
                  <a:lnTo>
                    <a:pt x="13" y="228"/>
                  </a:lnTo>
                  <a:lnTo>
                    <a:pt x="8" y="213"/>
                  </a:lnTo>
                  <a:lnTo>
                    <a:pt x="4" y="198"/>
                  </a:lnTo>
                  <a:lnTo>
                    <a:pt x="2" y="181"/>
                  </a:lnTo>
                  <a:lnTo>
                    <a:pt x="0" y="165"/>
                  </a:lnTo>
                  <a:lnTo>
                    <a:pt x="0" y="165"/>
                  </a:lnTo>
                  <a:lnTo>
                    <a:pt x="2" y="147"/>
                  </a:lnTo>
                  <a:lnTo>
                    <a:pt x="4" y="131"/>
                  </a:lnTo>
                  <a:lnTo>
                    <a:pt x="8" y="116"/>
                  </a:lnTo>
                  <a:lnTo>
                    <a:pt x="13" y="100"/>
                  </a:lnTo>
                  <a:lnTo>
                    <a:pt x="19" y="85"/>
                  </a:lnTo>
                  <a:lnTo>
                    <a:pt x="28" y="71"/>
                  </a:lnTo>
                  <a:lnTo>
                    <a:pt x="37" y="59"/>
                  </a:lnTo>
                  <a:lnTo>
                    <a:pt x="47" y="48"/>
                  </a:lnTo>
                  <a:lnTo>
                    <a:pt x="58" y="36"/>
                  </a:lnTo>
                  <a:lnTo>
                    <a:pt x="70" y="27"/>
                  </a:lnTo>
                  <a:lnTo>
                    <a:pt x="83" y="19"/>
                  </a:lnTo>
                  <a:lnTo>
                    <a:pt x="97" y="12"/>
                  </a:lnTo>
                  <a:lnTo>
                    <a:pt x="111" y="6"/>
                  </a:lnTo>
                  <a:lnTo>
                    <a:pt x="126" y="2"/>
                  </a:lnTo>
                  <a:lnTo>
                    <a:pt x="143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74" y="0"/>
                  </a:lnTo>
                  <a:lnTo>
                    <a:pt x="191" y="2"/>
                  </a:lnTo>
                  <a:lnTo>
                    <a:pt x="206" y="6"/>
                  </a:lnTo>
                  <a:lnTo>
                    <a:pt x="220" y="12"/>
                  </a:lnTo>
                  <a:lnTo>
                    <a:pt x="233" y="19"/>
                  </a:lnTo>
                  <a:lnTo>
                    <a:pt x="246" y="27"/>
                  </a:lnTo>
                  <a:lnTo>
                    <a:pt x="259" y="36"/>
                  </a:lnTo>
                  <a:lnTo>
                    <a:pt x="270" y="48"/>
                  </a:lnTo>
                  <a:lnTo>
                    <a:pt x="280" y="59"/>
                  </a:lnTo>
                  <a:lnTo>
                    <a:pt x="289" y="71"/>
                  </a:lnTo>
                  <a:lnTo>
                    <a:pt x="298" y="85"/>
                  </a:lnTo>
                  <a:lnTo>
                    <a:pt x="304" y="100"/>
                  </a:lnTo>
                  <a:lnTo>
                    <a:pt x="309" y="116"/>
                  </a:lnTo>
                  <a:lnTo>
                    <a:pt x="313" y="131"/>
                  </a:lnTo>
                  <a:lnTo>
                    <a:pt x="315" y="147"/>
                  </a:lnTo>
                  <a:lnTo>
                    <a:pt x="317" y="165"/>
                  </a:lnTo>
                  <a:lnTo>
                    <a:pt x="317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3" name="Freeform 152">
              <a:extLst>
                <a:ext uri="{FF2B5EF4-FFF2-40B4-BE49-F238E27FC236}">
                  <a16:creationId xmlns:a16="http://schemas.microsoft.com/office/drawing/2014/main" id="{31C96E2E-4E8E-E989-04BA-E7685F0F8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943"/>
              <a:ext cx="305" cy="83"/>
            </a:xfrm>
            <a:custGeom>
              <a:avLst/>
              <a:gdLst>
                <a:gd name="T0" fmla="*/ 123 w 915"/>
                <a:gd name="T1" fmla="*/ 48 h 248"/>
                <a:gd name="T2" fmla="*/ 73 w 915"/>
                <a:gd name="T3" fmla="*/ 83 h 248"/>
                <a:gd name="T4" fmla="*/ 26 w 915"/>
                <a:gd name="T5" fmla="*/ 127 h 248"/>
                <a:gd name="T6" fmla="*/ 3 w 915"/>
                <a:gd name="T7" fmla="*/ 169 h 248"/>
                <a:gd name="T8" fmla="*/ 0 w 915"/>
                <a:gd name="T9" fmla="*/ 185 h 248"/>
                <a:gd name="T10" fmla="*/ 3 w 915"/>
                <a:gd name="T11" fmla="*/ 217 h 248"/>
                <a:gd name="T12" fmla="*/ 21 w 915"/>
                <a:gd name="T13" fmla="*/ 241 h 248"/>
                <a:gd name="T14" fmla="*/ 41 w 915"/>
                <a:gd name="T15" fmla="*/ 248 h 248"/>
                <a:gd name="T16" fmla="*/ 68 w 915"/>
                <a:gd name="T17" fmla="*/ 246 h 248"/>
                <a:gd name="T18" fmla="*/ 105 w 915"/>
                <a:gd name="T19" fmla="*/ 231 h 248"/>
                <a:gd name="T20" fmla="*/ 141 w 915"/>
                <a:gd name="T21" fmla="*/ 209 h 248"/>
                <a:gd name="T22" fmla="*/ 210 w 915"/>
                <a:gd name="T23" fmla="*/ 161 h 248"/>
                <a:gd name="T24" fmla="*/ 259 w 915"/>
                <a:gd name="T25" fmla="*/ 135 h 248"/>
                <a:gd name="T26" fmla="*/ 339 w 915"/>
                <a:gd name="T27" fmla="*/ 110 h 248"/>
                <a:gd name="T28" fmla="*/ 448 w 915"/>
                <a:gd name="T29" fmla="*/ 93 h 248"/>
                <a:gd name="T30" fmla="*/ 560 w 915"/>
                <a:gd name="T31" fmla="*/ 84 h 248"/>
                <a:gd name="T32" fmla="*/ 674 w 915"/>
                <a:gd name="T33" fmla="*/ 76 h 248"/>
                <a:gd name="T34" fmla="*/ 781 w 915"/>
                <a:gd name="T35" fmla="*/ 68 h 248"/>
                <a:gd name="T36" fmla="*/ 828 w 915"/>
                <a:gd name="T37" fmla="*/ 71 h 248"/>
                <a:gd name="T38" fmla="*/ 876 w 915"/>
                <a:gd name="T39" fmla="*/ 79 h 248"/>
                <a:gd name="T40" fmla="*/ 903 w 915"/>
                <a:gd name="T41" fmla="*/ 91 h 248"/>
                <a:gd name="T42" fmla="*/ 915 w 915"/>
                <a:gd name="T43" fmla="*/ 87 h 248"/>
                <a:gd name="T44" fmla="*/ 915 w 915"/>
                <a:gd name="T45" fmla="*/ 82 h 248"/>
                <a:gd name="T46" fmla="*/ 896 w 915"/>
                <a:gd name="T47" fmla="*/ 48 h 248"/>
                <a:gd name="T48" fmla="*/ 850 w 915"/>
                <a:gd name="T49" fmla="*/ 3 h 248"/>
                <a:gd name="T50" fmla="*/ 844 w 915"/>
                <a:gd name="T51" fmla="*/ 0 h 248"/>
                <a:gd name="T52" fmla="*/ 838 w 915"/>
                <a:gd name="T53" fmla="*/ 5 h 248"/>
                <a:gd name="T54" fmla="*/ 839 w 915"/>
                <a:gd name="T55" fmla="*/ 14 h 248"/>
                <a:gd name="T56" fmla="*/ 874 w 915"/>
                <a:gd name="T57" fmla="*/ 47 h 248"/>
                <a:gd name="T58" fmla="*/ 896 w 915"/>
                <a:gd name="T59" fmla="*/ 74 h 248"/>
                <a:gd name="T60" fmla="*/ 911 w 915"/>
                <a:gd name="T61" fmla="*/ 77 h 248"/>
                <a:gd name="T62" fmla="*/ 871 w 915"/>
                <a:gd name="T63" fmla="*/ 62 h 248"/>
                <a:gd name="T64" fmla="*/ 802 w 915"/>
                <a:gd name="T65" fmla="*/ 53 h 248"/>
                <a:gd name="T66" fmla="*/ 737 w 915"/>
                <a:gd name="T67" fmla="*/ 55 h 248"/>
                <a:gd name="T68" fmla="*/ 530 w 915"/>
                <a:gd name="T69" fmla="*/ 71 h 248"/>
                <a:gd name="T70" fmla="*/ 380 w 915"/>
                <a:gd name="T71" fmla="*/ 88 h 248"/>
                <a:gd name="T72" fmla="*/ 297 w 915"/>
                <a:gd name="T73" fmla="*/ 107 h 248"/>
                <a:gd name="T74" fmla="*/ 233 w 915"/>
                <a:gd name="T75" fmla="*/ 131 h 248"/>
                <a:gd name="T76" fmla="*/ 202 w 915"/>
                <a:gd name="T77" fmla="*/ 149 h 248"/>
                <a:gd name="T78" fmla="*/ 108 w 915"/>
                <a:gd name="T79" fmla="*/ 214 h 248"/>
                <a:gd name="T80" fmla="*/ 65 w 915"/>
                <a:gd name="T81" fmla="*/ 232 h 248"/>
                <a:gd name="T82" fmla="*/ 36 w 915"/>
                <a:gd name="T83" fmla="*/ 231 h 248"/>
                <a:gd name="T84" fmla="*/ 23 w 915"/>
                <a:gd name="T85" fmla="*/ 222 h 248"/>
                <a:gd name="T86" fmla="*/ 17 w 915"/>
                <a:gd name="T87" fmla="*/ 211 h 248"/>
                <a:gd name="T88" fmla="*/ 15 w 915"/>
                <a:gd name="T89" fmla="*/ 185 h 248"/>
                <a:gd name="T90" fmla="*/ 21 w 915"/>
                <a:gd name="T91" fmla="*/ 163 h 248"/>
                <a:gd name="T92" fmla="*/ 55 w 915"/>
                <a:gd name="T93" fmla="*/ 120 h 248"/>
                <a:gd name="T94" fmla="*/ 79 w 915"/>
                <a:gd name="T95" fmla="*/ 98 h 248"/>
                <a:gd name="T96" fmla="*/ 182 w 915"/>
                <a:gd name="T97" fmla="*/ 28 h 248"/>
                <a:gd name="T98" fmla="*/ 185 w 915"/>
                <a:gd name="T99" fmla="*/ 23 h 248"/>
                <a:gd name="T100" fmla="*/ 182 w 915"/>
                <a:gd name="T101" fmla="*/ 15 h 248"/>
                <a:gd name="T102" fmla="*/ 175 w 915"/>
                <a:gd name="T103" fmla="*/ 1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5" h="248">
                  <a:moveTo>
                    <a:pt x="175" y="15"/>
                  </a:moveTo>
                  <a:lnTo>
                    <a:pt x="175" y="15"/>
                  </a:lnTo>
                  <a:lnTo>
                    <a:pt x="123" y="48"/>
                  </a:lnTo>
                  <a:lnTo>
                    <a:pt x="98" y="64"/>
                  </a:lnTo>
                  <a:lnTo>
                    <a:pt x="73" y="83"/>
                  </a:lnTo>
                  <a:lnTo>
                    <a:pt x="73" y="83"/>
                  </a:lnTo>
                  <a:lnTo>
                    <a:pt x="49" y="103"/>
                  </a:lnTo>
                  <a:lnTo>
                    <a:pt x="37" y="115"/>
                  </a:lnTo>
                  <a:lnTo>
                    <a:pt x="26" y="127"/>
                  </a:lnTo>
                  <a:lnTo>
                    <a:pt x="17" y="141"/>
                  </a:lnTo>
                  <a:lnTo>
                    <a:pt x="8" y="155"/>
                  </a:lnTo>
                  <a:lnTo>
                    <a:pt x="3" y="169"/>
                  </a:lnTo>
                  <a:lnTo>
                    <a:pt x="1" y="176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0" y="195"/>
                  </a:lnTo>
                  <a:lnTo>
                    <a:pt x="1" y="205"/>
                  </a:lnTo>
                  <a:lnTo>
                    <a:pt x="3" y="217"/>
                  </a:lnTo>
                  <a:lnTo>
                    <a:pt x="7" y="226"/>
                  </a:lnTo>
                  <a:lnTo>
                    <a:pt x="13" y="234"/>
                  </a:lnTo>
                  <a:lnTo>
                    <a:pt x="21" y="241"/>
                  </a:lnTo>
                  <a:lnTo>
                    <a:pt x="30" y="246"/>
                  </a:lnTo>
                  <a:lnTo>
                    <a:pt x="36" y="247"/>
                  </a:lnTo>
                  <a:lnTo>
                    <a:pt x="41" y="248"/>
                  </a:lnTo>
                  <a:lnTo>
                    <a:pt x="41" y="248"/>
                  </a:lnTo>
                  <a:lnTo>
                    <a:pt x="55" y="248"/>
                  </a:lnTo>
                  <a:lnTo>
                    <a:pt x="68" y="246"/>
                  </a:lnTo>
                  <a:lnTo>
                    <a:pt x="80" y="242"/>
                  </a:lnTo>
                  <a:lnTo>
                    <a:pt x="93" y="237"/>
                  </a:lnTo>
                  <a:lnTo>
                    <a:pt x="105" y="231"/>
                  </a:lnTo>
                  <a:lnTo>
                    <a:pt x="118" y="224"/>
                  </a:lnTo>
                  <a:lnTo>
                    <a:pt x="141" y="209"/>
                  </a:lnTo>
                  <a:lnTo>
                    <a:pt x="141" y="209"/>
                  </a:lnTo>
                  <a:lnTo>
                    <a:pt x="163" y="194"/>
                  </a:lnTo>
                  <a:lnTo>
                    <a:pt x="187" y="178"/>
                  </a:lnTo>
                  <a:lnTo>
                    <a:pt x="210" y="161"/>
                  </a:lnTo>
                  <a:lnTo>
                    <a:pt x="234" y="146"/>
                  </a:lnTo>
                  <a:lnTo>
                    <a:pt x="234" y="146"/>
                  </a:lnTo>
                  <a:lnTo>
                    <a:pt x="259" y="135"/>
                  </a:lnTo>
                  <a:lnTo>
                    <a:pt x="284" y="125"/>
                  </a:lnTo>
                  <a:lnTo>
                    <a:pt x="311" y="116"/>
                  </a:lnTo>
                  <a:lnTo>
                    <a:pt x="339" y="110"/>
                  </a:lnTo>
                  <a:lnTo>
                    <a:pt x="366" y="105"/>
                  </a:lnTo>
                  <a:lnTo>
                    <a:pt x="394" y="100"/>
                  </a:lnTo>
                  <a:lnTo>
                    <a:pt x="448" y="93"/>
                  </a:lnTo>
                  <a:lnTo>
                    <a:pt x="448" y="93"/>
                  </a:lnTo>
                  <a:lnTo>
                    <a:pt x="505" y="88"/>
                  </a:lnTo>
                  <a:lnTo>
                    <a:pt x="560" y="84"/>
                  </a:lnTo>
                  <a:lnTo>
                    <a:pt x="617" y="81"/>
                  </a:lnTo>
                  <a:lnTo>
                    <a:pt x="674" y="76"/>
                  </a:lnTo>
                  <a:lnTo>
                    <a:pt x="674" y="76"/>
                  </a:lnTo>
                  <a:lnTo>
                    <a:pt x="727" y="71"/>
                  </a:lnTo>
                  <a:lnTo>
                    <a:pt x="755" y="69"/>
                  </a:lnTo>
                  <a:lnTo>
                    <a:pt x="781" y="68"/>
                  </a:lnTo>
                  <a:lnTo>
                    <a:pt x="781" y="68"/>
                  </a:lnTo>
                  <a:lnTo>
                    <a:pt x="813" y="69"/>
                  </a:lnTo>
                  <a:lnTo>
                    <a:pt x="828" y="71"/>
                  </a:lnTo>
                  <a:lnTo>
                    <a:pt x="844" y="72"/>
                  </a:lnTo>
                  <a:lnTo>
                    <a:pt x="859" y="76"/>
                  </a:lnTo>
                  <a:lnTo>
                    <a:pt x="876" y="79"/>
                  </a:lnTo>
                  <a:lnTo>
                    <a:pt x="889" y="84"/>
                  </a:lnTo>
                  <a:lnTo>
                    <a:pt x="903" y="91"/>
                  </a:lnTo>
                  <a:lnTo>
                    <a:pt x="903" y="91"/>
                  </a:lnTo>
                  <a:lnTo>
                    <a:pt x="908" y="91"/>
                  </a:lnTo>
                  <a:lnTo>
                    <a:pt x="912" y="89"/>
                  </a:lnTo>
                  <a:lnTo>
                    <a:pt x="915" y="87"/>
                  </a:lnTo>
                  <a:lnTo>
                    <a:pt x="915" y="84"/>
                  </a:lnTo>
                  <a:lnTo>
                    <a:pt x="915" y="82"/>
                  </a:lnTo>
                  <a:lnTo>
                    <a:pt x="915" y="82"/>
                  </a:lnTo>
                  <a:lnTo>
                    <a:pt x="910" y="69"/>
                  </a:lnTo>
                  <a:lnTo>
                    <a:pt x="903" y="59"/>
                  </a:lnTo>
                  <a:lnTo>
                    <a:pt x="896" y="48"/>
                  </a:lnTo>
                  <a:lnTo>
                    <a:pt x="887" y="39"/>
                  </a:lnTo>
                  <a:lnTo>
                    <a:pt x="869" y="20"/>
                  </a:lnTo>
                  <a:lnTo>
                    <a:pt x="850" y="3"/>
                  </a:lnTo>
                  <a:lnTo>
                    <a:pt x="850" y="3"/>
                  </a:lnTo>
                  <a:lnTo>
                    <a:pt x="847" y="1"/>
                  </a:lnTo>
                  <a:lnTo>
                    <a:pt x="844" y="0"/>
                  </a:lnTo>
                  <a:lnTo>
                    <a:pt x="842" y="1"/>
                  </a:lnTo>
                  <a:lnTo>
                    <a:pt x="839" y="3"/>
                  </a:lnTo>
                  <a:lnTo>
                    <a:pt x="838" y="5"/>
                  </a:lnTo>
                  <a:lnTo>
                    <a:pt x="836" y="8"/>
                  </a:lnTo>
                  <a:lnTo>
                    <a:pt x="838" y="11"/>
                  </a:lnTo>
                  <a:lnTo>
                    <a:pt x="839" y="14"/>
                  </a:lnTo>
                  <a:lnTo>
                    <a:pt x="839" y="14"/>
                  </a:lnTo>
                  <a:lnTo>
                    <a:pt x="857" y="30"/>
                  </a:lnTo>
                  <a:lnTo>
                    <a:pt x="874" y="47"/>
                  </a:lnTo>
                  <a:lnTo>
                    <a:pt x="882" y="55"/>
                  </a:lnTo>
                  <a:lnTo>
                    <a:pt x="889" y="64"/>
                  </a:lnTo>
                  <a:lnTo>
                    <a:pt x="896" y="74"/>
                  </a:lnTo>
                  <a:lnTo>
                    <a:pt x="900" y="86"/>
                  </a:lnTo>
                  <a:lnTo>
                    <a:pt x="900" y="86"/>
                  </a:lnTo>
                  <a:lnTo>
                    <a:pt x="911" y="77"/>
                  </a:lnTo>
                  <a:lnTo>
                    <a:pt x="911" y="77"/>
                  </a:lnTo>
                  <a:lnTo>
                    <a:pt x="891" y="68"/>
                  </a:lnTo>
                  <a:lnTo>
                    <a:pt x="871" y="62"/>
                  </a:lnTo>
                  <a:lnTo>
                    <a:pt x="848" y="58"/>
                  </a:lnTo>
                  <a:lnTo>
                    <a:pt x="825" y="54"/>
                  </a:lnTo>
                  <a:lnTo>
                    <a:pt x="802" y="53"/>
                  </a:lnTo>
                  <a:lnTo>
                    <a:pt x="780" y="53"/>
                  </a:lnTo>
                  <a:lnTo>
                    <a:pt x="737" y="55"/>
                  </a:lnTo>
                  <a:lnTo>
                    <a:pt x="737" y="55"/>
                  </a:lnTo>
                  <a:lnTo>
                    <a:pt x="634" y="63"/>
                  </a:lnTo>
                  <a:lnTo>
                    <a:pt x="530" y="71"/>
                  </a:lnTo>
                  <a:lnTo>
                    <a:pt x="530" y="71"/>
                  </a:lnTo>
                  <a:lnTo>
                    <a:pt x="480" y="74"/>
                  </a:lnTo>
                  <a:lnTo>
                    <a:pt x="429" y="81"/>
                  </a:lnTo>
                  <a:lnTo>
                    <a:pt x="380" y="88"/>
                  </a:lnTo>
                  <a:lnTo>
                    <a:pt x="330" y="98"/>
                  </a:lnTo>
                  <a:lnTo>
                    <a:pt x="330" y="98"/>
                  </a:lnTo>
                  <a:lnTo>
                    <a:pt x="297" y="107"/>
                  </a:lnTo>
                  <a:lnTo>
                    <a:pt x="264" y="117"/>
                  </a:lnTo>
                  <a:lnTo>
                    <a:pt x="248" y="124"/>
                  </a:lnTo>
                  <a:lnTo>
                    <a:pt x="233" y="131"/>
                  </a:lnTo>
                  <a:lnTo>
                    <a:pt x="218" y="140"/>
                  </a:lnTo>
                  <a:lnTo>
                    <a:pt x="202" y="149"/>
                  </a:lnTo>
                  <a:lnTo>
                    <a:pt x="202" y="149"/>
                  </a:lnTo>
                  <a:lnTo>
                    <a:pt x="165" y="176"/>
                  </a:lnTo>
                  <a:lnTo>
                    <a:pt x="137" y="195"/>
                  </a:lnTo>
                  <a:lnTo>
                    <a:pt x="108" y="214"/>
                  </a:lnTo>
                  <a:lnTo>
                    <a:pt x="93" y="222"/>
                  </a:lnTo>
                  <a:lnTo>
                    <a:pt x="79" y="227"/>
                  </a:lnTo>
                  <a:lnTo>
                    <a:pt x="65" y="232"/>
                  </a:lnTo>
                  <a:lnTo>
                    <a:pt x="52" y="233"/>
                  </a:lnTo>
                  <a:lnTo>
                    <a:pt x="41" y="233"/>
                  </a:lnTo>
                  <a:lnTo>
                    <a:pt x="36" y="231"/>
                  </a:lnTo>
                  <a:lnTo>
                    <a:pt x="31" y="229"/>
                  </a:lnTo>
                  <a:lnTo>
                    <a:pt x="27" y="226"/>
                  </a:lnTo>
                  <a:lnTo>
                    <a:pt x="23" y="222"/>
                  </a:lnTo>
                  <a:lnTo>
                    <a:pt x="20" y="217"/>
                  </a:lnTo>
                  <a:lnTo>
                    <a:pt x="17" y="211"/>
                  </a:lnTo>
                  <a:lnTo>
                    <a:pt x="17" y="211"/>
                  </a:lnTo>
                  <a:lnTo>
                    <a:pt x="15" y="203"/>
                  </a:lnTo>
                  <a:lnTo>
                    <a:pt x="13" y="194"/>
                  </a:lnTo>
                  <a:lnTo>
                    <a:pt x="15" y="185"/>
                  </a:lnTo>
                  <a:lnTo>
                    <a:pt x="16" y="178"/>
                  </a:lnTo>
                  <a:lnTo>
                    <a:pt x="18" y="170"/>
                  </a:lnTo>
                  <a:lnTo>
                    <a:pt x="21" y="163"/>
                  </a:lnTo>
                  <a:lnTo>
                    <a:pt x="31" y="147"/>
                  </a:lnTo>
                  <a:lnTo>
                    <a:pt x="42" y="132"/>
                  </a:lnTo>
                  <a:lnTo>
                    <a:pt x="55" y="120"/>
                  </a:lnTo>
                  <a:lnTo>
                    <a:pt x="68" y="108"/>
                  </a:lnTo>
                  <a:lnTo>
                    <a:pt x="79" y="98"/>
                  </a:lnTo>
                  <a:lnTo>
                    <a:pt x="79" y="98"/>
                  </a:lnTo>
                  <a:lnTo>
                    <a:pt x="104" y="78"/>
                  </a:lnTo>
                  <a:lnTo>
                    <a:pt x="129" y="62"/>
                  </a:lnTo>
                  <a:lnTo>
                    <a:pt x="182" y="28"/>
                  </a:lnTo>
                  <a:lnTo>
                    <a:pt x="182" y="28"/>
                  </a:lnTo>
                  <a:lnTo>
                    <a:pt x="184" y="25"/>
                  </a:lnTo>
                  <a:lnTo>
                    <a:pt x="185" y="23"/>
                  </a:lnTo>
                  <a:lnTo>
                    <a:pt x="185" y="20"/>
                  </a:lnTo>
                  <a:lnTo>
                    <a:pt x="184" y="18"/>
                  </a:lnTo>
                  <a:lnTo>
                    <a:pt x="182" y="15"/>
                  </a:lnTo>
                  <a:lnTo>
                    <a:pt x="180" y="14"/>
                  </a:lnTo>
                  <a:lnTo>
                    <a:pt x="177" y="14"/>
                  </a:lnTo>
                  <a:lnTo>
                    <a:pt x="175" y="15"/>
                  </a:lnTo>
                  <a:lnTo>
                    <a:pt x="17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4" name="Freeform 153">
              <a:extLst>
                <a:ext uri="{FF2B5EF4-FFF2-40B4-BE49-F238E27FC236}">
                  <a16:creationId xmlns:a16="http://schemas.microsoft.com/office/drawing/2014/main" id="{CFA340A4-A342-030E-F617-CEC4E155C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5" y="1126"/>
              <a:ext cx="67" cy="15"/>
            </a:xfrm>
            <a:custGeom>
              <a:avLst/>
              <a:gdLst>
                <a:gd name="T0" fmla="*/ 9 w 201"/>
                <a:gd name="T1" fmla="*/ 43 h 44"/>
                <a:gd name="T2" fmla="*/ 9 w 201"/>
                <a:gd name="T3" fmla="*/ 43 h 44"/>
                <a:gd name="T4" fmla="*/ 32 w 201"/>
                <a:gd name="T5" fmla="*/ 36 h 44"/>
                <a:gd name="T6" fmla="*/ 54 w 201"/>
                <a:gd name="T7" fmla="*/ 29 h 44"/>
                <a:gd name="T8" fmla="*/ 77 w 201"/>
                <a:gd name="T9" fmla="*/ 24 h 44"/>
                <a:gd name="T10" fmla="*/ 100 w 201"/>
                <a:gd name="T11" fmla="*/ 19 h 44"/>
                <a:gd name="T12" fmla="*/ 124 w 201"/>
                <a:gd name="T13" fmla="*/ 17 h 44"/>
                <a:gd name="T14" fmla="*/ 146 w 201"/>
                <a:gd name="T15" fmla="*/ 15 h 44"/>
                <a:gd name="T16" fmla="*/ 170 w 201"/>
                <a:gd name="T17" fmla="*/ 15 h 44"/>
                <a:gd name="T18" fmla="*/ 194 w 201"/>
                <a:gd name="T19" fmla="*/ 18 h 44"/>
                <a:gd name="T20" fmla="*/ 194 w 201"/>
                <a:gd name="T21" fmla="*/ 18 h 44"/>
                <a:gd name="T22" fmla="*/ 197 w 201"/>
                <a:gd name="T23" fmla="*/ 18 h 44"/>
                <a:gd name="T24" fmla="*/ 199 w 201"/>
                <a:gd name="T25" fmla="*/ 15 h 44"/>
                <a:gd name="T26" fmla="*/ 201 w 201"/>
                <a:gd name="T27" fmla="*/ 14 h 44"/>
                <a:gd name="T28" fmla="*/ 201 w 201"/>
                <a:gd name="T29" fmla="*/ 10 h 44"/>
                <a:gd name="T30" fmla="*/ 201 w 201"/>
                <a:gd name="T31" fmla="*/ 8 h 44"/>
                <a:gd name="T32" fmla="*/ 199 w 201"/>
                <a:gd name="T33" fmla="*/ 5 h 44"/>
                <a:gd name="T34" fmla="*/ 197 w 201"/>
                <a:gd name="T35" fmla="*/ 4 h 44"/>
                <a:gd name="T36" fmla="*/ 194 w 201"/>
                <a:gd name="T37" fmla="*/ 3 h 44"/>
                <a:gd name="T38" fmla="*/ 194 w 201"/>
                <a:gd name="T39" fmla="*/ 3 h 44"/>
                <a:gd name="T40" fmla="*/ 169 w 201"/>
                <a:gd name="T41" fmla="*/ 0 h 44"/>
                <a:gd name="T42" fmla="*/ 145 w 201"/>
                <a:gd name="T43" fmla="*/ 0 h 44"/>
                <a:gd name="T44" fmla="*/ 121 w 201"/>
                <a:gd name="T45" fmla="*/ 2 h 44"/>
                <a:gd name="T46" fmla="*/ 97 w 201"/>
                <a:gd name="T47" fmla="*/ 4 h 44"/>
                <a:gd name="T48" fmla="*/ 75 w 201"/>
                <a:gd name="T49" fmla="*/ 9 h 44"/>
                <a:gd name="T50" fmla="*/ 51 w 201"/>
                <a:gd name="T51" fmla="*/ 14 h 44"/>
                <a:gd name="T52" fmla="*/ 28 w 201"/>
                <a:gd name="T53" fmla="*/ 22 h 44"/>
                <a:gd name="T54" fmla="*/ 5 w 201"/>
                <a:gd name="T55" fmla="*/ 29 h 44"/>
                <a:gd name="T56" fmla="*/ 5 w 201"/>
                <a:gd name="T57" fmla="*/ 29 h 44"/>
                <a:gd name="T58" fmla="*/ 1 w 201"/>
                <a:gd name="T59" fmla="*/ 31 h 44"/>
                <a:gd name="T60" fmla="*/ 0 w 201"/>
                <a:gd name="T61" fmla="*/ 33 h 44"/>
                <a:gd name="T62" fmla="*/ 0 w 201"/>
                <a:gd name="T63" fmla="*/ 36 h 44"/>
                <a:gd name="T64" fmla="*/ 0 w 201"/>
                <a:gd name="T65" fmla="*/ 39 h 44"/>
                <a:gd name="T66" fmla="*/ 1 w 201"/>
                <a:gd name="T67" fmla="*/ 42 h 44"/>
                <a:gd name="T68" fmla="*/ 3 w 201"/>
                <a:gd name="T69" fmla="*/ 43 h 44"/>
                <a:gd name="T70" fmla="*/ 5 w 201"/>
                <a:gd name="T71" fmla="*/ 44 h 44"/>
                <a:gd name="T72" fmla="*/ 9 w 201"/>
                <a:gd name="T73" fmla="*/ 43 h 44"/>
                <a:gd name="T74" fmla="*/ 9 w 201"/>
                <a:gd name="T7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1" h="44">
                  <a:moveTo>
                    <a:pt x="9" y="43"/>
                  </a:moveTo>
                  <a:lnTo>
                    <a:pt x="9" y="43"/>
                  </a:lnTo>
                  <a:lnTo>
                    <a:pt x="32" y="36"/>
                  </a:lnTo>
                  <a:lnTo>
                    <a:pt x="54" y="29"/>
                  </a:lnTo>
                  <a:lnTo>
                    <a:pt x="77" y="24"/>
                  </a:lnTo>
                  <a:lnTo>
                    <a:pt x="100" y="19"/>
                  </a:lnTo>
                  <a:lnTo>
                    <a:pt x="124" y="17"/>
                  </a:lnTo>
                  <a:lnTo>
                    <a:pt x="146" y="15"/>
                  </a:lnTo>
                  <a:lnTo>
                    <a:pt x="170" y="15"/>
                  </a:lnTo>
                  <a:lnTo>
                    <a:pt x="194" y="18"/>
                  </a:lnTo>
                  <a:lnTo>
                    <a:pt x="194" y="18"/>
                  </a:lnTo>
                  <a:lnTo>
                    <a:pt x="197" y="18"/>
                  </a:lnTo>
                  <a:lnTo>
                    <a:pt x="199" y="15"/>
                  </a:lnTo>
                  <a:lnTo>
                    <a:pt x="201" y="14"/>
                  </a:lnTo>
                  <a:lnTo>
                    <a:pt x="201" y="10"/>
                  </a:lnTo>
                  <a:lnTo>
                    <a:pt x="201" y="8"/>
                  </a:lnTo>
                  <a:lnTo>
                    <a:pt x="199" y="5"/>
                  </a:lnTo>
                  <a:lnTo>
                    <a:pt x="197" y="4"/>
                  </a:lnTo>
                  <a:lnTo>
                    <a:pt x="194" y="3"/>
                  </a:lnTo>
                  <a:lnTo>
                    <a:pt x="194" y="3"/>
                  </a:lnTo>
                  <a:lnTo>
                    <a:pt x="169" y="0"/>
                  </a:lnTo>
                  <a:lnTo>
                    <a:pt x="145" y="0"/>
                  </a:lnTo>
                  <a:lnTo>
                    <a:pt x="121" y="2"/>
                  </a:lnTo>
                  <a:lnTo>
                    <a:pt x="97" y="4"/>
                  </a:lnTo>
                  <a:lnTo>
                    <a:pt x="75" y="9"/>
                  </a:lnTo>
                  <a:lnTo>
                    <a:pt x="51" y="14"/>
                  </a:lnTo>
                  <a:lnTo>
                    <a:pt x="28" y="22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1" y="42"/>
                  </a:lnTo>
                  <a:lnTo>
                    <a:pt x="3" y="43"/>
                  </a:lnTo>
                  <a:lnTo>
                    <a:pt x="5" y="44"/>
                  </a:lnTo>
                  <a:lnTo>
                    <a:pt x="9" y="43"/>
                  </a:lnTo>
                  <a:lnTo>
                    <a:pt x="9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5" name="Freeform 154">
              <a:extLst>
                <a:ext uri="{FF2B5EF4-FFF2-40B4-BE49-F238E27FC236}">
                  <a16:creationId xmlns:a16="http://schemas.microsoft.com/office/drawing/2014/main" id="{ABBFE7CF-BBB4-3FB7-5526-D77D2C55C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1069"/>
              <a:ext cx="46" cy="47"/>
            </a:xfrm>
            <a:custGeom>
              <a:avLst/>
              <a:gdLst>
                <a:gd name="T0" fmla="*/ 13 w 136"/>
                <a:gd name="T1" fmla="*/ 139 h 141"/>
                <a:gd name="T2" fmla="*/ 13 w 136"/>
                <a:gd name="T3" fmla="*/ 139 h 141"/>
                <a:gd name="T4" fmla="*/ 28 w 136"/>
                <a:gd name="T5" fmla="*/ 121 h 141"/>
                <a:gd name="T6" fmla="*/ 44 w 136"/>
                <a:gd name="T7" fmla="*/ 106 h 141"/>
                <a:gd name="T8" fmla="*/ 78 w 136"/>
                <a:gd name="T9" fmla="*/ 78 h 141"/>
                <a:gd name="T10" fmla="*/ 95 w 136"/>
                <a:gd name="T11" fmla="*/ 63 h 141"/>
                <a:gd name="T12" fmla="*/ 110 w 136"/>
                <a:gd name="T13" fmla="*/ 48 h 141"/>
                <a:gd name="T14" fmla="*/ 124 w 136"/>
                <a:gd name="T15" fmla="*/ 30 h 141"/>
                <a:gd name="T16" fmla="*/ 130 w 136"/>
                <a:gd name="T17" fmla="*/ 21 h 141"/>
                <a:gd name="T18" fmla="*/ 135 w 136"/>
                <a:gd name="T19" fmla="*/ 11 h 141"/>
                <a:gd name="T20" fmla="*/ 135 w 136"/>
                <a:gd name="T21" fmla="*/ 11 h 141"/>
                <a:gd name="T22" fmla="*/ 136 w 136"/>
                <a:gd name="T23" fmla="*/ 7 h 141"/>
                <a:gd name="T24" fmla="*/ 135 w 136"/>
                <a:gd name="T25" fmla="*/ 5 h 141"/>
                <a:gd name="T26" fmla="*/ 134 w 136"/>
                <a:gd name="T27" fmla="*/ 2 h 141"/>
                <a:gd name="T28" fmla="*/ 131 w 136"/>
                <a:gd name="T29" fmla="*/ 1 h 141"/>
                <a:gd name="T30" fmla="*/ 129 w 136"/>
                <a:gd name="T31" fmla="*/ 0 h 141"/>
                <a:gd name="T32" fmla="*/ 126 w 136"/>
                <a:gd name="T33" fmla="*/ 0 h 141"/>
                <a:gd name="T34" fmla="*/ 124 w 136"/>
                <a:gd name="T35" fmla="*/ 1 h 141"/>
                <a:gd name="T36" fmla="*/ 122 w 136"/>
                <a:gd name="T37" fmla="*/ 4 h 141"/>
                <a:gd name="T38" fmla="*/ 122 w 136"/>
                <a:gd name="T39" fmla="*/ 4 h 141"/>
                <a:gd name="T40" fmla="*/ 116 w 136"/>
                <a:gd name="T41" fmla="*/ 14 h 141"/>
                <a:gd name="T42" fmla="*/ 111 w 136"/>
                <a:gd name="T43" fmla="*/ 23 h 141"/>
                <a:gd name="T44" fmla="*/ 97 w 136"/>
                <a:gd name="T45" fmla="*/ 39 h 141"/>
                <a:gd name="T46" fmla="*/ 82 w 136"/>
                <a:gd name="T47" fmla="*/ 54 h 141"/>
                <a:gd name="T48" fmla="*/ 66 w 136"/>
                <a:gd name="T49" fmla="*/ 69 h 141"/>
                <a:gd name="T50" fmla="*/ 33 w 136"/>
                <a:gd name="T51" fmla="*/ 97 h 141"/>
                <a:gd name="T52" fmla="*/ 16 w 136"/>
                <a:gd name="T53" fmla="*/ 111 h 141"/>
                <a:gd name="T54" fmla="*/ 3 w 136"/>
                <a:gd name="T55" fmla="*/ 127 h 141"/>
                <a:gd name="T56" fmla="*/ 3 w 136"/>
                <a:gd name="T57" fmla="*/ 127 h 141"/>
                <a:gd name="T58" fmla="*/ 0 w 136"/>
                <a:gd name="T59" fmla="*/ 130 h 141"/>
                <a:gd name="T60" fmla="*/ 0 w 136"/>
                <a:gd name="T61" fmla="*/ 134 h 141"/>
                <a:gd name="T62" fmla="*/ 1 w 136"/>
                <a:gd name="T63" fmla="*/ 136 h 141"/>
                <a:gd name="T64" fmla="*/ 3 w 136"/>
                <a:gd name="T65" fmla="*/ 139 h 141"/>
                <a:gd name="T66" fmla="*/ 5 w 136"/>
                <a:gd name="T67" fmla="*/ 140 h 141"/>
                <a:gd name="T68" fmla="*/ 8 w 136"/>
                <a:gd name="T69" fmla="*/ 141 h 141"/>
                <a:gd name="T70" fmla="*/ 10 w 136"/>
                <a:gd name="T71" fmla="*/ 140 h 141"/>
                <a:gd name="T72" fmla="*/ 13 w 136"/>
                <a:gd name="T73" fmla="*/ 139 h 141"/>
                <a:gd name="T74" fmla="*/ 13 w 136"/>
                <a:gd name="T75" fmla="*/ 13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6" h="141">
                  <a:moveTo>
                    <a:pt x="13" y="139"/>
                  </a:moveTo>
                  <a:lnTo>
                    <a:pt x="13" y="139"/>
                  </a:lnTo>
                  <a:lnTo>
                    <a:pt x="28" y="121"/>
                  </a:lnTo>
                  <a:lnTo>
                    <a:pt x="44" y="106"/>
                  </a:lnTo>
                  <a:lnTo>
                    <a:pt x="78" y="78"/>
                  </a:lnTo>
                  <a:lnTo>
                    <a:pt x="95" y="63"/>
                  </a:lnTo>
                  <a:lnTo>
                    <a:pt x="110" y="48"/>
                  </a:lnTo>
                  <a:lnTo>
                    <a:pt x="124" y="30"/>
                  </a:lnTo>
                  <a:lnTo>
                    <a:pt x="130" y="21"/>
                  </a:lnTo>
                  <a:lnTo>
                    <a:pt x="135" y="11"/>
                  </a:lnTo>
                  <a:lnTo>
                    <a:pt x="135" y="11"/>
                  </a:lnTo>
                  <a:lnTo>
                    <a:pt x="136" y="7"/>
                  </a:lnTo>
                  <a:lnTo>
                    <a:pt x="135" y="5"/>
                  </a:lnTo>
                  <a:lnTo>
                    <a:pt x="134" y="2"/>
                  </a:lnTo>
                  <a:lnTo>
                    <a:pt x="131" y="1"/>
                  </a:lnTo>
                  <a:lnTo>
                    <a:pt x="129" y="0"/>
                  </a:lnTo>
                  <a:lnTo>
                    <a:pt x="126" y="0"/>
                  </a:lnTo>
                  <a:lnTo>
                    <a:pt x="124" y="1"/>
                  </a:lnTo>
                  <a:lnTo>
                    <a:pt x="122" y="4"/>
                  </a:lnTo>
                  <a:lnTo>
                    <a:pt x="122" y="4"/>
                  </a:lnTo>
                  <a:lnTo>
                    <a:pt x="116" y="14"/>
                  </a:lnTo>
                  <a:lnTo>
                    <a:pt x="111" y="23"/>
                  </a:lnTo>
                  <a:lnTo>
                    <a:pt x="97" y="39"/>
                  </a:lnTo>
                  <a:lnTo>
                    <a:pt x="82" y="54"/>
                  </a:lnTo>
                  <a:lnTo>
                    <a:pt x="66" y="69"/>
                  </a:lnTo>
                  <a:lnTo>
                    <a:pt x="33" y="97"/>
                  </a:lnTo>
                  <a:lnTo>
                    <a:pt x="16" y="111"/>
                  </a:lnTo>
                  <a:lnTo>
                    <a:pt x="3" y="127"/>
                  </a:lnTo>
                  <a:lnTo>
                    <a:pt x="3" y="127"/>
                  </a:lnTo>
                  <a:lnTo>
                    <a:pt x="0" y="130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9"/>
                  </a:lnTo>
                  <a:lnTo>
                    <a:pt x="5" y="140"/>
                  </a:lnTo>
                  <a:lnTo>
                    <a:pt x="8" y="141"/>
                  </a:lnTo>
                  <a:lnTo>
                    <a:pt x="10" y="140"/>
                  </a:lnTo>
                  <a:lnTo>
                    <a:pt x="13" y="139"/>
                  </a:lnTo>
                  <a:lnTo>
                    <a:pt x="13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6" name="Freeform 155">
              <a:extLst>
                <a:ext uri="{FF2B5EF4-FFF2-40B4-BE49-F238E27FC236}">
                  <a16:creationId xmlns:a16="http://schemas.microsoft.com/office/drawing/2014/main" id="{0B586AD2-3A0C-C3A4-A76A-93F6F2D5F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4" y="1100"/>
              <a:ext cx="44" cy="21"/>
            </a:xfrm>
            <a:custGeom>
              <a:avLst/>
              <a:gdLst>
                <a:gd name="T0" fmla="*/ 11 w 131"/>
                <a:gd name="T1" fmla="*/ 63 h 64"/>
                <a:gd name="T2" fmla="*/ 11 w 131"/>
                <a:gd name="T3" fmla="*/ 63 h 64"/>
                <a:gd name="T4" fmla="*/ 39 w 131"/>
                <a:gd name="T5" fmla="*/ 49 h 64"/>
                <a:gd name="T6" fmla="*/ 68 w 131"/>
                <a:gd name="T7" fmla="*/ 36 h 64"/>
                <a:gd name="T8" fmla="*/ 97 w 131"/>
                <a:gd name="T9" fmla="*/ 25 h 64"/>
                <a:gd name="T10" fmla="*/ 126 w 131"/>
                <a:gd name="T11" fmla="*/ 15 h 64"/>
                <a:gd name="T12" fmla="*/ 126 w 131"/>
                <a:gd name="T13" fmla="*/ 15 h 64"/>
                <a:gd name="T14" fmla="*/ 129 w 131"/>
                <a:gd name="T15" fmla="*/ 14 h 64"/>
                <a:gd name="T16" fmla="*/ 131 w 131"/>
                <a:gd name="T17" fmla="*/ 11 h 64"/>
                <a:gd name="T18" fmla="*/ 131 w 131"/>
                <a:gd name="T19" fmla="*/ 9 h 64"/>
                <a:gd name="T20" fmla="*/ 131 w 131"/>
                <a:gd name="T21" fmla="*/ 5 h 64"/>
                <a:gd name="T22" fmla="*/ 130 w 131"/>
                <a:gd name="T23" fmla="*/ 2 h 64"/>
                <a:gd name="T24" fmla="*/ 129 w 131"/>
                <a:gd name="T25" fmla="*/ 1 h 64"/>
                <a:gd name="T26" fmla="*/ 126 w 131"/>
                <a:gd name="T27" fmla="*/ 0 h 64"/>
                <a:gd name="T28" fmla="*/ 122 w 131"/>
                <a:gd name="T29" fmla="*/ 0 h 64"/>
                <a:gd name="T30" fmla="*/ 122 w 131"/>
                <a:gd name="T31" fmla="*/ 0 h 64"/>
                <a:gd name="T32" fmla="*/ 92 w 131"/>
                <a:gd name="T33" fmla="*/ 11 h 64"/>
                <a:gd name="T34" fmla="*/ 62 w 131"/>
                <a:gd name="T35" fmla="*/ 23 h 64"/>
                <a:gd name="T36" fmla="*/ 33 w 131"/>
                <a:gd name="T37" fmla="*/ 35 h 64"/>
                <a:gd name="T38" fmla="*/ 4 w 131"/>
                <a:gd name="T39" fmla="*/ 49 h 64"/>
                <a:gd name="T40" fmla="*/ 4 w 131"/>
                <a:gd name="T41" fmla="*/ 49 h 64"/>
                <a:gd name="T42" fmla="*/ 1 w 131"/>
                <a:gd name="T43" fmla="*/ 52 h 64"/>
                <a:gd name="T44" fmla="*/ 0 w 131"/>
                <a:gd name="T45" fmla="*/ 54 h 64"/>
                <a:gd name="T46" fmla="*/ 0 w 131"/>
                <a:gd name="T47" fmla="*/ 57 h 64"/>
                <a:gd name="T48" fmla="*/ 1 w 131"/>
                <a:gd name="T49" fmla="*/ 59 h 64"/>
                <a:gd name="T50" fmla="*/ 2 w 131"/>
                <a:gd name="T51" fmla="*/ 62 h 64"/>
                <a:gd name="T52" fmla="*/ 5 w 131"/>
                <a:gd name="T53" fmla="*/ 63 h 64"/>
                <a:gd name="T54" fmla="*/ 9 w 131"/>
                <a:gd name="T55" fmla="*/ 64 h 64"/>
                <a:gd name="T56" fmla="*/ 11 w 131"/>
                <a:gd name="T57" fmla="*/ 63 h 64"/>
                <a:gd name="T58" fmla="*/ 11 w 131"/>
                <a:gd name="T5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1" h="64">
                  <a:moveTo>
                    <a:pt x="11" y="63"/>
                  </a:moveTo>
                  <a:lnTo>
                    <a:pt x="11" y="63"/>
                  </a:lnTo>
                  <a:lnTo>
                    <a:pt x="39" y="49"/>
                  </a:lnTo>
                  <a:lnTo>
                    <a:pt x="68" y="36"/>
                  </a:lnTo>
                  <a:lnTo>
                    <a:pt x="97" y="25"/>
                  </a:lnTo>
                  <a:lnTo>
                    <a:pt x="126" y="15"/>
                  </a:lnTo>
                  <a:lnTo>
                    <a:pt x="126" y="15"/>
                  </a:lnTo>
                  <a:lnTo>
                    <a:pt x="129" y="14"/>
                  </a:lnTo>
                  <a:lnTo>
                    <a:pt x="131" y="11"/>
                  </a:lnTo>
                  <a:lnTo>
                    <a:pt x="131" y="9"/>
                  </a:lnTo>
                  <a:lnTo>
                    <a:pt x="131" y="5"/>
                  </a:lnTo>
                  <a:lnTo>
                    <a:pt x="130" y="2"/>
                  </a:lnTo>
                  <a:lnTo>
                    <a:pt x="129" y="1"/>
                  </a:lnTo>
                  <a:lnTo>
                    <a:pt x="126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92" y="11"/>
                  </a:lnTo>
                  <a:lnTo>
                    <a:pt x="62" y="23"/>
                  </a:lnTo>
                  <a:lnTo>
                    <a:pt x="33" y="35"/>
                  </a:lnTo>
                  <a:lnTo>
                    <a:pt x="4" y="49"/>
                  </a:lnTo>
                  <a:lnTo>
                    <a:pt x="4" y="49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1" y="59"/>
                  </a:lnTo>
                  <a:lnTo>
                    <a:pt x="2" y="62"/>
                  </a:lnTo>
                  <a:lnTo>
                    <a:pt x="5" y="63"/>
                  </a:lnTo>
                  <a:lnTo>
                    <a:pt x="9" y="64"/>
                  </a:lnTo>
                  <a:lnTo>
                    <a:pt x="11" y="63"/>
                  </a:lnTo>
                  <a:lnTo>
                    <a:pt x="11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7" name="Freeform 156">
              <a:extLst>
                <a:ext uri="{FF2B5EF4-FFF2-40B4-BE49-F238E27FC236}">
                  <a16:creationId xmlns:a16="http://schemas.microsoft.com/office/drawing/2014/main" id="{98640308-0C2E-73E8-75DB-D3AF829B1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1122"/>
              <a:ext cx="79" cy="37"/>
            </a:xfrm>
            <a:custGeom>
              <a:avLst/>
              <a:gdLst>
                <a:gd name="T0" fmla="*/ 4 w 237"/>
                <a:gd name="T1" fmla="*/ 14 h 110"/>
                <a:gd name="T2" fmla="*/ 4 w 237"/>
                <a:gd name="T3" fmla="*/ 14 h 110"/>
                <a:gd name="T4" fmla="*/ 30 w 237"/>
                <a:gd name="T5" fmla="*/ 26 h 110"/>
                <a:gd name="T6" fmla="*/ 59 w 237"/>
                <a:gd name="T7" fmla="*/ 38 h 110"/>
                <a:gd name="T8" fmla="*/ 116 w 237"/>
                <a:gd name="T9" fmla="*/ 58 h 110"/>
                <a:gd name="T10" fmla="*/ 143 w 237"/>
                <a:gd name="T11" fmla="*/ 69 h 110"/>
                <a:gd name="T12" fmla="*/ 172 w 237"/>
                <a:gd name="T13" fmla="*/ 81 h 110"/>
                <a:gd name="T14" fmla="*/ 199 w 237"/>
                <a:gd name="T15" fmla="*/ 93 h 110"/>
                <a:gd name="T16" fmla="*/ 225 w 237"/>
                <a:gd name="T17" fmla="*/ 110 h 110"/>
                <a:gd name="T18" fmla="*/ 225 w 237"/>
                <a:gd name="T19" fmla="*/ 110 h 110"/>
                <a:gd name="T20" fmla="*/ 228 w 237"/>
                <a:gd name="T21" fmla="*/ 110 h 110"/>
                <a:gd name="T22" fmla="*/ 230 w 237"/>
                <a:gd name="T23" fmla="*/ 110 h 110"/>
                <a:gd name="T24" fmla="*/ 233 w 237"/>
                <a:gd name="T25" fmla="*/ 108 h 110"/>
                <a:gd name="T26" fmla="*/ 236 w 237"/>
                <a:gd name="T27" fmla="*/ 107 h 110"/>
                <a:gd name="T28" fmla="*/ 236 w 237"/>
                <a:gd name="T29" fmla="*/ 103 h 110"/>
                <a:gd name="T30" fmla="*/ 237 w 237"/>
                <a:gd name="T31" fmla="*/ 101 h 110"/>
                <a:gd name="T32" fmla="*/ 236 w 237"/>
                <a:gd name="T33" fmla="*/ 98 h 110"/>
                <a:gd name="T34" fmla="*/ 233 w 237"/>
                <a:gd name="T35" fmla="*/ 96 h 110"/>
                <a:gd name="T36" fmla="*/ 233 w 237"/>
                <a:gd name="T37" fmla="*/ 96 h 110"/>
                <a:gd name="T38" fmla="*/ 207 w 237"/>
                <a:gd name="T39" fmla="*/ 81 h 110"/>
                <a:gd name="T40" fmla="*/ 180 w 237"/>
                <a:gd name="T41" fmla="*/ 67 h 110"/>
                <a:gd name="T42" fmla="*/ 151 w 237"/>
                <a:gd name="T43" fmla="*/ 55 h 110"/>
                <a:gd name="T44" fmla="*/ 123 w 237"/>
                <a:gd name="T45" fmla="*/ 45 h 110"/>
                <a:gd name="T46" fmla="*/ 67 w 237"/>
                <a:gd name="T47" fmla="*/ 25 h 110"/>
                <a:gd name="T48" fmla="*/ 38 w 237"/>
                <a:gd name="T49" fmla="*/ 14 h 110"/>
                <a:gd name="T50" fmla="*/ 11 w 237"/>
                <a:gd name="T51" fmla="*/ 1 h 110"/>
                <a:gd name="T52" fmla="*/ 11 w 237"/>
                <a:gd name="T53" fmla="*/ 1 h 110"/>
                <a:gd name="T54" fmla="*/ 7 w 237"/>
                <a:gd name="T55" fmla="*/ 0 h 110"/>
                <a:gd name="T56" fmla="*/ 5 w 237"/>
                <a:gd name="T57" fmla="*/ 1 h 110"/>
                <a:gd name="T58" fmla="*/ 2 w 237"/>
                <a:gd name="T59" fmla="*/ 3 h 110"/>
                <a:gd name="T60" fmla="*/ 0 w 237"/>
                <a:gd name="T61" fmla="*/ 5 h 110"/>
                <a:gd name="T62" fmla="*/ 0 w 237"/>
                <a:gd name="T63" fmla="*/ 8 h 110"/>
                <a:gd name="T64" fmla="*/ 0 w 237"/>
                <a:gd name="T65" fmla="*/ 10 h 110"/>
                <a:gd name="T66" fmla="*/ 1 w 237"/>
                <a:gd name="T67" fmla="*/ 13 h 110"/>
                <a:gd name="T68" fmla="*/ 4 w 237"/>
                <a:gd name="T69" fmla="*/ 14 h 110"/>
                <a:gd name="T70" fmla="*/ 4 w 237"/>
                <a:gd name="T71" fmla="*/ 1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7" h="110">
                  <a:moveTo>
                    <a:pt x="4" y="14"/>
                  </a:moveTo>
                  <a:lnTo>
                    <a:pt x="4" y="14"/>
                  </a:lnTo>
                  <a:lnTo>
                    <a:pt x="30" y="26"/>
                  </a:lnTo>
                  <a:lnTo>
                    <a:pt x="59" y="38"/>
                  </a:lnTo>
                  <a:lnTo>
                    <a:pt x="116" y="58"/>
                  </a:lnTo>
                  <a:lnTo>
                    <a:pt x="143" y="69"/>
                  </a:lnTo>
                  <a:lnTo>
                    <a:pt x="172" y="81"/>
                  </a:lnTo>
                  <a:lnTo>
                    <a:pt x="199" y="93"/>
                  </a:lnTo>
                  <a:lnTo>
                    <a:pt x="225" y="110"/>
                  </a:lnTo>
                  <a:lnTo>
                    <a:pt x="225" y="110"/>
                  </a:lnTo>
                  <a:lnTo>
                    <a:pt x="228" y="110"/>
                  </a:lnTo>
                  <a:lnTo>
                    <a:pt x="230" y="110"/>
                  </a:lnTo>
                  <a:lnTo>
                    <a:pt x="233" y="108"/>
                  </a:lnTo>
                  <a:lnTo>
                    <a:pt x="236" y="107"/>
                  </a:lnTo>
                  <a:lnTo>
                    <a:pt x="236" y="103"/>
                  </a:lnTo>
                  <a:lnTo>
                    <a:pt x="237" y="101"/>
                  </a:lnTo>
                  <a:lnTo>
                    <a:pt x="236" y="98"/>
                  </a:lnTo>
                  <a:lnTo>
                    <a:pt x="233" y="96"/>
                  </a:lnTo>
                  <a:lnTo>
                    <a:pt x="233" y="96"/>
                  </a:lnTo>
                  <a:lnTo>
                    <a:pt x="207" y="81"/>
                  </a:lnTo>
                  <a:lnTo>
                    <a:pt x="180" y="67"/>
                  </a:lnTo>
                  <a:lnTo>
                    <a:pt x="151" y="55"/>
                  </a:lnTo>
                  <a:lnTo>
                    <a:pt x="123" y="45"/>
                  </a:lnTo>
                  <a:lnTo>
                    <a:pt x="67" y="25"/>
                  </a:lnTo>
                  <a:lnTo>
                    <a:pt x="38" y="1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Freeform 157">
              <a:extLst>
                <a:ext uri="{FF2B5EF4-FFF2-40B4-BE49-F238E27FC236}">
                  <a16:creationId xmlns:a16="http://schemas.microsoft.com/office/drawing/2014/main" id="{B2E81DD2-33A2-A754-7B6C-FD5693405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5" y="1808"/>
              <a:ext cx="150" cy="227"/>
            </a:xfrm>
            <a:custGeom>
              <a:avLst/>
              <a:gdLst>
                <a:gd name="T0" fmla="*/ 15 w 449"/>
                <a:gd name="T1" fmla="*/ 675 h 682"/>
                <a:gd name="T2" fmla="*/ 25 w 449"/>
                <a:gd name="T3" fmla="*/ 539 h 682"/>
                <a:gd name="T4" fmla="*/ 34 w 449"/>
                <a:gd name="T5" fmla="*/ 448 h 682"/>
                <a:gd name="T6" fmla="*/ 52 w 449"/>
                <a:gd name="T7" fmla="*/ 360 h 682"/>
                <a:gd name="T8" fmla="*/ 64 w 449"/>
                <a:gd name="T9" fmla="*/ 315 h 682"/>
                <a:gd name="T10" fmla="*/ 75 w 449"/>
                <a:gd name="T11" fmla="*/ 288 h 682"/>
                <a:gd name="T12" fmla="*/ 97 w 449"/>
                <a:gd name="T13" fmla="*/ 236 h 682"/>
                <a:gd name="T14" fmla="*/ 127 w 449"/>
                <a:gd name="T15" fmla="*/ 188 h 682"/>
                <a:gd name="T16" fmla="*/ 163 w 449"/>
                <a:gd name="T17" fmla="*/ 144 h 682"/>
                <a:gd name="T18" fmla="*/ 183 w 449"/>
                <a:gd name="T19" fmla="*/ 124 h 682"/>
                <a:gd name="T20" fmla="*/ 211 w 449"/>
                <a:gd name="T21" fmla="*/ 100 h 682"/>
                <a:gd name="T22" fmla="*/ 240 w 449"/>
                <a:gd name="T23" fmla="*/ 80 h 682"/>
                <a:gd name="T24" fmla="*/ 271 w 449"/>
                <a:gd name="T25" fmla="*/ 63 h 682"/>
                <a:gd name="T26" fmla="*/ 337 w 449"/>
                <a:gd name="T27" fmla="*/ 37 h 682"/>
                <a:gd name="T28" fmla="*/ 406 w 449"/>
                <a:gd name="T29" fmla="*/ 20 h 682"/>
                <a:gd name="T30" fmla="*/ 441 w 449"/>
                <a:gd name="T31" fmla="*/ 15 h 682"/>
                <a:gd name="T32" fmla="*/ 448 w 449"/>
                <a:gd name="T33" fmla="*/ 13 h 682"/>
                <a:gd name="T34" fmla="*/ 449 w 449"/>
                <a:gd name="T35" fmla="*/ 8 h 682"/>
                <a:gd name="T36" fmla="*/ 448 w 449"/>
                <a:gd name="T37" fmla="*/ 3 h 682"/>
                <a:gd name="T38" fmla="*/ 441 w 449"/>
                <a:gd name="T39" fmla="*/ 0 h 682"/>
                <a:gd name="T40" fmla="*/ 407 w 449"/>
                <a:gd name="T41" fmla="*/ 5 h 682"/>
                <a:gd name="T42" fmla="*/ 339 w 449"/>
                <a:gd name="T43" fmla="*/ 20 h 682"/>
                <a:gd name="T44" fmla="*/ 275 w 449"/>
                <a:gd name="T45" fmla="*/ 44 h 682"/>
                <a:gd name="T46" fmla="*/ 216 w 449"/>
                <a:gd name="T47" fmla="*/ 78 h 682"/>
                <a:gd name="T48" fmla="*/ 188 w 449"/>
                <a:gd name="T49" fmla="*/ 100 h 682"/>
                <a:gd name="T50" fmla="*/ 165 w 449"/>
                <a:gd name="T51" fmla="*/ 119 h 682"/>
                <a:gd name="T52" fmla="*/ 127 w 449"/>
                <a:gd name="T53" fmla="*/ 162 h 682"/>
                <a:gd name="T54" fmla="*/ 95 w 449"/>
                <a:gd name="T55" fmla="*/ 211 h 682"/>
                <a:gd name="T56" fmla="*/ 68 w 449"/>
                <a:gd name="T57" fmla="*/ 262 h 682"/>
                <a:gd name="T58" fmla="*/ 58 w 449"/>
                <a:gd name="T59" fmla="*/ 289 h 682"/>
                <a:gd name="T60" fmla="*/ 42 w 449"/>
                <a:gd name="T61" fmla="*/ 336 h 682"/>
                <a:gd name="T62" fmla="*/ 30 w 449"/>
                <a:gd name="T63" fmla="*/ 382 h 682"/>
                <a:gd name="T64" fmla="*/ 15 w 449"/>
                <a:gd name="T65" fmla="*/ 477 h 682"/>
                <a:gd name="T66" fmla="*/ 6 w 449"/>
                <a:gd name="T67" fmla="*/ 574 h 682"/>
                <a:gd name="T68" fmla="*/ 0 w 449"/>
                <a:gd name="T69" fmla="*/ 670 h 682"/>
                <a:gd name="T70" fmla="*/ 0 w 449"/>
                <a:gd name="T71" fmla="*/ 675 h 682"/>
                <a:gd name="T72" fmla="*/ 1 w 449"/>
                <a:gd name="T73" fmla="*/ 680 h 682"/>
                <a:gd name="T74" fmla="*/ 6 w 449"/>
                <a:gd name="T75" fmla="*/ 682 h 682"/>
                <a:gd name="T76" fmla="*/ 13 w 449"/>
                <a:gd name="T77" fmla="*/ 680 h 682"/>
                <a:gd name="T78" fmla="*/ 15 w 449"/>
                <a:gd name="T79" fmla="*/ 675 h 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9" h="682">
                  <a:moveTo>
                    <a:pt x="15" y="675"/>
                  </a:moveTo>
                  <a:lnTo>
                    <a:pt x="15" y="675"/>
                  </a:lnTo>
                  <a:lnTo>
                    <a:pt x="22" y="584"/>
                  </a:lnTo>
                  <a:lnTo>
                    <a:pt x="25" y="539"/>
                  </a:lnTo>
                  <a:lnTo>
                    <a:pt x="29" y="493"/>
                  </a:lnTo>
                  <a:lnTo>
                    <a:pt x="34" y="448"/>
                  </a:lnTo>
                  <a:lnTo>
                    <a:pt x="42" y="404"/>
                  </a:lnTo>
                  <a:lnTo>
                    <a:pt x="52" y="360"/>
                  </a:lnTo>
                  <a:lnTo>
                    <a:pt x="57" y="337"/>
                  </a:lnTo>
                  <a:lnTo>
                    <a:pt x="64" y="315"/>
                  </a:lnTo>
                  <a:lnTo>
                    <a:pt x="64" y="315"/>
                  </a:lnTo>
                  <a:lnTo>
                    <a:pt x="75" y="288"/>
                  </a:lnTo>
                  <a:lnTo>
                    <a:pt x="85" y="262"/>
                  </a:lnTo>
                  <a:lnTo>
                    <a:pt x="97" y="236"/>
                  </a:lnTo>
                  <a:lnTo>
                    <a:pt x="112" y="212"/>
                  </a:lnTo>
                  <a:lnTo>
                    <a:pt x="127" y="188"/>
                  </a:lnTo>
                  <a:lnTo>
                    <a:pt x="144" y="165"/>
                  </a:lnTo>
                  <a:lnTo>
                    <a:pt x="163" y="144"/>
                  </a:lnTo>
                  <a:lnTo>
                    <a:pt x="183" y="124"/>
                  </a:lnTo>
                  <a:lnTo>
                    <a:pt x="183" y="124"/>
                  </a:lnTo>
                  <a:lnTo>
                    <a:pt x="197" y="111"/>
                  </a:lnTo>
                  <a:lnTo>
                    <a:pt x="211" y="100"/>
                  </a:lnTo>
                  <a:lnTo>
                    <a:pt x="225" y="90"/>
                  </a:lnTo>
                  <a:lnTo>
                    <a:pt x="240" y="80"/>
                  </a:lnTo>
                  <a:lnTo>
                    <a:pt x="255" y="71"/>
                  </a:lnTo>
                  <a:lnTo>
                    <a:pt x="271" y="63"/>
                  </a:lnTo>
                  <a:lnTo>
                    <a:pt x="304" y="48"/>
                  </a:lnTo>
                  <a:lnTo>
                    <a:pt x="337" y="37"/>
                  </a:lnTo>
                  <a:lnTo>
                    <a:pt x="372" y="28"/>
                  </a:lnTo>
                  <a:lnTo>
                    <a:pt x="406" y="20"/>
                  </a:lnTo>
                  <a:lnTo>
                    <a:pt x="441" y="15"/>
                  </a:lnTo>
                  <a:lnTo>
                    <a:pt x="441" y="15"/>
                  </a:lnTo>
                  <a:lnTo>
                    <a:pt x="445" y="14"/>
                  </a:lnTo>
                  <a:lnTo>
                    <a:pt x="448" y="13"/>
                  </a:lnTo>
                  <a:lnTo>
                    <a:pt x="449" y="10"/>
                  </a:lnTo>
                  <a:lnTo>
                    <a:pt x="449" y="8"/>
                  </a:lnTo>
                  <a:lnTo>
                    <a:pt x="449" y="4"/>
                  </a:lnTo>
                  <a:lnTo>
                    <a:pt x="448" y="3"/>
                  </a:lnTo>
                  <a:lnTo>
                    <a:pt x="445" y="0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407" y="5"/>
                  </a:lnTo>
                  <a:lnTo>
                    <a:pt x="373" y="12"/>
                  </a:lnTo>
                  <a:lnTo>
                    <a:pt x="339" y="20"/>
                  </a:lnTo>
                  <a:lnTo>
                    <a:pt x="308" y="32"/>
                  </a:lnTo>
                  <a:lnTo>
                    <a:pt x="275" y="44"/>
                  </a:lnTo>
                  <a:lnTo>
                    <a:pt x="245" y="61"/>
                  </a:lnTo>
                  <a:lnTo>
                    <a:pt x="216" y="78"/>
                  </a:lnTo>
                  <a:lnTo>
                    <a:pt x="201" y="89"/>
                  </a:lnTo>
                  <a:lnTo>
                    <a:pt x="188" y="100"/>
                  </a:lnTo>
                  <a:lnTo>
                    <a:pt x="188" y="100"/>
                  </a:lnTo>
                  <a:lnTo>
                    <a:pt x="165" y="119"/>
                  </a:lnTo>
                  <a:lnTo>
                    <a:pt x="145" y="140"/>
                  </a:lnTo>
                  <a:lnTo>
                    <a:pt x="127" y="162"/>
                  </a:lnTo>
                  <a:lnTo>
                    <a:pt x="110" y="186"/>
                  </a:lnTo>
                  <a:lnTo>
                    <a:pt x="95" y="211"/>
                  </a:lnTo>
                  <a:lnTo>
                    <a:pt x="81" y="236"/>
                  </a:lnTo>
                  <a:lnTo>
                    <a:pt x="68" y="262"/>
                  </a:lnTo>
                  <a:lnTo>
                    <a:pt x="58" y="289"/>
                  </a:lnTo>
                  <a:lnTo>
                    <a:pt x="58" y="289"/>
                  </a:lnTo>
                  <a:lnTo>
                    <a:pt x="49" y="312"/>
                  </a:lnTo>
                  <a:lnTo>
                    <a:pt x="42" y="336"/>
                  </a:lnTo>
                  <a:lnTo>
                    <a:pt x="35" y="358"/>
                  </a:lnTo>
                  <a:lnTo>
                    <a:pt x="30" y="382"/>
                  </a:lnTo>
                  <a:lnTo>
                    <a:pt x="22" y="430"/>
                  </a:lnTo>
                  <a:lnTo>
                    <a:pt x="15" y="477"/>
                  </a:lnTo>
                  <a:lnTo>
                    <a:pt x="10" y="525"/>
                  </a:lnTo>
                  <a:lnTo>
                    <a:pt x="6" y="574"/>
                  </a:lnTo>
                  <a:lnTo>
                    <a:pt x="0" y="670"/>
                  </a:lnTo>
                  <a:lnTo>
                    <a:pt x="0" y="670"/>
                  </a:lnTo>
                  <a:lnTo>
                    <a:pt x="0" y="675"/>
                  </a:lnTo>
                  <a:lnTo>
                    <a:pt x="0" y="675"/>
                  </a:lnTo>
                  <a:lnTo>
                    <a:pt x="0" y="677"/>
                  </a:lnTo>
                  <a:lnTo>
                    <a:pt x="1" y="680"/>
                  </a:lnTo>
                  <a:lnTo>
                    <a:pt x="4" y="681"/>
                  </a:lnTo>
                  <a:lnTo>
                    <a:pt x="6" y="682"/>
                  </a:lnTo>
                  <a:lnTo>
                    <a:pt x="10" y="681"/>
                  </a:lnTo>
                  <a:lnTo>
                    <a:pt x="13" y="680"/>
                  </a:lnTo>
                  <a:lnTo>
                    <a:pt x="14" y="677"/>
                  </a:lnTo>
                  <a:lnTo>
                    <a:pt x="15" y="675"/>
                  </a:lnTo>
                  <a:lnTo>
                    <a:pt x="15" y="6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9" name="Freeform 158">
              <a:extLst>
                <a:ext uri="{FF2B5EF4-FFF2-40B4-BE49-F238E27FC236}">
                  <a16:creationId xmlns:a16="http://schemas.microsoft.com/office/drawing/2014/main" id="{33C1FE97-A5F2-3C60-D526-E77CDE793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2096"/>
              <a:ext cx="472" cy="608"/>
            </a:xfrm>
            <a:custGeom>
              <a:avLst/>
              <a:gdLst>
                <a:gd name="T0" fmla="*/ 1 w 1416"/>
                <a:gd name="T1" fmla="*/ 10 h 1823"/>
                <a:gd name="T2" fmla="*/ 39 w 1416"/>
                <a:gd name="T3" fmla="*/ 105 h 1823"/>
                <a:gd name="T4" fmla="*/ 81 w 1416"/>
                <a:gd name="T5" fmla="*/ 199 h 1823"/>
                <a:gd name="T6" fmla="*/ 125 w 1416"/>
                <a:gd name="T7" fmla="*/ 291 h 1823"/>
                <a:gd name="T8" fmla="*/ 221 w 1416"/>
                <a:gd name="T9" fmla="*/ 471 h 1823"/>
                <a:gd name="T10" fmla="*/ 325 w 1416"/>
                <a:gd name="T11" fmla="*/ 647 h 1823"/>
                <a:gd name="T12" fmla="*/ 440 w 1416"/>
                <a:gd name="T13" fmla="*/ 817 h 1823"/>
                <a:gd name="T14" fmla="*/ 564 w 1416"/>
                <a:gd name="T15" fmla="*/ 981 h 1823"/>
                <a:gd name="T16" fmla="*/ 695 w 1416"/>
                <a:gd name="T17" fmla="*/ 1138 h 1823"/>
                <a:gd name="T18" fmla="*/ 831 w 1416"/>
                <a:gd name="T19" fmla="*/ 1291 h 1823"/>
                <a:gd name="T20" fmla="*/ 901 w 1416"/>
                <a:gd name="T21" fmla="*/ 1364 h 1823"/>
                <a:gd name="T22" fmla="*/ 1022 w 1416"/>
                <a:gd name="T23" fmla="*/ 1484 h 1823"/>
                <a:gd name="T24" fmla="*/ 1146 w 1416"/>
                <a:gd name="T25" fmla="*/ 1600 h 1823"/>
                <a:gd name="T26" fmla="*/ 1272 w 1416"/>
                <a:gd name="T27" fmla="*/ 1712 h 1823"/>
                <a:gd name="T28" fmla="*/ 1402 w 1416"/>
                <a:gd name="T29" fmla="*/ 1822 h 1823"/>
                <a:gd name="T30" fmla="*/ 1406 w 1416"/>
                <a:gd name="T31" fmla="*/ 1823 h 1823"/>
                <a:gd name="T32" fmla="*/ 1411 w 1416"/>
                <a:gd name="T33" fmla="*/ 1823 h 1823"/>
                <a:gd name="T34" fmla="*/ 1414 w 1416"/>
                <a:gd name="T35" fmla="*/ 1819 h 1823"/>
                <a:gd name="T36" fmla="*/ 1414 w 1416"/>
                <a:gd name="T37" fmla="*/ 1813 h 1823"/>
                <a:gd name="T38" fmla="*/ 1413 w 1416"/>
                <a:gd name="T39" fmla="*/ 1810 h 1823"/>
                <a:gd name="T40" fmla="*/ 1254 w 1416"/>
                <a:gd name="T41" fmla="*/ 1677 h 1823"/>
                <a:gd name="T42" fmla="*/ 1101 w 1416"/>
                <a:gd name="T43" fmla="*/ 1538 h 1823"/>
                <a:gd name="T44" fmla="*/ 952 w 1416"/>
                <a:gd name="T45" fmla="*/ 1394 h 1823"/>
                <a:gd name="T46" fmla="*/ 808 w 1416"/>
                <a:gd name="T47" fmla="*/ 1244 h 1823"/>
                <a:gd name="T48" fmla="*/ 672 w 1416"/>
                <a:gd name="T49" fmla="*/ 1089 h 1823"/>
                <a:gd name="T50" fmla="*/ 541 w 1416"/>
                <a:gd name="T51" fmla="*/ 928 h 1823"/>
                <a:gd name="T52" fmla="*/ 419 w 1416"/>
                <a:gd name="T53" fmla="*/ 760 h 1823"/>
                <a:gd name="T54" fmla="*/ 305 w 1416"/>
                <a:gd name="T55" fmla="*/ 587 h 1823"/>
                <a:gd name="T56" fmla="*/ 264 w 1416"/>
                <a:gd name="T57" fmla="*/ 518 h 1823"/>
                <a:gd name="T58" fmla="*/ 184 w 1416"/>
                <a:gd name="T59" fmla="*/ 376 h 1823"/>
                <a:gd name="T60" fmla="*/ 111 w 1416"/>
                <a:gd name="T61" fmla="*/ 231 h 1823"/>
                <a:gd name="T62" fmla="*/ 45 w 1416"/>
                <a:gd name="T63" fmla="*/ 81 h 1823"/>
                <a:gd name="T64" fmla="*/ 15 w 1416"/>
                <a:gd name="T65" fmla="*/ 5 h 1823"/>
                <a:gd name="T66" fmla="*/ 11 w 1416"/>
                <a:gd name="T67" fmla="*/ 1 h 1823"/>
                <a:gd name="T68" fmla="*/ 5 w 1416"/>
                <a:gd name="T69" fmla="*/ 1 h 1823"/>
                <a:gd name="T70" fmla="*/ 1 w 1416"/>
                <a:gd name="T71" fmla="*/ 4 h 1823"/>
                <a:gd name="T72" fmla="*/ 1 w 1416"/>
                <a:gd name="T73" fmla="*/ 10 h 1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16" h="1823">
                  <a:moveTo>
                    <a:pt x="1" y="10"/>
                  </a:moveTo>
                  <a:lnTo>
                    <a:pt x="1" y="10"/>
                  </a:lnTo>
                  <a:lnTo>
                    <a:pt x="20" y="58"/>
                  </a:lnTo>
                  <a:lnTo>
                    <a:pt x="39" y="105"/>
                  </a:lnTo>
                  <a:lnTo>
                    <a:pt x="59" y="153"/>
                  </a:lnTo>
                  <a:lnTo>
                    <a:pt x="81" y="199"/>
                  </a:lnTo>
                  <a:lnTo>
                    <a:pt x="102" y="246"/>
                  </a:lnTo>
                  <a:lnTo>
                    <a:pt x="125" y="291"/>
                  </a:lnTo>
                  <a:lnTo>
                    <a:pt x="172" y="382"/>
                  </a:lnTo>
                  <a:lnTo>
                    <a:pt x="221" y="471"/>
                  </a:lnTo>
                  <a:lnTo>
                    <a:pt x="272" y="560"/>
                  </a:lnTo>
                  <a:lnTo>
                    <a:pt x="325" y="647"/>
                  </a:lnTo>
                  <a:lnTo>
                    <a:pt x="382" y="732"/>
                  </a:lnTo>
                  <a:lnTo>
                    <a:pt x="440" y="817"/>
                  </a:lnTo>
                  <a:lnTo>
                    <a:pt x="501" y="899"/>
                  </a:lnTo>
                  <a:lnTo>
                    <a:pt x="564" y="981"/>
                  </a:lnTo>
                  <a:lnTo>
                    <a:pt x="628" y="1060"/>
                  </a:lnTo>
                  <a:lnTo>
                    <a:pt x="695" y="1138"/>
                  </a:lnTo>
                  <a:lnTo>
                    <a:pt x="761" y="1215"/>
                  </a:lnTo>
                  <a:lnTo>
                    <a:pt x="831" y="1291"/>
                  </a:lnTo>
                  <a:lnTo>
                    <a:pt x="901" y="1364"/>
                  </a:lnTo>
                  <a:lnTo>
                    <a:pt x="901" y="1364"/>
                  </a:lnTo>
                  <a:lnTo>
                    <a:pt x="962" y="1424"/>
                  </a:lnTo>
                  <a:lnTo>
                    <a:pt x="1022" y="1484"/>
                  </a:lnTo>
                  <a:lnTo>
                    <a:pt x="1083" y="1542"/>
                  </a:lnTo>
                  <a:lnTo>
                    <a:pt x="1146" y="1600"/>
                  </a:lnTo>
                  <a:lnTo>
                    <a:pt x="1209" y="1656"/>
                  </a:lnTo>
                  <a:lnTo>
                    <a:pt x="1272" y="1712"/>
                  </a:lnTo>
                  <a:lnTo>
                    <a:pt x="1337" y="1767"/>
                  </a:lnTo>
                  <a:lnTo>
                    <a:pt x="1402" y="1822"/>
                  </a:lnTo>
                  <a:lnTo>
                    <a:pt x="1402" y="1822"/>
                  </a:lnTo>
                  <a:lnTo>
                    <a:pt x="1406" y="1823"/>
                  </a:lnTo>
                  <a:lnTo>
                    <a:pt x="1408" y="1823"/>
                  </a:lnTo>
                  <a:lnTo>
                    <a:pt x="1411" y="1823"/>
                  </a:lnTo>
                  <a:lnTo>
                    <a:pt x="1413" y="1820"/>
                  </a:lnTo>
                  <a:lnTo>
                    <a:pt x="1414" y="1819"/>
                  </a:lnTo>
                  <a:lnTo>
                    <a:pt x="1416" y="1815"/>
                  </a:lnTo>
                  <a:lnTo>
                    <a:pt x="1414" y="1813"/>
                  </a:lnTo>
                  <a:lnTo>
                    <a:pt x="1413" y="1810"/>
                  </a:lnTo>
                  <a:lnTo>
                    <a:pt x="1413" y="1810"/>
                  </a:lnTo>
                  <a:lnTo>
                    <a:pt x="1334" y="1745"/>
                  </a:lnTo>
                  <a:lnTo>
                    <a:pt x="1254" y="1677"/>
                  </a:lnTo>
                  <a:lnTo>
                    <a:pt x="1177" y="1609"/>
                  </a:lnTo>
                  <a:lnTo>
                    <a:pt x="1101" y="1538"/>
                  </a:lnTo>
                  <a:lnTo>
                    <a:pt x="1026" y="1466"/>
                  </a:lnTo>
                  <a:lnTo>
                    <a:pt x="952" y="1394"/>
                  </a:lnTo>
                  <a:lnTo>
                    <a:pt x="880" y="1320"/>
                  </a:lnTo>
                  <a:lnTo>
                    <a:pt x="808" y="1244"/>
                  </a:lnTo>
                  <a:lnTo>
                    <a:pt x="739" y="1167"/>
                  </a:lnTo>
                  <a:lnTo>
                    <a:pt x="672" y="1089"/>
                  </a:lnTo>
                  <a:lnTo>
                    <a:pt x="605" y="1008"/>
                  </a:lnTo>
                  <a:lnTo>
                    <a:pt x="541" y="928"/>
                  </a:lnTo>
                  <a:lnTo>
                    <a:pt x="479" y="845"/>
                  </a:lnTo>
                  <a:lnTo>
                    <a:pt x="419" y="760"/>
                  </a:lnTo>
                  <a:lnTo>
                    <a:pt x="361" y="674"/>
                  </a:lnTo>
                  <a:lnTo>
                    <a:pt x="305" y="587"/>
                  </a:lnTo>
                  <a:lnTo>
                    <a:pt x="305" y="587"/>
                  </a:lnTo>
                  <a:lnTo>
                    <a:pt x="264" y="518"/>
                  </a:lnTo>
                  <a:lnTo>
                    <a:pt x="223" y="448"/>
                  </a:lnTo>
                  <a:lnTo>
                    <a:pt x="184" y="376"/>
                  </a:lnTo>
                  <a:lnTo>
                    <a:pt x="146" y="304"/>
                  </a:lnTo>
                  <a:lnTo>
                    <a:pt x="111" y="231"/>
                  </a:lnTo>
                  <a:lnTo>
                    <a:pt x="77" y="156"/>
                  </a:lnTo>
                  <a:lnTo>
                    <a:pt x="45" y="8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9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6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Freeform 159">
              <a:extLst>
                <a:ext uri="{FF2B5EF4-FFF2-40B4-BE49-F238E27FC236}">
                  <a16:creationId xmlns:a16="http://schemas.microsoft.com/office/drawing/2014/main" id="{54902B29-06D7-BFC3-A6F4-5A5B06CD0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2466"/>
              <a:ext cx="489" cy="414"/>
            </a:xfrm>
            <a:custGeom>
              <a:avLst/>
              <a:gdLst>
                <a:gd name="T0" fmla="*/ 1 w 1467"/>
                <a:gd name="T1" fmla="*/ 12 h 1242"/>
                <a:gd name="T2" fmla="*/ 125 w 1467"/>
                <a:gd name="T3" fmla="*/ 192 h 1242"/>
                <a:gd name="T4" fmla="*/ 220 w 1467"/>
                <a:gd name="T5" fmla="*/ 327 h 1242"/>
                <a:gd name="T6" fmla="*/ 252 w 1467"/>
                <a:gd name="T7" fmla="*/ 371 h 1242"/>
                <a:gd name="T8" fmla="*/ 316 w 1467"/>
                <a:gd name="T9" fmla="*/ 452 h 1242"/>
                <a:gd name="T10" fmla="*/ 384 w 1467"/>
                <a:gd name="T11" fmla="*/ 527 h 1242"/>
                <a:gd name="T12" fmla="*/ 456 w 1467"/>
                <a:gd name="T13" fmla="*/ 602 h 1242"/>
                <a:gd name="T14" fmla="*/ 530 w 1467"/>
                <a:gd name="T15" fmla="*/ 672 h 1242"/>
                <a:gd name="T16" fmla="*/ 595 w 1467"/>
                <a:gd name="T17" fmla="*/ 730 h 1242"/>
                <a:gd name="T18" fmla="*/ 728 w 1467"/>
                <a:gd name="T19" fmla="*/ 842 h 1242"/>
                <a:gd name="T20" fmla="*/ 866 w 1467"/>
                <a:gd name="T21" fmla="*/ 948 h 1242"/>
                <a:gd name="T22" fmla="*/ 1009 w 1467"/>
                <a:gd name="T23" fmla="*/ 1047 h 1242"/>
                <a:gd name="T24" fmla="*/ 1083 w 1467"/>
                <a:gd name="T25" fmla="*/ 1092 h 1242"/>
                <a:gd name="T26" fmla="*/ 1171 w 1467"/>
                <a:gd name="T27" fmla="*/ 1142 h 1242"/>
                <a:gd name="T28" fmla="*/ 1263 w 1467"/>
                <a:gd name="T29" fmla="*/ 1187 h 1242"/>
                <a:gd name="T30" fmla="*/ 1335 w 1467"/>
                <a:gd name="T31" fmla="*/ 1213 h 1242"/>
                <a:gd name="T32" fmla="*/ 1383 w 1467"/>
                <a:gd name="T33" fmla="*/ 1228 h 1242"/>
                <a:gd name="T34" fmla="*/ 1432 w 1467"/>
                <a:gd name="T35" fmla="*/ 1238 h 1242"/>
                <a:gd name="T36" fmla="*/ 1457 w 1467"/>
                <a:gd name="T37" fmla="*/ 1242 h 1242"/>
                <a:gd name="T38" fmla="*/ 1463 w 1467"/>
                <a:gd name="T39" fmla="*/ 1241 h 1242"/>
                <a:gd name="T40" fmla="*/ 1466 w 1467"/>
                <a:gd name="T41" fmla="*/ 1236 h 1242"/>
                <a:gd name="T42" fmla="*/ 1466 w 1467"/>
                <a:gd name="T43" fmla="*/ 1231 h 1242"/>
                <a:gd name="T44" fmla="*/ 1461 w 1467"/>
                <a:gd name="T45" fmla="*/ 1228 h 1242"/>
                <a:gd name="T46" fmla="*/ 1422 w 1467"/>
                <a:gd name="T47" fmla="*/ 1221 h 1242"/>
                <a:gd name="T48" fmla="*/ 1343 w 1467"/>
                <a:gd name="T49" fmla="*/ 1200 h 1242"/>
                <a:gd name="T50" fmla="*/ 1268 w 1467"/>
                <a:gd name="T51" fmla="*/ 1171 h 1242"/>
                <a:gd name="T52" fmla="*/ 1196 w 1467"/>
                <a:gd name="T53" fmla="*/ 1136 h 1242"/>
                <a:gd name="T54" fmla="*/ 1159 w 1467"/>
                <a:gd name="T55" fmla="*/ 1118 h 1242"/>
                <a:gd name="T56" fmla="*/ 1080 w 1467"/>
                <a:gd name="T57" fmla="*/ 1073 h 1242"/>
                <a:gd name="T58" fmla="*/ 1001 w 1467"/>
                <a:gd name="T59" fmla="*/ 1024 h 1242"/>
                <a:gd name="T60" fmla="*/ 925 w 1467"/>
                <a:gd name="T61" fmla="*/ 971 h 1242"/>
                <a:gd name="T62" fmla="*/ 849 w 1467"/>
                <a:gd name="T63" fmla="*/ 917 h 1242"/>
                <a:gd name="T64" fmla="*/ 712 w 1467"/>
                <a:gd name="T65" fmla="*/ 810 h 1242"/>
                <a:gd name="T66" fmla="*/ 580 w 1467"/>
                <a:gd name="T67" fmla="*/ 696 h 1242"/>
                <a:gd name="T68" fmla="*/ 508 w 1467"/>
                <a:gd name="T69" fmla="*/ 631 h 1242"/>
                <a:gd name="T70" fmla="*/ 437 w 1467"/>
                <a:gd name="T71" fmla="*/ 563 h 1242"/>
                <a:gd name="T72" fmla="*/ 370 w 1467"/>
                <a:gd name="T73" fmla="*/ 491 h 1242"/>
                <a:gd name="T74" fmla="*/ 307 w 1467"/>
                <a:gd name="T75" fmla="*/ 416 h 1242"/>
                <a:gd name="T76" fmla="*/ 268 w 1467"/>
                <a:gd name="T77" fmla="*/ 367 h 1242"/>
                <a:gd name="T78" fmla="*/ 194 w 1467"/>
                <a:gd name="T79" fmla="*/ 265 h 1242"/>
                <a:gd name="T80" fmla="*/ 85 w 1467"/>
                <a:gd name="T81" fmla="*/ 107 h 1242"/>
                <a:gd name="T82" fmla="*/ 14 w 1467"/>
                <a:gd name="T83" fmla="*/ 4 h 1242"/>
                <a:gd name="T84" fmla="*/ 9 w 1467"/>
                <a:gd name="T85" fmla="*/ 0 h 1242"/>
                <a:gd name="T86" fmla="*/ 2 w 1467"/>
                <a:gd name="T87" fmla="*/ 2 h 1242"/>
                <a:gd name="T88" fmla="*/ 0 w 1467"/>
                <a:gd name="T89" fmla="*/ 5 h 1242"/>
                <a:gd name="T90" fmla="*/ 1 w 1467"/>
                <a:gd name="T91" fmla="*/ 12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67" h="1242">
                  <a:moveTo>
                    <a:pt x="1" y="12"/>
                  </a:moveTo>
                  <a:lnTo>
                    <a:pt x="1" y="12"/>
                  </a:lnTo>
                  <a:lnTo>
                    <a:pt x="63" y="101"/>
                  </a:lnTo>
                  <a:lnTo>
                    <a:pt x="125" y="192"/>
                  </a:lnTo>
                  <a:lnTo>
                    <a:pt x="188" y="283"/>
                  </a:lnTo>
                  <a:lnTo>
                    <a:pt x="220" y="327"/>
                  </a:lnTo>
                  <a:lnTo>
                    <a:pt x="252" y="371"/>
                  </a:lnTo>
                  <a:lnTo>
                    <a:pt x="252" y="371"/>
                  </a:lnTo>
                  <a:lnTo>
                    <a:pt x="285" y="411"/>
                  </a:lnTo>
                  <a:lnTo>
                    <a:pt x="316" y="452"/>
                  </a:lnTo>
                  <a:lnTo>
                    <a:pt x="350" y="489"/>
                  </a:lnTo>
                  <a:lnTo>
                    <a:pt x="384" y="527"/>
                  </a:lnTo>
                  <a:lnTo>
                    <a:pt x="419" y="565"/>
                  </a:lnTo>
                  <a:lnTo>
                    <a:pt x="456" y="602"/>
                  </a:lnTo>
                  <a:lnTo>
                    <a:pt x="493" y="637"/>
                  </a:lnTo>
                  <a:lnTo>
                    <a:pt x="530" y="672"/>
                  </a:lnTo>
                  <a:lnTo>
                    <a:pt x="530" y="672"/>
                  </a:lnTo>
                  <a:lnTo>
                    <a:pt x="595" y="730"/>
                  </a:lnTo>
                  <a:lnTo>
                    <a:pt x="662" y="787"/>
                  </a:lnTo>
                  <a:lnTo>
                    <a:pt x="728" y="842"/>
                  </a:lnTo>
                  <a:lnTo>
                    <a:pt x="796" y="897"/>
                  </a:lnTo>
                  <a:lnTo>
                    <a:pt x="866" y="948"/>
                  </a:lnTo>
                  <a:lnTo>
                    <a:pt x="936" y="999"/>
                  </a:lnTo>
                  <a:lnTo>
                    <a:pt x="1009" y="1047"/>
                  </a:lnTo>
                  <a:lnTo>
                    <a:pt x="1083" y="1092"/>
                  </a:lnTo>
                  <a:lnTo>
                    <a:pt x="1083" y="1092"/>
                  </a:lnTo>
                  <a:lnTo>
                    <a:pt x="1127" y="1117"/>
                  </a:lnTo>
                  <a:lnTo>
                    <a:pt x="1171" y="1142"/>
                  </a:lnTo>
                  <a:lnTo>
                    <a:pt x="1216" y="1165"/>
                  </a:lnTo>
                  <a:lnTo>
                    <a:pt x="1263" y="1187"/>
                  </a:lnTo>
                  <a:lnTo>
                    <a:pt x="1311" y="1204"/>
                  </a:lnTo>
                  <a:lnTo>
                    <a:pt x="1335" y="1213"/>
                  </a:lnTo>
                  <a:lnTo>
                    <a:pt x="1359" y="1221"/>
                  </a:lnTo>
                  <a:lnTo>
                    <a:pt x="1383" y="1228"/>
                  </a:lnTo>
                  <a:lnTo>
                    <a:pt x="1408" y="1233"/>
                  </a:lnTo>
                  <a:lnTo>
                    <a:pt x="1432" y="1238"/>
                  </a:lnTo>
                  <a:lnTo>
                    <a:pt x="1457" y="1242"/>
                  </a:lnTo>
                  <a:lnTo>
                    <a:pt x="1457" y="1242"/>
                  </a:lnTo>
                  <a:lnTo>
                    <a:pt x="1461" y="1242"/>
                  </a:lnTo>
                  <a:lnTo>
                    <a:pt x="1463" y="1241"/>
                  </a:lnTo>
                  <a:lnTo>
                    <a:pt x="1464" y="1238"/>
                  </a:lnTo>
                  <a:lnTo>
                    <a:pt x="1466" y="1236"/>
                  </a:lnTo>
                  <a:lnTo>
                    <a:pt x="1467" y="1233"/>
                  </a:lnTo>
                  <a:lnTo>
                    <a:pt x="1466" y="1231"/>
                  </a:lnTo>
                  <a:lnTo>
                    <a:pt x="1464" y="1229"/>
                  </a:lnTo>
                  <a:lnTo>
                    <a:pt x="1461" y="1228"/>
                  </a:lnTo>
                  <a:lnTo>
                    <a:pt x="1461" y="1228"/>
                  </a:lnTo>
                  <a:lnTo>
                    <a:pt x="1422" y="1221"/>
                  </a:lnTo>
                  <a:lnTo>
                    <a:pt x="1383" y="1212"/>
                  </a:lnTo>
                  <a:lnTo>
                    <a:pt x="1343" y="1200"/>
                  </a:lnTo>
                  <a:lnTo>
                    <a:pt x="1306" y="1187"/>
                  </a:lnTo>
                  <a:lnTo>
                    <a:pt x="1268" y="1171"/>
                  </a:lnTo>
                  <a:lnTo>
                    <a:pt x="1231" y="1155"/>
                  </a:lnTo>
                  <a:lnTo>
                    <a:pt x="1196" y="1136"/>
                  </a:lnTo>
                  <a:lnTo>
                    <a:pt x="1159" y="1118"/>
                  </a:lnTo>
                  <a:lnTo>
                    <a:pt x="1159" y="1118"/>
                  </a:lnTo>
                  <a:lnTo>
                    <a:pt x="1119" y="1096"/>
                  </a:lnTo>
                  <a:lnTo>
                    <a:pt x="1080" y="1073"/>
                  </a:lnTo>
                  <a:lnTo>
                    <a:pt x="1040" y="1048"/>
                  </a:lnTo>
                  <a:lnTo>
                    <a:pt x="1001" y="1024"/>
                  </a:lnTo>
                  <a:lnTo>
                    <a:pt x="963" y="997"/>
                  </a:lnTo>
                  <a:lnTo>
                    <a:pt x="925" y="971"/>
                  </a:lnTo>
                  <a:lnTo>
                    <a:pt x="849" y="917"/>
                  </a:lnTo>
                  <a:lnTo>
                    <a:pt x="849" y="917"/>
                  </a:lnTo>
                  <a:lnTo>
                    <a:pt x="780" y="864"/>
                  </a:lnTo>
                  <a:lnTo>
                    <a:pt x="712" y="810"/>
                  </a:lnTo>
                  <a:lnTo>
                    <a:pt x="645" y="753"/>
                  </a:lnTo>
                  <a:lnTo>
                    <a:pt x="580" y="696"/>
                  </a:lnTo>
                  <a:lnTo>
                    <a:pt x="580" y="696"/>
                  </a:lnTo>
                  <a:lnTo>
                    <a:pt x="508" y="631"/>
                  </a:lnTo>
                  <a:lnTo>
                    <a:pt x="472" y="597"/>
                  </a:lnTo>
                  <a:lnTo>
                    <a:pt x="437" y="563"/>
                  </a:lnTo>
                  <a:lnTo>
                    <a:pt x="404" y="527"/>
                  </a:lnTo>
                  <a:lnTo>
                    <a:pt x="370" y="491"/>
                  </a:lnTo>
                  <a:lnTo>
                    <a:pt x="339" y="454"/>
                  </a:lnTo>
                  <a:lnTo>
                    <a:pt x="307" y="416"/>
                  </a:lnTo>
                  <a:lnTo>
                    <a:pt x="307" y="416"/>
                  </a:lnTo>
                  <a:lnTo>
                    <a:pt x="268" y="367"/>
                  </a:lnTo>
                  <a:lnTo>
                    <a:pt x="230" y="315"/>
                  </a:lnTo>
                  <a:lnTo>
                    <a:pt x="194" y="265"/>
                  </a:lnTo>
                  <a:lnTo>
                    <a:pt x="157" y="212"/>
                  </a:lnTo>
                  <a:lnTo>
                    <a:pt x="85" y="107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1" y="2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1" y="12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1" name="Freeform 160">
              <a:extLst>
                <a:ext uri="{FF2B5EF4-FFF2-40B4-BE49-F238E27FC236}">
                  <a16:creationId xmlns:a16="http://schemas.microsoft.com/office/drawing/2014/main" id="{41909BD2-6CB3-5482-F16B-A76628C69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" y="2237"/>
              <a:ext cx="397" cy="331"/>
            </a:xfrm>
            <a:custGeom>
              <a:avLst/>
              <a:gdLst>
                <a:gd name="T0" fmla="*/ 14 w 1189"/>
                <a:gd name="T1" fmla="*/ 989 h 992"/>
                <a:gd name="T2" fmla="*/ 66 w 1189"/>
                <a:gd name="T3" fmla="*/ 908 h 992"/>
                <a:gd name="T4" fmla="*/ 124 w 1189"/>
                <a:gd name="T5" fmla="*/ 831 h 992"/>
                <a:gd name="T6" fmla="*/ 185 w 1189"/>
                <a:gd name="T7" fmla="*/ 758 h 992"/>
                <a:gd name="T8" fmla="*/ 251 w 1189"/>
                <a:gd name="T9" fmla="*/ 687 h 992"/>
                <a:gd name="T10" fmla="*/ 320 w 1189"/>
                <a:gd name="T11" fmla="*/ 621 h 992"/>
                <a:gd name="T12" fmla="*/ 392 w 1189"/>
                <a:gd name="T13" fmla="*/ 556 h 992"/>
                <a:gd name="T14" fmla="*/ 466 w 1189"/>
                <a:gd name="T15" fmla="*/ 496 h 992"/>
                <a:gd name="T16" fmla="*/ 542 w 1189"/>
                <a:gd name="T17" fmla="*/ 436 h 992"/>
                <a:gd name="T18" fmla="*/ 698 w 1189"/>
                <a:gd name="T19" fmla="*/ 324 h 992"/>
                <a:gd name="T20" fmla="*/ 858 w 1189"/>
                <a:gd name="T21" fmla="*/ 217 h 992"/>
                <a:gd name="T22" fmla="*/ 1022 w 1189"/>
                <a:gd name="T23" fmla="*/ 115 h 992"/>
                <a:gd name="T24" fmla="*/ 1186 w 1189"/>
                <a:gd name="T25" fmla="*/ 14 h 992"/>
                <a:gd name="T26" fmla="*/ 1189 w 1189"/>
                <a:gd name="T27" fmla="*/ 9 h 992"/>
                <a:gd name="T28" fmla="*/ 1189 w 1189"/>
                <a:gd name="T29" fmla="*/ 4 h 992"/>
                <a:gd name="T30" fmla="*/ 1184 w 1189"/>
                <a:gd name="T31" fmla="*/ 0 h 992"/>
                <a:gd name="T32" fmla="*/ 1179 w 1189"/>
                <a:gd name="T33" fmla="*/ 2 h 992"/>
                <a:gd name="T34" fmla="*/ 1012 w 1189"/>
                <a:gd name="T35" fmla="*/ 104 h 992"/>
                <a:gd name="T36" fmla="*/ 848 w 1189"/>
                <a:gd name="T37" fmla="*/ 207 h 992"/>
                <a:gd name="T38" fmla="*/ 686 w 1189"/>
                <a:gd name="T39" fmla="*/ 314 h 992"/>
                <a:gd name="T40" fmla="*/ 528 w 1189"/>
                <a:gd name="T41" fmla="*/ 428 h 992"/>
                <a:gd name="T42" fmla="*/ 454 w 1189"/>
                <a:gd name="T43" fmla="*/ 487 h 992"/>
                <a:gd name="T44" fmla="*/ 379 w 1189"/>
                <a:gd name="T45" fmla="*/ 547 h 992"/>
                <a:gd name="T46" fmla="*/ 309 w 1189"/>
                <a:gd name="T47" fmla="*/ 610 h 992"/>
                <a:gd name="T48" fmla="*/ 241 w 1189"/>
                <a:gd name="T49" fmla="*/ 677 h 992"/>
                <a:gd name="T50" fmla="*/ 175 w 1189"/>
                <a:gd name="T51" fmla="*/ 747 h 992"/>
                <a:gd name="T52" fmla="*/ 114 w 1189"/>
                <a:gd name="T53" fmla="*/ 818 h 992"/>
                <a:gd name="T54" fmla="*/ 57 w 1189"/>
                <a:gd name="T55" fmla="*/ 895 h 992"/>
                <a:gd name="T56" fmla="*/ 5 w 1189"/>
                <a:gd name="T57" fmla="*/ 975 h 992"/>
                <a:gd name="T58" fmla="*/ 1 w 1189"/>
                <a:gd name="T59" fmla="*/ 981 h 992"/>
                <a:gd name="T60" fmla="*/ 0 w 1189"/>
                <a:gd name="T61" fmla="*/ 984 h 992"/>
                <a:gd name="T62" fmla="*/ 1 w 1189"/>
                <a:gd name="T63" fmla="*/ 990 h 992"/>
                <a:gd name="T64" fmla="*/ 6 w 1189"/>
                <a:gd name="T65" fmla="*/ 992 h 992"/>
                <a:gd name="T66" fmla="*/ 11 w 1189"/>
                <a:gd name="T67" fmla="*/ 991 h 992"/>
                <a:gd name="T68" fmla="*/ 14 w 1189"/>
                <a:gd name="T69" fmla="*/ 989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89" h="992">
                  <a:moveTo>
                    <a:pt x="14" y="989"/>
                  </a:moveTo>
                  <a:lnTo>
                    <a:pt x="14" y="989"/>
                  </a:lnTo>
                  <a:lnTo>
                    <a:pt x="39" y="948"/>
                  </a:lnTo>
                  <a:lnTo>
                    <a:pt x="66" y="908"/>
                  </a:lnTo>
                  <a:lnTo>
                    <a:pt x="95" y="869"/>
                  </a:lnTo>
                  <a:lnTo>
                    <a:pt x="124" y="831"/>
                  </a:lnTo>
                  <a:lnTo>
                    <a:pt x="154" y="793"/>
                  </a:lnTo>
                  <a:lnTo>
                    <a:pt x="185" y="758"/>
                  </a:lnTo>
                  <a:lnTo>
                    <a:pt x="218" y="723"/>
                  </a:lnTo>
                  <a:lnTo>
                    <a:pt x="251" y="687"/>
                  </a:lnTo>
                  <a:lnTo>
                    <a:pt x="285" y="653"/>
                  </a:lnTo>
                  <a:lnTo>
                    <a:pt x="320" y="621"/>
                  </a:lnTo>
                  <a:lnTo>
                    <a:pt x="356" y="588"/>
                  </a:lnTo>
                  <a:lnTo>
                    <a:pt x="392" y="556"/>
                  </a:lnTo>
                  <a:lnTo>
                    <a:pt x="429" y="526"/>
                  </a:lnTo>
                  <a:lnTo>
                    <a:pt x="466" y="496"/>
                  </a:lnTo>
                  <a:lnTo>
                    <a:pt x="542" y="436"/>
                  </a:lnTo>
                  <a:lnTo>
                    <a:pt x="542" y="436"/>
                  </a:lnTo>
                  <a:lnTo>
                    <a:pt x="620" y="378"/>
                  </a:lnTo>
                  <a:lnTo>
                    <a:pt x="698" y="324"/>
                  </a:lnTo>
                  <a:lnTo>
                    <a:pt x="778" y="270"/>
                  </a:lnTo>
                  <a:lnTo>
                    <a:pt x="858" y="217"/>
                  </a:lnTo>
                  <a:lnTo>
                    <a:pt x="940" y="165"/>
                  </a:lnTo>
                  <a:lnTo>
                    <a:pt x="1022" y="115"/>
                  </a:lnTo>
                  <a:lnTo>
                    <a:pt x="1186" y="14"/>
                  </a:lnTo>
                  <a:lnTo>
                    <a:pt x="1186" y="14"/>
                  </a:lnTo>
                  <a:lnTo>
                    <a:pt x="1189" y="13"/>
                  </a:lnTo>
                  <a:lnTo>
                    <a:pt x="1189" y="9"/>
                  </a:lnTo>
                  <a:lnTo>
                    <a:pt x="1189" y="7"/>
                  </a:lnTo>
                  <a:lnTo>
                    <a:pt x="1189" y="4"/>
                  </a:lnTo>
                  <a:lnTo>
                    <a:pt x="1186" y="2"/>
                  </a:lnTo>
                  <a:lnTo>
                    <a:pt x="1184" y="0"/>
                  </a:lnTo>
                  <a:lnTo>
                    <a:pt x="1181" y="0"/>
                  </a:lnTo>
                  <a:lnTo>
                    <a:pt x="1179" y="2"/>
                  </a:lnTo>
                  <a:lnTo>
                    <a:pt x="1179" y="2"/>
                  </a:lnTo>
                  <a:lnTo>
                    <a:pt x="1012" y="104"/>
                  </a:lnTo>
                  <a:lnTo>
                    <a:pt x="930" y="154"/>
                  </a:lnTo>
                  <a:lnTo>
                    <a:pt x="848" y="207"/>
                  </a:lnTo>
                  <a:lnTo>
                    <a:pt x="766" y="260"/>
                  </a:lnTo>
                  <a:lnTo>
                    <a:pt x="686" y="314"/>
                  </a:lnTo>
                  <a:lnTo>
                    <a:pt x="606" y="370"/>
                  </a:lnTo>
                  <a:lnTo>
                    <a:pt x="528" y="428"/>
                  </a:lnTo>
                  <a:lnTo>
                    <a:pt x="528" y="428"/>
                  </a:lnTo>
                  <a:lnTo>
                    <a:pt x="454" y="487"/>
                  </a:lnTo>
                  <a:lnTo>
                    <a:pt x="416" y="516"/>
                  </a:lnTo>
                  <a:lnTo>
                    <a:pt x="379" y="547"/>
                  </a:lnTo>
                  <a:lnTo>
                    <a:pt x="344" y="579"/>
                  </a:lnTo>
                  <a:lnTo>
                    <a:pt x="309" y="610"/>
                  </a:lnTo>
                  <a:lnTo>
                    <a:pt x="274" y="643"/>
                  </a:lnTo>
                  <a:lnTo>
                    <a:pt x="241" y="677"/>
                  </a:lnTo>
                  <a:lnTo>
                    <a:pt x="207" y="711"/>
                  </a:lnTo>
                  <a:lnTo>
                    <a:pt x="175" y="747"/>
                  </a:lnTo>
                  <a:lnTo>
                    <a:pt x="144" y="782"/>
                  </a:lnTo>
                  <a:lnTo>
                    <a:pt x="114" y="818"/>
                  </a:lnTo>
                  <a:lnTo>
                    <a:pt x="85" y="856"/>
                  </a:lnTo>
                  <a:lnTo>
                    <a:pt x="57" y="895"/>
                  </a:lnTo>
                  <a:lnTo>
                    <a:pt x="30" y="934"/>
                  </a:lnTo>
                  <a:lnTo>
                    <a:pt x="5" y="975"/>
                  </a:lnTo>
                  <a:lnTo>
                    <a:pt x="5" y="975"/>
                  </a:lnTo>
                  <a:lnTo>
                    <a:pt x="1" y="981"/>
                  </a:lnTo>
                  <a:lnTo>
                    <a:pt x="1" y="981"/>
                  </a:lnTo>
                  <a:lnTo>
                    <a:pt x="0" y="984"/>
                  </a:lnTo>
                  <a:lnTo>
                    <a:pt x="0" y="987"/>
                  </a:lnTo>
                  <a:lnTo>
                    <a:pt x="1" y="990"/>
                  </a:lnTo>
                  <a:lnTo>
                    <a:pt x="4" y="991"/>
                  </a:lnTo>
                  <a:lnTo>
                    <a:pt x="6" y="992"/>
                  </a:lnTo>
                  <a:lnTo>
                    <a:pt x="9" y="992"/>
                  </a:lnTo>
                  <a:lnTo>
                    <a:pt x="11" y="991"/>
                  </a:lnTo>
                  <a:lnTo>
                    <a:pt x="14" y="989"/>
                  </a:lnTo>
                  <a:lnTo>
                    <a:pt x="14" y="9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2" name="Freeform 161">
              <a:extLst>
                <a:ext uri="{FF2B5EF4-FFF2-40B4-BE49-F238E27FC236}">
                  <a16:creationId xmlns:a16="http://schemas.microsoft.com/office/drawing/2014/main" id="{5B38EC09-898F-67BB-D21E-2FC672B2C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9" y="2206"/>
              <a:ext cx="11" cy="282"/>
            </a:xfrm>
            <a:custGeom>
              <a:avLst/>
              <a:gdLst>
                <a:gd name="T0" fmla="*/ 18 w 34"/>
                <a:gd name="T1" fmla="*/ 840 h 846"/>
                <a:gd name="T2" fmla="*/ 18 w 34"/>
                <a:gd name="T3" fmla="*/ 840 h 846"/>
                <a:gd name="T4" fmla="*/ 17 w 34"/>
                <a:gd name="T5" fmla="*/ 787 h 846"/>
                <a:gd name="T6" fmla="*/ 15 w 34"/>
                <a:gd name="T7" fmla="*/ 735 h 846"/>
                <a:gd name="T8" fmla="*/ 15 w 34"/>
                <a:gd name="T9" fmla="*/ 684 h 846"/>
                <a:gd name="T10" fmla="*/ 17 w 34"/>
                <a:gd name="T11" fmla="*/ 632 h 846"/>
                <a:gd name="T12" fmla="*/ 20 w 34"/>
                <a:gd name="T13" fmla="*/ 527 h 846"/>
                <a:gd name="T14" fmla="*/ 24 w 34"/>
                <a:gd name="T15" fmla="*/ 424 h 846"/>
                <a:gd name="T16" fmla="*/ 29 w 34"/>
                <a:gd name="T17" fmla="*/ 319 h 846"/>
                <a:gd name="T18" fmla="*/ 33 w 34"/>
                <a:gd name="T19" fmla="*/ 216 h 846"/>
                <a:gd name="T20" fmla="*/ 34 w 34"/>
                <a:gd name="T21" fmla="*/ 164 h 846"/>
                <a:gd name="T22" fmla="*/ 34 w 34"/>
                <a:gd name="T23" fmla="*/ 111 h 846"/>
                <a:gd name="T24" fmla="*/ 33 w 34"/>
                <a:gd name="T25" fmla="*/ 60 h 846"/>
                <a:gd name="T26" fmla="*/ 32 w 34"/>
                <a:gd name="T27" fmla="*/ 8 h 846"/>
                <a:gd name="T28" fmla="*/ 32 w 34"/>
                <a:gd name="T29" fmla="*/ 8 h 846"/>
                <a:gd name="T30" fmla="*/ 30 w 34"/>
                <a:gd name="T31" fmla="*/ 4 h 846"/>
                <a:gd name="T32" fmla="*/ 29 w 34"/>
                <a:gd name="T33" fmla="*/ 2 h 846"/>
                <a:gd name="T34" fmla="*/ 27 w 34"/>
                <a:gd name="T35" fmla="*/ 0 h 846"/>
                <a:gd name="T36" fmla="*/ 23 w 34"/>
                <a:gd name="T37" fmla="*/ 0 h 846"/>
                <a:gd name="T38" fmla="*/ 20 w 34"/>
                <a:gd name="T39" fmla="*/ 0 h 846"/>
                <a:gd name="T40" fmla="*/ 18 w 34"/>
                <a:gd name="T41" fmla="*/ 2 h 846"/>
                <a:gd name="T42" fmla="*/ 17 w 34"/>
                <a:gd name="T43" fmla="*/ 4 h 846"/>
                <a:gd name="T44" fmla="*/ 17 w 34"/>
                <a:gd name="T45" fmla="*/ 8 h 846"/>
                <a:gd name="T46" fmla="*/ 17 w 34"/>
                <a:gd name="T47" fmla="*/ 8 h 846"/>
                <a:gd name="T48" fmla="*/ 18 w 34"/>
                <a:gd name="T49" fmla="*/ 60 h 846"/>
                <a:gd name="T50" fmla="*/ 19 w 34"/>
                <a:gd name="T51" fmla="*/ 111 h 846"/>
                <a:gd name="T52" fmla="*/ 19 w 34"/>
                <a:gd name="T53" fmla="*/ 164 h 846"/>
                <a:gd name="T54" fmla="*/ 18 w 34"/>
                <a:gd name="T55" fmla="*/ 216 h 846"/>
                <a:gd name="T56" fmla="*/ 14 w 34"/>
                <a:gd name="T57" fmla="*/ 319 h 846"/>
                <a:gd name="T58" fmla="*/ 9 w 34"/>
                <a:gd name="T59" fmla="*/ 424 h 846"/>
                <a:gd name="T60" fmla="*/ 5 w 34"/>
                <a:gd name="T61" fmla="*/ 527 h 846"/>
                <a:gd name="T62" fmla="*/ 1 w 34"/>
                <a:gd name="T63" fmla="*/ 632 h 846"/>
                <a:gd name="T64" fmla="*/ 0 w 34"/>
                <a:gd name="T65" fmla="*/ 684 h 846"/>
                <a:gd name="T66" fmla="*/ 0 w 34"/>
                <a:gd name="T67" fmla="*/ 735 h 846"/>
                <a:gd name="T68" fmla="*/ 1 w 34"/>
                <a:gd name="T69" fmla="*/ 787 h 846"/>
                <a:gd name="T70" fmla="*/ 3 w 34"/>
                <a:gd name="T71" fmla="*/ 840 h 846"/>
                <a:gd name="T72" fmla="*/ 3 w 34"/>
                <a:gd name="T73" fmla="*/ 840 h 846"/>
                <a:gd name="T74" fmla="*/ 4 w 34"/>
                <a:gd name="T75" fmla="*/ 842 h 846"/>
                <a:gd name="T76" fmla="*/ 5 w 34"/>
                <a:gd name="T77" fmla="*/ 845 h 846"/>
                <a:gd name="T78" fmla="*/ 8 w 34"/>
                <a:gd name="T79" fmla="*/ 846 h 846"/>
                <a:gd name="T80" fmla="*/ 10 w 34"/>
                <a:gd name="T81" fmla="*/ 846 h 846"/>
                <a:gd name="T82" fmla="*/ 14 w 34"/>
                <a:gd name="T83" fmla="*/ 846 h 846"/>
                <a:gd name="T84" fmla="*/ 15 w 34"/>
                <a:gd name="T85" fmla="*/ 845 h 846"/>
                <a:gd name="T86" fmla="*/ 18 w 34"/>
                <a:gd name="T87" fmla="*/ 842 h 846"/>
                <a:gd name="T88" fmla="*/ 18 w 34"/>
                <a:gd name="T89" fmla="*/ 840 h 846"/>
                <a:gd name="T90" fmla="*/ 18 w 34"/>
                <a:gd name="T91" fmla="*/ 84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" h="846">
                  <a:moveTo>
                    <a:pt x="18" y="840"/>
                  </a:moveTo>
                  <a:lnTo>
                    <a:pt x="18" y="840"/>
                  </a:lnTo>
                  <a:lnTo>
                    <a:pt x="17" y="787"/>
                  </a:lnTo>
                  <a:lnTo>
                    <a:pt x="15" y="735"/>
                  </a:lnTo>
                  <a:lnTo>
                    <a:pt x="15" y="684"/>
                  </a:lnTo>
                  <a:lnTo>
                    <a:pt x="17" y="632"/>
                  </a:lnTo>
                  <a:lnTo>
                    <a:pt x="20" y="527"/>
                  </a:lnTo>
                  <a:lnTo>
                    <a:pt x="24" y="424"/>
                  </a:lnTo>
                  <a:lnTo>
                    <a:pt x="29" y="319"/>
                  </a:lnTo>
                  <a:lnTo>
                    <a:pt x="33" y="216"/>
                  </a:lnTo>
                  <a:lnTo>
                    <a:pt x="34" y="164"/>
                  </a:lnTo>
                  <a:lnTo>
                    <a:pt x="34" y="111"/>
                  </a:lnTo>
                  <a:lnTo>
                    <a:pt x="33" y="6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9" y="2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0"/>
                  </a:lnTo>
                  <a:lnTo>
                    <a:pt x="19" y="111"/>
                  </a:lnTo>
                  <a:lnTo>
                    <a:pt x="19" y="164"/>
                  </a:lnTo>
                  <a:lnTo>
                    <a:pt x="18" y="216"/>
                  </a:lnTo>
                  <a:lnTo>
                    <a:pt x="14" y="319"/>
                  </a:lnTo>
                  <a:lnTo>
                    <a:pt x="9" y="424"/>
                  </a:lnTo>
                  <a:lnTo>
                    <a:pt x="5" y="527"/>
                  </a:lnTo>
                  <a:lnTo>
                    <a:pt x="1" y="632"/>
                  </a:lnTo>
                  <a:lnTo>
                    <a:pt x="0" y="684"/>
                  </a:lnTo>
                  <a:lnTo>
                    <a:pt x="0" y="735"/>
                  </a:lnTo>
                  <a:lnTo>
                    <a:pt x="1" y="787"/>
                  </a:lnTo>
                  <a:lnTo>
                    <a:pt x="3" y="840"/>
                  </a:lnTo>
                  <a:lnTo>
                    <a:pt x="3" y="840"/>
                  </a:lnTo>
                  <a:lnTo>
                    <a:pt x="4" y="842"/>
                  </a:lnTo>
                  <a:lnTo>
                    <a:pt x="5" y="845"/>
                  </a:lnTo>
                  <a:lnTo>
                    <a:pt x="8" y="846"/>
                  </a:lnTo>
                  <a:lnTo>
                    <a:pt x="10" y="846"/>
                  </a:lnTo>
                  <a:lnTo>
                    <a:pt x="14" y="846"/>
                  </a:lnTo>
                  <a:lnTo>
                    <a:pt x="15" y="845"/>
                  </a:lnTo>
                  <a:lnTo>
                    <a:pt x="18" y="842"/>
                  </a:lnTo>
                  <a:lnTo>
                    <a:pt x="18" y="840"/>
                  </a:lnTo>
                  <a:lnTo>
                    <a:pt x="18" y="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3" name="Freeform 162">
              <a:extLst>
                <a:ext uri="{FF2B5EF4-FFF2-40B4-BE49-F238E27FC236}">
                  <a16:creationId xmlns:a16="http://schemas.microsoft.com/office/drawing/2014/main" id="{CBEEFDE2-AD2C-88EE-BF85-EAB01306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" y="1507"/>
              <a:ext cx="75" cy="414"/>
            </a:xfrm>
            <a:custGeom>
              <a:avLst/>
              <a:gdLst>
                <a:gd name="T0" fmla="*/ 1 w 223"/>
                <a:gd name="T1" fmla="*/ 13 h 1242"/>
                <a:gd name="T2" fmla="*/ 50 w 223"/>
                <a:gd name="T3" fmla="*/ 77 h 1242"/>
                <a:gd name="T4" fmla="*/ 91 w 223"/>
                <a:gd name="T5" fmla="*/ 145 h 1242"/>
                <a:gd name="T6" fmla="*/ 123 w 223"/>
                <a:gd name="T7" fmla="*/ 216 h 1242"/>
                <a:gd name="T8" fmla="*/ 150 w 223"/>
                <a:gd name="T9" fmla="*/ 292 h 1242"/>
                <a:gd name="T10" fmla="*/ 170 w 223"/>
                <a:gd name="T11" fmla="*/ 369 h 1242"/>
                <a:gd name="T12" fmla="*/ 185 w 223"/>
                <a:gd name="T13" fmla="*/ 447 h 1242"/>
                <a:gd name="T14" fmla="*/ 195 w 223"/>
                <a:gd name="T15" fmla="*/ 525 h 1242"/>
                <a:gd name="T16" fmla="*/ 203 w 223"/>
                <a:gd name="T17" fmla="*/ 604 h 1242"/>
                <a:gd name="T18" fmla="*/ 206 w 223"/>
                <a:gd name="T19" fmla="*/ 684 h 1242"/>
                <a:gd name="T20" fmla="*/ 206 w 223"/>
                <a:gd name="T21" fmla="*/ 841 h 1242"/>
                <a:gd name="T22" fmla="*/ 200 w 223"/>
                <a:gd name="T23" fmla="*/ 1077 h 1242"/>
                <a:gd name="T24" fmla="*/ 198 w 223"/>
                <a:gd name="T25" fmla="*/ 1236 h 1242"/>
                <a:gd name="T26" fmla="*/ 198 w 223"/>
                <a:gd name="T27" fmla="*/ 1238 h 1242"/>
                <a:gd name="T28" fmla="*/ 201 w 223"/>
                <a:gd name="T29" fmla="*/ 1242 h 1242"/>
                <a:gd name="T30" fmla="*/ 208 w 223"/>
                <a:gd name="T31" fmla="*/ 1242 h 1242"/>
                <a:gd name="T32" fmla="*/ 212 w 223"/>
                <a:gd name="T33" fmla="*/ 1238 h 1242"/>
                <a:gd name="T34" fmla="*/ 213 w 223"/>
                <a:gd name="T35" fmla="*/ 1236 h 1242"/>
                <a:gd name="T36" fmla="*/ 215 w 223"/>
                <a:gd name="T37" fmla="*/ 1074 h 1242"/>
                <a:gd name="T38" fmla="*/ 222 w 223"/>
                <a:gd name="T39" fmla="*/ 831 h 1242"/>
                <a:gd name="T40" fmla="*/ 220 w 223"/>
                <a:gd name="T41" fmla="*/ 670 h 1242"/>
                <a:gd name="T42" fmla="*/ 217 w 223"/>
                <a:gd name="T43" fmla="*/ 589 h 1242"/>
                <a:gd name="T44" fmla="*/ 209 w 223"/>
                <a:gd name="T45" fmla="*/ 511 h 1242"/>
                <a:gd name="T46" fmla="*/ 199 w 223"/>
                <a:gd name="T47" fmla="*/ 432 h 1242"/>
                <a:gd name="T48" fmla="*/ 183 w 223"/>
                <a:gd name="T49" fmla="*/ 355 h 1242"/>
                <a:gd name="T50" fmla="*/ 161 w 223"/>
                <a:gd name="T51" fmla="*/ 278 h 1242"/>
                <a:gd name="T52" fmla="*/ 135 w 223"/>
                <a:gd name="T53" fmla="*/ 205 h 1242"/>
                <a:gd name="T54" fmla="*/ 102 w 223"/>
                <a:gd name="T55" fmla="*/ 133 h 1242"/>
                <a:gd name="T56" fmla="*/ 60 w 223"/>
                <a:gd name="T57" fmla="*/ 66 h 1242"/>
                <a:gd name="T58" fmla="*/ 12 w 223"/>
                <a:gd name="T59" fmla="*/ 3 h 1242"/>
                <a:gd name="T60" fmla="*/ 10 w 223"/>
                <a:gd name="T61" fmla="*/ 0 h 1242"/>
                <a:gd name="T62" fmla="*/ 4 w 223"/>
                <a:gd name="T63" fmla="*/ 0 h 1242"/>
                <a:gd name="T64" fmla="*/ 0 w 223"/>
                <a:gd name="T65" fmla="*/ 4 h 1242"/>
                <a:gd name="T66" fmla="*/ 0 w 223"/>
                <a:gd name="T67" fmla="*/ 11 h 1242"/>
                <a:gd name="T68" fmla="*/ 1 w 223"/>
                <a:gd name="T69" fmla="*/ 13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3" h="1242">
                  <a:moveTo>
                    <a:pt x="1" y="13"/>
                  </a:moveTo>
                  <a:lnTo>
                    <a:pt x="1" y="13"/>
                  </a:lnTo>
                  <a:lnTo>
                    <a:pt x="26" y="45"/>
                  </a:lnTo>
                  <a:lnTo>
                    <a:pt x="50" y="77"/>
                  </a:lnTo>
                  <a:lnTo>
                    <a:pt x="72" y="110"/>
                  </a:lnTo>
                  <a:lnTo>
                    <a:pt x="91" y="145"/>
                  </a:lnTo>
                  <a:lnTo>
                    <a:pt x="108" y="181"/>
                  </a:lnTo>
                  <a:lnTo>
                    <a:pt x="123" y="216"/>
                  </a:lnTo>
                  <a:lnTo>
                    <a:pt x="137" y="254"/>
                  </a:lnTo>
                  <a:lnTo>
                    <a:pt x="150" y="292"/>
                  </a:lnTo>
                  <a:lnTo>
                    <a:pt x="161" y="329"/>
                  </a:lnTo>
                  <a:lnTo>
                    <a:pt x="170" y="369"/>
                  </a:lnTo>
                  <a:lnTo>
                    <a:pt x="179" y="406"/>
                  </a:lnTo>
                  <a:lnTo>
                    <a:pt x="185" y="447"/>
                  </a:lnTo>
                  <a:lnTo>
                    <a:pt x="191" y="486"/>
                  </a:lnTo>
                  <a:lnTo>
                    <a:pt x="195" y="525"/>
                  </a:lnTo>
                  <a:lnTo>
                    <a:pt x="200" y="565"/>
                  </a:lnTo>
                  <a:lnTo>
                    <a:pt x="203" y="604"/>
                  </a:lnTo>
                  <a:lnTo>
                    <a:pt x="203" y="604"/>
                  </a:lnTo>
                  <a:lnTo>
                    <a:pt x="206" y="684"/>
                  </a:lnTo>
                  <a:lnTo>
                    <a:pt x="208" y="762"/>
                  </a:lnTo>
                  <a:lnTo>
                    <a:pt x="206" y="841"/>
                  </a:lnTo>
                  <a:lnTo>
                    <a:pt x="205" y="919"/>
                  </a:lnTo>
                  <a:lnTo>
                    <a:pt x="200" y="1077"/>
                  </a:lnTo>
                  <a:lnTo>
                    <a:pt x="198" y="1156"/>
                  </a:lnTo>
                  <a:lnTo>
                    <a:pt x="198" y="1236"/>
                  </a:lnTo>
                  <a:lnTo>
                    <a:pt x="198" y="1236"/>
                  </a:lnTo>
                  <a:lnTo>
                    <a:pt x="198" y="1238"/>
                  </a:lnTo>
                  <a:lnTo>
                    <a:pt x="199" y="1241"/>
                  </a:lnTo>
                  <a:lnTo>
                    <a:pt x="201" y="1242"/>
                  </a:lnTo>
                  <a:lnTo>
                    <a:pt x="205" y="1242"/>
                  </a:lnTo>
                  <a:lnTo>
                    <a:pt x="208" y="1242"/>
                  </a:lnTo>
                  <a:lnTo>
                    <a:pt x="210" y="1241"/>
                  </a:lnTo>
                  <a:lnTo>
                    <a:pt x="212" y="1238"/>
                  </a:lnTo>
                  <a:lnTo>
                    <a:pt x="213" y="1236"/>
                  </a:lnTo>
                  <a:lnTo>
                    <a:pt x="213" y="1236"/>
                  </a:lnTo>
                  <a:lnTo>
                    <a:pt x="213" y="1155"/>
                  </a:lnTo>
                  <a:lnTo>
                    <a:pt x="215" y="1074"/>
                  </a:lnTo>
                  <a:lnTo>
                    <a:pt x="220" y="912"/>
                  </a:lnTo>
                  <a:lnTo>
                    <a:pt x="222" y="831"/>
                  </a:lnTo>
                  <a:lnTo>
                    <a:pt x="223" y="750"/>
                  </a:lnTo>
                  <a:lnTo>
                    <a:pt x="220" y="670"/>
                  </a:lnTo>
                  <a:lnTo>
                    <a:pt x="217" y="589"/>
                  </a:lnTo>
                  <a:lnTo>
                    <a:pt x="217" y="589"/>
                  </a:lnTo>
                  <a:lnTo>
                    <a:pt x="214" y="550"/>
                  </a:lnTo>
                  <a:lnTo>
                    <a:pt x="209" y="511"/>
                  </a:lnTo>
                  <a:lnTo>
                    <a:pt x="204" y="472"/>
                  </a:lnTo>
                  <a:lnTo>
                    <a:pt x="199" y="432"/>
                  </a:lnTo>
                  <a:lnTo>
                    <a:pt x="191" y="394"/>
                  </a:lnTo>
                  <a:lnTo>
                    <a:pt x="183" y="355"/>
                  </a:lnTo>
                  <a:lnTo>
                    <a:pt x="172" y="316"/>
                  </a:lnTo>
                  <a:lnTo>
                    <a:pt x="161" y="278"/>
                  </a:lnTo>
                  <a:lnTo>
                    <a:pt x="148" y="241"/>
                  </a:lnTo>
                  <a:lnTo>
                    <a:pt x="135" y="205"/>
                  </a:lnTo>
                  <a:lnTo>
                    <a:pt x="118" y="168"/>
                  </a:lnTo>
                  <a:lnTo>
                    <a:pt x="102" y="133"/>
                  </a:lnTo>
                  <a:lnTo>
                    <a:pt x="82" y="99"/>
                  </a:lnTo>
                  <a:lnTo>
                    <a:pt x="60" y="66"/>
                  </a:lnTo>
                  <a:lnTo>
                    <a:pt x="38" y="3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4" name="Freeform 163">
              <a:extLst>
                <a:ext uri="{FF2B5EF4-FFF2-40B4-BE49-F238E27FC236}">
                  <a16:creationId xmlns:a16="http://schemas.microsoft.com/office/drawing/2014/main" id="{CACDEF37-8E10-7EFF-FB89-1381681B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" y="1533"/>
              <a:ext cx="93" cy="256"/>
            </a:xfrm>
            <a:custGeom>
              <a:avLst/>
              <a:gdLst>
                <a:gd name="T0" fmla="*/ 264 w 279"/>
                <a:gd name="T1" fmla="*/ 7 h 766"/>
                <a:gd name="T2" fmla="*/ 264 w 279"/>
                <a:gd name="T3" fmla="*/ 7 h 766"/>
                <a:gd name="T4" fmla="*/ 262 w 279"/>
                <a:gd name="T5" fmla="*/ 58 h 766"/>
                <a:gd name="T6" fmla="*/ 257 w 279"/>
                <a:gd name="T7" fmla="*/ 108 h 766"/>
                <a:gd name="T8" fmla="*/ 250 w 279"/>
                <a:gd name="T9" fmla="*/ 157 h 766"/>
                <a:gd name="T10" fmla="*/ 241 w 279"/>
                <a:gd name="T11" fmla="*/ 207 h 766"/>
                <a:gd name="T12" fmla="*/ 228 w 279"/>
                <a:gd name="T13" fmla="*/ 254 h 766"/>
                <a:gd name="T14" fmla="*/ 214 w 279"/>
                <a:gd name="T15" fmla="*/ 302 h 766"/>
                <a:gd name="T16" fmla="*/ 198 w 279"/>
                <a:gd name="T17" fmla="*/ 350 h 766"/>
                <a:gd name="T18" fmla="*/ 180 w 279"/>
                <a:gd name="T19" fmla="*/ 397 h 766"/>
                <a:gd name="T20" fmla="*/ 161 w 279"/>
                <a:gd name="T21" fmla="*/ 442 h 766"/>
                <a:gd name="T22" fmla="*/ 140 w 279"/>
                <a:gd name="T23" fmla="*/ 489 h 766"/>
                <a:gd name="T24" fmla="*/ 119 w 279"/>
                <a:gd name="T25" fmla="*/ 534 h 766"/>
                <a:gd name="T26" fmla="*/ 96 w 279"/>
                <a:gd name="T27" fmla="*/ 578 h 766"/>
                <a:gd name="T28" fmla="*/ 49 w 279"/>
                <a:gd name="T29" fmla="*/ 668 h 766"/>
                <a:gd name="T30" fmla="*/ 1 w 279"/>
                <a:gd name="T31" fmla="*/ 755 h 766"/>
                <a:gd name="T32" fmla="*/ 1 w 279"/>
                <a:gd name="T33" fmla="*/ 755 h 766"/>
                <a:gd name="T34" fmla="*/ 0 w 279"/>
                <a:gd name="T35" fmla="*/ 759 h 766"/>
                <a:gd name="T36" fmla="*/ 0 w 279"/>
                <a:gd name="T37" fmla="*/ 761 h 766"/>
                <a:gd name="T38" fmla="*/ 1 w 279"/>
                <a:gd name="T39" fmla="*/ 764 h 766"/>
                <a:gd name="T40" fmla="*/ 4 w 279"/>
                <a:gd name="T41" fmla="*/ 766 h 766"/>
                <a:gd name="T42" fmla="*/ 6 w 279"/>
                <a:gd name="T43" fmla="*/ 766 h 766"/>
                <a:gd name="T44" fmla="*/ 9 w 279"/>
                <a:gd name="T45" fmla="*/ 766 h 766"/>
                <a:gd name="T46" fmla="*/ 11 w 279"/>
                <a:gd name="T47" fmla="*/ 766 h 766"/>
                <a:gd name="T48" fmla="*/ 14 w 279"/>
                <a:gd name="T49" fmla="*/ 764 h 766"/>
                <a:gd name="T50" fmla="*/ 14 w 279"/>
                <a:gd name="T51" fmla="*/ 764 h 766"/>
                <a:gd name="T52" fmla="*/ 63 w 279"/>
                <a:gd name="T53" fmla="*/ 674 h 766"/>
                <a:gd name="T54" fmla="*/ 110 w 279"/>
                <a:gd name="T55" fmla="*/ 585 h 766"/>
                <a:gd name="T56" fmla="*/ 134 w 279"/>
                <a:gd name="T57" fmla="*/ 539 h 766"/>
                <a:gd name="T58" fmla="*/ 155 w 279"/>
                <a:gd name="T59" fmla="*/ 494 h 766"/>
                <a:gd name="T60" fmla="*/ 175 w 279"/>
                <a:gd name="T61" fmla="*/ 447 h 766"/>
                <a:gd name="T62" fmla="*/ 195 w 279"/>
                <a:gd name="T63" fmla="*/ 401 h 766"/>
                <a:gd name="T64" fmla="*/ 213 w 279"/>
                <a:gd name="T65" fmla="*/ 353 h 766"/>
                <a:gd name="T66" fmla="*/ 229 w 279"/>
                <a:gd name="T67" fmla="*/ 306 h 766"/>
                <a:gd name="T68" fmla="*/ 243 w 279"/>
                <a:gd name="T69" fmla="*/ 257 h 766"/>
                <a:gd name="T70" fmla="*/ 256 w 279"/>
                <a:gd name="T71" fmla="*/ 209 h 766"/>
                <a:gd name="T72" fmla="*/ 265 w 279"/>
                <a:gd name="T73" fmla="*/ 159 h 766"/>
                <a:gd name="T74" fmla="*/ 272 w 279"/>
                <a:gd name="T75" fmla="*/ 110 h 766"/>
                <a:gd name="T76" fmla="*/ 277 w 279"/>
                <a:gd name="T77" fmla="*/ 58 h 766"/>
                <a:gd name="T78" fmla="*/ 279 w 279"/>
                <a:gd name="T79" fmla="*/ 33 h 766"/>
                <a:gd name="T80" fmla="*/ 279 w 279"/>
                <a:gd name="T81" fmla="*/ 7 h 766"/>
                <a:gd name="T82" fmla="*/ 279 w 279"/>
                <a:gd name="T83" fmla="*/ 7 h 766"/>
                <a:gd name="T84" fmla="*/ 279 w 279"/>
                <a:gd name="T85" fmla="*/ 4 h 766"/>
                <a:gd name="T86" fmla="*/ 276 w 279"/>
                <a:gd name="T87" fmla="*/ 1 h 766"/>
                <a:gd name="T88" fmla="*/ 275 w 279"/>
                <a:gd name="T89" fmla="*/ 0 h 766"/>
                <a:gd name="T90" fmla="*/ 271 w 279"/>
                <a:gd name="T91" fmla="*/ 0 h 766"/>
                <a:gd name="T92" fmla="*/ 269 w 279"/>
                <a:gd name="T93" fmla="*/ 0 h 766"/>
                <a:gd name="T94" fmla="*/ 266 w 279"/>
                <a:gd name="T95" fmla="*/ 1 h 766"/>
                <a:gd name="T96" fmla="*/ 265 w 279"/>
                <a:gd name="T97" fmla="*/ 4 h 766"/>
                <a:gd name="T98" fmla="*/ 264 w 279"/>
                <a:gd name="T99" fmla="*/ 7 h 766"/>
                <a:gd name="T100" fmla="*/ 264 w 279"/>
                <a:gd name="T101" fmla="*/ 7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766">
                  <a:moveTo>
                    <a:pt x="264" y="7"/>
                  </a:moveTo>
                  <a:lnTo>
                    <a:pt x="264" y="7"/>
                  </a:lnTo>
                  <a:lnTo>
                    <a:pt x="262" y="58"/>
                  </a:lnTo>
                  <a:lnTo>
                    <a:pt x="257" y="108"/>
                  </a:lnTo>
                  <a:lnTo>
                    <a:pt x="250" y="157"/>
                  </a:lnTo>
                  <a:lnTo>
                    <a:pt x="241" y="207"/>
                  </a:lnTo>
                  <a:lnTo>
                    <a:pt x="228" y="254"/>
                  </a:lnTo>
                  <a:lnTo>
                    <a:pt x="214" y="302"/>
                  </a:lnTo>
                  <a:lnTo>
                    <a:pt x="198" y="350"/>
                  </a:lnTo>
                  <a:lnTo>
                    <a:pt x="180" y="397"/>
                  </a:lnTo>
                  <a:lnTo>
                    <a:pt x="161" y="442"/>
                  </a:lnTo>
                  <a:lnTo>
                    <a:pt x="140" y="489"/>
                  </a:lnTo>
                  <a:lnTo>
                    <a:pt x="119" y="534"/>
                  </a:lnTo>
                  <a:lnTo>
                    <a:pt x="96" y="578"/>
                  </a:lnTo>
                  <a:lnTo>
                    <a:pt x="49" y="668"/>
                  </a:lnTo>
                  <a:lnTo>
                    <a:pt x="1" y="755"/>
                  </a:lnTo>
                  <a:lnTo>
                    <a:pt x="1" y="755"/>
                  </a:lnTo>
                  <a:lnTo>
                    <a:pt x="0" y="759"/>
                  </a:lnTo>
                  <a:lnTo>
                    <a:pt x="0" y="761"/>
                  </a:lnTo>
                  <a:lnTo>
                    <a:pt x="1" y="764"/>
                  </a:lnTo>
                  <a:lnTo>
                    <a:pt x="4" y="766"/>
                  </a:lnTo>
                  <a:lnTo>
                    <a:pt x="6" y="766"/>
                  </a:lnTo>
                  <a:lnTo>
                    <a:pt x="9" y="766"/>
                  </a:lnTo>
                  <a:lnTo>
                    <a:pt x="11" y="766"/>
                  </a:lnTo>
                  <a:lnTo>
                    <a:pt x="14" y="764"/>
                  </a:lnTo>
                  <a:lnTo>
                    <a:pt x="14" y="764"/>
                  </a:lnTo>
                  <a:lnTo>
                    <a:pt x="63" y="674"/>
                  </a:lnTo>
                  <a:lnTo>
                    <a:pt x="110" y="585"/>
                  </a:lnTo>
                  <a:lnTo>
                    <a:pt x="134" y="539"/>
                  </a:lnTo>
                  <a:lnTo>
                    <a:pt x="155" y="494"/>
                  </a:lnTo>
                  <a:lnTo>
                    <a:pt x="175" y="447"/>
                  </a:lnTo>
                  <a:lnTo>
                    <a:pt x="195" y="401"/>
                  </a:lnTo>
                  <a:lnTo>
                    <a:pt x="213" y="353"/>
                  </a:lnTo>
                  <a:lnTo>
                    <a:pt x="229" y="306"/>
                  </a:lnTo>
                  <a:lnTo>
                    <a:pt x="243" y="257"/>
                  </a:lnTo>
                  <a:lnTo>
                    <a:pt x="256" y="209"/>
                  </a:lnTo>
                  <a:lnTo>
                    <a:pt x="265" y="159"/>
                  </a:lnTo>
                  <a:lnTo>
                    <a:pt x="272" y="110"/>
                  </a:lnTo>
                  <a:lnTo>
                    <a:pt x="277" y="58"/>
                  </a:lnTo>
                  <a:lnTo>
                    <a:pt x="279" y="33"/>
                  </a:lnTo>
                  <a:lnTo>
                    <a:pt x="279" y="7"/>
                  </a:lnTo>
                  <a:lnTo>
                    <a:pt x="279" y="7"/>
                  </a:lnTo>
                  <a:lnTo>
                    <a:pt x="279" y="4"/>
                  </a:lnTo>
                  <a:lnTo>
                    <a:pt x="276" y="1"/>
                  </a:lnTo>
                  <a:lnTo>
                    <a:pt x="275" y="0"/>
                  </a:lnTo>
                  <a:lnTo>
                    <a:pt x="271" y="0"/>
                  </a:lnTo>
                  <a:lnTo>
                    <a:pt x="269" y="0"/>
                  </a:lnTo>
                  <a:lnTo>
                    <a:pt x="266" y="1"/>
                  </a:lnTo>
                  <a:lnTo>
                    <a:pt x="265" y="4"/>
                  </a:lnTo>
                  <a:lnTo>
                    <a:pt x="264" y="7"/>
                  </a:lnTo>
                  <a:lnTo>
                    <a:pt x="26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5" name="Freeform 164">
              <a:extLst>
                <a:ext uri="{FF2B5EF4-FFF2-40B4-BE49-F238E27FC236}">
                  <a16:creationId xmlns:a16="http://schemas.microsoft.com/office/drawing/2014/main" id="{AE31B9BC-D21C-99EB-C5B4-137FE2AEB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320"/>
              <a:ext cx="115" cy="572"/>
            </a:xfrm>
            <a:custGeom>
              <a:avLst/>
              <a:gdLst>
                <a:gd name="T0" fmla="*/ 1 w 345"/>
                <a:gd name="T1" fmla="*/ 10 h 1717"/>
                <a:gd name="T2" fmla="*/ 56 w 345"/>
                <a:gd name="T3" fmla="*/ 94 h 1717"/>
                <a:gd name="T4" fmla="*/ 105 w 345"/>
                <a:gd name="T5" fmla="*/ 183 h 1717"/>
                <a:gd name="T6" fmla="*/ 148 w 345"/>
                <a:gd name="T7" fmla="*/ 272 h 1717"/>
                <a:gd name="T8" fmla="*/ 186 w 345"/>
                <a:gd name="T9" fmla="*/ 364 h 1717"/>
                <a:gd name="T10" fmla="*/ 218 w 345"/>
                <a:gd name="T11" fmla="*/ 459 h 1717"/>
                <a:gd name="T12" fmla="*/ 244 w 345"/>
                <a:gd name="T13" fmla="*/ 554 h 1717"/>
                <a:gd name="T14" fmla="*/ 266 w 345"/>
                <a:gd name="T15" fmla="*/ 653 h 1717"/>
                <a:gd name="T16" fmla="*/ 283 w 345"/>
                <a:gd name="T17" fmla="*/ 751 h 1717"/>
                <a:gd name="T18" fmla="*/ 298 w 345"/>
                <a:gd name="T19" fmla="*/ 852 h 1717"/>
                <a:gd name="T20" fmla="*/ 308 w 345"/>
                <a:gd name="T21" fmla="*/ 952 h 1717"/>
                <a:gd name="T22" fmla="*/ 322 w 345"/>
                <a:gd name="T23" fmla="*/ 1155 h 1717"/>
                <a:gd name="T24" fmla="*/ 329 w 345"/>
                <a:gd name="T25" fmla="*/ 1355 h 1717"/>
                <a:gd name="T26" fmla="*/ 330 w 345"/>
                <a:gd name="T27" fmla="*/ 1554 h 1717"/>
                <a:gd name="T28" fmla="*/ 330 w 345"/>
                <a:gd name="T29" fmla="*/ 1709 h 1717"/>
                <a:gd name="T30" fmla="*/ 330 w 345"/>
                <a:gd name="T31" fmla="*/ 1713 h 1717"/>
                <a:gd name="T32" fmla="*/ 334 w 345"/>
                <a:gd name="T33" fmla="*/ 1715 h 1717"/>
                <a:gd name="T34" fmla="*/ 340 w 345"/>
                <a:gd name="T35" fmla="*/ 1715 h 1717"/>
                <a:gd name="T36" fmla="*/ 344 w 345"/>
                <a:gd name="T37" fmla="*/ 1713 h 1717"/>
                <a:gd name="T38" fmla="*/ 345 w 345"/>
                <a:gd name="T39" fmla="*/ 1709 h 1717"/>
                <a:gd name="T40" fmla="*/ 344 w 345"/>
                <a:gd name="T41" fmla="*/ 1414 h 1717"/>
                <a:gd name="T42" fmla="*/ 341 w 345"/>
                <a:gd name="T43" fmla="*/ 1216 h 1717"/>
                <a:gd name="T44" fmla="*/ 330 w 345"/>
                <a:gd name="T45" fmla="*/ 1017 h 1717"/>
                <a:gd name="T46" fmla="*/ 316 w 345"/>
                <a:gd name="T47" fmla="*/ 870 h 1717"/>
                <a:gd name="T48" fmla="*/ 302 w 345"/>
                <a:gd name="T49" fmla="*/ 771 h 1717"/>
                <a:gd name="T50" fmla="*/ 286 w 345"/>
                <a:gd name="T51" fmla="*/ 674 h 1717"/>
                <a:gd name="T52" fmla="*/ 266 w 345"/>
                <a:gd name="T53" fmla="*/ 578 h 1717"/>
                <a:gd name="T54" fmla="*/ 240 w 345"/>
                <a:gd name="T55" fmla="*/ 483 h 1717"/>
                <a:gd name="T56" fmla="*/ 210 w 345"/>
                <a:gd name="T57" fmla="*/ 389 h 1717"/>
                <a:gd name="T58" fmla="*/ 176 w 345"/>
                <a:gd name="T59" fmla="*/ 297 h 1717"/>
                <a:gd name="T60" fmla="*/ 136 w 345"/>
                <a:gd name="T61" fmla="*/ 207 h 1717"/>
                <a:gd name="T62" fmla="*/ 113 w 345"/>
                <a:gd name="T63" fmla="*/ 162 h 1717"/>
                <a:gd name="T64" fmla="*/ 66 w 345"/>
                <a:gd name="T65" fmla="*/ 81 h 1717"/>
                <a:gd name="T66" fmla="*/ 13 w 345"/>
                <a:gd name="T67" fmla="*/ 2 h 1717"/>
                <a:gd name="T68" fmla="*/ 11 w 345"/>
                <a:gd name="T69" fmla="*/ 0 h 1717"/>
                <a:gd name="T70" fmla="*/ 6 w 345"/>
                <a:gd name="T71" fmla="*/ 0 h 1717"/>
                <a:gd name="T72" fmla="*/ 1 w 345"/>
                <a:gd name="T73" fmla="*/ 2 h 1717"/>
                <a:gd name="T74" fmla="*/ 0 w 345"/>
                <a:gd name="T75" fmla="*/ 7 h 1717"/>
                <a:gd name="T76" fmla="*/ 1 w 345"/>
                <a:gd name="T77" fmla="*/ 10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5" h="1717">
                  <a:moveTo>
                    <a:pt x="1" y="10"/>
                  </a:moveTo>
                  <a:lnTo>
                    <a:pt x="1" y="10"/>
                  </a:lnTo>
                  <a:lnTo>
                    <a:pt x="30" y="52"/>
                  </a:lnTo>
                  <a:lnTo>
                    <a:pt x="56" y="94"/>
                  </a:lnTo>
                  <a:lnTo>
                    <a:pt x="82" y="138"/>
                  </a:lnTo>
                  <a:lnTo>
                    <a:pt x="105" y="183"/>
                  </a:lnTo>
                  <a:lnTo>
                    <a:pt x="128" y="227"/>
                  </a:lnTo>
                  <a:lnTo>
                    <a:pt x="148" y="272"/>
                  </a:lnTo>
                  <a:lnTo>
                    <a:pt x="168" y="317"/>
                  </a:lnTo>
                  <a:lnTo>
                    <a:pt x="186" y="364"/>
                  </a:lnTo>
                  <a:lnTo>
                    <a:pt x="203" y="412"/>
                  </a:lnTo>
                  <a:lnTo>
                    <a:pt x="218" y="459"/>
                  </a:lnTo>
                  <a:lnTo>
                    <a:pt x="232" y="507"/>
                  </a:lnTo>
                  <a:lnTo>
                    <a:pt x="244" y="554"/>
                  </a:lnTo>
                  <a:lnTo>
                    <a:pt x="255" y="604"/>
                  </a:lnTo>
                  <a:lnTo>
                    <a:pt x="266" y="653"/>
                  </a:lnTo>
                  <a:lnTo>
                    <a:pt x="276" y="702"/>
                  </a:lnTo>
                  <a:lnTo>
                    <a:pt x="283" y="751"/>
                  </a:lnTo>
                  <a:lnTo>
                    <a:pt x="291" y="802"/>
                  </a:lnTo>
                  <a:lnTo>
                    <a:pt x="298" y="852"/>
                  </a:lnTo>
                  <a:lnTo>
                    <a:pt x="303" y="901"/>
                  </a:lnTo>
                  <a:lnTo>
                    <a:pt x="308" y="952"/>
                  </a:lnTo>
                  <a:lnTo>
                    <a:pt x="317" y="1052"/>
                  </a:lnTo>
                  <a:lnTo>
                    <a:pt x="322" y="1155"/>
                  </a:lnTo>
                  <a:lnTo>
                    <a:pt x="326" y="1255"/>
                  </a:lnTo>
                  <a:lnTo>
                    <a:pt x="329" y="1355"/>
                  </a:lnTo>
                  <a:lnTo>
                    <a:pt x="329" y="1455"/>
                  </a:lnTo>
                  <a:lnTo>
                    <a:pt x="330" y="1554"/>
                  </a:lnTo>
                  <a:lnTo>
                    <a:pt x="330" y="1554"/>
                  </a:lnTo>
                  <a:lnTo>
                    <a:pt x="330" y="1709"/>
                  </a:lnTo>
                  <a:lnTo>
                    <a:pt x="330" y="1709"/>
                  </a:lnTo>
                  <a:lnTo>
                    <a:pt x="330" y="1713"/>
                  </a:lnTo>
                  <a:lnTo>
                    <a:pt x="331" y="1714"/>
                  </a:lnTo>
                  <a:lnTo>
                    <a:pt x="334" y="1715"/>
                  </a:lnTo>
                  <a:lnTo>
                    <a:pt x="337" y="1717"/>
                  </a:lnTo>
                  <a:lnTo>
                    <a:pt x="340" y="1715"/>
                  </a:lnTo>
                  <a:lnTo>
                    <a:pt x="342" y="1714"/>
                  </a:lnTo>
                  <a:lnTo>
                    <a:pt x="344" y="1713"/>
                  </a:lnTo>
                  <a:lnTo>
                    <a:pt x="345" y="1709"/>
                  </a:lnTo>
                  <a:lnTo>
                    <a:pt x="345" y="1709"/>
                  </a:lnTo>
                  <a:lnTo>
                    <a:pt x="345" y="1514"/>
                  </a:lnTo>
                  <a:lnTo>
                    <a:pt x="344" y="1414"/>
                  </a:lnTo>
                  <a:lnTo>
                    <a:pt x="344" y="1316"/>
                  </a:lnTo>
                  <a:lnTo>
                    <a:pt x="341" y="1216"/>
                  </a:lnTo>
                  <a:lnTo>
                    <a:pt x="336" y="1117"/>
                  </a:lnTo>
                  <a:lnTo>
                    <a:pt x="330" y="1017"/>
                  </a:lnTo>
                  <a:lnTo>
                    <a:pt x="321" y="919"/>
                  </a:lnTo>
                  <a:lnTo>
                    <a:pt x="316" y="870"/>
                  </a:lnTo>
                  <a:lnTo>
                    <a:pt x="310" y="820"/>
                  </a:lnTo>
                  <a:lnTo>
                    <a:pt x="302" y="771"/>
                  </a:lnTo>
                  <a:lnTo>
                    <a:pt x="295" y="722"/>
                  </a:lnTo>
                  <a:lnTo>
                    <a:pt x="286" y="674"/>
                  </a:lnTo>
                  <a:lnTo>
                    <a:pt x="276" y="626"/>
                  </a:lnTo>
                  <a:lnTo>
                    <a:pt x="266" y="578"/>
                  </a:lnTo>
                  <a:lnTo>
                    <a:pt x="253" y="531"/>
                  </a:lnTo>
                  <a:lnTo>
                    <a:pt x="240" y="483"/>
                  </a:lnTo>
                  <a:lnTo>
                    <a:pt x="226" y="436"/>
                  </a:lnTo>
                  <a:lnTo>
                    <a:pt x="210" y="389"/>
                  </a:lnTo>
                  <a:lnTo>
                    <a:pt x="194" y="343"/>
                  </a:lnTo>
                  <a:lnTo>
                    <a:pt x="176" y="297"/>
                  </a:lnTo>
                  <a:lnTo>
                    <a:pt x="156" y="252"/>
                  </a:lnTo>
                  <a:lnTo>
                    <a:pt x="136" y="207"/>
                  </a:lnTo>
                  <a:lnTo>
                    <a:pt x="113" y="162"/>
                  </a:lnTo>
                  <a:lnTo>
                    <a:pt x="113" y="162"/>
                  </a:lnTo>
                  <a:lnTo>
                    <a:pt x="90" y="121"/>
                  </a:lnTo>
                  <a:lnTo>
                    <a:pt x="66" y="81"/>
                  </a:lnTo>
                  <a:lnTo>
                    <a:pt x="40" y="41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6" name="Freeform 165">
              <a:extLst>
                <a:ext uri="{FF2B5EF4-FFF2-40B4-BE49-F238E27FC236}">
                  <a16:creationId xmlns:a16="http://schemas.microsoft.com/office/drawing/2014/main" id="{9ECE2B75-BF38-A89B-64F8-484271611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3333"/>
              <a:ext cx="199" cy="357"/>
            </a:xfrm>
            <a:custGeom>
              <a:avLst/>
              <a:gdLst>
                <a:gd name="T0" fmla="*/ 2 w 596"/>
                <a:gd name="T1" fmla="*/ 13 h 1070"/>
                <a:gd name="T2" fmla="*/ 55 w 596"/>
                <a:gd name="T3" fmla="*/ 65 h 1070"/>
                <a:gd name="T4" fmla="*/ 106 w 596"/>
                <a:gd name="T5" fmla="*/ 122 h 1070"/>
                <a:gd name="T6" fmla="*/ 154 w 596"/>
                <a:gd name="T7" fmla="*/ 180 h 1070"/>
                <a:gd name="T8" fmla="*/ 199 w 596"/>
                <a:gd name="T9" fmla="*/ 241 h 1070"/>
                <a:gd name="T10" fmla="*/ 282 w 596"/>
                <a:gd name="T11" fmla="*/ 365 h 1070"/>
                <a:gd name="T12" fmla="*/ 359 w 596"/>
                <a:gd name="T13" fmla="*/ 495 h 1070"/>
                <a:gd name="T14" fmla="*/ 394 w 596"/>
                <a:gd name="T15" fmla="*/ 563 h 1070"/>
                <a:gd name="T16" fmla="*/ 460 w 596"/>
                <a:gd name="T17" fmla="*/ 702 h 1070"/>
                <a:gd name="T18" fmla="*/ 517 w 596"/>
                <a:gd name="T19" fmla="*/ 844 h 1070"/>
                <a:gd name="T20" fmla="*/ 552 w 596"/>
                <a:gd name="T21" fmla="*/ 954 h 1070"/>
                <a:gd name="T22" fmla="*/ 572 w 596"/>
                <a:gd name="T23" fmla="*/ 1027 h 1070"/>
                <a:gd name="T24" fmla="*/ 581 w 596"/>
                <a:gd name="T25" fmla="*/ 1065 h 1070"/>
                <a:gd name="T26" fmla="*/ 585 w 596"/>
                <a:gd name="T27" fmla="*/ 1070 h 1070"/>
                <a:gd name="T28" fmla="*/ 590 w 596"/>
                <a:gd name="T29" fmla="*/ 1070 h 1070"/>
                <a:gd name="T30" fmla="*/ 595 w 596"/>
                <a:gd name="T31" fmla="*/ 1066 h 1070"/>
                <a:gd name="T32" fmla="*/ 596 w 596"/>
                <a:gd name="T33" fmla="*/ 1061 h 1070"/>
                <a:gd name="T34" fmla="*/ 587 w 596"/>
                <a:gd name="T35" fmla="*/ 1023 h 1070"/>
                <a:gd name="T36" fmla="*/ 567 w 596"/>
                <a:gd name="T37" fmla="*/ 950 h 1070"/>
                <a:gd name="T38" fmla="*/ 532 w 596"/>
                <a:gd name="T39" fmla="*/ 842 h 1070"/>
                <a:gd name="T40" fmla="*/ 476 w 596"/>
                <a:gd name="T41" fmla="*/ 701 h 1070"/>
                <a:gd name="T42" fmla="*/ 411 w 596"/>
                <a:gd name="T43" fmla="*/ 562 h 1070"/>
                <a:gd name="T44" fmla="*/ 376 w 596"/>
                <a:gd name="T45" fmla="*/ 495 h 1070"/>
                <a:gd name="T46" fmla="*/ 299 w 596"/>
                <a:gd name="T47" fmla="*/ 362 h 1070"/>
                <a:gd name="T48" fmla="*/ 213 w 596"/>
                <a:gd name="T49" fmla="*/ 234 h 1070"/>
                <a:gd name="T50" fmla="*/ 168 w 596"/>
                <a:gd name="T51" fmla="*/ 173 h 1070"/>
                <a:gd name="T52" fmla="*/ 118 w 596"/>
                <a:gd name="T53" fmla="*/ 113 h 1070"/>
                <a:gd name="T54" fmla="*/ 67 w 596"/>
                <a:gd name="T55" fmla="*/ 55 h 1070"/>
                <a:gd name="T56" fmla="*/ 13 w 596"/>
                <a:gd name="T57" fmla="*/ 1 h 1070"/>
                <a:gd name="T58" fmla="*/ 10 w 596"/>
                <a:gd name="T59" fmla="*/ 0 h 1070"/>
                <a:gd name="T60" fmla="*/ 5 w 596"/>
                <a:gd name="T61" fmla="*/ 0 h 1070"/>
                <a:gd name="T62" fmla="*/ 1 w 596"/>
                <a:gd name="T63" fmla="*/ 4 h 1070"/>
                <a:gd name="T64" fmla="*/ 0 w 596"/>
                <a:gd name="T65" fmla="*/ 10 h 1070"/>
                <a:gd name="T66" fmla="*/ 2 w 596"/>
                <a:gd name="T67" fmla="*/ 13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6" h="1070">
                  <a:moveTo>
                    <a:pt x="2" y="13"/>
                  </a:moveTo>
                  <a:lnTo>
                    <a:pt x="2" y="13"/>
                  </a:lnTo>
                  <a:lnTo>
                    <a:pt x="29" y="39"/>
                  </a:lnTo>
                  <a:lnTo>
                    <a:pt x="55" y="65"/>
                  </a:lnTo>
                  <a:lnTo>
                    <a:pt x="81" y="93"/>
                  </a:lnTo>
                  <a:lnTo>
                    <a:pt x="106" y="122"/>
                  </a:lnTo>
                  <a:lnTo>
                    <a:pt x="130" y="150"/>
                  </a:lnTo>
                  <a:lnTo>
                    <a:pt x="154" y="180"/>
                  </a:lnTo>
                  <a:lnTo>
                    <a:pt x="176" y="209"/>
                  </a:lnTo>
                  <a:lnTo>
                    <a:pt x="199" y="241"/>
                  </a:lnTo>
                  <a:lnTo>
                    <a:pt x="242" y="302"/>
                  </a:lnTo>
                  <a:lnTo>
                    <a:pt x="282" y="365"/>
                  </a:lnTo>
                  <a:lnTo>
                    <a:pt x="321" y="430"/>
                  </a:lnTo>
                  <a:lnTo>
                    <a:pt x="359" y="495"/>
                  </a:lnTo>
                  <a:lnTo>
                    <a:pt x="359" y="495"/>
                  </a:lnTo>
                  <a:lnTo>
                    <a:pt x="394" y="563"/>
                  </a:lnTo>
                  <a:lnTo>
                    <a:pt x="428" y="631"/>
                  </a:lnTo>
                  <a:lnTo>
                    <a:pt x="460" y="702"/>
                  </a:lnTo>
                  <a:lnTo>
                    <a:pt x="490" y="773"/>
                  </a:lnTo>
                  <a:lnTo>
                    <a:pt x="517" y="844"/>
                  </a:lnTo>
                  <a:lnTo>
                    <a:pt x="541" y="918"/>
                  </a:lnTo>
                  <a:lnTo>
                    <a:pt x="552" y="954"/>
                  </a:lnTo>
                  <a:lnTo>
                    <a:pt x="562" y="991"/>
                  </a:lnTo>
                  <a:lnTo>
                    <a:pt x="572" y="1027"/>
                  </a:lnTo>
                  <a:lnTo>
                    <a:pt x="581" y="1065"/>
                  </a:lnTo>
                  <a:lnTo>
                    <a:pt x="581" y="1065"/>
                  </a:lnTo>
                  <a:lnTo>
                    <a:pt x="582" y="1068"/>
                  </a:lnTo>
                  <a:lnTo>
                    <a:pt x="585" y="1070"/>
                  </a:lnTo>
                  <a:lnTo>
                    <a:pt x="587" y="1070"/>
                  </a:lnTo>
                  <a:lnTo>
                    <a:pt x="590" y="1070"/>
                  </a:lnTo>
                  <a:lnTo>
                    <a:pt x="592" y="1069"/>
                  </a:lnTo>
                  <a:lnTo>
                    <a:pt x="595" y="1066"/>
                  </a:lnTo>
                  <a:lnTo>
                    <a:pt x="596" y="1064"/>
                  </a:lnTo>
                  <a:lnTo>
                    <a:pt x="596" y="1061"/>
                  </a:lnTo>
                  <a:lnTo>
                    <a:pt x="596" y="1061"/>
                  </a:lnTo>
                  <a:lnTo>
                    <a:pt x="587" y="1023"/>
                  </a:lnTo>
                  <a:lnTo>
                    <a:pt x="577" y="987"/>
                  </a:lnTo>
                  <a:lnTo>
                    <a:pt x="567" y="950"/>
                  </a:lnTo>
                  <a:lnTo>
                    <a:pt x="556" y="914"/>
                  </a:lnTo>
                  <a:lnTo>
                    <a:pt x="532" y="842"/>
                  </a:lnTo>
                  <a:lnTo>
                    <a:pt x="505" y="770"/>
                  </a:lnTo>
                  <a:lnTo>
                    <a:pt x="476" y="701"/>
                  </a:lnTo>
                  <a:lnTo>
                    <a:pt x="445" y="631"/>
                  </a:lnTo>
                  <a:lnTo>
                    <a:pt x="411" y="562"/>
                  </a:lnTo>
                  <a:lnTo>
                    <a:pt x="376" y="495"/>
                  </a:lnTo>
                  <a:lnTo>
                    <a:pt x="376" y="495"/>
                  </a:lnTo>
                  <a:lnTo>
                    <a:pt x="339" y="428"/>
                  </a:lnTo>
                  <a:lnTo>
                    <a:pt x="299" y="362"/>
                  </a:lnTo>
                  <a:lnTo>
                    <a:pt x="257" y="297"/>
                  </a:lnTo>
                  <a:lnTo>
                    <a:pt x="213" y="234"/>
                  </a:lnTo>
                  <a:lnTo>
                    <a:pt x="190" y="203"/>
                  </a:lnTo>
                  <a:lnTo>
                    <a:pt x="168" y="173"/>
                  </a:lnTo>
                  <a:lnTo>
                    <a:pt x="144" y="142"/>
                  </a:lnTo>
                  <a:lnTo>
                    <a:pt x="118" y="113"/>
                  </a:lnTo>
                  <a:lnTo>
                    <a:pt x="93" y="84"/>
                  </a:lnTo>
                  <a:lnTo>
                    <a:pt x="67" y="55"/>
                  </a:lnTo>
                  <a:lnTo>
                    <a:pt x="40" y="29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7" name="Freeform 166">
              <a:extLst>
                <a:ext uri="{FF2B5EF4-FFF2-40B4-BE49-F238E27FC236}">
                  <a16:creationId xmlns:a16="http://schemas.microsoft.com/office/drawing/2014/main" id="{50DB869C-F6A5-6355-70AD-C04556788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3588"/>
              <a:ext cx="625" cy="674"/>
            </a:xfrm>
            <a:custGeom>
              <a:avLst/>
              <a:gdLst>
                <a:gd name="T0" fmla="*/ 0 w 1875"/>
                <a:gd name="T1" fmla="*/ 10 h 2022"/>
                <a:gd name="T2" fmla="*/ 37 w 1875"/>
                <a:gd name="T3" fmla="*/ 100 h 2022"/>
                <a:gd name="T4" fmla="*/ 79 w 1875"/>
                <a:gd name="T5" fmla="*/ 189 h 2022"/>
                <a:gd name="T6" fmla="*/ 123 w 1875"/>
                <a:gd name="T7" fmla="*/ 276 h 2022"/>
                <a:gd name="T8" fmla="*/ 171 w 1875"/>
                <a:gd name="T9" fmla="*/ 361 h 2022"/>
                <a:gd name="T10" fmla="*/ 221 w 1875"/>
                <a:gd name="T11" fmla="*/ 444 h 2022"/>
                <a:gd name="T12" fmla="*/ 274 w 1875"/>
                <a:gd name="T13" fmla="*/ 526 h 2022"/>
                <a:gd name="T14" fmla="*/ 388 w 1875"/>
                <a:gd name="T15" fmla="*/ 685 h 2022"/>
                <a:gd name="T16" fmla="*/ 510 w 1875"/>
                <a:gd name="T17" fmla="*/ 836 h 2022"/>
                <a:gd name="T18" fmla="*/ 640 w 1875"/>
                <a:gd name="T19" fmla="*/ 982 h 2022"/>
                <a:gd name="T20" fmla="*/ 776 w 1875"/>
                <a:gd name="T21" fmla="*/ 1122 h 2022"/>
                <a:gd name="T22" fmla="*/ 917 w 1875"/>
                <a:gd name="T23" fmla="*/ 1257 h 2022"/>
                <a:gd name="T24" fmla="*/ 974 w 1875"/>
                <a:gd name="T25" fmla="*/ 1309 h 2022"/>
                <a:gd name="T26" fmla="*/ 1089 w 1875"/>
                <a:gd name="T27" fmla="*/ 1408 h 2022"/>
                <a:gd name="T28" fmla="*/ 1264 w 1875"/>
                <a:gd name="T29" fmla="*/ 1554 h 2022"/>
                <a:gd name="T30" fmla="*/ 1502 w 1875"/>
                <a:gd name="T31" fmla="*/ 1743 h 2022"/>
                <a:gd name="T32" fmla="*/ 1865 w 1875"/>
                <a:gd name="T33" fmla="*/ 2021 h 2022"/>
                <a:gd name="T34" fmla="*/ 1868 w 1875"/>
                <a:gd name="T35" fmla="*/ 2022 h 2022"/>
                <a:gd name="T36" fmla="*/ 1873 w 1875"/>
                <a:gd name="T37" fmla="*/ 2021 h 2022"/>
                <a:gd name="T38" fmla="*/ 1875 w 1875"/>
                <a:gd name="T39" fmla="*/ 2016 h 2022"/>
                <a:gd name="T40" fmla="*/ 1874 w 1875"/>
                <a:gd name="T41" fmla="*/ 2009 h 2022"/>
                <a:gd name="T42" fmla="*/ 1873 w 1875"/>
                <a:gd name="T43" fmla="*/ 2007 h 2022"/>
                <a:gd name="T44" fmla="*/ 1559 w 1875"/>
                <a:gd name="T45" fmla="*/ 1769 h 2022"/>
                <a:gd name="T46" fmla="*/ 1326 w 1875"/>
                <a:gd name="T47" fmla="*/ 1586 h 2022"/>
                <a:gd name="T48" fmla="*/ 1173 w 1875"/>
                <a:gd name="T49" fmla="*/ 1461 h 2022"/>
                <a:gd name="T50" fmla="*/ 1024 w 1875"/>
                <a:gd name="T51" fmla="*/ 1333 h 2022"/>
                <a:gd name="T52" fmla="*/ 878 w 1875"/>
                <a:gd name="T53" fmla="*/ 1200 h 2022"/>
                <a:gd name="T54" fmla="*/ 737 w 1875"/>
                <a:gd name="T55" fmla="*/ 1063 h 2022"/>
                <a:gd name="T56" fmla="*/ 669 w 1875"/>
                <a:gd name="T57" fmla="*/ 991 h 2022"/>
                <a:gd name="T58" fmla="*/ 568 w 1875"/>
                <a:gd name="T59" fmla="*/ 881 h 2022"/>
                <a:gd name="T60" fmla="*/ 472 w 1875"/>
                <a:gd name="T61" fmla="*/ 768 h 2022"/>
                <a:gd name="T62" fmla="*/ 380 w 1875"/>
                <a:gd name="T63" fmla="*/ 651 h 2022"/>
                <a:gd name="T64" fmla="*/ 295 w 1875"/>
                <a:gd name="T65" fmla="*/ 530 h 2022"/>
                <a:gd name="T66" fmla="*/ 214 w 1875"/>
                <a:gd name="T67" fmla="*/ 405 h 2022"/>
                <a:gd name="T68" fmla="*/ 141 w 1875"/>
                <a:gd name="T69" fmla="*/ 275 h 2022"/>
                <a:gd name="T70" fmla="*/ 74 w 1875"/>
                <a:gd name="T71" fmla="*/ 143 h 2022"/>
                <a:gd name="T72" fmla="*/ 15 w 1875"/>
                <a:gd name="T73" fmla="*/ 5 h 2022"/>
                <a:gd name="T74" fmla="*/ 12 w 1875"/>
                <a:gd name="T75" fmla="*/ 3 h 2022"/>
                <a:gd name="T76" fmla="*/ 7 w 1875"/>
                <a:gd name="T77" fmla="*/ 0 h 2022"/>
                <a:gd name="T78" fmla="*/ 2 w 1875"/>
                <a:gd name="T79" fmla="*/ 1 h 2022"/>
                <a:gd name="T80" fmla="*/ 0 w 1875"/>
                <a:gd name="T81" fmla="*/ 6 h 2022"/>
                <a:gd name="T82" fmla="*/ 0 w 1875"/>
                <a:gd name="T83" fmla="*/ 10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75" h="2022">
                  <a:moveTo>
                    <a:pt x="0" y="10"/>
                  </a:moveTo>
                  <a:lnTo>
                    <a:pt x="0" y="10"/>
                  </a:lnTo>
                  <a:lnTo>
                    <a:pt x="19" y="56"/>
                  </a:lnTo>
                  <a:lnTo>
                    <a:pt x="37" y="100"/>
                  </a:lnTo>
                  <a:lnTo>
                    <a:pt x="58" y="145"/>
                  </a:lnTo>
                  <a:lnTo>
                    <a:pt x="79" y="189"/>
                  </a:lnTo>
                  <a:lnTo>
                    <a:pt x="100" y="232"/>
                  </a:lnTo>
                  <a:lnTo>
                    <a:pt x="123" y="276"/>
                  </a:lnTo>
                  <a:lnTo>
                    <a:pt x="147" y="319"/>
                  </a:lnTo>
                  <a:lnTo>
                    <a:pt x="171" y="361"/>
                  </a:lnTo>
                  <a:lnTo>
                    <a:pt x="196" y="402"/>
                  </a:lnTo>
                  <a:lnTo>
                    <a:pt x="221" y="444"/>
                  </a:lnTo>
                  <a:lnTo>
                    <a:pt x="248" y="485"/>
                  </a:lnTo>
                  <a:lnTo>
                    <a:pt x="274" y="526"/>
                  </a:lnTo>
                  <a:lnTo>
                    <a:pt x="330" y="606"/>
                  </a:lnTo>
                  <a:lnTo>
                    <a:pt x="388" y="685"/>
                  </a:lnTo>
                  <a:lnTo>
                    <a:pt x="448" y="761"/>
                  </a:lnTo>
                  <a:lnTo>
                    <a:pt x="510" y="836"/>
                  </a:lnTo>
                  <a:lnTo>
                    <a:pt x="574" y="910"/>
                  </a:lnTo>
                  <a:lnTo>
                    <a:pt x="640" y="982"/>
                  </a:lnTo>
                  <a:lnTo>
                    <a:pt x="707" y="1053"/>
                  </a:lnTo>
                  <a:lnTo>
                    <a:pt x="776" y="1122"/>
                  </a:lnTo>
                  <a:lnTo>
                    <a:pt x="847" y="1190"/>
                  </a:lnTo>
                  <a:lnTo>
                    <a:pt x="917" y="1257"/>
                  </a:lnTo>
                  <a:lnTo>
                    <a:pt x="917" y="1257"/>
                  </a:lnTo>
                  <a:lnTo>
                    <a:pt x="974" y="1309"/>
                  </a:lnTo>
                  <a:lnTo>
                    <a:pt x="1031" y="1359"/>
                  </a:lnTo>
                  <a:lnTo>
                    <a:pt x="1089" y="1408"/>
                  </a:lnTo>
                  <a:lnTo>
                    <a:pt x="1147" y="1457"/>
                  </a:lnTo>
                  <a:lnTo>
                    <a:pt x="1264" y="1554"/>
                  </a:lnTo>
                  <a:lnTo>
                    <a:pt x="1382" y="1650"/>
                  </a:lnTo>
                  <a:lnTo>
                    <a:pt x="1502" y="1743"/>
                  </a:lnTo>
                  <a:lnTo>
                    <a:pt x="1622" y="1837"/>
                  </a:lnTo>
                  <a:lnTo>
                    <a:pt x="1865" y="2021"/>
                  </a:lnTo>
                  <a:lnTo>
                    <a:pt x="1865" y="2021"/>
                  </a:lnTo>
                  <a:lnTo>
                    <a:pt x="1868" y="2022"/>
                  </a:lnTo>
                  <a:lnTo>
                    <a:pt x="1870" y="2022"/>
                  </a:lnTo>
                  <a:lnTo>
                    <a:pt x="1873" y="2021"/>
                  </a:lnTo>
                  <a:lnTo>
                    <a:pt x="1874" y="2018"/>
                  </a:lnTo>
                  <a:lnTo>
                    <a:pt x="1875" y="2016"/>
                  </a:lnTo>
                  <a:lnTo>
                    <a:pt x="1875" y="2013"/>
                  </a:lnTo>
                  <a:lnTo>
                    <a:pt x="1874" y="2009"/>
                  </a:lnTo>
                  <a:lnTo>
                    <a:pt x="1873" y="2007"/>
                  </a:lnTo>
                  <a:lnTo>
                    <a:pt x="1873" y="2007"/>
                  </a:lnTo>
                  <a:lnTo>
                    <a:pt x="1715" y="1888"/>
                  </a:lnTo>
                  <a:lnTo>
                    <a:pt x="1559" y="1769"/>
                  </a:lnTo>
                  <a:lnTo>
                    <a:pt x="1404" y="1648"/>
                  </a:lnTo>
                  <a:lnTo>
                    <a:pt x="1326" y="1586"/>
                  </a:lnTo>
                  <a:lnTo>
                    <a:pt x="1250" y="1524"/>
                  </a:lnTo>
                  <a:lnTo>
                    <a:pt x="1173" y="1461"/>
                  </a:lnTo>
                  <a:lnTo>
                    <a:pt x="1099" y="1397"/>
                  </a:lnTo>
                  <a:lnTo>
                    <a:pt x="1024" y="1333"/>
                  </a:lnTo>
                  <a:lnTo>
                    <a:pt x="951" y="1267"/>
                  </a:lnTo>
                  <a:lnTo>
                    <a:pt x="878" y="1200"/>
                  </a:lnTo>
                  <a:lnTo>
                    <a:pt x="808" y="1132"/>
                  </a:lnTo>
                  <a:lnTo>
                    <a:pt x="737" y="1063"/>
                  </a:lnTo>
                  <a:lnTo>
                    <a:pt x="669" y="991"/>
                  </a:lnTo>
                  <a:lnTo>
                    <a:pt x="669" y="991"/>
                  </a:lnTo>
                  <a:lnTo>
                    <a:pt x="619" y="937"/>
                  </a:lnTo>
                  <a:lnTo>
                    <a:pt x="568" y="881"/>
                  </a:lnTo>
                  <a:lnTo>
                    <a:pt x="519" y="826"/>
                  </a:lnTo>
                  <a:lnTo>
                    <a:pt x="472" y="768"/>
                  </a:lnTo>
                  <a:lnTo>
                    <a:pt x="426" y="710"/>
                  </a:lnTo>
                  <a:lnTo>
                    <a:pt x="380" y="651"/>
                  </a:lnTo>
                  <a:lnTo>
                    <a:pt x="336" y="590"/>
                  </a:lnTo>
                  <a:lnTo>
                    <a:pt x="295" y="530"/>
                  </a:lnTo>
                  <a:lnTo>
                    <a:pt x="253" y="468"/>
                  </a:lnTo>
                  <a:lnTo>
                    <a:pt x="214" y="405"/>
                  </a:lnTo>
                  <a:lnTo>
                    <a:pt x="176" y="340"/>
                  </a:lnTo>
                  <a:lnTo>
                    <a:pt x="141" y="275"/>
                  </a:lnTo>
                  <a:lnTo>
                    <a:pt x="105" y="209"/>
                  </a:lnTo>
                  <a:lnTo>
                    <a:pt x="74" y="143"/>
                  </a:lnTo>
                  <a:lnTo>
                    <a:pt x="42" y="74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8" name="Freeform 167">
              <a:extLst>
                <a:ext uri="{FF2B5EF4-FFF2-40B4-BE49-F238E27FC236}">
                  <a16:creationId xmlns:a16="http://schemas.microsoft.com/office/drawing/2014/main" id="{CD1C8E6E-01CE-73A9-D5DC-B6A9C690F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" y="3808"/>
              <a:ext cx="696" cy="339"/>
            </a:xfrm>
            <a:custGeom>
              <a:avLst/>
              <a:gdLst>
                <a:gd name="T0" fmla="*/ 2 w 2087"/>
                <a:gd name="T1" fmla="*/ 12 h 1017"/>
                <a:gd name="T2" fmla="*/ 80 w 2087"/>
                <a:gd name="T3" fmla="*/ 78 h 1017"/>
                <a:gd name="T4" fmla="*/ 161 w 2087"/>
                <a:gd name="T5" fmla="*/ 140 h 1017"/>
                <a:gd name="T6" fmla="*/ 244 w 2087"/>
                <a:gd name="T7" fmla="*/ 199 h 1017"/>
                <a:gd name="T8" fmla="*/ 330 w 2087"/>
                <a:gd name="T9" fmla="*/ 253 h 1017"/>
                <a:gd name="T10" fmla="*/ 418 w 2087"/>
                <a:gd name="T11" fmla="*/ 305 h 1017"/>
                <a:gd name="T12" fmla="*/ 508 w 2087"/>
                <a:gd name="T13" fmla="*/ 353 h 1017"/>
                <a:gd name="T14" fmla="*/ 600 w 2087"/>
                <a:gd name="T15" fmla="*/ 398 h 1017"/>
                <a:gd name="T16" fmla="*/ 693 w 2087"/>
                <a:gd name="T17" fmla="*/ 441 h 1017"/>
                <a:gd name="T18" fmla="*/ 877 w 2087"/>
                <a:gd name="T19" fmla="*/ 519 h 1017"/>
                <a:gd name="T20" fmla="*/ 1065 w 2087"/>
                <a:gd name="T21" fmla="*/ 590 h 1017"/>
                <a:gd name="T22" fmla="*/ 1442 w 2087"/>
                <a:gd name="T23" fmla="*/ 728 h 1017"/>
                <a:gd name="T24" fmla="*/ 1522 w 2087"/>
                <a:gd name="T25" fmla="*/ 758 h 1017"/>
                <a:gd name="T26" fmla="*/ 1685 w 2087"/>
                <a:gd name="T27" fmla="*/ 824 h 1017"/>
                <a:gd name="T28" fmla="*/ 1844 w 2087"/>
                <a:gd name="T29" fmla="*/ 896 h 1017"/>
                <a:gd name="T30" fmla="*/ 2000 w 2087"/>
                <a:gd name="T31" fmla="*/ 974 h 1017"/>
                <a:gd name="T32" fmla="*/ 2076 w 2087"/>
                <a:gd name="T33" fmla="*/ 1017 h 1017"/>
                <a:gd name="T34" fmla="*/ 2082 w 2087"/>
                <a:gd name="T35" fmla="*/ 1017 h 1017"/>
                <a:gd name="T36" fmla="*/ 2086 w 2087"/>
                <a:gd name="T37" fmla="*/ 1013 h 1017"/>
                <a:gd name="T38" fmla="*/ 2087 w 2087"/>
                <a:gd name="T39" fmla="*/ 1008 h 1017"/>
                <a:gd name="T40" fmla="*/ 2083 w 2087"/>
                <a:gd name="T41" fmla="*/ 1003 h 1017"/>
                <a:gd name="T42" fmla="*/ 2039 w 2087"/>
                <a:gd name="T43" fmla="*/ 978 h 1017"/>
                <a:gd name="T44" fmla="*/ 1948 w 2087"/>
                <a:gd name="T45" fmla="*/ 930 h 1017"/>
                <a:gd name="T46" fmla="*/ 1811 w 2087"/>
                <a:gd name="T47" fmla="*/ 864 h 1017"/>
                <a:gd name="T48" fmla="*/ 1624 w 2087"/>
                <a:gd name="T49" fmla="*/ 784 h 1017"/>
                <a:gd name="T50" fmla="*/ 1435 w 2087"/>
                <a:gd name="T51" fmla="*/ 711 h 1017"/>
                <a:gd name="T52" fmla="*/ 1148 w 2087"/>
                <a:gd name="T53" fmla="*/ 605 h 1017"/>
                <a:gd name="T54" fmla="*/ 958 w 2087"/>
                <a:gd name="T55" fmla="*/ 534 h 1017"/>
                <a:gd name="T56" fmla="*/ 769 w 2087"/>
                <a:gd name="T57" fmla="*/ 457 h 1017"/>
                <a:gd name="T58" fmla="*/ 583 w 2087"/>
                <a:gd name="T59" fmla="*/ 374 h 1017"/>
                <a:gd name="T60" fmla="*/ 506 w 2087"/>
                <a:gd name="T61" fmla="*/ 336 h 1017"/>
                <a:gd name="T62" fmla="*/ 358 w 2087"/>
                <a:gd name="T63" fmla="*/ 253 h 1017"/>
                <a:gd name="T64" fmla="*/ 249 w 2087"/>
                <a:gd name="T65" fmla="*/ 184 h 1017"/>
                <a:gd name="T66" fmla="*/ 180 w 2087"/>
                <a:gd name="T67" fmla="*/ 134 h 1017"/>
                <a:gd name="T68" fmla="*/ 112 w 2087"/>
                <a:gd name="T69" fmla="*/ 83 h 1017"/>
                <a:gd name="T70" fmla="*/ 45 w 2087"/>
                <a:gd name="T71" fmla="*/ 30 h 1017"/>
                <a:gd name="T72" fmla="*/ 12 w 2087"/>
                <a:gd name="T73" fmla="*/ 1 h 1017"/>
                <a:gd name="T74" fmla="*/ 7 w 2087"/>
                <a:gd name="T75" fmla="*/ 0 h 1017"/>
                <a:gd name="T76" fmla="*/ 2 w 2087"/>
                <a:gd name="T77" fmla="*/ 2 h 1017"/>
                <a:gd name="T78" fmla="*/ 0 w 2087"/>
                <a:gd name="T79" fmla="*/ 7 h 1017"/>
                <a:gd name="T80" fmla="*/ 2 w 2087"/>
                <a:gd name="T81" fmla="*/ 12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7" h="1017">
                  <a:moveTo>
                    <a:pt x="2" y="12"/>
                  </a:moveTo>
                  <a:lnTo>
                    <a:pt x="2" y="12"/>
                  </a:lnTo>
                  <a:lnTo>
                    <a:pt x="41" y="45"/>
                  </a:lnTo>
                  <a:lnTo>
                    <a:pt x="80" y="78"/>
                  </a:lnTo>
                  <a:lnTo>
                    <a:pt x="121" y="109"/>
                  </a:lnTo>
                  <a:lnTo>
                    <a:pt x="161" y="140"/>
                  </a:lnTo>
                  <a:lnTo>
                    <a:pt x="203" y="170"/>
                  </a:lnTo>
                  <a:lnTo>
                    <a:pt x="244" y="199"/>
                  </a:lnTo>
                  <a:lnTo>
                    <a:pt x="287" y="227"/>
                  </a:lnTo>
                  <a:lnTo>
                    <a:pt x="330" y="253"/>
                  </a:lnTo>
                  <a:lnTo>
                    <a:pt x="374" y="279"/>
                  </a:lnTo>
                  <a:lnTo>
                    <a:pt x="418" y="305"/>
                  </a:lnTo>
                  <a:lnTo>
                    <a:pt x="464" y="329"/>
                  </a:lnTo>
                  <a:lnTo>
                    <a:pt x="508" y="353"/>
                  </a:lnTo>
                  <a:lnTo>
                    <a:pt x="554" y="377"/>
                  </a:lnTo>
                  <a:lnTo>
                    <a:pt x="600" y="398"/>
                  </a:lnTo>
                  <a:lnTo>
                    <a:pt x="693" y="441"/>
                  </a:lnTo>
                  <a:lnTo>
                    <a:pt x="693" y="441"/>
                  </a:lnTo>
                  <a:lnTo>
                    <a:pt x="785" y="481"/>
                  </a:lnTo>
                  <a:lnTo>
                    <a:pt x="877" y="519"/>
                  </a:lnTo>
                  <a:lnTo>
                    <a:pt x="972" y="554"/>
                  </a:lnTo>
                  <a:lnTo>
                    <a:pt x="1065" y="590"/>
                  </a:lnTo>
                  <a:lnTo>
                    <a:pt x="1254" y="659"/>
                  </a:lnTo>
                  <a:lnTo>
                    <a:pt x="1442" y="728"/>
                  </a:lnTo>
                  <a:lnTo>
                    <a:pt x="1442" y="728"/>
                  </a:lnTo>
                  <a:lnTo>
                    <a:pt x="1522" y="758"/>
                  </a:lnTo>
                  <a:lnTo>
                    <a:pt x="1604" y="791"/>
                  </a:lnTo>
                  <a:lnTo>
                    <a:pt x="1685" y="824"/>
                  </a:lnTo>
                  <a:lnTo>
                    <a:pt x="1764" y="859"/>
                  </a:lnTo>
                  <a:lnTo>
                    <a:pt x="1844" y="896"/>
                  </a:lnTo>
                  <a:lnTo>
                    <a:pt x="1922" y="934"/>
                  </a:lnTo>
                  <a:lnTo>
                    <a:pt x="2000" y="974"/>
                  </a:lnTo>
                  <a:lnTo>
                    <a:pt x="2076" y="1017"/>
                  </a:lnTo>
                  <a:lnTo>
                    <a:pt x="2076" y="1017"/>
                  </a:lnTo>
                  <a:lnTo>
                    <a:pt x="2079" y="1017"/>
                  </a:lnTo>
                  <a:lnTo>
                    <a:pt x="2082" y="1017"/>
                  </a:lnTo>
                  <a:lnTo>
                    <a:pt x="2085" y="1016"/>
                  </a:lnTo>
                  <a:lnTo>
                    <a:pt x="2086" y="1013"/>
                  </a:lnTo>
                  <a:lnTo>
                    <a:pt x="2087" y="1011"/>
                  </a:lnTo>
                  <a:lnTo>
                    <a:pt x="2087" y="1008"/>
                  </a:lnTo>
                  <a:lnTo>
                    <a:pt x="2086" y="1006"/>
                  </a:lnTo>
                  <a:lnTo>
                    <a:pt x="2083" y="1003"/>
                  </a:lnTo>
                  <a:lnTo>
                    <a:pt x="2083" y="1003"/>
                  </a:lnTo>
                  <a:lnTo>
                    <a:pt x="2039" y="978"/>
                  </a:lnTo>
                  <a:lnTo>
                    <a:pt x="1994" y="954"/>
                  </a:lnTo>
                  <a:lnTo>
                    <a:pt x="1948" y="930"/>
                  </a:lnTo>
                  <a:lnTo>
                    <a:pt x="1903" y="907"/>
                  </a:lnTo>
                  <a:lnTo>
                    <a:pt x="1811" y="864"/>
                  </a:lnTo>
                  <a:lnTo>
                    <a:pt x="1718" y="823"/>
                  </a:lnTo>
                  <a:lnTo>
                    <a:pt x="1624" y="784"/>
                  </a:lnTo>
                  <a:lnTo>
                    <a:pt x="1530" y="747"/>
                  </a:lnTo>
                  <a:lnTo>
                    <a:pt x="1435" y="711"/>
                  </a:lnTo>
                  <a:lnTo>
                    <a:pt x="1340" y="675"/>
                  </a:lnTo>
                  <a:lnTo>
                    <a:pt x="1148" y="605"/>
                  </a:lnTo>
                  <a:lnTo>
                    <a:pt x="1052" y="569"/>
                  </a:lnTo>
                  <a:lnTo>
                    <a:pt x="958" y="534"/>
                  </a:lnTo>
                  <a:lnTo>
                    <a:pt x="863" y="496"/>
                  </a:lnTo>
                  <a:lnTo>
                    <a:pt x="769" y="457"/>
                  </a:lnTo>
                  <a:lnTo>
                    <a:pt x="675" y="417"/>
                  </a:lnTo>
                  <a:lnTo>
                    <a:pt x="583" y="374"/>
                  </a:lnTo>
                  <a:lnTo>
                    <a:pt x="583" y="374"/>
                  </a:lnTo>
                  <a:lnTo>
                    <a:pt x="506" y="336"/>
                  </a:lnTo>
                  <a:lnTo>
                    <a:pt x="431" y="295"/>
                  </a:lnTo>
                  <a:lnTo>
                    <a:pt x="358" y="253"/>
                  </a:lnTo>
                  <a:lnTo>
                    <a:pt x="285" y="208"/>
                  </a:lnTo>
                  <a:lnTo>
                    <a:pt x="249" y="184"/>
                  </a:lnTo>
                  <a:lnTo>
                    <a:pt x="214" y="160"/>
                  </a:lnTo>
                  <a:lnTo>
                    <a:pt x="180" y="134"/>
                  </a:lnTo>
                  <a:lnTo>
                    <a:pt x="145" y="109"/>
                  </a:lnTo>
                  <a:lnTo>
                    <a:pt x="112" y="83"/>
                  </a:lnTo>
                  <a:lnTo>
                    <a:pt x="78" y="56"/>
                  </a:lnTo>
                  <a:lnTo>
                    <a:pt x="45" y="3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9" name="Freeform 168">
              <a:extLst>
                <a:ext uri="{FF2B5EF4-FFF2-40B4-BE49-F238E27FC236}">
                  <a16:creationId xmlns:a16="http://schemas.microsoft.com/office/drawing/2014/main" id="{70309268-35DD-D579-DB4F-0B16AFF93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" y="1410"/>
              <a:ext cx="35" cy="124"/>
            </a:xfrm>
            <a:custGeom>
              <a:avLst/>
              <a:gdLst>
                <a:gd name="T0" fmla="*/ 67 w 106"/>
                <a:gd name="T1" fmla="*/ 11 h 371"/>
                <a:gd name="T2" fmla="*/ 67 w 106"/>
                <a:gd name="T3" fmla="*/ 11 h 371"/>
                <a:gd name="T4" fmla="*/ 77 w 106"/>
                <a:gd name="T5" fmla="*/ 33 h 371"/>
                <a:gd name="T6" fmla="*/ 84 w 106"/>
                <a:gd name="T7" fmla="*/ 56 h 371"/>
                <a:gd name="T8" fmla="*/ 89 w 106"/>
                <a:gd name="T9" fmla="*/ 79 h 371"/>
                <a:gd name="T10" fmla="*/ 91 w 106"/>
                <a:gd name="T11" fmla="*/ 101 h 371"/>
                <a:gd name="T12" fmla="*/ 91 w 106"/>
                <a:gd name="T13" fmla="*/ 124 h 371"/>
                <a:gd name="T14" fmla="*/ 89 w 106"/>
                <a:gd name="T15" fmla="*/ 147 h 371"/>
                <a:gd name="T16" fmla="*/ 86 w 106"/>
                <a:gd name="T17" fmla="*/ 168 h 371"/>
                <a:gd name="T18" fmla="*/ 79 w 106"/>
                <a:gd name="T19" fmla="*/ 191 h 371"/>
                <a:gd name="T20" fmla="*/ 72 w 106"/>
                <a:gd name="T21" fmla="*/ 212 h 371"/>
                <a:gd name="T22" fmla="*/ 64 w 106"/>
                <a:gd name="T23" fmla="*/ 235 h 371"/>
                <a:gd name="T24" fmla="*/ 54 w 106"/>
                <a:gd name="T25" fmla="*/ 256 h 371"/>
                <a:gd name="T26" fmla="*/ 44 w 106"/>
                <a:gd name="T27" fmla="*/ 278 h 371"/>
                <a:gd name="T28" fmla="*/ 23 w 106"/>
                <a:gd name="T29" fmla="*/ 319 h 371"/>
                <a:gd name="T30" fmla="*/ 0 w 106"/>
                <a:gd name="T31" fmla="*/ 360 h 371"/>
                <a:gd name="T32" fmla="*/ 0 w 106"/>
                <a:gd name="T33" fmla="*/ 360 h 371"/>
                <a:gd name="T34" fmla="*/ 0 w 106"/>
                <a:gd name="T35" fmla="*/ 364 h 371"/>
                <a:gd name="T36" fmla="*/ 0 w 106"/>
                <a:gd name="T37" fmla="*/ 366 h 371"/>
                <a:gd name="T38" fmla="*/ 1 w 106"/>
                <a:gd name="T39" fmla="*/ 369 h 371"/>
                <a:gd name="T40" fmla="*/ 4 w 106"/>
                <a:gd name="T41" fmla="*/ 370 h 371"/>
                <a:gd name="T42" fmla="*/ 6 w 106"/>
                <a:gd name="T43" fmla="*/ 371 h 371"/>
                <a:gd name="T44" fmla="*/ 9 w 106"/>
                <a:gd name="T45" fmla="*/ 371 h 371"/>
                <a:gd name="T46" fmla="*/ 11 w 106"/>
                <a:gd name="T47" fmla="*/ 370 h 371"/>
                <a:gd name="T48" fmla="*/ 14 w 106"/>
                <a:gd name="T49" fmla="*/ 367 h 371"/>
                <a:gd name="T50" fmla="*/ 14 w 106"/>
                <a:gd name="T51" fmla="*/ 367 h 371"/>
                <a:gd name="T52" fmla="*/ 37 w 106"/>
                <a:gd name="T53" fmla="*/ 324 h 371"/>
                <a:gd name="T54" fmla="*/ 59 w 106"/>
                <a:gd name="T55" fmla="*/ 282 h 371"/>
                <a:gd name="T56" fmla="*/ 69 w 106"/>
                <a:gd name="T57" fmla="*/ 259 h 371"/>
                <a:gd name="T58" fmla="*/ 79 w 106"/>
                <a:gd name="T59" fmla="*/ 236 h 371"/>
                <a:gd name="T60" fmla="*/ 88 w 106"/>
                <a:gd name="T61" fmla="*/ 214 h 371"/>
                <a:gd name="T62" fmla="*/ 95 w 106"/>
                <a:gd name="T63" fmla="*/ 191 h 371"/>
                <a:gd name="T64" fmla="*/ 101 w 106"/>
                <a:gd name="T65" fmla="*/ 168 h 371"/>
                <a:gd name="T66" fmla="*/ 105 w 106"/>
                <a:gd name="T67" fmla="*/ 144 h 371"/>
                <a:gd name="T68" fmla="*/ 106 w 106"/>
                <a:gd name="T69" fmla="*/ 122 h 371"/>
                <a:gd name="T70" fmla="*/ 106 w 106"/>
                <a:gd name="T71" fmla="*/ 98 h 371"/>
                <a:gd name="T72" fmla="*/ 103 w 106"/>
                <a:gd name="T73" fmla="*/ 74 h 371"/>
                <a:gd name="T74" fmla="*/ 98 w 106"/>
                <a:gd name="T75" fmla="*/ 51 h 371"/>
                <a:gd name="T76" fmla="*/ 91 w 106"/>
                <a:gd name="T77" fmla="*/ 27 h 371"/>
                <a:gd name="T78" fmla="*/ 79 w 106"/>
                <a:gd name="T79" fmla="*/ 3 h 371"/>
                <a:gd name="T80" fmla="*/ 79 w 106"/>
                <a:gd name="T81" fmla="*/ 3 h 371"/>
                <a:gd name="T82" fmla="*/ 78 w 106"/>
                <a:gd name="T83" fmla="*/ 0 h 371"/>
                <a:gd name="T84" fmla="*/ 76 w 106"/>
                <a:gd name="T85" fmla="*/ 0 h 371"/>
                <a:gd name="T86" fmla="*/ 72 w 106"/>
                <a:gd name="T87" fmla="*/ 0 h 371"/>
                <a:gd name="T88" fmla="*/ 69 w 106"/>
                <a:gd name="T89" fmla="*/ 0 h 371"/>
                <a:gd name="T90" fmla="*/ 68 w 106"/>
                <a:gd name="T91" fmla="*/ 3 h 371"/>
                <a:gd name="T92" fmla="*/ 66 w 106"/>
                <a:gd name="T93" fmla="*/ 6 h 371"/>
                <a:gd name="T94" fmla="*/ 66 w 106"/>
                <a:gd name="T95" fmla="*/ 8 h 371"/>
                <a:gd name="T96" fmla="*/ 67 w 106"/>
                <a:gd name="T97" fmla="*/ 11 h 371"/>
                <a:gd name="T98" fmla="*/ 67 w 106"/>
                <a:gd name="T99" fmla="*/ 1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" h="371">
                  <a:moveTo>
                    <a:pt x="67" y="11"/>
                  </a:moveTo>
                  <a:lnTo>
                    <a:pt x="67" y="11"/>
                  </a:lnTo>
                  <a:lnTo>
                    <a:pt x="77" y="33"/>
                  </a:lnTo>
                  <a:lnTo>
                    <a:pt x="84" y="56"/>
                  </a:lnTo>
                  <a:lnTo>
                    <a:pt x="89" y="79"/>
                  </a:lnTo>
                  <a:lnTo>
                    <a:pt x="91" y="101"/>
                  </a:lnTo>
                  <a:lnTo>
                    <a:pt x="91" y="124"/>
                  </a:lnTo>
                  <a:lnTo>
                    <a:pt x="89" y="147"/>
                  </a:lnTo>
                  <a:lnTo>
                    <a:pt x="86" y="168"/>
                  </a:lnTo>
                  <a:lnTo>
                    <a:pt x="79" y="191"/>
                  </a:lnTo>
                  <a:lnTo>
                    <a:pt x="72" y="212"/>
                  </a:lnTo>
                  <a:lnTo>
                    <a:pt x="64" y="235"/>
                  </a:lnTo>
                  <a:lnTo>
                    <a:pt x="54" y="256"/>
                  </a:lnTo>
                  <a:lnTo>
                    <a:pt x="44" y="278"/>
                  </a:lnTo>
                  <a:lnTo>
                    <a:pt x="23" y="31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4"/>
                  </a:lnTo>
                  <a:lnTo>
                    <a:pt x="0" y="366"/>
                  </a:lnTo>
                  <a:lnTo>
                    <a:pt x="1" y="369"/>
                  </a:lnTo>
                  <a:lnTo>
                    <a:pt x="4" y="370"/>
                  </a:lnTo>
                  <a:lnTo>
                    <a:pt x="6" y="371"/>
                  </a:lnTo>
                  <a:lnTo>
                    <a:pt x="9" y="371"/>
                  </a:lnTo>
                  <a:lnTo>
                    <a:pt x="11" y="370"/>
                  </a:lnTo>
                  <a:lnTo>
                    <a:pt x="14" y="367"/>
                  </a:lnTo>
                  <a:lnTo>
                    <a:pt x="14" y="367"/>
                  </a:lnTo>
                  <a:lnTo>
                    <a:pt x="37" y="324"/>
                  </a:lnTo>
                  <a:lnTo>
                    <a:pt x="59" y="282"/>
                  </a:lnTo>
                  <a:lnTo>
                    <a:pt x="69" y="259"/>
                  </a:lnTo>
                  <a:lnTo>
                    <a:pt x="79" y="236"/>
                  </a:lnTo>
                  <a:lnTo>
                    <a:pt x="88" y="214"/>
                  </a:lnTo>
                  <a:lnTo>
                    <a:pt x="95" y="191"/>
                  </a:lnTo>
                  <a:lnTo>
                    <a:pt x="101" y="168"/>
                  </a:lnTo>
                  <a:lnTo>
                    <a:pt x="105" y="144"/>
                  </a:lnTo>
                  <a:lnTo>
                    <a:pt x="106" y="122"/>
                  </a:lnTo>
                  <a:lnTo>
                    <a:pt x="106" y="98"/>
                  </a:lnTo>
                  <a:lnTo>
                    <a:pt x="103" y="74"/>
                  </a:lnTo>
                  <a:lnTo>
                    <a:pt x="98" y="51"/>
                  </a:lnTo>
                  <a:lnTo>
                    <a:pt x="91" y="27"/>
                  </a:lnTo>
                  <a:lnTo>
                    <a:pt x="79" y="3"/>
                  </a:lnTo>
                  <a:lnTo>
                    <a:pt x="79" y="3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8" y="3"/>
                  </a:lnTo>
                  <a:lnTo>
                    <a:pt x="66" y="6"/>
                  </a:lnTo>
                  <a:lnTo>
                    <a:pt x="66" y="8"/>
                  </a:lnTo>
                  <a:lnTo>
                    <a:pt x="67" y="11"/>
                  </a:lnTo>
                  <a:lnTo>
                    <a:pt x="6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0" name="Freeform 169">
              <a:extLst>
                <a:ext uri="{FF2B5EF4-FFF2-40B4-BE49-F238E27FC236}">
                  <a16:creationId xmlns:a16="http://schemas.microsoft.com/office/drawing/2014/main" id="{64D3FD37-A73C-E778-1540-B35E4B73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1423"/>
              <a:ext cx="75" cy="98"/>
            </a:xfrm>
            <a:custGeom>
              <a:avLst/>
              <a:gdLst>
                <a:gd name="T0" fmla="*/ 211 w 226"/>
                <a:gd name="T1" fmla="*/ 7 h 292"/>
                <a:gd name="T2" fmla="*/ 211 w 226"/>
                <a:gd name="T3" fmla="*/ 7 h 292"/>
                <a:gd name="T4" fmla="*/ 207 w 226"/>
                <a:gd name="T5" fmla="*/ 29 h 292"/>
                <a:gd name="T6" fmla="*/ 200 w 226"/>
                <a:gd name="T7" fmla="*/ 50 h 292"/>
                <a:gd name="T8" fmla="*/ 193 w 226"/>
                <a:gd name="T9" fmla="*/ 70 h 292"/>
                <a:gd name="T10" fmla="*/ 184 w 226"/>
                <a:gd name="T11" fmla="*/ 90 h 292"/>
                <a:gd name="T12" fmla="*/ 174 w 226"/>
                <a:gd name="T13" fmla="*/ 109 h 292"/>
                <a:gd name="T14" fmla="*/ 163 w 226"/>
                <a:gd name="T15" fmla="*/ 128 h 292"/>
                <a:gd name="T16" fmla="*/ 149 w 226"/>
                <a:gd name="T17" fmla="*/ 146 h 292"/>
                <a:gd name="T18" fmla="*/ 135 w 226"/>
                <a:gd name="T19" fmla="*/ 162 h 292"/>
                <a:gd name="T20" fmla="*/ 120 w 226"/>
                <a:gd name="T21" fmla="*/ 179 h 292"/>
                <a:gd name="T22" fmla="*/ 105 w 226"/>
                <a:gd name="T23" fmla="*/ 195 h 292"/>
                <a:gd name="T24" fmla="*/ 88 w 226"/>
                <a:gd name="T25" fmla="*/ 210 h 292"/>
                <a:gd name="T26" fmla="*/ 72 w 226"/>
                <a:gd name="T27" fmla="*/ 224 h 292"/>
                <a:gd name="T28" fmla="*/ 38 w 226"/>
                <a:gd name="T29" fmla="*/ 252 h 292"/>
                <a:gd name="T30" fmla="*/ 3 w 226"/>
                <a:gd name="T31" fmla="*/ 278 h 292"/>
                <a:gd name="T32" fmla="*/ 3 w 226"/>
                <a:gd name="T33" fmla="*/ 278 h 292"/>
                <a:gd name="T34" fmla="*/ 0 w 226"/>
                <a:gd name="T35" fmla="*/ 279 h 292"/>
                <a:gd name="T36" fmla="*/ 0 w 226"/>
                <a:gd name="T37" fmla="*/ 283 h 292"/>
                <a:gd name="T38" fmla="*/ 0 w 226"/>
                <a:gd name="T39" fmla="*/ 286 h 292"/>
                <a:gd name="T40" fmla="*/ 0 w 226"/>
                <a:gd name="T41" fmla="*/ 288 h 292"/>
                <a:gd name="T42" fmla="*/ 3 w 226"/>
                <a:gd name="T43" fmla="*/ 291 h 292"/>
                <a:gd name="T44" fmla="*/ 5 w 226"/>
                <a:gd name="T45" fmla="*/ 292 h 292"/>
                <a:gd name="T46" fmla="*/ 8 w 226"/>
                <a:gd name="T47" fmla="*/ 292 h 292"/>
                <a:gd name="T48" fmla="*/ 10 w 226"/>
                <a:gd name="T49" fmla="*/ 291 h 292"/>
                <a:gd name="T50" fmla="*/ 10 w 226"/>
                <a:gd name="T51" fmla="*/ 291 h 292"/>
                <a:gd name="T52" fmla="*/ 47 w 226"/>
                <a:gd name="T53" fmla="*/ 263 h 292"/>
                <a:gd name="T54" fmla="*/ 82 w 226"/>
                <a:gd name="T55" fmla="*/ 234 h 292"/>
                <a:gd name="T56" fmla="*/ 100 w 226"/>
                <a:gd name="T57" fmla="*/ 219 h 292"/>
                <a:gd name="T58" fmla="*/ 117 w 226"/>
                <a:gd name="T59" fmla="*/ 204 h 292"/>
                <a:gd name="T60" fmla="*/ 132 w 226"/>
                <a:gd name="T61" fmla="*/ 187 h 292"/>
                <a:gd name="T62" fmla="*/ 149 w 226"/>
                <a:gd name="T63" fmla="*/ 170 h 292"/>
                <a:gd name="T64" fmla="*/ 163 w 226"/>
                <a:gd name="T65" fmla="*/ 152 h 292"/>
                <a:gd name="T66" fmla="*/ 175 w 226"/>
                <a:gd name="T67" fmla="*/ 133 h 292"/>
                <a:gd name="T68" fmla="*/ 188 w 226"/>
                <a:gd name="T69" fmla="*/ 114 h 292"/>
                <a:gd name="T70" fmla="*/ 199 w 226"/>
                <a:gd name="T71" fmla="*/ 94 h 292"/>
                <a:gd name="T72" fmla="*/ 208 w 226"/>
                <a:gd name="T73" fmla="*/ 74 h 292"/>
                <a:gd name="T74" fmla="*/ 216 w 226"/>
                <a:gd name="T75" fmla="*/ 53 h 292"/>
                <a:gd name="T76" fmla="*/ 222 w 226"/>
                <a:gd name="T77" fmla="*/ 30 h 292"/>
                <a:gd name="T78" fmla="*/ 226 w 226"/>
                <a:gd name="T79" fmla="*/ 7 h 292"/>
                <a:gd name="T80" fmla="*/ 226 w 226"/>
                <a:gd name="T81" fmla="*/ 7 h 292"/>
                <a:gd name="T82" fmla="*/ 226 w 226"/>
                <a:gd name="T83" fmla="*/ 3 h 292"/>
                <a:gd name="T84" fmla="*/ 223 w 226"/>
                <a:gd name="T85" fmla="*/ 2 h 292"/>
                <a:gd name="T86" fmla="*/ 222 w 226"/>
                <a:gd name="T87" fmla="*/ 0 h 292"/>
                <a:gd name="T88" fmla="*/ 218 w 226"/>
                <a:gd name="T89" fmla="*/ 0 h 292"/>
                <a:gd name="T90" fmla="*/ 216 w 226"/>
                <a:gd name="T91" fmla="*/ 1 h 292"/>
                <a:gd name="T92" fmla="*/ 213 w 226"/>
                <a:gd name="T93" fmla="*/ 2 h 292"/>
                <a:gd name="T94" fmla="*/ 212 w 226"/>
                <a:gd name="T95" fmla="*/ 3 h 292"/>
                <a:gd name="T96" fmla="*/ 211 w 226"/>
                <a:gd name="T97" fmla="*/ 7 h 292"/>
                <a:gd name="T98" fmla="*/ 211 w 226"/>
                <a:gd name="T99" fmla="*/ 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6" h="292">
                  <a:moveTo>
                    <a:pt x="211" y="7"/>
                  </a:moveTo>
                  <a:lnTo>
                    <a:pt x="211" y="7"/>
                  </a:lnTo>
                  <a:lnTo>
                    <a:pt x="207" y="29"/>
                  </a:lnTo>
                  <a:lnTo>
                    <a:pt x="200" y="50"/>
                  </a:lnTo>
                  <a:lnTo>
                    <a:pt x="193" y="70"/>
                  </a:lnTo>
                  <a:lnTo>
                    <a:pt x="184" y="90"/>
                  </a:lnTo>
                  <a:lnTo>
                    <a:pt x="174" y="109"/>
                  </a:lnTo>
                  <a:lnTo>
                    <a:pt x="163" y="128"/>
                  </a:lnTo>
                  <a:lnTo>
                    <a:pt x="149" y="146"/>
                  </a:lnTo>
                  <a:lnTo>
                    <a:pt x="135" y="162"/>
                  </a:lnTo>
                  <a:lnTo>
                    <a:pt x="120" y="179"/>
                  </a:lnTo>
                  <a:lnTo>
                    <a:pt x="105" y="195"/>
                  </a:lnTo>
                  <a:lnTo>
                    <a:pt x="88" y="210"/>
                  </a:lnTo>
                  <a:lnTo>
                    <a:pt x="72" y="224"/>
                  </a:lnTo>
                  <a:lnTo>
                    <a:pt x="38" y="252"/>
                  </a:lnTo>
                  <a:lnTo>
                    <a:pt x="3" y="278"/>
                  </a:lnTo>
                  <a:lnTo>
                    <a:pt x="3" y="278"/>
                  </a:lnTo>
                  <a:lnTo>
                    <a:pt x="0" y="279"/>
                  </a:lnTo>
                  <a:lnTo>
                    <a:pt x="0" y="283"/>
                  </a:lnTo>
                  <a:lnTo>
                    <a:pt x="0" y="286"/>
                  </a:lnTo>
                  <a:lnTo>
                    <a:pt x="0" y="288"/>
                  </a:lnTo>
                  <a:lnTo>
                    <a:pt x="3" y="291"/>
                  </a:lnTo>
                  <a:lnTo>
                    <a:pt x="5" y="292"/>
                  </a:lnTo>
                  <a:lnTo>
                    <a:pt x="8" y="292"/>
                  </a:lnTo>
                  <a:lnTo>
                    <a:pt x="10" y="291"/>
                  </a:lnTo>
                  <a:lnTo>
                    <a:pt x="10" y="291"/>
                  </a:lnTo>
                  <a:lnTo>
                    <a:pt x="47" y="263"/>
                  </a:lnTo>
                  <a:lnTo>
                    <a:pt x="82" y="234"/>
                  </a:lnTo>
                  <a:lnTo>
                    <a:pt x="100" y="219"/>
                  </a:lnTo>
                  <a:lnTo>
                    <a:pt x="117" y="204"/>
                  </a:lnTo>
                  <a:lnTo>
                    <a:pt x="132" y="187"/>
                  </a:lnTo>
                  <a:lnTo>
                    <a:pt x="149" y="170"/>
                  </a:lnTo>
                  <a:lnTo>
                    <a:pt x="163" y="152"/>
                  </a:lnTo>
                  <a:lnTo>
                    <a:pt x="175" y="133"/>
                  </a:lnTo>
                  <a:lnTo>
                    <a:pt x="188" y="114"/>
                  </a:lnTo>
                  <a:lnTo>
                    <a:pt x="199" y="94"/>
                  </a:lnTo>
                  <a:lnTo>
                    <a:pt x="208" y="74"/>
                  </a:lnTo>
                  <a:lnTo>
                    <a:pt x="216" y="53"/>
                  </a:lnTo>
                  <a:lnTo>
                    <a:pt x="222" y="30"/>
                  </a:lnTo>
                  <a:lnTo>
                    <a:pt x="226" y="7"/>
                  </a:lnTo>
                  <a:lnTo>
                    <a:pt x="226" y="7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22" y="0"/>
                  </a:lnTo>
                  <a:lnTo>
                    <a:pt x="218" y="0"/>
                  </a:lnTo>
                  <a:lnTo>
                    <a:pt x="216" y="1"/>
                  </a:lnTo>
                  <a:lnTo>
                    <a:pt x="213" y="2"/>
                  </a:lnTo>
                  <a:lnTo>
                    <a:pt x="212" y="3"/>
                  </a:lnTo>
                  <a:lnTo>
                    <a:pt x="211" y="7"/>
                  </a:lnTo>
                  <a:lnTo>
                    <a:pt x="21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1" name="Freeform 170">
              <a:extLst>
                <a:ext uri="{FF2B5EF4-FFF2-40B4-BE49-F238E27FC236}">
                  <a16:creationId xmlns:a16="http://schemas.microsoft.com/office/drawing/2014/main" id="{0CE87BC9-5CBA-8243-CB90-F799FC94A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" y="2083"/>
              <a:ext cx="40" cy="133"/>
            </a:xfrm>
            <a:custGeom>
              <a:avLst/>
              <a:gdLst>
                <a:gd name="T0" fmla="*/ 14 w 119"/>
                <a:gd name="T1" fmla="*/ 393 h 397"/>
                <a:gd name="T2" fmla="*/ 14 w 119"/>
                <a:gd name="T3" fmla="*/ 393 h 397"/>
                <a:gd name="T4" fmla="*/ 33 w 119"/>
                <a:gd name="T5" fmla="*/ 347 h 397"/>
                <a:gd name="T6" fmla="*/ 51 w 119"/>
                <a:gd name="T7" fmla="*/ 300 h 397"/>
                <a:gd name="T8" fmla="*/ 67 w 119"/>
                <a:gd name="T9" fmla="*/ 252 h 397"/>
                <a:gd name="T10" fmla="*/ 82 w 119"/>
                <a:gd name="T11" fmla="*/ 204 h 397"/>
                <a:gd name="T12" fmla="*/ 94 w 119"/>
                <a:gd name="T13" fmla="*/ 156 h 397"/>
                <a:gd name="T14" fmla="*/ 104 w 119"/>
                <a:gd name="T15" fmla="*/ 107 h 397"/>
                <a:gd name="T16" fmla="*/ 113 w 119"/>
                <a:gd name="T17" fmla="*/ 57 h 397"/>
                <a:gd name="T18" fmla="*/ 119 w 119"/>
                <a:gd name="T19" fmla="*/ 8 h 397"/>
                <a:gd name="T20" fmla="*/ 119 w 119"/>
                <a:gd name="T21" fmla="*/ 8 h 397"/>
                <a:gd name="T22" fmla="*/ 119 w 119"/>
                <a:gd name="T23" fmla="*/ 4 h 397"/>
                <a:gd name="T24" fmla="*/ 118 w 119"/>
                <a:gd name="T25" fmla="*/ 1 h 397"/>
                <a:gd name="T26" fmla="*/ 116 w 119"/>
                <a:gd name="T27" fmla="*/ 0 h 397"/>
                <a:gd name="T28" fmla="*/ 113 w 119"/>
                <a:gd name="T29" fmla="*/ 0 h 397"/>
                <a:gd name="T30" fmla="*/ 111 w 119"/>
                <a:gd name="T31" fmla="*/ 0 h 397"/>
                <a:gd name="T32" fmla="*/ 108 w 119"/>
                <a:gd name="T33" fmla="*/ 1 h 397"/>
                <a:gd name="T34" fmla="*/ 106 w 119"/>
                <a:gd name="T35" fmla="*/ 4 h 397"/>
                <a:gd name="T36" fmla="*/ 104 w 119"/>
                <a:gd name="T37" fmla="*/ 8 h 397"/>
                <a:gd name="T38" fmla="*/ 104 w 119"/>
                <a:gd name="T39" fmla="*/ 8 h 397"/>
                <a:gd name="T40" fmla="*/ 98 w 119"/>
                <a:gd name="T41" fmla="*/ 55 h 397"/>
                <a:gd name="T42" fmla="*/ 90 w 119"/>
                <a:gd name="T43" fmla="*/ 105 h 397"/>
                <a:gd name="T44" fmla="*/ 79 w 119"/>
                <a:gd name="T45" fmla="*/ 152 h 397"/>
                <a:gd name="T46" fmla="*/ 68 w 119"/>
                <a:gd name="T47" fmla="*/ 200 h 397"/>
                <a:gd name="T48" fmla="*/ 53 w 119"/>
                <a:gd name="T49" fmla="*/ 248 h 397"/>
                <a:gd name="T50" fmla="*/ 38 w 119"/>
                <a:gd name="T51" fmla="*/ 295 h 397"/>
                <a:gd name="T52" fmla="*/ 20 w 119"/>
                <a:gd name="T53" fmla="*/ 340 h 397"/>
                <a:gd name="T54" fmla="*/ 0 w 119"/>
                <a:gd name="T55" fmla="*/ 386 h 397"/>
                <a:gd name="T56" fmla="*/ 0 w 119"/>
                <a:gd name="T57" fmla="*/ 386 h 397"/>
                <a:gd name="T58" fmla="*/ 0 w 119"/>
                <a:gd name="T59" fmla="*/ 389 h 397"/>
                <a:gd name="T60" fmla="*/ 0 w 119"/>
                <a:gd name="T61" fmla="*/ 392 h 397"/>
                <a:gd name="T62" fmla="*/ 1 w 119"/>
                <a:gd name="T63" fmla="*/ 395 h 397"/>
                <a:gd name="T64" fmla="*/ 4 w 119"/>
                <a:gd name="T65" fmla="*/ 397 h 397"/>
                <a:gd name="T66" fmla="*/ 6 w 119"/>
                <a:gd name="T67" fmla="*/ 397 h 397"/>
                <a:gd name="T68" fmla="*/ 9 w 119"/>
                <a:gd name="T69" fmla="*/ 397 h 397"/>
                <a:gd name="T70" fmla="*/ 11 w 119"/>
                <a:gd name="T71" fmla="*/ 396 h 397"/>
                <a:gd name="T72" fmla="*/ 14 w 119"/>
                <a:gd name="T73" fmla="*/ 393 h 397"/>
                <a:gd name="T74" fmla="*/ 14 w 119"/>
                <a:gd name="T75" fmla="*/ 39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9" h="397">
                  <a:moveTo>
                    <a:pt x="14" y="393"/>
                  </a:moveTo>
                  <a:lnTo>
                    <a:pt x="14" y="393"/>
                  </a:lnTo>
                  <a:lnTo>
                    <a:pt x="33" y="347"/>
                  </a:lnTo>
                  <a:lnTo>
                    <a:pt x="51" y="300"/>
                  </a:lnTo>
                  <a:lnTo>
                    <a:pt x="67" y="252"/>
                  </a:lnTo>
                  <a:lnTo>
                    <a:pt x="82" y="204"/>
                  </a:lnTo>
                  <a:lnTo>
                    <a:pt x="94" y="156"/>
                  </a:lnTo>
                  <a:lnTo>
                    <a:pt x="104" y="107"/>
                  </a:lnTo>
                  <a:lnTo>
                    <a:pt x="113" y="57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19" y="4"/>
                  </a:lnTo>
                  <a:lnTo>
                    <a:pt x="118" y="1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8" y="1"/>
                  </a:lnTo>
                  <a:lnTo>
                    <a:pt x="106" y="4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98" y="55"/>
                  </a:lnTo>
                  <a:lnTo>
                    <a:pt x="90" y="105"/>
                  </a:lnTo>
                  <a:lnTo>
                    <a:pt x="79" y="152"/>
                  </a:lnTo>
                  <a:lnTo>
                    <a:pt x="68" y="200"/>
                  </a:lnTo>
                  <a:lnTo>
                    <a:pt x="53" y="248"/>
                  </a:lnTo>
                  <a:lnTo>
                    <a:pt x="38" y="295"/>
                  </a:lnTo>
                  <a:lnTo>
                    <a:pt x="20" y="340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0" y="389"/>
                  </a:lnTo>
                  <a:lnTo>
                    <a:pt x="0" y="392"/>
                  </a:lnTo>
                  <a:lnTo>
                    <a:pt x="1" y="395"/>
                  </a:lnTo>
                  <a:lnTo>
                    <a:pt x="4" y="397"/>
                  </a:lnTo>
                  <a:lnTo>
                    <a:pt x="6" y="397"/>
                  </a:lnTo>
                  <a:lnTo>
                    <a:pt x="9" y="397"/>
                  </a:lnTo>
                  <a:lnTo>
                    <a:pt x="11" y="396"/>
                  </a:lnTo>
                  <a:lnTo>
                    <a:pt x="14" y="393"/>
                  </a:lnTo>
                  <a:lnTo>
                    <a:pt x="14" y="3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2" name="Freeform 171">
              <a:extLst>
                <a:ext uri="{FF2B5EF4-FFF2-40B4-BE49-F238E27FC236}">
                  <a16:creationId xmlns:a16="http://schemas.microsoft.com/office/drawing/2014/main" id="{31238439-4562-A4AB-8989-C7C5B47E8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" y="2149"/>
              <a:ext cx="93" cy="62"/>
            </a:xfrm>
            <a:custGeom>
              <a:avLst/>
              <a:gdLst>
                <a:gd name="T0" fmla="*/ 12 w 280"/>
                <a:gd name="T1" fmla="*/ 185 h 186"/>
                <a:gd name="T2" fmla="*/ 12 w 280"/>
                <a:gd name="T3" fmla="*/ 185 h 186"/>
                <a:gd name="T4" fmla="*/ 80 w 280"/>
                <a:gd name="T5" fmla="*/ 146 h 186"/>
                <a:gd name="T6" fmla="*/ 148 w 280"/>
                <a:gd name="T7" fmla="*/ 104 h 186"/>
                <a:gd name="T8" fmla="*/ 182 w 280"/>
                <a:gd name="T9" fmla="*/ 83 h 186"/>
                <a:gd name="T10" fmla="*/ 215 w 280"/>
                <a:gd name="T11" fmla="*/ 60 h 186"/>
                <a:gd name="T12" fmla="*/ 246 w 280"/>
                <a:gd name="T13" fmla="*/ 36 h 186"/>
                <a:gd name="T14" fmla="*/ 278 w 280"/>
                <a:gd name="T15" fmla="*/ 12 h 186"/>
                <a:gd name="T16" fmla="*/ 278 w 280"/>
                <a:gd name="T17" fmla="*/ 12 h 186"/>
                <a:gd name="T18" fmla="*/ 279 w 280"/>
                <a:gd name="T19" fmla="*/ 10 h 186"/>
                <a:gd name="T20" fmla="*/ 280 w 280"/>
                <a:gd name="T21" fmla="*/ 7 h 186"/>
                <a:gd name="T22" fmla="*/ 279 w 280"/>
                <a:gd name="T23" fmla="*/ 5 h 186"/>
                <a:gd name="T24" fmla="*/ 278 w 280"/>
                <a:gd name="T25" fmla="*/ 2 h 186"/>
                <a:gd name="T26" fmla="*/ 275 w 280"/>
                <a:gd name="T27" fmla="*/ 1 h 186"/>
                <a:gd name="T28" fmla="*/ 273 w 280"/>
                <a:gd name="T29" fmla="*/ 0 h 186"/>
                <a:gd name="T30" fmla="*/ 269 w 280"/>
                <a:gd name="T31" fmla="*/ 0 h 186"/>
                <a:gd name="T32" fmla="*/ 266 w 280"/>
                <a:gd name="T33" fmla="*/ 1 h 186"/>
                <a:gd name="T34" fmla="*/ 266 w 280"/>
                <a:gd name="T35" fmla="*/ 1 h 186"/>
                <a:gd name="T36" fmla="*/ 236 w 280"/>
                <a:gd name="T37" fmla="*/ 26 h 186"/>
                <a:gd name="T38" fmla="*/ 204 w 280"/>
                <a:gd name="T39" fmla="*/ 49 h 186"/>
                <a:gd name="T40" fmla="*/ 172 w 280"/>
                <a:gd name="T41" fmla="*/ 72 h 186"/>
                <a:gd name="T42" fmla="*/ 139 w 280"/>
                <a:gd name="T43" fmla="*/ 92 h 186"/>
                <a:gd name="T44" fmla="*/ 72 w 280"/>
                <a:gd name="T45" fmla="*/ 133 h 186"/>
                <a:gd name="T46" fmla="*/ 4 w 280"/>
                <a:gd name="T47" fmla="*/ 173 h 186"/>
                <a:gd name="T48" fmla="*/ 4 w 280"/>
                <a:gd name="T49" fmla="*/ 173 h 186"/>
                <a:gd name="T50" fmla="*/ 2 w 280"/>
                <a:gd name="T51" fmla="*/ 174 h 186"/>
                <a:gd name="T52" fmla="*/ 0 w 280"/>
                <a:gd name="T53" fmla="*/ 176 h 186"/>
                <a:gd name="T54" fmla="*/ 0 w 280"/>
                <a:gd name="T55" fmla="*/ 180 h 186"/>
                <a:gd name="T56" fmla="*/ 2 w 280"/>
                <a:gd name="T57" fmla="*/ 183 h 186"/>
                <a:gd name="T58" fmla="*/ 3 w 280"/>
                <a:gd name="T59" fmla="*/ 184 h 186"/>
                <a:gd name="T60" fmla="*/ 5 w 280"/>
                <a:gd name="T61" fmla="*/ 186 h 186"/>
                <a:gd name="T62" fmla="*/ 8 w 280"/>
                <a:gd name="T63" fmla="*/ 186 h 186"/>
                <a:gd name="T64" fmla="*/ 12 w 280"/>
                <a:gd name="T65" fmla="*/ 185 h 186"/>
                <a:gd name="T66" fmla="*/ 12 w 280"/>
                <a:gd name="T67" fmla="*/ 18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0" h="186">
                  <a:moveTo>
                    <a:pt x="12" y="185"/>
                  </a:moveTo>
                  <a:lnTo>
                    <a:pt x="12" y="185"/>
                  </a:lnTo>
                  <a:lnTo>
                    <a:pt x="80" y="146"/>
                  </a:lnTo>
                  <a:lnTo>
                    <a:pt x="148" y="104"/>
                  </a:lnTo>
                  <a:lnTo>
                    <a:pt x="182" y="83"/>
                  </a:lnTo>
                  <a:lnTo>
                    <a:pt x="215" y="60"/>
                  </a:lnTo>
                  <a:lnTo>
                    <a:pt x="246" y="36"/>
                  </a:lnTo>
                  <a:lnTo>
                    <a:pt x="278" y="12"/>
                  </a:lnTo>
                  <a:lnTo>
                    <a:pt x="278" y="12"/>
                  </a:lnTo>
                  <a:lnTo>
                    <a:pt x="279" y="10"/>
                  </a:lnTo>
                  <a:lnTo>
                    <a:pt x="280" y="7"/>
                  </a:lnTo>
                  <a:lnTo>
                    <a:pt x="279" y="5"/>
                  </a:lnTo>
                  <a:lnTo>
                    <a:pt x="278" y="2"/>
                  </a:lnTo>
                  <a:lnTo>
                    <a:pt x="275" y="1"/>
                  </a:lnTo>
                  <a:lnTo>
                    <a:pt x="273" y="0"/>
                  </a:lnTo>
                  <a:lnTo>
                    <a:pt x="269" y="0"/>
                  </a:lnTo>
                  <a:lnTo>
                    <a:pt x="266" y="1"/>
                  </a:lnTo>
                  <a:lnTo>
                    <a:pt x="266" y="1"/>
                  </a:lnTo>
                  <a:lnTo>
                    <a:pt x="236" y="26"/>
                  </a:lnTo>
                  <a:lnTo>
                    <a:pt x="204" y="49"/>
                  </a:lnTo>
                  <a:lnTo>
                    <a:pt x="172" y="72"/>
                  </a:lnTo>
                  <a:lnTo>
                    <a:pt x="139" y="92"/>
                  </a:lnTo>
                  <a:lnTo>
                    <a:pt x="72" y="133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2" y="174"/>
                  </a:lnTo>
                  <a:lnTo>
                    <a:pt x="0" y="176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3" y="184"/>
                  </a:lnTo>
                  <a:lnTo>
                    <a:pt x="5" y="186"/>
                  </a:lnTo>
                  <a:lnTo>
                    <a:pt x="8" y="186"/>
                  </a:lnTo>
                  <a:lnTo>
                    <a:pt x="12" y="185"/>
                  </a:lnTo>
                  <a:lnTo>
                    <a:pt x="12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3" name="Freeform 172">
              <a:extLst>
                <a:ext uri="{FF2B5EF4-FFF2-40B4-BE49-F238E27FC236}">
                  <a16:creationId xmlns:a16="http://schemas.microsoft.com/office/drawing/2014/main" id="{992E54B2-67BE-8100-3BD8-E6DE8D0A0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479"/>
              <a:ext cx="133" cy="186"/>
            </a:xfrm>
            <a:custGeom>
              <a:avLst/>
              <a:gdLst>
                <a:gd name="T0" fmla="*/ 383 w 399"/>
                <a:gd name="T1" fmla="*/ 8 h 556"/>
                <a:gd name="T2" fmla="*/ 383 w 399"/>
                <a:gd name="T3" fmla="*/ 8 h 556"/>
                <a:gd name="T4" fmla="*/ 383 w 399"/>
                <a:gd name="T5" fmla="*/ 29 h 556"/>
                <a:gd name="T6" fmla="*/ 381 w 399"/>
                <a:gd name="T7" fmla="*/ 51 h 556"/>
                <a:gd name="T8" fmla="*/ 378 w 399"/>
                <a:gd name="T9" fmla="*/ 72 h 556"/>
                <a:gd name="T10" fmla="*/ 375 w 399"/>
                <a:gd name="T11" fmla="*/ 92 h 556"/>
                <a:gd name="T12" fmla="*/ 368 w 399"/>
                <a:gd name="T13" fmla="*/ 113 h 556"/>
                <a:gd name="T14" fmla="*/ 362 w 399"/>
                <a:gd name="T15" fmla="*/ 133 h 556"/>
                <a:gd name="T16" fmla="*/ 354 w 399"/>
                <a:gd name="T17" fmla="*/ 152 h 556"/>
                <a:gd name="T18" fmla="*/ 346 w 399"/>
                <a:gd name="T19" fmla="*/ 170 h 556"/>
                <a:gd name="T20" fmla="*/ 336 w 399"/>
                <a:gd name="T21" fmla="*/ 188 h 556"/>
                <a:gd name="T22" fmla="*/ 326 w 399"/>
                <a:gd name="T23" fmla="*/ 206 h 556"/>
                <a:gd name="T24" fmla="*/ 314 w 399"/>
                <a:gd name="T25" fmla="*/ 223 h 556"/>
                <a:gd name="T26" fmla="*/ 302 w 399"/>
                <a:gd name="T27" fmla="*/ 241 h 556"/>
                <a:gd name="T28" fmla="*/ 276 w 399"/>
                <a:gd name="T29" fmla="*/ 274 h 556"/>
                <a:gd name="T30" fmla="*/ 247 w 399"/>
                <a:gd name="T31" fmla="*/ 305 h 556"/>
                <a:gd name="T32" fmla="*/ 217 w 399"/>
                <a:gd name="T33" fmla="*/ 337 h 556"/>
                <a:gd name="T34" fmla="*/ 186 w 399"/>
                <a:gd name="T35" fmla="*/ 367 h 556"/>
                <a:gd name="T36" fmla="*/ 123 w 399"/>
                <a:gd name="T37" fmla="*/ 426 h 556"/>
                <a:gd name="T38" fmla="*/ 60 w 399"/>
                <a:gd name="T39" fmla="*/ 484 h 556"/>
                <a:gd name="T40" fmla="*/ 31 w 399"/>
                <a:gd name="T41" fmla="*/ 513 h 556"/>
                <a:gd name="T42" fmla="*/ 3 w 399"/>
                <a:gd name="T43" fmla="*/ 544 h 556"/>
                <a:gd name="T44" fmla="*/ 3 w 399"/>
                <a:gd name="T45" fmla="*/ 544 h 556"/>
                <a:gd name="T46" fmla="*/ 2 w 399"/>
                <a:gd name="T47" fmla="*/ 546 h 556"/>
                <a:gd name="T48" fmla="*/ 0 w 399"/>
                <a:gd name="T49" fmla="*/ 549 h 556"/>
                <a:gd name="T50" fmla="*/ 2 w 399"/>
                <a:gd name="T51" fmla="*/ 552 h 556"/>
                <a:gd name="T52" fmla="*/ 3 w 399"/>
                <a:gd name="T53" fmla="*/ 554 h 556"/>
                <a:gd name="T54" fmla="*/ 5 w 399"/>
                <a:gd name="T55" fmla="*/ 556 h 556"/>
                <a:gd name="T56" fmla="*/ 8 w 399"/>
                <a:gd name="T57" fmla="*/ 556 h 556"/>
                <a:gd name="T58" fmla="*/ 10 w 399"/>
                <a:gd name="T59" fmla="*/ 556 h 556"/>
                <a:gd name="T60" fmla="*/ 14 w 399"/>
                <a:gd name="T61" fmla="*/ 554 h 556"/>
                <a:gd name="T62" fmla="*/ 14 w 399"/>
                <a:gd name="T63" fmla="*/ 554 h 556"/>
                <a:gd name="T64" fmla="*/ 42 w 399"/>
                <a:gd name="T65" fmla="*/ 523 h 556"/>
                <a:gd name="T66" fmla="*/ 72 w 399"/>
                <a:gd name="T67" fmla="*/ 493 h 556"/>
                <a:gd name="T68" fmla="*/ 135 w 399"/>
                <a:gd name="T69" fmla="*/ 434 h 556"/>
                <a:gd name="T70" fmla="*/ 199 w 399"/>
                <a:gd name="T71" fmla="*/ 375 h 556"/>
                <a:gd name="T72" fmla="*/ 231 w 399"/>
                <a:gd name="T73" fmla="*/ 343 h 556"/>
                <a:gd name="T74" fmla="*/ 261 w 399"/>
                <a:gd name="T75" fmla="*/ 312 h 556"/>
                <a:gd name="T76" fmla="*/ 290 w 399"/>
                <a:gd name="T77" fmla="*/ 279 h 556"/>
                <a:gd name="T78" fmla="*/ 317 w 399"/>
                <a:gd name="T79" fmla="*/ 245 h 556"/>
                <a:gd name="T80" fmla="*/ 329 w 399"/>
                <a:gd name="T81" fmla="*/ 228 h 556"/>
                <a:gd name="T82" fmla="*/ 341 w 399"/>
                <a:gd name="T83" fmla="*/ 211 h 556"/>
                <a:gd name="T84" fmla="*/ 351 w 399"/>
                <a:gd name="T85" fmla="*/ 192 h 556"/>
                <a:gd name="T86" fmla="*/ 361 w 399"/>
                <a:gd name="T87" fmla="*/ 174 h 556"/>
                <a:gd name="T88" fmla="*/ 370 w 399"/>
                <a:gd name="T89" fmla="*/ 154 h 556"/>
                <a:gd name="T90" fmla="*/ 377 w 399"/>
                <a:gd name="T91" fmla="*/ 135 h 556"/>
                <a:gd name="T92" fmla="*/ 383 w 399"/>
                <a:gd name="T93" fmla="*/ 115 h 556"/>
                <a:gd name="T94" fmla="*/ 389 w 399"/>
                <a:gd name="T95" fmla="*/ 95 h 556"/>
                <a:gd name="T96" fmla="*/ 394 w 399"/>
                <a:gd name="T97" fmla="*/ 73 h 556"/>
                <a:gd name="T98" fmla="*/ 396 w 399"/>
                <a:gd name="T99" fmla="*/ 52 h 556"/>
                <a:gd name="T100" fmla="*/ 399 w 399"/>
                <a:gd name="T101" fmla="*/ 31 h 556"/>
                <a:gd name="T102" fmla="*/ 399 w 399"/>
                <a:gd name="T103" fmla="*/ 8 h 556"/>
                <a:gd name="T104" fmla="*/ 399 w 399"/>
                <a:gd name="T105" fmla="*/ 8 h 556"/>
                <a:gd name="T106" fmla="*/ 397 w 399"/>
                <a:gd name="T107" fmla="*/ 4 h 556"/>
                <a:gd name="T108" fmla="*/ 396 w 399"/>
                <a:gd name="T109" fmla="*/ 2 h 556"/>
                <a:gd name="T110" fmla="*/ 394 w 399"/>
                <a:gd name="T111" fmla="*/ 0 h 556"/>
                <a:gd name="T112" fmla="*/ 391 w 399"/>
                <a:gd name="T113" fmla="*/ 0 h 556"/>
                <a:gd name="T114" fmla="*/ 389 w 399"/>
                <a:gd name="T115" fmla="*/ 0 h 556"/>
                <a:gd name="T116" fmla="*/ 386 w 399"/>
                <a:gd name="T117" fmla="*/ 2 h 556"/>
                <a:gd name="T118" fmla="*/ 383 w 399"/>
                <a:gd name="T119" fmla="*/ 4 h 556"/>
                <a:gd name="T120" fmla="*/ 383 w 399"/>
                <a:gd name="T121" fmla="*/ 8 h 556"/>
                <a:gd name="T122" fmla="*/ 383 w 399"/>
                <a:gd name="T123" fmla="*/ 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9" h="556">
                  <a:moveTo>
                    <a:pt x="383" y="8"/>
                  </a:moveTo>
                  <a:lnTo>
                    <a:pt x="383" y="8"/>
                  </a:lnTo>
                  <a:lnTo>
                    <a:pt x="383" y="29"/>
                  </a:lnTo>
                  <a:lnTo>
                    <a:pt x="381" y="51"/>
                  </a:lnTo>
                  <a:lnTo>
                    <a:pt x="378" y="72"/>
                  </a:lnTo>
                  <a:lnTo>
                    <a:pt x="375" y="92"/>
                  </a:lnTo>
                  <a:lnTo>
                    <a:pt x="368" y="113"/>
                  </a:lnTo>
                  <a:lnTo>
                    <a:pt x="362" y="133"/>
                  </a:lnTo>
                  <a:lnTo>
                    <a:pt x="354" y="152"/>
                  </a:lnTo>
                  <a:lnTo>
                    <a:pt x="346" y="170"/>
                  </a:lnTo>
                  <a:lnTo>
                    <a:pt x="336" y="188"/>
                  </a:lnTo>
                  <a:lnTo>
                    <a:pt x="326" y="206"/>
                  </a:lnTo>
                  <a:lnTo>
                    <a:pt x="314" y="223"/>
                  </a:lnTo>
                  <a:lnTo>
                    <a:pt x="302" y="241"/>
                  </a:lnTo>
                  <a:lnTo>
                    <a:pt x="276" y="274"/>
                  </a:lnTo>
                  <a:lnTo>
                    <a:pt x="247" y="305"/>
                  </a:lnTo>
                  <a:lnTo>
                    <a:pt x="217" y="337"/>
                  </a:lnTo>
                  <a:lnTo>
                    <a:pt x="186" y="367"/>
                  </a:lnTo>
                  <a:lnTo>
                    <a:pt x="123" y="426"/>
                  </a:lnTo>
                  <a:lnTo>
                    <a:pt x="60" y="484"/>
                  </a:lnTo>
                  <a:lnTo>
                    <a:pt x="31" y="513"/>
                  </a:lnTo>
                  <a:lnTo>
                    <a:pt x="3" y="544"/>
                  </a:lnTo>
                  <a:lnTo>
                    <a:pt x="3" y="544"/>
                  </a:lnTo>
                  <a:lnTo>
                    <a:pt x="2" y="546"/>
                  </a:lnTo>
                  <a:lnTo>
                    <a:pt x="0" y="549"/>
                  </a:lnTo>
                  <a:lnTo>
                    <a:pt x="2" y="552"/>
                  </a:lnTo>
                  <a:lnTo>
                    <a:pt x="3" y="554"/>
                  </a:lnTo>
                  <a:lnTo>
                    <a:pt x="5" y="556"/>
                  </a:lnTo>
                  <a:lnTo>
                    <a:pt x="8" y="556"/>
                  </a:lnTo>
                  <a:lnTo>
                    <a:pt x="10" y="556"/>
                  </a:lnTo>
                  <a:lnTo>
                    <a:pt x="14" y="554"/>
                  </a:lnTo>
                  <a:lnTo>
                    <a:pt x="14" y="554"/>
                  </a:lnTo>
                  <a:lnTo>
                    <a:pt x="42" y="523"/>
                  </a:lnTo>
                  <a:lnTo>
                    <a:pt x="72" y="493"/>
                  </a:lnTo>
                  <a:lnTo>
                    <a:pt x="135" y="434"/>
                  </a:lnTo>
                  <a:lnTo>
                    <a:pt x="199" y="375"/>
                  </a:lnTo>
                  <a:lnTo>
                    <a:pt x="231" y="343"/>
                  </a:lnTo>
                  <a:lnTo>
                    <a:pt x="261" y="312"/>
                  </a:lnTo>
                  <a:lnTo>
                    <a:pt x="290" y="279"/>
                  </a:lnTo>
                  <a:lnTo>
                    <a:pt x="317" y="245"/>
                  </a:lnTo>
                  <a:lnTo>
                    <a:pt x="329" y="228"/>
                  </a:lnTo>
                  <a:lnTo>
                    <a:pt x="341" y="211"/>
                  </a:lnTo>
                  <a:lnTo>
                    <a:pt x="351" y="192"/>
                  </a:lnTo>
                  <a:lnTo>
                    <a:pt x="361" y="174"/>
                  </a:lnTo>
                  <a:lnTo>
                    <a:pt x="370" y="154"/>
                  </a:lnTo>
                  <a:lnTo>
                    <a:pt x="377" y="135"/>
                  </a:lnTo>
                  <a:lnTo>
                    <a:pt x="383" y="115"/>
                  </a:lnTo>
                  <a:lnTo>
                    <a:pt x="389" y="95"/>
                  </a:lnTo>
                  <a:lnTo>
                    <a:pt x="394" y="73"/>
                  </a:lnTo>
                  <a:lnTo>
                    <a:pt x="396" y="52"/>
                  </a:lnTo>
                  <a:lnTo>
                    <a:pt x="399" y="31"/>
                  </a:lnTo>
                  <a:lnTo>
                    <a:pt x="399" y="8"/>
                  </a:lnTo>
                  <a:lnTo>
                    <a:pt x="399" y="8"/>
                  </a:lnTo>
                  <a:lnTo>
                    <a:pt x="397" y="4"/>
                  </a:lnTo>
                  <a:lnTo>
                    <a:pt x="396" y="2"/>
                  </a:lnTo>
                  <a:lnTo>
                    <a:pt x="394" y="0"/>
                  </a:lnTo>
                  <a:lnTo>
                    <a:pt x="391" y="0"/>
                  </a:lnTo>
                  <a:lnTo>
                    <a:pt x="389" y="0"/>
                  </a:lnTo>
                  <a:lnTo>
                    <a:pt x="386" y="2"/>
                  </a:lnTo>
                  <a:lnTo>
                    <a:pt x="383" y="4"/>
                  </a:lnTo>
                  <a:lnTo>
                    <a:pt x="383" y="8"/>
                  </a:lnTo>
                  <a:lnTo>
                    <a:pt x="38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4" name="Freeform 173">
              <a:extLst>
                <a:ext uri="{FF2B5EF4-FFF2-40B4-BE49-F238E27FC236}">
                  <a16:creationId xmlns:a16="http://schemas.microsoft.com/office/drawing/2014/main" id="{3C9F3634-F3AB-CC60-F1AD-7646DDFD5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" y="493"/>
              <a:ext cx="192" cy="84"/>
            </a:xfrm>
            <a:custGeom>
              <a:avLst/>
              <a:gdLst>
                <a:gd name="T0" fmla="*/ 562 w 576"/>
                <a:gd name="T1" fmla="*/ 2 h 252"/>
                <a:gd name="T2" fmla="*/ 562 w 576"/>
                <a:gd name="T3" fmla="*/ 2 h 252"/>
                <a:gd name="T4" fmla="*/ 549 w 576"/>
                <a:gd name="T5" fmla="*/ 19 h 252"/>
                <a:gd name="T6" fmla="*/ 536 w 576"/>
                <a:gd name="T7" fmla="*/ 32 h 252"/>
                <a:gd name="T8" fmla="*/ 522 w 576"/>
                <a:gd name="T9" fmla="*/ 46 h 252"/>
                <a:gd name="T10" fmla="*/ 508 w 576"/>
                <a:gd name="T11" fmla="*/ 59 h 252"/>
                <a:gd name="T12" fmla="*/ 493 w 576"/>
                <a:gd name="T13" fmla="*/ 72 h 252"/>
                <a:gd name="T14" fmla="*/ 478 w 576"/>
                <a:gd name="T15" fmla="*/ 83 h 252"/>
                <a:gd name="T16" fmla="*/ 462 w 576"/>
                <a:gd name="T17" fmla="*/ 93 h 252"/>
                <a:gd name="T18" fmla="*/ 446 w 576"/>
                <a:gd name="T19" fmla="*/ 103 h 252"/>
                <a:gd name="T20" fmla="*/ 412 w 576"/>
                <a:gd name="T21" fmla="*/ 119 h 252"/>
                <a:gd name="T22" fmla="*/ 378 w 576"/>
                <a:gd name="T23" fmla="*/ 135 h 252"/>
                <a:gd name="T24" fmla="*/ 341 w 576"/>
                <a:gd name="T25" fmla="*/ 147 h 252"/>
                <a:gd name="T26" fmla="*/ 305 w 576"/>
                <a:gd name="T27" fmla="*/ 158 h 252"/>
                <a:gd name="T28" fmla="*/ 267 w 576"/>
                <a:gd name="T29" fmla="*/ 169 h 252"/>
                <a:gd name="T30" fmla="*/ 229 w 576"/>
                <a:gd name="T31" fmla="*/ 179 h 252"/>
                <a:gd name="T32" fmla="*/ 152 w 576"/>
                <a:gd name="T33" fmla="*/ 195 h 252"/>
                <a:gd name="T34" fmla="*/ 115 w 576"/>
                <a:gd name="T35" fmla="*/ 204 h 252"/>
                <a:gd name="T36" fmla="*/ 78 w 576"/>
                <a:gd name="T37" fmla="*/ 214 h 252"/>
                <a:gd name="T38" fmla="*/ 41 w 576"/>
                <a:gd name="T39" fmla="*/ 224 h 252"/>
                <a:gd name="T40" fmla="*/ 5 w 576"/>
                <a:gd name="T41" fmla="*/ 237 h 252"/>
                <a:gd name="T42" fmla="*/ 5 w 576"/>
                <a:gd name="T43" fmla="*/ 237 h 252"/>
                <a:gd name="T44" fmla="*/ 2 w 576"/>
                <a:gd name="T45" fmla="*/ 238 h 252"/>
                <a:gd name="T46" fmla="*/ 1 w 576"/>
                <a:gd name="T47" fmla="*/ 240 h 252"/>
                <a:gd name="T48" fmla="*/ 0 w 576"/>
                <a:gd name="T49" fmla="*/ 243 h 252"/>
                <a:gd name="T50" fmla="*/ 0 w 576"/>
                <a:gd name="T51" fmla="*/ 247 h 252"/>
                <a:gd name="T52" fmla="*/ 1 w 576"/>
                <a:gd name="T53" fmla="*/ 249 h 252"/>
                <a:gd name="T54" fmla="*/ 4 w 576"/>
                <a:gd name="T55" fmla="*/ 251 h 252"/>
                <a:gd name="T56" fmla="*/ 6 w 576"/>
                <a:gd name="T57" fmla="*/ 252 h 252"/>
                <a:gd name="T58" fmla="*/ 9 w 576"/>
                <a:gd name="T59" fmla="*/ 251 h 252"/>
                <a:gd name="T60" fmla="*/ 9 w 576"/>
                <a:gd name="T61" fmla="*/ 251 h 252"/>
                <a:gd name="T62" fmla="*/ 46 w 576"/>
                <a:gd name="T63" fmla="*/ 239 h 252"/>
                <a:gd name="T64" fmla="*/ 83 w 576"/>
                <a:gd name="T65" fmla="*/ 228 h 252"/>
                <a:gd name="T66" fmla="*/ 122 w 576"/>
                <a:gd name="T67" fmla="*/ 218 h 252"/>
                <a:gd name="T68" fmla="*/ 160 w 576"/>
                <a:gd name="T69" fmla="*/ 209 h 252"/>
                <a:gd name="T70" fmla="*/ 237 w 576"/>
                <a:gd name="T71" fmla="*/ 191 h 252"/>
                <a:gd name="T72" fmla="*/ 276 w 576"/>
                <a:gd name="T73" fmla="*/ 181 h 252"/>
                <a:gd name="T74" fmla="*/ 314 w 576"/>
                <a:gd name="T75" fmla="*/ 171 h 252"/>
                <a:gd name="T76" fmla="*/ 352 w 576"/>
                <a:gd name="T77" fmla="*/ 160 h 252"/>
                <a:gd name="T78" fmla="*/ 387 w 576"/>
                <a:gd name="T79" fmla="*/ 146 h 252"/>
                <a:gd name="T80" fmla="*/ 422 w 576"/>
                <a:gd name="T81" fmla="*/ 131 h 252"/>
                <a:gd name="T82" fmla="*/ 440 w 576"/>
                <a:gd name="T83" fmla="*/ 122 h 252"/>
                <a:gd name="T84" fmla="*/ 456 w 576"/>
                <a:gd name="T85" fmla="*/ 113 h 252"/>
                <a:gd name="T86" fmla="*/ 473 w 576"/>
                <a:gd name="T87" fmla="*/ 103 h 252"/>
                <a:gd name="T88" fmla="*/ 489 w 576"/>
                <a:gd name="T89" fmla="*/ 93 h 252"/>
                <a:gd name="T90" fmla="*/ 504 w 576"/>
                <a:gd name="T91" fmla="*/ 80 h 252"/>
                <a:gd name="T92" fmla="*/ 519 w 576"/>
                <a:gd name="T93" fmla="*/ 69 h 252"/>
                <a:gd name="T94" fmla="*/ 534 w 576"/>
                <a:gd name="T95" fmla="*/ 55 h 252"/>
                <a:gd name="T96" fmla="*/ 548 w 576"/>
                <a:gd name="T97" fmla="*/ 41 h 252"/>
                <a:gd name="T98" fmla="*/ 562 w 576"/>
                <a:gd name="T99" fmla="*/ 26 h 252"/>
                <a:gd name="T100" fmla="*/ 575 w 576"/>
                <a:gd name="T101" fmla="*/ 10 h 252"/>
                <a:gd name="T102" fmla="*/ 575 w 576"/>
                <a:gd name="T103" fmla="*/ 10 h 252"/>
                <a:gd name="T104" fmla="*/ 576 w 576"/>
                <a:gd name="T105" fmla="*/ 7 h 252"/>
                <a:gd name="T106" fmla="*/ 576 w 576"/>
                <a:gd name="T107" fmla="*/ 5 h 252"/>
                <a:gd name="T108" fmla="*/ 575 w 576"/>
                <a:gd name="T109" fmla="*/ 2 h 252"/>
                <a:gd name="T110" fmla="*/ 572 w 576"/>
                <a:gd name="T111" fmla="*/ 0 h 252"/>
                <a:gd name="T112" fmla="*/ 570 w 576"/>
                <a:gd name="T113" fmla="*/ 0 h 252"/>
                <a:gd name="T114" fmla="*/ 567 w 576"/>
                <a:gd name="T115" fmla="*/ 0 h 252"/>
                <a:gd name="T116" fmla="*/ 565 w 576"/>
                <a:gd name="T117" fmla="*/ 0 h 252"/>
                <a:gd name="T118" fmla="*/ 562 w 576"/>
                <a:gd name="T119" fmla="*/ 2 h 252"/>
                <a:gd name="T120" fmla="*/ 562 w 576"/>
                <a:gd name="T121" fmla="*/ 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6" h="252">
                  <a:moveTo>
                    <a:pt x="562" y="2"/>
                  </a:moveTo>
                  <a:lnTo>
                    <a:pt x="562" y="2"/>
                  </a:lnTo>
                  <a:lnTo>
                    <a:pt x="549" y="19"/>
                  </a:lnTo>
                  <a:lnTo>
                    <a:pt x="536" y="32"/>
                  </a:lnTo>
                  <a:lnTo>
                    <a:pt x="522" y="46"/>
                  </a:lnTo>
                  <a:lnTo>
                    <a:pt x="508" y="59"/>
                  </a:lnTo>
                  <a:lnTo>
                    <a:pt x="493" y="72"/>
                  </a:lnTo>
                  <a:lnTo>
                    <a:pt x="478" y="83"/>
                  </a:lnTo>
                  <a:lnTo>
                    <a:pt x="462" y="93"/>
                  </a:lnTo>
                  <a:lnTo>
                    <a:pt x="446" y="103"/>
                  </a:lnTo>
                  <a:lnTo>
                    <a:pt x="412" y="119"/>
                  </a:lnTo>
                  <a:lnTo>
                    <a:pt x="378" y="135"/>
                  </a:lnTo>
                  <a:lnTo>
                    <a:pt x="341" y="147"/>
                  </a:lnTo>
                  <a:lnTo>
                    <a:pt x="305" y="158"/>
                  </a:lnTo>
                  <a:lnTo>
                    <a:pt x="267" y="169"/>
                  </a:lnTo>
                  <a:lnTo>
                    <a:pt x="229" y="179"/>
                  </a:lnTo>
                  <a:lnTo>
                    <a:pt x="152" y="195"/>
                  </a:lnTo>
                  <a:lnTo>
                    <a:pt x="115" y="204"/>
                  </a:lnTo>
                  <a:lnTo>
                    <a:pt x="78" y="214"/>
                  </a:lnTo>
                  <a:lnTo>
                    <a:pt x="41" y="224"/>
                  </a:lnTo>
                  <a:lnTo>
                    <a:pt x="5" y="237"/>
                  </a:lnTo>
                  <a:lnTo>
                    <a:pt x="5" y="237"/>
                  </a:lnTo>
                  <a:lnTo>
                    <a:pt x="2" y="238"/>
                  </a:lnTo>
                  <a:lnTo>
                    <a:pt x="1" y="240"/>
                  </a:lnTo>
                  <a:lnTo>
                    <a:pt x="0" y="243"/>
                  </a:lnTo>
                  <a:lnTo>
                    <a:pt x="0" y="247"/>
                  </a:lnTo>
                  <a:lnTo>
                    <a:pt x="1" y="249"/>
                  </a:lnTo>
                  <a:lnTo>
                    <a:pt x="4" y="251"/>
                  </a:lnTo>
                  <a:lnTo>
                    <a:pt x="6" y="252"/>
                  </a:lnTo>
                  <a:lnTo>
                    <a:pt x="9" y="251"/>
                  </a:lnTo>
                  <a:lnTo>
                    <a:pt x="9" y="251"/>
                  </a:lnTo>
                  <a:lnTo>
                    <a:pt x="46" y="239"/>
                  </a:lnTo>
                  <a:lnTo>
                    <a:pt x="83" y="228"/>
                  </a:lnTo>
                  <a:lnTo>
                    <a:pt x="122" y="218"/>
                  </a:lnTo>
                  <a:lnTo>
                    <a:pt x="160" y="209"/>
                  </a:lnTo>
                  <a:lnTo>
                    <a:pt x="237" y="191"/>
                  </a:lnTo>
                  <a:lnTo>
                    <a:pt x="276" y="181"/>
                  </a:lnTo>
                  <a:lnTo>
                    <a:pt x="314" y="171"/>
                  </a:lnTo>
                  <a:lnTo>
                    <a:pt x="352" y="160"/>
                  </a:lnTo>
                  <a:lnTo>
                    <a:pt x="387" y="146"/>
                  </a:lnTo>
                  <a:lnTo>
                    <a:pt x="422" y="131"/>
                  </a:lnTo>
                  <a:lnTo>
                    <a:pt x="440" y="122"/>
                  </a:lnTo>
                  <a:lnTo>
                    <a:pt x="456" y="113"/>
                  </a:lnTo>
                  <a:lnTo>
                    <a:pt x="473" y="103"/>
                  </a:lnTo>
                  <a:lnTo>
                    <a:pt x="489" y="93"/>
                  </a:lnTo>
                  <a:lnTo>
                    <a:pt x="504" y="80"/>
                  </a:lnTo>
                  <a:lnTo>
                    <a:pt x="519" y="69"/>
                  </a:lnTo>
                  <a:lnTo>
                    <a:pt x="534" y="55"/>
                  </a:lnTo>
                  <a:lnTo>
                    <a:pt x="548" y="41"/>
                  </a:lnTo>
                  <a:lnTo>
                    <a:pt x="562" y="26"/>
                  </a:lnTo>
                  <a:lnTo>
                    <a:pt x="575" y="10"/>
                  </a:lnTo>
                  <a:lnTo>
                    <a:pt x="575" y="10"/>
                  </a:lnTo>
                  <a:lnTo>
                    <a:pt x="576" y="7"/>
                  </a:lnTo>
                  <a:lnTo>
                    <a:pt x="576" y="5"/>
                  </a:lnTo>
                  <a:lnTo>
                    <a:pt x="575" y="2"/>
                  </a:lnTo>
                  <a:lnTo>
                    <a:pt x="572" y="0"/>
                  </a:lnTo>
                  <a:lnTo>
                    <a:pt x="570" y="0"/>
                  </a:lnTo>
                  <a:lnTo>
                    <a:pt x="567" y="0"/>
                  </a:lnTo>
                  <a:lnTo>
                    <a:pt x="565" y="0"/>
                  </a:lnTo>
                  <a:lnTo>
                    <a:pt x="562" y="2"/>
                  </a:lnTo>
                  <a:lnTo>
                    <a:pt x="56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Freeform 174">
              <a:extLst>
                <a:ext uri="{FF2B5EF4-FFF2-40B4-BE49-F238E27FC236}">
                  <a16:creationId xmlns:a16="http://schemas.microsoft.com/office/drawing/2014/main" id="{B997E070-3A91-3819-551E-EBAC484CC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3" y="747"/>
              <a:ext cx="174" cy="217"/>
            </a:xfrm>
            <a:custGeom>
              <a:avLst/>
              <a:gdLst>
                <a:gd name="T0" fmla="*/ 7 w 522"/>
                <a:gd name="T1" fmla="*/ 17 h 651"/>
                <a:gd name="T2" fmla="*/ 66 w 522"/>
                <a:gd name="T3" fmla="*/ 15 h 651"/>
                <a:gd name="T4" fmla="*/ 123 w 522"/>
                <a:gd name="T5" fmla="*/ 22 h 651"/>
                <a:gd name="T6" fmla="*/ 179 w 522"/>
                <a:gd name="T7" fmla="*/ 37 h 651"/>
                <a:gd name="T8" fmla="*/ 232 w 522"/>
                <a:gd name="T9" fmla="*/ 61 h 651"/>
                <a:gd name="T10" fmla="*/ 255 w 522"/>
                <a:gd name="T11" fmla="*/ 75 h 651"/>
                <a:gd name="T12" fmla="*/ 298 w 522"/>
                <a:gd name="T13" fmla="*/ 109 h 651"/>
                <a:gd name="T14" fmla="*/ 337 w 522"/>
                <a:gd name="T15" fmla="*/ 147 h 651"/>
                <a:gd name="T16" fmla="*/ 370 w 522"/>
                <a:gd name="T17" fmla="*/ 189 h 651"/>
                <a:gd name="T18" fmla="*/ 385 w 522"/>
                <a:gd name="T19" fmla="*/ 212 h 651"/>
                <a:gd name="T20" fmla="*/ 413 w 522"/>
                <a:gd name="T21" fmla="*/ 260 h 651"/>
                <a:gd name="T22" fmla="*/ 438 w 522"/>
                <a:gd name="T23" fmla="*/ 312 h 651"/>
                <a:gd name="T24" fmla="*/ 458 w 522"/>
                <a:gd name="T25" fmla="*/ 365 h 651"/>
                <a:gd name="T26" fmla="*/ 474 w 522"/>
                <a:gd name="T27" fmla="*/ 419 h 651"/>
                <a:gd name="T28" fmla="*/ 487 w 522"/>
                <a:gd name="T29" fmla="*/ 474 h 651"/>
                <a:gd name="T30" fmla="*/ 497 w 522"/>
                <a:gd name="T31" fmla="*/ 531 h 651"/>
                <a:gd name="T32" fmla="*/ 507 w 522"/>
                <a:gd name="T33" fmla="*/ 643 h 651"/>
                <a:gd name="T34" fmla="*/ 508 w 522"/>
                <a:gd name="T35" fmla="*/ 647 h 651"/>
                <a:gd name="T36" fmla="*/ 514 w 522"/>
                <a:gd name="T37" fmla="*/ 651 h 651"/>
                <a:gd name="T38" fmla="*/ 519 w 522"/>
                <a:gd name="T39" fmla="*/ 651 h 651"/>
                <a:gd name="T40" fmla="*/ 522 w 522"/>
                <a:gd name="T41" fmla="*/ 647 h 651"/>
                <a:gd name="T42" fmla="*/ 522 w 522"/>
                <a:gd name="T43" fmla="*/ 643 h 651"/>
                <a:gd name="T44" fmla="*/ 516 w 522"/>
                <a:gd name="T45" fmla="*/ 556 h 651"/>
                <a:gd name="T46" fmla="*/ 507 w 522"/>
                <a:gd name="T47" fmla="*/ 498 h 651"/>
                <a:gd name="T48" fmla="*/ 495 w 522"/>
                <a:gd name="T49" fmla="*/ 442 h 651"/>
                <a:gd name="T50" fmla="*/ 479 w 522"/>
                <a:gd name="T51" fmla="*/ 385 h 651"/>
                <a:gd name="T52" fmla="*/ 461 w 522"/>
                <a:gd name="T53" fmla="*/ 329 h 651"/>
                <a:gd name="T54" fmla="*/ 438 w 522"/>
                <a:gd name="T55" fmla="*/ 275 h 651"/>
                <a:gd name="T56" fmla="*/ 410 w 522"/>
                <a:gd name="T57" fmla="*/ 223 h 651"/>
                <a:gd name="T58" fmla="*/ 395 w 522"/>
                <a:gd name="T59" fmla="*/ 199 h 651"/>
                <a:gd name="T60" fmla="*/ 364 w 522"/>
                <a:gd name="T61" fmla="*/ 154 h 651"/>
                <a:gd name="T62" fmla="*/ 327 w 522"/>
                <a:gd name="T63" fmla="*/ 114 h 651"/>
                <a:gd name="T64" fmla="*/ 285 w 522"/>
                <a:gd name="T65" fmla="*/ 78 h 651"/>
                <a:gd name="T66" fmla="*/ 240 w 522"/>
                <a:gd name="T67" fmla="*/ 48 h 651"/>
                <a:gd name="T68" fmla="*/ 214 w 522"/>
                <a:gd name="T69" fmla="*/ 34 h 651"/>
                <a:gd name="T70" fmla="*/ 157 w 522"/>
                <a:gd name="T71" fmla="*/ 14 h 651"/>
                <a:gd name="T72" fmla="*/ 98 w 522"/>
                <a:gd name="T73" fmla="*/ 3 h 651"/>
                <a:gd name="T74" fmla="*/ 37 w 522"/>
                <a:gd name="T75" fmla="*/ 0 h 651"/>
                <a:gd name="T76" fmla="*/ 7 w 522"/>
                <a:gd name="T77" fmla="*/ 2 h 651"/>
                <a:gd name="T78" fmla="*/ 2 w 522"/>
                <a:gd name="T79" fmla="*/ 5 h 651"/>
                <a:gd name="T80" fmla="*/ 0 w 522"/>
                <a:gd name="T81" fmla="*/ 10 h 651"/>
                <a:gd name="T82" fmla="*/ 2 w 522"/>
                <a:gd name="T83" fmla="*/ 15 h 651"/>
                <a:gd name="T84" fmla="*/ 7 w 522"/>
                <a:gd name="T85" fmla="*/ 17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2" h="651">
                  <a:moveTo>
                    <a:pt x="7" y="17"/>
                  </a:moveTo>
                  <a:lnTo>
                    <a:pt x="7" y="17"/>
                  </a:lnTo>
                  <a:lnTo>
                    <a:pt x="37" y="15"/>
                  </a:lnTo>
                  <a:lnTo>
                    <a:pt x="66" y="15"/>
                  </a:lnTo>
                  <a:lnTo>
                    <a:pt x="95" y="18"/>
                  </a:lnTo>
                  <a:lnTo>
                    <a:pt x="123" y="22"/>
                  </a:lnTo>
                  <a:lnTo>
                    <a:pt x="152" y="29"/>
                  </a:lnTo>
                  <a:lnTo>
                    <a:pt x="179" y="37"/>
                  </a:lnTo>
                  <a:lnTo>
                    <a:pt x="206" y="48"/>
                  </a:lnTo>
                  <a:lnTo>
                    <a:pt x="232" y="61"/>
                  </a:lnTo>
                  <a:lnTo>
                    <a:pt x="232" y="61"/>
                  </a:lnTo>
                  <a:lnTo>
                    <a:pt x="255" y="75"/>
                  </a:lnTo>
                  <a:lnTo>
                    <a:pt x="278" y="91"/>
                  </a:lnTo>
                  <a:lnTo>
                    <a:pt x="298" y="109"/>
                  </a:lnTo>
                  <a:lnTo>
                    <a:pt x="318" y="126"/>
                  </a:lnTo>
                  <a:lnTo>
                    <a:pt x="337" y="147"/>
                  </a:lnTo>
                  <a:lnTo>
                    <a:pt x="353" y="168"/>
                  </a:lnTo>
                  <a:lnTo>
                    <a:pt x="370" y="189"/>
                  </a:lnTo>
                  <a:lnTo>
                    <a:pt x="385" y="212"/>
                  </a:lnTo>
                  <a:lnTo>
                    <a:pt x="385" y="212"/>
                  </a:lnTo>
                  <a:lnTo>
                    <a:pt x="400" y="236"/>
                  </a:lnTo>
                  <a:lnTo>
                    <a:pt x="413" y="260"/>
                  </a:lnTo>
                  <a:lnTo>
                    <a:pt x="425" y="285"/>
                  </a:lnTo>
                  <a:lnTo>
                    <a:pt x="438" y="312"/>
                  </a:lnTo>
                  <a:lnTo>
                    <a:pt x="448" y="338"/>
                  </a:lnTo>
                  <a:lnTo>
                    <a:pt x="458" y="365"/>
                  </a:lnTo>
                  <a:lnTo>
                    <a:pt x="467" y="391"/>
                  </a:lnTo>
                  <a:lnTo>
                    <a:pt x="474" y="419"/>
                  </a:lnTo>
                  <a:lnTo>
                    <a:pt x="481" y="447"/>
                  </a:lnTo>
                  <a:lnTo>
                    <a:pt x="487" y="474"/>
                  </a:lnTo>
                  <a:lnTo>
                    <a:pt x="492" y="503"/>
                  </a:lnTo>
                  <a:lnTo>
                    <a:pt x="497" y="531"/>
                  </a:lnTo>
                  <a:lnTo>
                    <a:pt x="503" y="588"/>
                  </a:lnTo>
                  <a:lnTo>
                    <a:pt x="507" y="643"/>
                  </a:lnTo>
                  <a:lnTo>
                    <a:pt x="507" y="643"/>
                  </a:lnTo>
                  <a:lnTo>
                    <a:pt x="508" y="647"/>
                  </a:lnTo>
                  <a:lnTo>
                    <a:pt x="511" y="648"/>
                  </a:lnTo>
                  <a:lnTo>
                    <a:pt x="514" y="651"/>
                  </a:lnTo>
                  <a:lnTo>
                    <a:pt x="516" y="651"/>
                  </a:lnTo>
                  <a:lnTo>
                    <a:pt x="519" y="651"/>
                  </a:lnTo>
                  <a:lnTo>
                    <a:pt x="521" y="648"/>
                  </a:lnTo>
                  <a:lnTo>
                    <a:pt x="522" y="647"/>
                  </a:lnTo>
                  <a:lnTo>
                    <a:pt x="522" y="643"/>
                  </a:lnTo>
                  <a:lnTo>
                    <a:pt x="522" y="643"/>
                  </a:lnTo>
                  <a:lnTo>
                    <a:pt x="519" y="585"/>
                  </a:lnTo>
                  <a:lnTo>
                    <a:pt x="516" y="556"/>
                  </a:lnTo>
                  <a:lnTo>
                    <a:pt x="511" y="527"/>
                  </a:lnTo>
                  <a:lnTo>
                    <a:pt x="507" y="498"/>
                  </a:lnTo>
                  <a:lnTo>
                    <a:pt x="501" y="469"/>
                  </a:lnTo>
                  <a:lnTo>
                    <a:pt x="495" y="442"/>
                  </a:lnTo>
                  <a:lnTo>
                    <a:pt x="487" y="413"/>
                  </a:lnTo>
                  <a:lnTo>
                    <a:pt x="479" y="385"/>
                  </a:lnTo>
                  <a:lnTo>
                    <a:pt x="471" y="357"/>
                  </a:lnTo>
                  <a:lnTo>
                    <a:pt x="461" y="329"/>
                  </a:lnTo>
                  <a:lnTo>
                    <a:pt x="449" y="302"/>
                  </a:lnTo>
                  <a:lnTo>
                    <a:pt x="438" y="275"/>
                  </a:lnTo>
                  <a:lnTo>
                    <a:pt x="424" y="250"/>
                  </a:lnTo>
                  <a:lnTo>
                    <a:pt x="410" y="223"/>
                  </a:lnTo>
                  <a:lnTo>
                    <a:pt x="395" y="199"/>
                  </a:lnTo>
                  <a:lnTo>
                    <a:pt x="395" y="199"/>
                  </a:lnTo>
                  <a:lnTo>
                    <a:pt x="380" y="177"/>
                  </a:lnTo>
                  <a:lnTo>
                    <a:pt x="364" y="154"/>
                  </a:lnTo>
                  <a:lnTo>
                    <a:pt x="346" y="134"/>
                  </a:lnTo>
                  <a:lnTo>
                    <a:pt x="327" y="114"/>
                  </a:lnTo>
                  <a:lnTo>
                    <a:pt x="307" y="96"/>
                  </a:lnTo>
                  <a:lnTo>
                    <a:pt x="285" y="78"/>
                  </a:lnTo>
                  <a:lnTo>
                    <a:pt x="264" y="62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14" y="34"/>
                  </a:lnTo>
                  <a:lnTo>
                    <a:pt x="186" y="23"/>
                  </a:lnTo>
                  <a:lnTo>
                    <a:pt x="157" y="14"/>
                  </a:lnTo>
                  <a:lnTo>
                    <a:pt x="128" y="8"/>
                  </a:lnTo>
                  <a:lnTo>
                    <a:pt x="98" y="3"/>
                  </a:lnTo>
                  <a:lnTo>
                    <a:pt x="67" y="0"/>
                  </a:lnTo>
                  <a:lnTo>
                    <a:pt x="3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6" name="Freeform 175">
              <a:extLst>
                <a:ext uri="{FF2B5EF4-FFF2-40B4-BE49-F238E27FC236}">
                  <a16:creationId xmlns:a16="http://schemas.microsoft.com/office/drawing/2014/main" id="{4E865A55-D176-31F4-BFD9-99F00C31E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" y="1772"/>
              <a:ext cx="949" cy="593"/>
            </a:xfrm>
            <a:custGeom>
              <a:avLst/>
              <a:gdLst>
                <a:gd name="T0" fmla="*/ 153 w 2848"/>
                <a:gd name="T1" fmla="*/ 88 h 1781"/>
                <a:gd name="T2" fmla="*/ 71 w 2848"/>
                <a:gd name="T3" fmla="*/ 266 h 1781"/>
                <a:gd name="T4" fmla="*/ 29 w 2848"/>
                <a:gd name="T5" fmla="*/ 389 h 1781"/>
                <a:gd name="T6" fmla="*/ 3 w 2848"/>
                <a:gd name="T7" fmla="*/ 516 h 1781"/>
                <a:gd name="T8" fmla="*/ 3 w 2848"/>
                <a:gd name="T9" fmla="*/ 613 h 1781"/>
                <a:gd name="T10" fmla="*/ 18 w 2848"/>
                <a:gd name="T11" fmla="*/ 664 h 1781"/>
                <a:gd name="T12" fmla="*/ 68 w 2848"/>
                <a:gd name="T13" fmla="*/ 766 h 1781"/>
                <a:gd name="T14" fmla="*/ 136 w 2848"/>
                <a:gd name="T15" fmla="*/ 890 h 1781"/>
                <a:gd name="T16" fmla="*/ 225 w 2848"/>
                <a:gd name="T17" fmla="*/ 1024 h 1781"/>
                <a:gd name="T18" fmla="*/ 325 w 2848"/>
                <a:gd name="T19" fmla="*/ 1149 h 1781"/>
                <a:gd name="T20" fmla="*/ 439 w 2848"/>
                <a:gd name="T21" fmla="*/ 1263 h 1781"/>
                <a:gd name="T22" fmla="*/ 543 w 2848"/>
                <a:gd name="T23" fmla="*/ 1350 h 1781"/>
                <a:gd name="T24" fmla="*/ 726 w 2848"/>
                <a:gd name="T25" fmla="*/ 1471 h 1781"/>
                <a:gd name="T26" fmla="*/ 869 w 2848"/>
                <a:gd name="T27" fmla="*/ 1551 h 1781"/>
                <a:gd name="T28" fmla="*/ 1053 w 2848"/>
                <a:gd name="T29" fmla="*/ 1641 h 1781"/>
                <a:gd name="T30" fmla="*/ 1244 w 2848"/>
                <a:gd name="T31" fmla="*/ 1713 h 1781"/>
                <a:gd name="T32" fmla="*/ 1392 w 2848"/>
                <a:gd name="T33" fmla="*/ 1752 h 1781"/>
                <a:gd name="T34" fmla="*/ 1591 w 2848"/>
                <a:gd name="T35" fmla="*/ 1778 h 1781"/>
                <a:gd name="T36" fmla="*/ 1791 w 2848"/>
                <a:gd name="T37" fmla="*/ 1777 h 1781"/>
                <a:gd name="T38" fmla="*/ 1992 w 2848"/>
                <a:gd name="T39" fmla="*/ 1751 h 1781"/>
                <a:gd name="T40" fmla="*/ 2181 w 2848"/>
                <a:gd name="T41" fmla="*/ 1704 h 1781"/>
                <a:gd name="T42" fmla="*/ 2362 w 2848"/>
                <a:gd name="T43" fmla="*/ 1643 h 1781"/>
                <a:gd name="T44" fmla="*/ 2476 w 2848"/>
                <a:gd name="T45" fmla="*/ 1594 h 1781"/>
                <a:gd name="T46" fmla="*/ 2561 w 2848"/>
                <a:gd name="T47" fmla="*/ 1541 h 1781"/>
                <a:gd name="T48" fmla="*/ 2611 w 2848"/>
                <a:gd name="T49" fmla="*/ 1501 h 1781"/>
                <a:gd name="T50" fmla="*/ 2735 w 2848"/>
                <a:gd name="T51" fmla="*/ 1376 h 1781"/>
                <a:gd name="T52" fmla="*/ 2817 w 2848"/>
                <a:gd name="T53" fmla="*/ 1282 h 1781"/>
                <a:gd name="T54" fmla="*/ 2846 w 2848"/>
                <a:gd name="T55" fmla="*/ 1227 h 1781"/>
                <a:gd name="T56" fmla="*/ 2841 w 2848"/>
                <a:gd name="T57" fmla="*/ 1219 h 1781"/>
                <a:gd name="T58" fmla="*/ 2831 w 2848"/>
                <a:gd name="T59" fmla="*/ 1224 h 1781"/>
                <a:gd name="T60" fmla="*/ 2803 w 2848"/>
                <a:gd name="T61" fmla="*/ 1274 h 1781"/>
                <a:gd name="T62" fmla="*/ 2722 w 2848"/>
                <a:gd name="T63" fmla="*/ 1369 h 1781"/>
                <a:gd name="T64" fmla="*/ 2603 w 2848"/>
                <a:gd name="T65" fmla="*/ 1487 h 1781"/>
                <a:gd name="T66" fmla="*/ 2534 w 2848"/>
                <a:gd name="T67" fmla="*/ 1543 h 1781"/>
                <a:gd name="T68" fmla="*/ 2440 w 2848"/>
                <a:gd name="T69" fmla="*/ 1594 h 1781"/>
                <a:gd name="T70" fmla="*/ 2302 w 2848"/>
                <a:gd name="T71" fmla="*/ 1650 h 1781"/>
                <a:gd name="T72" fmla="*/ 2114 w 2848"/>
                <a:gd name="T73" fmla="*/ 1705 h 1781"/>
                <a:gd name="T74" fmla="*/ 1917 w 2848"/>
                <a:gd name="T75" fmla="*/ 1748 h 1781"/>
                <a:gd name="T76" fmla="*/ 1711 w 2848"/>
                <a:gd name="T77" fmla="*/ 1766 h 1781"/>
                <a:gd name="T78" fmla="*/ 1505 w 2848"/>
                <a:gd name="T79" fmla="*/ 1754 h 1781"/>
                <a:gd name="T80" fmla="*/ 1302 w 2848"/>
                <a:gd name="T81" fmla="*/ 1714 h 1781"/>
                <a:gd name="T82" fmla="*/ 1152 w 2848"/>
                <a:gd name="T83" fmla="*/ 1665 h 1781"/>
                <a:gd name="T84" fmla="*/ 957 w 2848"/>
                <a:gd name="T85" fmla="*/ 1579 h 1781"/>
                <a:gd name="T86" fmla="*/ 814 w 2848"/>
                <a:gd name="T87" fmla="*/ 1505 h 1781"/>
                <a:gd name="T88" fmla="*/ 625 w 2848"/>
                <a:gd name="T89" fmla="*/ 1389 h 1781"/>
                <a:gd name="T90" fmla="*/ 451 w 2848"/>
                <a:gd name="T91" fmla="*/ 1254 h 1781"/>
                <a:gd name="T92" fmla="*/ 367 w 2848"/>
                <a:gd name="T93" fmla="*/ 1172 h 1781"/>
                <a:gd name="T94" fmla="*/ 266 w 2848"/>
                <a:gd name="T95" fmla="*/ 1055 h 1781"/>
                <a:gd name="T96" fmla="*/ 178 w 2848"/>
                <a:gd name="T97" fmla="*/ 927 h 1781"/>
                <a:gd name="T98" fmla="*/ 81 w 2848"/>
                <a:gd name="T99" fmla="*/ 760 h 1781"/>
                <a:gd name="T100" fmla="*/ 29 w 2848"/>
                <a:gd name="T101" fmla="*/ 656 h 1781"/>
                <a:gd name="T102" fmla="*/ 17 w 2848"/>
                <a:gd name="T103" fmla="*/ 598 h 1781"/>
                <a:gd name="T104" fmla="*/ 19 w 2848"/>
                <a:gd name="T105" fmla="*/ 503 h 1781"/>
                <a:gd name="T106" fmla="*/ 52 w 2848"/>
                <a:gd name="T107" fmla="*/ 365 h 1781"/>
                <a:gd name="T108" fmla="*/ 88 w 2848"/>
                <a:gd name="T109" fmla="*/ 266 h 1781"/>
                <a:gd name="T110" fmla="*/ 197 w 2848"/>
                <a:gd name="T111" fmla="*/ 41 h 1781"/>
                <a:gd name="T112" fmla="*/ 216 w 2848"/>
                <a:gd name="T113" fmla="*/ 5 h 1781"/>
                <a:gd name="T114" fmla="*/ 207 w 2848"/>
                <a:gd name="T115" fmla="*/ 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48" h="1781">
                  <a:moveTo>
                    <a:pt x="202" y="3"/>
                  </a:moveTo>
                  <a:lnTo>
                    <a:pt x="202" y="3"/>
                  </a:lnTo>
                  <a:lnTo>
                    <a:pt x="177" y="45"/>
                  </a:lnTo>
                  <a:lnTo>
                    <a:pt x="153" y="88"/>
                  </a:lnTo>
                  <a:lnTo>
                    <a:pt x="131" y="132"/>
                  </a:lnTo>
                  <a:lnTo>
                    <a:pt x="110" y="176"/>
                  </a:lnTo>
                  <a:lnTo>
                    <a:pt x="90" y="220"/>
                  </a:lnTo>
                  <a:lnTo>
                    <a:pt x="71" y="266"/>
                  </a:lnTo>
                  <a:lnTo>
                    <a:pt x="54" y="312"/>
                  </a:lnTo>
                  <a:lnTo>
                    <a:pt x="38" y="358"/>
                  </a:lnTo>
                  <a:lnTo>
                    <a:pt x="38" y="358"/>
                  </a:lnTo>
                  <a:lnTo>
                    <a:pt x="29" y="389"/>
                  </a:lnTo>
                  <a:lnTo>
                    <a:pt x="20" y="419"/>
                  </a:lnTo>
                  <a:lnTo>
                    <a:pt x="13" y="452"/>
                  </a:lnTo>
                  <a:lnTo>
                    <a:pt x="6" y="484"/>
                  </a:lnTo>
                  <a:lnTo>
                    <a:pt x="3" y="516"/>
                  </a:lnTo>
                  <a:lnTo>
                    <a:pt x="0" y="548"/>
                  </a:lnTo>
                  <a:lnTo>
                    <a:pt x="0" y="581"/>
                  </a:lnTo>
                  <a:lnTo>
                    <a:pt x="3" y="613"/>
                  </a:lnTo>
                  <a:lnTo>
                    <a:pt x="3" y="613"/>
                  </a:lnTo>
                  <a:lnTo>
                    <a:pt x="5" y="626"/>
                  </a:lnTo>
                  <a:lnTo>
                    <a:pt x="9" y="640"/>
                  </a:lnTo>
                  <a:lnTo>
                    <a:pt x="13" y="653"/>
                  </a:lnTo>
                  <a:lnTo>
                    <a:pt x="18" y="664"/>
                  </a:lnTo>
                  <a:lnTo>
                    <a:pt x="28" y="689"/>
                  </a:lnTo>
                  <a:lnTo>
                    <a:pt x="41" y="713"/>
                  </a:lnTo>
                  <a:lnTo>
                    <a:pt x="41" y="713"/>
                  </a:lnTo>
                  <a:lnTo>
                    <a:pt x="68" y="766"/>
                  </a:lnTo>
                  <a:lnTo>
                    <a:pt x="96" y="820"/>
                  </a:lnTo>
                  <a:lnTo>
                    <a:pt x="96" y="820"/>
                  </a:lnTo>
                  <a:lnTo>
                    <a:pt x="115" y="856"/>
                  </a:lnTo>
                  <a:lnTo>
                    <a:pt x="136" y="890"/>
                  </a:lnTo>
                  <a:lnTo>
                    <a:pt x="156" y="925"/>
                  </a:lnTo>
                  <a:lnTo>
                    <a:pt x="179" y="959"/>
                  </a:lnTo>
                  <a:lnTo>
                    <a:pt x="202" y="992"/>
                  </a:lnTo>
                  <a:lnTo>
                    <a:pt x="225" y="1024"/>
                  </a:lnTo>
                  <a:lnTo>
                    <a:pt x="248" y="1056"/>
                  </a:lnTo>
                  <a:lnTo>
                    <a:pt x="274" y="1087"/>
                  </a:lnTo>
                  <a:lnTo>
                    <a:pt x="299" y="1119"/>
                  </a:lnTo>
                  <a:lnTo>
                    <a:pt x="325" y="1149"/>
                  </a:lnTo>
                  <a:lnTo>
                    <a:pt x="353" y="1178"/>
                  </a:lnTo>
                  <a:lnTo>
                    <a:pt x="381" y="1207"/>
                  </a:lnTo>
                  <a:lnTo>
                    <a:pt x="410" y="1236"/>
                  </a:lnTo>
                  <a:lnTo>
                    <a:pt x="439" y="1263"/>
                  </a:lnTo>
                  <a:lnTo>
                    <a:pt x="470" y="1290"/>
                  </a:lnTo>
                  <a:lnTo>
                    <a:pt x="501" y="1316"/>
                  </a:lnTo>
                  <a:lnTo>
                    <a:pt x="501" y="1316"/>
                  </a:lnTo>
                  <a:lnTo>
                    <a:pt x="543" y="1350"/>
                  </a:lnTo>
                  <a:lnTo>
                    <a:pt x="588" y="1381"/>
                  </a:lnTo>
                  <a:lnTo>
                    <a:pt x="633" y="1413"/>
                  </a:lnTo>
                  <a:lnTo>
                    <a:pt x="680" y="1443"/>
                  </a:lnTo>
                  <a:lnTo>
                    <a:pt x="726" y="1471"/>
                  </a:lnTo>
                  <a:lnTo>
                    <a:pt x="773" y="1498"/>
                  </a:lnTo>
                  <a:lnTo>
                    <a:pt x="821" y="1525"/>
                  </a:lnTo>
                  <a:lnTo>
                    <a:pt x="869" y="1551"/>
                  </a:lnTo>
                  <a:lnTo>
                    <a:pt x="869" y="1551"/>
                  </a:lnTo>
                  <a:lnTo>
                    <a:pt x="914" y="1575"/>
                  </a:lnTo>
                  <a:lnTo>
                    <a:pt x="959" y="1598"/>
                  </a:lnTo>
                  <a:lnTo>
                    <a:pt x="1006" y="1619"/>
                  </a:lnTo>
                  <a:lnTo>
                    <a:pt x="1053" y="1641"/>
                  </a:lnTo>
                  <a:lnTo>
                    <a:pt x="1099" y="1661"/>
                  </a:lnTo>
                  <a:lnTo>
                    <a:pt x="1147" y="1679"/>
                  </a:lnTo>
                  <a:lnTo>
                    <a:pt x="1195" y="1696"/>
                  </a:lnTo>
                  <a:lnTo>
                    <a:pt x="1244" y="1713"/>
                  </a:lnTo>
                  <a:lnTo>
                    <a:pt x="1244" y="1713"/>
                  </a:lnTo>
                  <a:lnTo>
                    <a:pt x="1293" y="1728"/>
                  </a:lnTo>
                  <a:lnTo>
                    <a:pt x="1343" y="1740"/>
                  </a:lnTo>
                  <a:lnTo>
                    <a:pt x="1392" y="1752"/>
                  </a:lnTo>
                  <a:lnTo>
                    <a:pt x="1441" y="1761"/>
                  </a:lnTo>
                  <a:lnTo>
                    <a:pt x="1491" y="1768"/>
                  </a:lnTo>
                  <a:lnTo>
                    <a:pt x="1540" y="1774"/>
                  </a:lnTo>
                  <a:lnTo>
                    <a:pt x="1591" y="1778"/>
                  </a:lnTo>
                  <a:lnTo>
                    <a:pt x="1641" y="1781"/>
                  </a:lnTo>
                  <a:lnTo>
                    <a:pt x="1690" y="1781"/>
                  </a:lnTo>
                  <a:lnTo>
                    <a:pt x="1741" y="1780"/>
                  </a:lnTo>
                  <a:lnTo>
                    <a:pt x="1791" y="1777"/>
                  </a:lnTo>
                  <a:lnTo>
                    <a:pt x="1842" y="1773"/>
                  </a:lnTo>
                  <a:lnTo>
                    <a:pt x="1892" y="1767"/>
                  </a:lnTo>
                  <a:lnTo>
                    <a:pt x="1941" y="1759"/>
                  </a:lnTo>
                  <a:lnTo>
                    <a:pt x="1992" y="1751"/>
                  </a:lnTo>
                  <a:lnTo>
                    <a:pt x="2041" y="1739"/>
                  </a:lnTo>
                  <a:lnTo>
                    <a:pt x="2041" y="1739"/>
                  </a:lnTo>
                  <a:lnTo>
                    <a:pt x="2134" y="1717"/>
                  </a:lnTo>
                  <a:lnTo>
                    <a:pt x="2181" y="1704"/>
                  </a:lnTo>
                  <a:lnTo>
                    <a:pt x="2226" y="1690"/>
                  </a:lnTo>
                  <a:lnTo>
                    <a:pt x="2272" y="1675"/>
                  </a:lnTo>
                  <a:lnTo>
                    <a:pt x="2317" y="1660"/>
                  </a:lnTo>
                  <a:lnTo>
                    <a:pt x="2362" y="1643"/>
                  </a:lnTo>
                  <a:lnTo>
                    <a:pt x="2406" y="1626"/>
                  </a:lnTo>
                  <a:lnTo>
                    <a:pt x="2406" y="1626"/>
                  </a:lnTo>
                  <a:lnTo>
                    <a:pt x="2453" y="1606"/>
                  </a:lnTo>
                  <a:lnTo>
                    <a:pt x="2476" y="1594"/>
                  </a:lnTo>
                  <a:lnTo>
                    <a:pt x="2498" y="1582"/>
                  </a:lnTo>
                  <a:lnTo>
                    <a:pt x="2520" y="1569"/>
                  </a:lnTo>
                  <a:lnTo>
                    <a:pt x="2541" y="1555"/>
                  </a:lnTo>
                  <a:lnTo>
                    <a:pt x="2561" y="1541"/>
                  </a:lnTo>
                  <a:lnTo>
                    <a:pt x="2583" y="1526"/>
                  </a:lnTo>
                  <a:lnTo>
                    <a:pt x="2583" y="1526"/>
                  </a:lnTo>
                  <a:lnTo>
                    <a:pt x="2597" y="1514"/>
                  </a:lnTo>
                  <a:lnTo>
                    <a:pt x="2611" y="1501"/>
                  </a:lnTo>
                  <a:lnTo>
                    <a:pt x="2638" y="1474"/>
                  </a:lnTo>
                  <a:lnTo>
                    <a:pt x="2691" y="1419"/>
                  </a:lnTo>
                  <a:lnTo>
                    <a:pt x="2691" y="1419"/>
                  </a:lnTo>
                  <a:lnTo>
                    <a:pt x="2735" y="1376"/>
                  </a:lnTo>
                  <a:lnTo>
                    <a:pt x="2757" y="1355"/>
                  </a:lnTo>
                  <a:lnTo>
                    <a:pt x="2778" y="1331"/>
                  </a:lnTo>
                  <a:lnTo>
                    <a:pt x="2798" y="1307"/>
                  </a:lnTo>
                  <a:lnTo>
                    <a:pt x="2817" y="1282"/>
                  </a:lnTo>
                  <a:lnTo>
                    <a:pt x="2832" y="1255"/>
                  </a:lnTo>
                  <a:lnTo>
                    <a:pt x="2840" y="1241"/>
                  </a:lnTo>
                  <a:lnTo>
                    <a:pt x="2846" y="1227"/>
                  </a:lnTo>
                  <a:lnTo>
                    <a:pt x="2846" y="1227"/>
                  </a:lnTo>
                  <a:lnTo>
                    <a:pt x="2848" y="1225"/>
                  </a:lnTo>
                  <a:lnTo>
                    <a:pt x="2846" y="1222"/>
                  </a:lnTo>
                  <a:lnTo>
                    <a:pt x="2844" y="1220"/>
                  </a:lnTo>
                  <a:lnTo>
                    <a:pt x="2841" y="1219"/>
                  </a:lnTo>
                  <a:lnTo>
                    <a:pt x="2839" y="1219"/>
                  </a:lnTo>
                  <a:lnTo>
                    <a:pt x="2836" y="1220"/>
                  </a:lnTo>
                  <a:lnTo>
                    <a:pt x="2834" y="1221"/>
                  </a:lnTo>
                  <a:lnTo>
                    <a:pt x="2831" y="1224"/>
                  </a:lnTo>
                  <a:lnTo>
                    <a:pt x="2831" y="1224"/>
                  </a:lnTo>
                  <a:lnTo>
                    <a:pt x="2826" y="1236"/>
                  </a:lnTo>
                  <a:lnTo>
                    <a:pt x="2820" y="1249"/>
                  </a:lnTo>
                  <a:lnTo>
                    <a:pt x="2803" y="1274"/>
                  </a:lnTo>
                  <a:lnTo>
                    <a:pt x="2786" y="1298"/>
                  </a:lnTo>
                  <a:lnTo>
                    <a:pt x="2766" y="1323"/>
                  </a:lnTo>
                  <a:lnTo>
                    <a:pt x="2744" y="1346"/>
                  </a:lnTo>
                  <a:lnTo>
                    <a:pt x="2722" y="1369"/>
                  </a:lnTo>
                  <a:lnTo>
                    <a:pt x="2679" y="1411"/>
                  </a:lnTo>
                  <a:lnTo>
                    <a:pt x="2679" y="1411"/>
                  </a:lnTo>
                  <a:lnTo>
                    <a:pt x="2628" y="1462"/>
                  </a:lnTo>
                  <a:lnTo>
                    <a:pt x="2603" y="1487"/>
                  </a:lnTo>
                  <a:lnTo>
                    <a:pt x="2577" y="1511"/>
                  </a:lnTo>
                  <a:lnTo>
                    <a:pt x="2577" y="1511"/>
                  </a:lnTo>
                  <a:lnTo>
                    <a:pt x="2555" y="1527"/>
                  </a:lnTo>
                  <a:lnTo>
                    <a:pt x="2534" y="1543"/>
                  </a:lnTo>
                  <a:lnTo>
                    <a:pt x="2511" y="1556"/>
                  </a:lnTo>
                  <a:lnTo>
                    <a:pt x="2488" y="1570"/>
                  </a:lnTo>
                  <a:lnTo>
                    <a:pt x="2464" y="1583"/>
                  </a:lnTo>
                  <a:lnTo>
                    <a:pt x="2440" y="1594"/>
                  </a:lnTo>
                  <a:lnTo>
                    <a:pt x="2393" y="1616"/>
                  </a:lnTo>
                  <a:lnTo>
                    <a:pt x="2393" y="1616"/>
                  </a:lnTo>
                  <a:lnTo>
                    <a:pt x="2347" y="1633"/>
                  </a:lnTo>
                  <a:lnTo>
                    <a:pt x="2302" y="1650"/>
                  </a:lnTo>
                  <a:lnTo>
                    <a:pt x="2255" y="1665"/>
                  </a:lnTo>
                  <a:lnTo>
                    <a:pt x="2209" y="1680"/>
                  </a:lnTo>
                  <a:lnTo>
                    <a:pt x="2162" y="1693"/>
                  </a:lnTo>
                  <a:lnTo>
                    <a:pt x="2114" y="1705"/>
                  </a:lnTo>
                  <a:lnTo>
                    <a:pt x="2019" y="1729"/>
                  </a:lnTo>
                  <a:lnTo>
                    <a:pt x="2019" y="1729"/>
                  </a:lnTo>
                  <a:lnTo>
                    <a:pt x="1968" y="1739"/>
                  </a:lnTo>
                  <a:lnTo>
                    <a:pt x="1917" y="1748"/>
                  </a:lnTo>
                  <a:lnTo>
                    <a:pt x="1866" y="1756"/>
                  </a:lnTo>
                  <a:lnTo>
                    <a:pt x="1814" y="1761"/>
                  </a:lnTo>
                  <a:lnTo>
                    <a:pt x="1762" y="1764"/>
                  </a:lnTo>
                  <a:lnTo>
                    <a:pt x="1711" y="1766"/>
                  </a:lnTo>
                  <a:lnTo>
                    <a:pt x="1659" y="1766"/>
                  </a:lnTo>
                  <a:lnTo>
                    <a:pt x="1607" y="1763"/>
                  </a:lnTo>
                  <a:lnTo>
                    <a:pt x="1557" y="1759"/>
                  </a:lnTo>
                  <a:lnTo>
                    <a:pt x="1505" y="1754"/>
                  </a:lnTo>
                  <a:lnTo>
                    <a:pt x="1455" y="1747"/>
                  </a:lnTo>
                  <a:lnTo>
                    <a:pt x="1403" y="1738"/>
                  </a:lnTo>
                  <a:lnTo>
                    <a:pt x="1353" y="1727"/>
                  </a:lnTo>
                  <a:lnTo>
                    <a:pt x="1302" y="1714"/>
                  </a:lnTo>
                  <a:lnTo>
                    <a:pt x="1252" y="1699"/>
                  </a:lnTo>
                  <a:lnTo>
                    <a:pt x="1203" y="1684"/>
                  </a:lnTo>
                  <a:lnTo>
                    <a:pt x="1203" y="1684"/>
                  </a:lnTo>
                  <a:lnTo>
                    <a:pt x="1152" y="1665"/>
                  </a:lnTo>
                  <a:lnTo>
                    <a:pt x="1102" y="1646"/>
                  </a:lnTo>
                  <a:lnTo>
                    <a:pt x="1053" y="1624"/>
                  </a:lnTo>
                  <a:lnTo>
                    <a:pt x="1005" y="1603"/>
                  </a:lnTo>
                  <a:lnTo>
                    <a:pt x="957" y="1579"/>
                  </a:lnTo>
                  <a:lnTo>
                    <a:pt x="909" y="1555"/>
                  </a:lnTo>
                  <a:lnTo>
                    <a:pt x="861" y="1530"/>
                  </a:lnTo>
                  <a:lnTo>
                    <a:pt x="814" y="1505"/>
                  </a:lnTo>
                  <a:lnTo>
                    <a:pt x="814" y="1505"/>
                  </a:lnTo>
                  <a:lnTo>
                    <a:pt x="767" y="1477"/>
                  </a:lnTo>
                  <a:lnTo>
                    <a:pt x="719" y="1449"/>
                  </a:lnTo>
                  <a:lnTo>
                    <a:pt x="672" y="1419"/>
                  </a:lnTo>
                  <a:lnTo>
                    <a:pt x="625" y="1389"/>
                  </a:lnTo>
                  <a:lnTo>
                    <a:pt x="581" y="1357"/>
                  </a:lnTo>
                  <a:lnTo>
                    <a:pt x="536" y="1324"/>
                  </a:lnTo>
                  <a:lnTo>
                    <a:pt x="493" y="1289"/>
                  </a:lnTo>
                  <a:lnTo>
                    <a:pt x="451" y="1254"/>
                  </a:lnTo>
                  <a:lnTo>
                    <a:pt x="451" y="1254"/>
                  </a:lnTo>
                  <a:lnTo>
                    <a:pt x="422" y="1227"/>
                  </a:lnTo>
                  <a:lnTo>
                    <a:pt x="393" y="1200"/>
                  </a:lnTo>
                  <a:lnTo>
                    <a:pt x="367" y="1172"/>
                  </a:lnTo>
                  <a:lnTo>
                    <a:pt x="341" y="1144"/>
                  </a:lnTo>
                  <a:lnTo>
                    <a:pt x="315" y="1115"/>
                  </a:lnTo>
                  <a:lnTo>
                    <a:pt x="290" y="1085"/>
                  </a:lnTo>
                  <a:lnTo>
                    <a:pt x="266" y="1055"/>
                  </a:lnTo>
                  <a:lnTo>
                    <a:pt x="243" y="1023"/>
                  </a:lnTo>
                  <a:lnTo>
                    <a:pt x="221" y="992"/>
                  </a:lnTo>
                  <a:lnTo>
                    <a:pt x="199" y="960"/>
                  </a:lnTo>
                  <a:lnTo>
                    <a:pt x="178" y="927"/>
                  </a:lnTo>
                  <a:lnTo>
                    <a:pt x="158" y="895"/>
                  </a:lnTo>
                  <a:lnTo>
                    <a:pt x="119" y="828"/>
                  </a:lnTo>
                  <a:lnTo>
                    <a:pt x="81" y="760"/>
                  </a:lnTo>
                  <a:lnTo>
                    <a:pt x="81" y="760"/>
                  </a:lnTo>
                  <a:lnTo>
                    <a:pt x="54" y="708"/>
                  </a:lnTo>
                  <a:lnTo>
                    <a:pt x="41" y="683"/>
                  </a:lnTo>
                  <a:lnTo>
                    <a:pt x="29" y="656"/>
                  </a:lnTo>
                  <a:lnTo>
                    <a:pt x="29" y="656"/>
                  </a:lnTo>
                  <a:lnTo>
                    <a:pt x="24" y="642"/>
                  </a:lnTo>
                  <a:lnTo>
                    <a:pt x="20" y="627"/>
                  </a:lnTo>
                  <a:lnTo>
                    <a:pt x="18" y="613"/>
                  </a:lnTo>
                  <a:lnTo>
                    <a:pt x="17" y="598"/>
                  </a:lnTo>
                  <a:lnTo>
                    <a:pt x="15" y="568"/>
                  </a:lnTo>
                  <a:lnTo>
                    <a:pt x="15" y="538"/>
                  </a:lnTo>
                  <a:lnTo>
                    <a:pt x="15" y="538"/>
                  </a:lnTo>
                  <a:lnTo>
                    <a:pt x="19" y="503"/>
                  </a:lnTo>
                  <a:lnTo>
                    <a:pt x="24" y="467"/>
                  </a:lnTo>
                  <a:lnTo>
                    <a:pt x="32" y="433"/>
                  </a:lnTo>
                  <a:lnTo>
                    <a:pt x="41" y="399"/>
                  </a:lnTo>
                  <a:lnTo>
                    <a:pt x="52" y="365"/>
                  </a:lnTo>
                  <a:lnTo>
                    <a:pt x="63" y="331"/>
                  </a:lnTo>
                  <a:lnTo>
                    <a:pt x="76" y="297"/>
                  </a:lnTo>
                  <a:lnTo>
                    <a:pt x="88" y="266"/>
                  </a:lnTo>
                  <a:lnTo>
                    <a:pt x="88" y="266"/>
                  </a:lnTo>
                  <a:lnTo>
                    <a:pt x="116" y="200"/>
                  </a:lnTo>
                  <a:lnTo>
                    <a:pt x="146" y="136"/>
                  </a:lnTo>
                  <a:lnTo>
                    <a:pt x="179" y="71"/>
                  </a:lnTo>
                  <a:lnTo>
                    <a:pt x="197" y="41"/>
                  </a:lnTo>
                  <a:lnTo>
                    <a:pt x="214" y="11"/>
                  </a:lnTo>
                  <a:lnTo>
                    <a:pt x="214" y="11"/>
                  </a:lnTo>
                  <a:lnTo>
                    <a:pt x="216" y="7"/>
                  </a:lnTo>
                  <a:lnTo>
                    <a:pt x="216" y="5"/>
                  </a:lnTo>
                  <a:lnTo>
                    <a:pt x="214" y="2"/>
                  </a:lnTo>
                  <a:lnTo>
                    <a:pt x="212" y="1"/>
                  </a:lnTo>
                  <a:lnTo>
                    <a:pt x="209" y="0"/>
                  </a:lnTo>
                  <a:lnTo>
                    <a:pt x="207" y="0"/>
                  </a:lnTo>
                  <a:lnTo>
                    <a:pt x="203" y="1"/>
                  </a:lnTo>
                  <a:lnTo>
                    <a:pt x="202" y="3"/>
                  </a:lnTo>
                  <a:lnTo>
                    <a:pt x="20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7" name="Freeform 176">
              <a:extLst>
                <a:ext uri="{FF2B5EF4-FFF2-40B4-BE49-F238E27FC236}">
                  <a16:creationId xmlns:a16="http://schemas.microsoft.com/office/drawing/2014/main" id="{D1A46AB7-14BC-BA07-BF9F-A8EC3277B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4" y="191"/>
              <a:ext cx="118" cy="352"/>
            </a:xfrm>
            <a:custGeom>
              <a:avLst/>
              <a:gdLst>
                <a:gd name="T0" fmla="*/ 4 w 353"/>
                <a:gd name="T1" fmla="*/ 15 h 1055"/>
                <a:gd name="T2" fmla="*/ 58 w 353"/>
                <a:gd name="T3" fmla="*/ 60 h 1055"/>
                <a:gd name="T4" fmla="*/ 107 w 353"/>
                <a:gd name="T5" fmla="*/ 110 h 1055"/>
                <a:gd name="T6" fmla="*/ 151 w 353"/>
                <a:gd name="T7" fmla="*/ 165 h 1055"/>
                <a:gd name="T8" fmla="*/ 190 w 353"/>
                <a:gd name="T9" fmla="*/ 223 h 1055"/>
                <a:gd name="T10" fmla="*/ 223 w 353"/>
                <a:gd name="T11" fmla="*/ 284 h 1055"/>
                <a:gd name="T12" fmla="*/ 252 w 353"/>
                <a:gd name="T13" fmla="*/ 349 h 1055"/>
                <a:gd name="T14" fmla="*/ 276 w 353"/>
                <a:gd name="T15" fmla="*/ 416 h 1055"/>
                <a:gd name="T16" fmla="*/ 295 w 353"/>
                <a:gd name="T17" fmla="*/ 484 h 1055"/>
                <a:gd name="T18" fmla="*/ 311 w 353"/>
                <a:gd name="T19" fmla="*/ 553 h 1055"/>
                <a:gd name="T20" fmla="*/ 323 w 353"/>
                <a:gd name="T21" fmla="*/ 624 h 1055"/>
                <a:gd name="T22" fmla="*/ 331 w 353"/>
                <a:gd name="T23" fmla="*/ 695 h 1055"/>
                <a:gd name="T24" fmla="*/ 335 w 353"/>
                <a:gd name="T25" fmla="*/ 767 h 1055"/>
                <a:gd name="T26" fmla="*/ 338 w 353"/>
                <a:gd name="T27" fmla="*/ 839 h 1055"/>
                <a:gd name="T28" fmla="*/ 333 w 353"/>
                <a:gd name="T29" fmla="*/ 979 h 1055"/>
                <a:gd name="T30" fmla="*/ 326 w 353"/>
                <a:gd name="T31" fmla="*/ 1047 h 1055"/>
                <a:gd name="T32" fmla="*/ 328 w 353"/>
                <a:gd name="T33" fmla="*/ 1052 h 1055"/>
                <a:gd name="T34" fmla="*/ 333 w 353"/>
                <a:gd name="T35" fmla="*/ 1055 h 1055"/>
                <a:gd name="T36" fmla="*/ 338 w 353"/>
                <a:gd name="T37" fmla="*/ 1052 h 1055"/>
                <a:gd name="T38" fmla="*/ 342 w 353"/>
                <a:gd name="T39" fmla="*/ 1047 h 1055"/>
                <a:gd name="T40" fmla="*/ 348 w 353"/>
                <a:gd name="T41" fmla="*/ 978 h 1055"/>
                <a:gd name="T42" fmla="*/ 353 w 353"/>
                <a:gd name="T43" fmla="*/ 835 h 1055"/>
                <a:gd name="T44" fmla="*/ 350 w 353"/>
                <a:gd name="T45" fmla="*/ 763 h 1055"/>
                <a:gd name="T46" fmla="*/ 345 w 353"/>
                <a:gd name="T47" fmla="*/ 690 h 1055"/>
                <a:gd name="T48" fmla="*/ 336 w 353"/>
                <a:gd name="T49" fmla="*/ 619 h 1055"/>
                <a:gd name="T50" fmla="*/ 325 w 353"/>
                <a:gd name="T51" fmla="*/ 547 h 1055"/>
                <a:gd name="T52" fmla="*/ 309 w 353"/>
                <a:gd name="T53" fmla="*/ 476 h 1055"/>
                <a:gd name="T54" fmla="*/ 289 w 353"/>
                <a:gd name="T55" fmla="*/ 407 h 1055"/>
                <a:gd name="T56" fmla="*/ 263 w 353"/>
                <a:gd name="T57" fmla="*/ 340 h 1055"/>
                <a:gd name="T58" fmla="*/ 234 w 353"/>
                <a:gd name="T59" fmla="*/ 274 h 1055"/>
                <a:gd name="T60" fmla="*/ 200 w 353"/>
                <a:gd name="T61" fmla="*/ 213 h 1055"/>
                <a:gd name="T62" fmla="*/ 161 w 353"/>
                <a:gd name="T63" fmla="*/ 153 h 1055"/>
                <a:gd name="T64" fmla="*/ 117 w 353"/>
                <a:gd name="T65" fmla="*/ 99 h 1055"/>
                <a:gd name="T66" fmla="*/ 67 w 353"/>
                <a:gd name="T67" fmla="*/ 47 h 1055"/>
                <a:gd name="T68" fmla="*/ 11 w 353"/>
                <a:gd name="T69" fmla="*/ 1 h 1055"/>
                <a:gd name="T70" fmla="*/ 7 w 353"/>
                <a:gd name="T71" fmla="*/ 0 h 1055"/>
                <a:gd name="T72" fmla="*/ 2 w 353"/>
                <a:gd name="T73" fmla="*/ 1 h 1055"/>
                <a:gd name="T74" fmla="*/ 0 w 353"/>
                <a:gd name="T75" fmla="*/ 6 h 1055"/>
                <a:gd name="T76" fmla="*/ 1 w 353"/>
                <a:gd name="T77" fmla="*/ 12 h 1055"/>
                <a:gd name="T78" fmla="*/ 4 w 353"/>
                <a:gd name="T79" fmla="*/ 15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53" h="1055">
                  <a:moveTo>
                    <a:pt x="4" y="15"/>
                  </a:moveTo>
                  <a:lnTo>
                    <a:pt x="4" y="15"/>
                  </a:lnTo>
                  <a:lnTo>
                    <a:pt x="31" y="36"/>
                  </a:lnTo>
                  <a:lnTo>
                    <a:pt x="58" y="60"/>
                  </a:lnTo>
                  <a:lnTo>
                    <a:pt x="83" y="85"/>
                  </a:lnTo>
                  <a:lnTo>
                    <a:pt x="107" y="110"/>
                  </a:lnTo>
                  <a:lnTo>
                    <a:pt x="130" y="137"/>
                  </a:lnTo>
                  <a:lnTo>
                    <a:pt x="151" y="165"/>
                  </a:lnTo>
                  <a:lnTo>
                    <a:pt x="171" y="194"/>
                  </a:lnTo>
                  <a:lnTo>
                    <a:pt x="190" y="223"/>
                  </a:lnTo>
                  <a:lnTo>
                    <a:pt x="207" y="253"/>
                  </a:lnTo>
                  <a:lnTo>
                    <a:pt x="223" y="284"/>
                  </a:lnTo>
                  <a:lnTo>
                    <a:pt x="238" y="316"/>
                  </a:lnTo>
                  <a:lnTo>
                    <a:pt x="252" y="349"/>
                  </a:lnTo>
                  <a:lnTo>
                    <a:pt x="265" y="382"/>
                  </a:lnTo>
                  <a:lnTo>
                    <a:pt x="276" y="416"/>
                  </a:lnTo>
                  <a:lnTo>
                    <a:pt x="286" y="450"/>
                  </a:lnTo>
                  <a:lnTo>
                    <a:pt x="295" y="484"/>
                  </a:lnTo>
                  <a:lnTo>
                    <a:pt x="304" y="518"/>
                  </a:lnTo>
                  <a:lnTo>
                    <a:pt x="311" y="553"/>
                  </a:lnTo>
                  <a:lnTo>
                    <a:pt x="318" y="588"/>
                  </a:lnTo>
                  <a:lnTo>
                    <a:pt x="323" y="624"/>
                  </a:lnTo>
                  <a:lnTo>
                    <a:pt x="328" y="660"/>
                  </a:lnTo>
                  <a:lnTo>
                    <a:pt x="331" y="695"/>
                  </a:lnTo>
                  <a:lnTo>
                    <a:pt x="334" y="732"/>
                  </a:lnTo>
                  <a:lnTo>
                    <a:pt x="335" y="767"/>
                  </a:lnTo>
                  <a:lnTo>
                    <a:pt x="336" y="803"/>
                  </a:lnTo>
                  <a:lnTo>
                    <a:pt x="338" y="839"/>
                  </a:lnTo>
                  <a:lnTo>
                    <a:pt x="336" y="910"/>
                  </a:lnTo>
                  <a:lnTo>
                    <a:pt x="333" y="979"/>
                  </a:lnTo>
                  <a:lnTo>
                    <a:pt x="326" y="1047"/>
                  </a:lnTo>
                  <a:lnTo>
                    <a:pt x="326" y="1047"/>
                  </a:lnTo>
                  <a:lnTo>
                    <a:pt x="326" y="1050"/>
                  </a:lnTo>
                  <a:lnTo>
                    <a:pt x="328" y="1052"/>
                  </a:lnTo>
                  <a:lnTo>
                    <a:pt x="330" y="1053"/>
                  </a:lnTo>
                  <a:lnTo>
                    <a:pt x="333" y="1055"/>
                  </a:lnTo>
                  <a:lnTo>
                    <a:pt x="335" y="1053"/>
                  </a:lnTo>
                  <a:lnTo>
                    <a:pt x="338" y="1052"/>
                  </a:lnTo>
                  <a:lnTo>
                    <a:pt x="340" y="1050"/>
                  </a:lnTo>
                  <a:lnTo>
                    <a:pt x="342" y="1047"/>
                  </a:lnTo>
                  <a:lnTo>
                    <a:pt x="342" y="1047"/>
                  </a:lnTo>
                  <a:lnTo>
                    <a:pt x="348" y="978"/>
                  </a:lnTo>
                  <a:lnTo>
                    <a:pt x="352" y="907"/>
                  </a:lnTo>
                  <a:lnTo>
                    <a:pt x="353" y="835"/>
                  </a:lnTo>
                  <a:lnTo>
                    <a:pt x="352" y="799"/>
                  </a:lnTo>
                  <a:lnTo>
                    <a:pt x="350" y="763"/>
                  </a:lnTo>
                  <a:lnTo>
                    <a:pt x="348" y="727"/>
                  </a:lnTo>
                  <a:lnTo>
                    <a:pt x="345" y="690"/>
                  </a:lnTo>
                  <a:lnTo>
                    <a:pt x="342" y="654"/>
                  </a:lnTo>
                  <a:lnTo>
                    <a:pt x="336" y="619"/>
                  </a:lnTo>
                  <a:lnTo>
                    <a:pt x="331" y="582"/>
                  </a:lnTo>
                  <a:lnTo>
                    <a:pt x="325" y="547"/>
                  </a:lnTo>
                  <a:lnTo>
                    <a:pt x="318" y="511"/>
                  </a:lnTo>
                  <a:lnTo>
                    <a:pt x="309" y="476"/>
                  </a:lnTo>
                  <a:lnTo>
                    <a:pt x="299" y="441"/>
                  </a:lnTo>
                  <a:lnTo>
                    <a:pt x="289" y="407"/>
                  </a:lnTo>
                  <a:lnTo>
                    <a:pt x="277" y="373"/>
                  </a:lnTo>
                  <a:lnTo>
                    <a:pt x="263" y="340"/>
                  </a:lnTo>
                  <a:lnTo>
                    <a:pt x="250" y="307"/>
                  </a:lnTo>
                  <a:lnTo>
                    <a:pt x="234" y="274"/>
                  </a:lnTo>
                  <a:lnTo>
                    <a:pt x="218" y="243"/>
                  </a:lnTo>
                  <a:lnTo>
                    <a:pt x="200" y="213"/>
                  </a:lnTo>
                  <a:lnTo>
                    <a:pt x="181" y="182"/>
                  </a:lnTo>
                  <a:lnTo>
                    <a:pt x="161" y="153"/>
                  </a:lnTo>
                  <a:lnTo>
                    <a:pt x="140" y="126"/>
                  </a:lnTo>
                  <a:lnTo>
                    <a:pt x="117" y="99"/>
                  </a:lnTo>
                  <a:lnTo>
                    <a:pt x="92" y="73"/>
                  </a:lnTo>
                  <a:lnTo>
                    <a:pt x="67" y="47"/>
                  </a:lnTo>
                  <a:lnTo>
                    <a:pt x="39" y="24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8" name="Freeform 177">
              <a:extLst>
                <a:ext uri="{FF2B5EF4-FFF2-40B4-BE49-F238E27FC236}">
                  <a16:creationId xmlns:a16="http://schemas.microsoft.com/office/drawing/2014/main" id="{23392679-CD75-F360-A239-94572452A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" y="84"/>
              <a:ext cx="113" cy="99"/>
            </a:xfrm>
            <a:custGeom>
              <a:avLst/>
              <a:gdLst>
                <a:gd name="T0" fmla="*/ 21 w 339"/>
                <a:gd name="T1" fmla="*/ 287 h 297"/>
                <a:gd name="T2" fmla="*/ 16 w 339"/>
                <a:gd name="T3" fmla="*/ 258 h 297"/>
                <a:gd name="T4" fmla="*/ 16 w 339"/>
                <a:gd name="T5" fmla="*/ 227 h 297"/>
                <a:gd name="T6" fmla="*/ 21 w 339"/>
                <a:gd name="T7" fmla="*/ 200 h 297"/>
                <a:gd name="T8" fmla="*/ 30 w 339"/>
                <a:gd name="T9" fmla="*/ 173 h 297"/>
                <a:gd name="T10" fmla="*/ 44 w 339"/>
                <a:gd name="T11" fmla="*/ 148 h 297"/>
                <a:gd name="T12" fmla="*/ 61 w 339"/>
                <a:gd name="T13" fmla="*/ 124 h 297"/>
                <a:gd name="T14" fmla="*/ 82 w 339"/>
                <a:gd name="T15" fmla="*/ 101 h 297"/>
                <a:gd name="T16" fmla="*/ 104 w 339"/>
                <a:gd name="T17" fmla="*/ 82 h 297"/>
                <a:gd name="T18" fmla="*/ 130 w 339"/>
                <a:gd name="T19" fmla="*/ 65 h 297"/>
                <a:gd name="T20" fmla="*/ 185 w 339"/>
                <a:gd name="T21" fmla="*/ 36 h 297"/>
                <a:gd name="T22" fmla="*/ 229 w 339"/>
                <a:gd name="T23" fmla="*/ 22 h 297"/>
                <a:gd name="T24" fmla="*/ 258 w 339"/>
                <a:gd name="T25" fmla="*/ 17 h 297"/>
                <a:gd name="T26" fmla="*/ 287 w 339"/>
                <a:gd name="T27" fmla="*/ 16 h 297"/>
                <a:gd name="T28" fmla="*/ 315 w 339"/>
                <a:gd name="T29" fmla="*/ 17 h 297"/>
                <a:gd name="T30" fmla="*/ 329 w 339"/>
                <a:gd name="T31" fmla="*/ 19 h 297"/>
                <a:gd name="T32" fmla="*/ 335 w 339"/>
                <a:gd name="T33" fmla="*/ 18 h 297"/>
                <a:gd name="T34" fmla="*/ 337 w 339"/>
                <a:gd name="T35" fmla="*/ 13 h 297"/>
                <a:gd name="T36" fmla="*/ 337 w 339"/>
                <a:gd name="T37" fmla="*/ 8 h 297"/>
                <a:gd name="T38" fmla="*/ 332 w 339"/>
                <a:gd name="T39" fmla="*/ 4 h 297"/>
                <a:gd name="T40" fmla="*/ 319 w 339"/>
                <a:gd name="T41" fmla="*/ 2 h 297"/>
                <a:gd name="T42" fmla="*/ 288 w 339"/>
                <a:gd name="T43" fmla="*/ 0 h 297"/>
                <a:gd name="T44" fmla="*/ 257 w 339"/>
                <a:gd name="T45" fmla="*/ 3 h 297"/>
                <a:gd name="T46" fmla="*/ 225 w 339"/>
                <a:gd name="T47" fmla="*/ 8 h 297"/>
                <a:gd name="T48" fmla="*/ 195 w 339"/>
                <a:gd name="T49" fmla="*/ 17 h 297"/>
                <a:gd name="T50" fmla="*/ 164 w 339"/>
                <a:gd name="T51" fmla="*/ 29 h 297"/>
                <a:gd name="T52" fmla="*/ 135 w 339"/>
                <a:gd name="T53" fmla="*/ 43 h 297"/>
                <a:gd name="T54" fmla="*/ 107 w 339"/>
                <a:gd name="T55" fmla="*/ 61 h 297"/>
                <a:gd name="T56" fmla="*/ 82 w 339"/>
                <a:gd name="T57" fmla="*/ 81 h 297"/>
                <a:gd name="T58" fmla="*/ 59 w 339"/>
                <a:gd name="T59" fmla="*/ 104 h 297"/>
                <a:gd name="T60" fmla="*/ 39 w 339"/>
                <a:gd name="T61" fmla="*/ 129 h 297"/>
                <a:gd name="T62" fmla="*/ 22 w 339"/>
                <a:gd name="T63" fmla="*/ 155 h 297"/>
                <a:gd name="T64" fmla="*/ 10 w 339"/>
                <a:gd name="T65" fmla="*/ 183 h 297"/>
                <a:gd name="T66" fmla="*/ 2 w 339"/>
                <a:gd name="T67" fmla="*/ 212 h 297"/>
                <a:gd name="T68" fmla="*/ 0 w 339"/>
                <a:gd name="T69" fmla="*/ 244 h 297"/>
                <a:gd name="T70" fmla="*/ 3 w 339"/>
                <a:gd name="T71" fmla="*/ 275 h 297"/>
                <a:gd name="T72" fmla="*/ 7 w 339"/>
                <a:gd name="T73" fmla="*/ 292 h 297"/>
                <a:gd name="T74" fmla="*/ 11 w 339"/>
                <a:gd name="T75" fmla="*/ 295 h 297"/>
                <a:gd name="T76" fmla="*/ 16 w 339"/>
                <a:gd name="T77" fmla="*/ 297 h 297"/>
                <a:gd name="T78" fmla="*/ 21 w 339"/>
                <a:gd name="T79" fmla="*/ 293 h 297"/>
                <a:gd name="T80" fmla="*/ 21 w 339"/>
                <a:gd name="T81" fmla="*/ 28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9" h="297">
                  <a:moveTo>
                    <a:pt x="21" y="287"/>
                  </a:moveTo>
                  <a:lnTo>
                    <a:pt x="21" y="287"/>
                  </a:lnTo>
                  <a:lnTo>
                    <a:pt x="17" y="271"/>
                  </a:lnTo>
                  <a:lnTo>
                    <a:pt x="16" y="258"/>
                  </a:lnTo>
                  <a:lnTo>
                    <a:pt x="15" y="242"/>
                  </a:lnTo>
                  <a:lnTo>
                    <a:pt x="16" y="227"/>
                  </a:lnTo>
                  <a:lnTo>
                    <a:pt x="17" y="213"/>
                  </a:lnTo>
                  <a:lnTo>
                    <a:pt x="21" y="200"/>
                  </a:lnTo>
                  <a:lnTo>
                    <a:pt x="25" y="186"/>
                  </a:lnTo>
                  <a:lnTo>
                    <a:pt x="30" y="173"/>
                  </a:lnTo>
                  <a:lnTo>
                    <a:pt x="36" y="160"/>
                  </a:lnTo>
                  <a:lnTo>
                    <a:pt x="44" y="148"/>
                  </a:lnTo>
                  <a:lnTo>
                    <a:pt x="53" y="135"/>
                  </a:lnTo>
                  <a:lnTo>
                    <a:pt x="61" y="124"/>
                  </a:lnTo>
                  <a:lnTo>
                    <a:pt x="72" y="113"/>
                  </a:lnTo>
                  <a:lnTo>
                    <a:pt x="82" y="101"/>
                  </a:lnTo>
                  <a:lnTo>
                    <a:pt x="93" y="91"/>
                  </a:lnTo>
                  <a:lnTo>
                    <a:pt x="104" y="82"/>
                  </a:lnTo>
                  <a:lnTo>
                    <a:pt x="117" y="72"/>
                  </a:lnTo>
                  <a:lnTo>
                    <a:pt x="130" y="65"/>
                  </a:lnTo>
                  <a:lnTo>
                    <a:pt x="157" y="48"/>
                  </a:lnTo>
                  <a:lnTo>
                    <a:pt x="185" y="36"/>
                  </a:lnTo>
                  <a:lnTo>
                    <a:pt x="214" y="26"/>
                  </a:lnTo>
                  <a:lnTo>
                    <a:pt x="229" y="22"/>
                  </a:lnTo>
                  <a:lnTo>
                    <a:pt x="243" y="19"/>
                  </a:lnTo>
                  <a:lnTo>
                    <a:pt x="258" y="17"/>
                  </a:lnTo>
                  <a:lnTo>
                    <a:pt x="273" y="16"/>
                  </a:lnTo>
                  <a:lnTo>
                    <a:pt x="287" y="16"/>
                  </a:lnTo>
                  <a:lnTo>
                    <a:pt x="301" y="16"/>
                  </a:lnTo>
                  <a:lnTo>
                    <a:pt x="315" y="17"/>
                  </a:lnTo>
                  <a:lnTo>
                    <a:pt x="329" y="19"/>
                  </a:lnTo>
                  <a:lnTo>
                    <a:pt x="329" y="19"/>
                  </a:lnTo>
                  <a:lnTo>
                    <a:pt x="332" y="19"/>
                  </a:lnTo>
                  <a:lnTo>
                    <a:pt x="335" y="18"/>
                  </a:lnTo>
                  <a:lnTo>
                    <a:pt x="336" y="16"/>
                  </a:lnTo>
                  <a:lnTo>
                    <a:pt x="337" y="13"/>
                  </a:lnTo>
                  <a:lnTo>
                    <a:pt x="339" y="10"/>
                  </a:lnTo>
                  <a:lnTo>
                    <a:pt x="337" y="8"/>
                  </a:lnTo>
                  <a:lnTo>
                    <a:pt x="336" y="5"/>
                  </a:lnTo>
                  <a:lnTo>
                    <a:pt x="332" y="4"/>
                  </a:lnTo>
                  <a:lnTo>
                    <a:pt x="332" y="4"/>
                  </a:lnTo>
                  <a:lnTo>
                    <a:pt x="319" y="2"/>
                  </a:lnTo>
                  <a:lnTo>
                    <a:pt x="303" y="0"/>
                  </a:lnTo>
                  <a:lnTo>
                    <a:pt x="288" y="0"/>
                  </a:lnTo>
                  <a:lnTo>
                    <a:pt x="272" y="0"/>
                  </a:lnTo>
                  <a:lnTo>
                    <a:pt x="257" y="3"/>
                  </a:lnTo>
                  <a:lnTo>
                    <a:pt x="242" y="4"/>
                  </a:lnTo>
                  <a:lnTo>
                    <a:pt x="225" y="8"/>
                  </a:lnTo>
                  <a:lnTo>
                    <a:pt x="210" y="12"/>
                  </a:lnTo>
                  <a:lnTo>
                    <a:pt x="195" y="17"/>
                  </a:lnTo>
                  <a:lnTo>
                    <a:pt x="179" y="22"/>
                  </a:lnTo>
                  <a:lnTo>
                    <a:pt x="164" y="29"/>
                  </a:lnTo>
                  <a:lnTo>
                    <a:pt x="150" y="36"/>
                  </a:lnTo>
                  <a:lnTo>
                    <a:pt x="135" y="43"/>
                  </a:lnTo>
                  <a:lnTo>
                    <a:pt x="121" y="52"/>
                  </a:lnTo>
                  <a:lnTo>
                    <a:pt x="107" y="61"/>
                  </a:lnTo>
                  <a:lnTo>
                    <a:pt x="94" y="71"/>
                  </a:lnTo>
                  <a:lnTo>
                    <a:pt x="82" y="81"/>
                  </a:lnTo>
                  <a:lnTo>
                    <a:pt x="70" y="92"/>
                  </a:lnTo>
                  <a:lnTo>
                    <a:pt x="59" y="104"/>
                  </a:lnTo>
                  <a:lnTo>
                    <a:pt x="49" y="116"/>
                  </a:lnTo>
                  <a:lnTo>
                    <a:pt x="39" y="129"/>
                  </a:lnTo>
                  <a:lnTo>
                    <a:pt x="30" y="142"/>
                  </a:lnTo>
                  <a:lnTo>
                    <a:pt x="22" y="155"/>
                  </a:lnTo>
                  <a:lnTo>
                    <a:pt x="16" y="169"/>
                  </a:lnTo>
                  <a:lnTo>
                    <a:pt x="10" y="183"/>
                  </a:lnTo>
                  <a:lnTo>
                    <a:pt x="6" y="197"/>
                  </a:lnTo>
                  <a:lnTo>
                    <a:pt x="2" y="212"/>
                  </a:lnTo>
                  <a:lnTo>
                    <a:pt x="1" y="227"/>
                  </a:lnTo>
                  <a:lnTo>
                    <a:pt x="0" y="244"/>
                  </a:lnTo>
                  <a:lnTo>
                    <a:pt x="1" y="259"/>
                  </a:lnTo>
                  <a:lnTo>
                    <a:pt x="3" y="275"/>
                  </a:lnTo>
                  <a:lnTo>
                    <a:pt x="7" y="292"/>
                  </a:lnTo>
                  <a:lnTo>
                    <a:pt x="7" y="292"/>
                  </a:lnTo>
                  <a:lnTo>
                    <a:pt x="9" y="294"/>
                  </a:lnTo>
                  <a:lnTo>
                    <a:pt x="11" y="295"/>
                  </a:lnTo>
                  <a:lnTo>
                    <a:pt x="14" y="297"/>
                  </a:lnTo>
                  <a:lnTo>
                    <a:pt x="16" y="297"/>
                  </a:lnTo>
                  <a:lnTo>
                    <a:pt x="19" y="295"/>
                  </a:lnTo>
                  <a:lnTo>
                    <a:pt x="21" y="293"/>
                  </a:lnTo>
                  <a:lnTo>
                    <a:pt x="21" y="290"/>
                  </a:lnTo>
                  <a:lnTo>
                    <a:pt x="21" y="287"/>
                  </a:lnTo>
                  <a:lnTo>
                    <a:pt x="21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9" name="Freeform 178">
              <a:extLst>
                <a:ext uri="{FF2B5EF4-FFF2-40B4-BE49-F238E27FC236}">
                  <a16:creationId xmlns:a16="http://schemas.microsoft.com/office/drawing/2014/main" id="{1306C0ED-CC09-6181-B471-020A62BF6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2" y="124"/>
              <a:ext cx="519" cy="231"/>
            </a:xfrm>
            <a:custGeom>
              <a:avLst/>
              <a:gdLst>
                <a:gd name="T0" fmla="*/ 1559 w 1559"/>
                <a:gd name="T1" fmla="*/ 157 h 692"/>
                <a:gd name="T2" fmla="*/ 1543 w 1559"/>
                <a:gd name="T3" fmla="*/ 127 h 692"/>
                <a:gd name="T4" fmla="*/ 1522 w 1559"/>
                <a:gd name="T5" fmla="*/ 102 h 692"/>
                <a:gd name="T6" fmla="*/ 1496 w 1559"/>
                <a:gd name="T7" fmla="*/ 81 h 692"/>
                <a:gd name="T8" fmla="*/ 1467 w 1559"/>
                <a:gd name="T9" fmla="*/ 64 h 692"/>
                <a:gd name="T10" fmla="*/ 1436 w 1559"/>
                <a:gd name="T11" fmla="*/ 50 h 692"/>
                <a:gd name="T12" fmla="*/ 1370 w 1559"/>
                <a:gd name="T13" fmla="*/ 30 h 692"/>
                <a:gd name="T14" fmla="*/ 1339 w 1559"/>
                <a:gd name="T15" fmla="*/ 24 h 692"/>
                <a:gd name="T16" fmla="*/ 1258 w 1559"/>
                <a:gd name="T17" fmla="*/ 11 h 692"/>
                <a:gd name="T18" fmla="*/ 1177 w 1559"/>
                <a:gd name="T19" fmla="*/ 2 h 692"/>
                <a:gd name="T20" fmla="*/ 1096 w 1559"/>
                <a:gd name="T21" fmla="*/ 0 h 692"/>
                <a:gd name="T22" fmla="*/ 1015 w 1559"/>
                <a:gd name="T23" fmla="*/ 1 h 692"/>
                <a:gd name="T24" fmla="*/ 971 w 1559"/>
                <a:gd name="T25" fmla="*/ 4 h 692"/>
                <a:gd name="T26" fmla="*/ 885 w 1559"/>
                <a:gd name="T27" fmla="*/ 18 h 692"/>
                <a:gd name="T28" fmla="*/ 803 w 1559"/>
                <a:gd name="T29" fmla="*/ 39 h 692"/>
                <a:gd name="T30" fmla="*/ 722 w 1559"/>
                <a:gd name="T31" fmla="*/ 67 h 692"/>
                <a:gd name="T32" fmla="*/ 646 w 1559"/>
                <a:gd name="T33" fmla="*/ 102 h 692"/>
                <a:gd name="T34" fmla="*/ 570 w 1559"/>
                <a:gd name="T35" fmla="*/ 144 h 692"/>
                <a:gd name="T36" fmla="*/ 498 w 1559"/>
                <a:gd name="T37" fmla="*/ 191 h 692"/>
                <a:gd name="T38" fmla="*/ 430 w 1559"/>
                <a:gd name="T39" fmla="*/ 243 h 692"/>
                <a:gd name="T40" fmla="*/ 396 w 1559"/>
                <a:gd name="T41" fmla="*/ 271 h 692"/>
                <a:gd name="T42" fmla="*/ 291 w 1559"/>
                <a:gd name="T43" fmla="*/ 367 h 692"/>
                <a:gd name="T44" fmla="*/ 192 w 1559"/>
                <a:gd name="T45" fmla="*/ 469 h 692"/>
                <a:gd name="T46" fmla="*/ 96 w 1559"/>
                <a:gd name="T47" fmla="*/ 573 h 692"/>
                <a:gd name="T48" fmla="*/ 3 w 1559"/>
                <a:gd name="T49" fmla="*/ 679 h 692"/>
                <a:gd name="T50" fmla="*/ 0 w 1559"/>
                <a:gd name="T51" fmla="*/ 686 h 692"/>
                <a:gd name="T52" fmla="*/ 3 w 1559"/>
                <a:gd name="T53" fmla="*/ 691 h 692"/>
                <a:gd name="T54" fmla="*/ 8 w 1559"/>
                <a:gd name="T55" fmla="*/ 692 h 692"/>
                <a:gd name="T56" fmla="*/ 13 w 1559"/>
                <a:gd name="T57" fmla="*/ 691 h 692"/>
                <a:gd name="T58" fmla="*/ 135 w 1559"/>
                <a:gd name="T59" fmla="*/ 553 h 692"/>
                <a:gd name="T60" fmla="*/ 260 w 1559"/>
                <a:gd name="T61" fmla="*/ 418 h 692"/>
                <a:gd name="T62" fmla="*/ 325 w 1559"/>
                <a:gd name="T63" fmla="*/ 354 h 692"/>
                <a:gd name="T64" fmla="*/ 393 w 1559"/>
                <a:gd name="T65" fmla="*/ 294 h 692"/>
                <a:gd name="T66" fmla="*/ 464 w 1559"/>
                <a:gd name="T67" fmla="*/ 234 h 692"/>
                <a:gd name="T68" fmla="*/ 538 w 1559"/>
                <a:gd name="T69" fmla="*/ 181 h 692"/>
                <a:gd name="T70" fmla="*/ 575 w 1559"/>
                <a:gd name="T71" fmla="*/ 157 h 692"/>
                <a:gd name="T72" fmla="*/ 652 w 1559"/>
                <a:gd name="T73" fmla="*/ 115 h 692"/>
                <a:gd name="T74" fmla="*/ 731 w 1559"/>
                <a:gd name="T75" fmla="*/ 78 h 692"/>
                <a:gd name="T76" fmla="*/ 814 w 1559"/>
                <a:gd name="T77" fmla="*/ 50 h 692"/>
                <a:gd name="T78" fmla="*/ 857 w 1559"/>
                <a:gd name="T79" fmla="*/ 39 h 692"/>
                <a:gd name="T80" fmla="*/ 947 w 1559"/>
                <a:gd name="T81" fmla="*/ 23 h 692"/>
                <a:gd name="T82" fmla="*/ 1036 w 1559"/>
                <a:gd name="T83" fmla="*/ 16 h 692"/>
                <a:gd name="T84" fmla="*/ 1127 w 1559"/>
                <a:gd name="T85" fmla="*/ 18 h 692"/>
                <a:gd name="T86" fmla="*/ 1218 w 1559"/>
                <a:gd name="T87" fmla="*/ 24 h 692"/>
                <a:gd name="T88" fmla="*/ 1261 w 1559"/>
                <a:gd name="T89" fmla="*/ 28 h 692"/>
                <a:gd name="T90" fmla="*/ 1331 w 1559"/>
                <a:gd name="T91" fmla="*/ 36 h 692"/>
                <a:gd name="T92" fmla="*/ 1379 w 1559"/>
                <a:gd name="T93" fmla="*/ 45 h 692"/>
                <a:gd name="T94" fmla="*/ 1426 w 1559"/>
                <a:gd name="T95" fmla="*/ 60 h 692"/>
                <a:gd name="T96" fmla="*/ 1469 w 1559"/>
                <a:gd name="T97" fmla="*/ 79 h 692"/>
                <a:gd name="T98" fmla="*/ 1506 w 1559"/>
                <a:gd name="T99" fmla="*/ 107 h 692"/>
                <a:gd name="T100" fmla="*/ 1522 w 1559"/>
                <a:gd name="T101" fmla="*/ 122 h 692"/>
                <a:gd name="T102" fmla="*/ 1534 w 1559"/>
                <a:gd name="T103" fmla="*/ 141 h 692"/>
                <a:gd name="T104" fmla="*/ 1544 w 1559"/>
                <a:gd name="T105" fmla="*/ 162 h 692"/>
                <a:gd name="T106" fmla="*/ 1547 w 1559"/>
                <a:gd name="T107" fmla="*/ 165 h 692"/>
                <a:gd name="T108" fmla="*/ 1552 w 1559"/>
                <a:gd name="T109" fmla="*/ 168 h 692"/>
                <a:gd name="T110" fmla="*/ 1557 w 1559"/>
                <a:gd name="T111" fmla="*/ 166 h 692"/>
                <a:gd name="T112" fmla="*/ 1559 w 1559"/>
                <a:gd name="T113" fmla="*/ 161 h 692"/>
                <a:gd name="T114" fmla="*/ 1559 w 1559"/>
                <a:gd name="T115" fmla="*/ 157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9" h="692">
                  <a:moveTo>
                    <a:pt x="1559" y="157"/>
                  </a:moveTo>
                  <a:lnTo>
                    <a:pt x="1559" y="157"/>
                  </a:lnTo>
                  <a:lnTo>
                    <a:pt x="1552" y="142"/>
                  </a:lnTo>
                  <a:lnTo>
                    <a:pt x="1543" y="127"/>
                  </a:lnTo>
                  <a:lnTo>
                    <a:pt x="1533" y="115"/>
                  </a:lnTo>
                  <a:lnTo>
                    <a:pt x="1522" y="102"/>
                  </a:lnTo>
                  <a:lnTo>
                    <a:pt x="1509" y="91"/>
                  </a:lnTo>
                  <a:lnTo>
                    <a:pt x="1496" y="81"/>
                  </a:lnTo>
                  <a:lnTo>
                    <a:pt x="1482" y="72"/>
                  </a:lnTo>
                  <a:lnTo>
                    <a:pt x="1467" y="64"/>
                  </a:lnTo>
                  <a:lnTo>
                    <a:pt x="1452" y="57"/>
                  </a:lnTo>
                  <a:lnTo>
                    <a:pt x="1436" y="50"/>
                  </a:lnTo>
                  <a:lnTo>
                    <a:pt x="1404" y="39"/>
                  </a:lnTo>
                  <a:lnTo>
                    <a:pt x="1370" y="30"/>
                  </a:lnTo>
                  <a:lnTo>
                    <a:pt x="1339" y="24"/>
                  </a:lnTo>
                  <a:lnTo>
                    <a:pt x="1339" y="24"/>
                  </a:lnTo>
                  <a:lnTo>
                    <a:pt x="1298" y="16"/>
                  </a:lnTo>
                  <a:lnTo>
                    <a:pt x="1258" y="11"/>
                  </a:lnTo>
                  <a:lnTo>
                    <a:pt x="1218" y="6"/>
                  </a:lnTo>
                  <a:lnTo>
                    <a:pt x="1177" y="2"/>
                  </a:lnTo>
                  <a:lnTo>
                    <a:pt x="1136" y="0"/>
                  </a:lnTo>
                  <a:lnTo>
                    <a:pt x="1096" y="0"/>
                  </a:lnTo>
                  <a:lnTo>
                    <a:pt x="1055" y="0"/>
                  </a:lnTo>
                  <a:lnTo>
                    <a:pt x="1015" y="1"/>
                  </a:lnTo>
                  <a:lnTo>
                    <a:pt x="1015" y="1"/>
                  </a:lnTo>
                  <a:lnTo>
                    <a:pt x="971" y="4"/>
                  </a:lnTo>
                  <a:lnTo>
                    <a:pt x="928" y="10"/>
                  </a:lnTo>
                  <a:lnTo>
                    <a:pt x="885" y="18"/>
                  </a:lnTo>
                  <a:lnTo>
                    <a:pt x="843" y="26"/>
                  </a:lnTo>
                  <a:lnTo>
                    <a:pt x="803" y="39"/>
                  </a:lnTo>
                  <a:lnTo>
                    <a:pt x="763" y="52"/>
                  </a:lnTo>
                  <a:lnTo>
                    <a:pt x="722" y="67"/>
                  </a:lnTo>
                  <a:lnTo>
                    <a:pt x="683" y="84"/>
                  </a:lnTo>
                  <a:lnTo>
                    <a:pt x="646" y="102"/>
                  </a:lnTo>
                  <a:lnTo>
                    <a:pt x="608" y="122"/>
                  </a:lnTo>
                  <a:lnTo>
                    <a:pt x="570" y="144"/>
                  </a:lnTo>
                  <a:lnTo>
                    <a:pt x="535" y="168"/>
                  </a:lnTo>
                  <a:lnTo>
                    <a:pt x="498" y="191"/>
                  </a:lnTo>
                  <a:lnTo>
                    <a:pt x="464" y="217"/>
                  </a:lnTo>
                  <a:lnTo>
                    <a:pt x="430" y="243"/>
                  </a:lnTo>
                  <a:lnTo>
                    <a:pt x="396" y="271"/>
                  </a:lnTo>
                  <a:lnTo>
                    <a:pt x="396" y="271"/>
                  </a:lnTo>
                  <a:lnTo>
                    <a:pt x="343" y="318"/>
                  </a:lnTo>
                  <a:lnTo>
                    <a:pt x="291" y="367"/>
                  </a:lnTo>
                  <a:lnTo>
                    <a:pt x="241" y="417"/>
                  </a:lnTo>
                  <a:lnTo>
                    <a:pt x="192" y="469"/>
                  </a:lnTo>
                  <a:lnTo>
                    <a:pt x="144" y="520"/>
                  </a:lnTo>
                  <a:lnTo>
                    <a:pt x="96" y="573"/>
                  </a:lnTo>
                  <a:lnTo>
                    <a:pt x="3" y="679"/>
                  </a:lnTo>
                  <a:lnTo>
                    <a:pt x="3" y="679"/>
                  </a:lnTo>
                  <a:lnTo>
                    <a:pt x="0" y="682"/>
                  </a:lnTo>
                  <a:lnTo>
                    <a:pt x="0" y="686"/>
                  </a:lnTo>
                  <a:lnTo>
                    <a:pt x="1" y="688"/>
                  </a:lnTo>
                  <a:lnTo>
                    <a:pt x="3" y="691"/>
                  </a:lnTo>
                  <a:lnTo>
                    <a:pt x="5" y="692"/>
                  </a:lnTo>
                  <a:lnTo>
                    <a:pt x="8" y="692"/>
                  </a:lnTo>
                  <a:lnTo>
                    <a:pt x="10" y="692"/>
                  </a:lnTo>
                  <a:lnTo>
                    <a:pt x="13" y="691"/>
                  </a:lnTo>
                  <a:lnTo>
                    <a:pt x="13" y="691"/>
                  </a:lnTo>
                  <a:lnTo>
                    <a:pt x="135" y="553"/>
                  </a:lnTo>
                  <a:lnTo>
                    <a:pt x="197" y="485"/>
                  </a:lnTo>
                  <a:lnTo>
                    <a:pt x="260" y="418"/>
                  </a:lnTo>
                  <a:lnTo>
                    <a:pt x="293" y="387"/>
                  </a:lnTo>
                  <a:lnTo>
                    <a:pt x="325" y="354"/>
                  </a:lnTo>
                  <a:lnTo>
                    <a:pt x="359" y="324"/>
                  </a:lnTo>
                  <a:lnTo>
                    <a:pt x="393" y="294"/>
                  </a:lnTo>
                  <a:lnTo>
                    <a:pt x="429" y="263"/>
                  </a:lnTo>
                  <a:lnTo>
                    <a:pt x="464" y="234"/>
                  </a:lnTo>
                  <a:lnTo>
                    <a:pt x="501" y="208"/>
                  </a:lnTo>
                  <a:lnTo>
                    <a:pt x="538" y="181"/>
                  </a:lnTo>
                  <a:lnTo>
                    <a:pt x="538" y="181"/>
                  </a:lnTo>
                  <a:lnTo>
                    <a:pt x="575" y="157"/>
                  </a:lnTo>
                  <a:lnTo>
                    <a:pt x="613" y="135"/>
                  </a:lnTo>
                  <a:lnTo>
                    <a:pt x="652" y="115"/>
                  </a:lnTo>
                  <a:lnTo>
                    <a:pt x="691" y="96"/>
                  </a:lnTo>
                  <a:lnTo>
                    <a:pt x="731" y="78"/>
                  </a:lnTo>
                  <a:lnTo>
                    <a:pt x="773" y="63"/>
                  </a:lnTo>
                  <a:lnTo>
                    <a:pt x="814" y="50"/>
                  </a:lnTo>
                  <a:lnTo>
                    <a:pt x="857" y="39"/>
                  </a:lnTo>
                  <a:lnTo>
                    <a:pt x="857" y="39"/>
                  </a:lnTo>
                  <a:lnTo>
                    <a:pt x="901" y="29"/>
                  </a:lnTo>
                  <a:lnTo>
                    <a:pt x="947" y="23"/>
                  </a:lnTo>
                  <a:lnTo>
                    <a:pt x="991" y="19"/>
                  </a:lnTo>
                  <a:lnTo>
                    <a:pt x="1036" y="16"/>
                  </a:lnTo>
                  <a:lnTo>
                    <a:pt x="1082" y="16"/>
                  </a:lnTo>
                  <a:lnTo>
                    <a:pt x="1127" y="18"/>
                  </a:lnTo>
                  <a:lnTo>
                    <a:pt x="1172" y="20"/>
                  </a:lnTo>
                  <a:lnTo>
                    <a:pt x="1218" y="24"/>
                  </a:lnTo>
                  <a:lnTo>
                    <a:pt x="1218" y="24"/>
                  </a:lnTo>
                  <a:lnTo>
                    <a:pt x="1261" y="28"/>
                  </a:lnTo>
                  <a:lnTo>
                    <a:pt x="1307" y="33"/>
                  </a:lnTo>
                  <a:lnTo>
                    <a:pt x="1331" y="36"/>
                  </a:lnTo>
                  <a:lnTo>
                    <a:pt x="1355" y="40"/>
                  </a:lnTo>
                  <a:lnTo>
                    <a:pt x="1379" y="45"/>
                  </a:lnTo>
                  <a:lnTo>
                    <a:pt x="1403" y="52"/>
                  </a:lnTo>
                  <a:lnTo>
                    <a:pt x="1426" y="60"/>
                  </a:lnTo>
                  <a:lnTo>
                    <a:pt x="1448" y="69"/>
                  </a:lnTo>
                  <a:lnTo>
                    <a:pt x="1469" y="79"/>
                  </a:lnTo>
                  <a:lnTo>
                    <a:pt x="1489" y="92"/>
                  </a:lnTo>
                  <a:lnTo>
                    <a:pt x="1506" y="107"/>
                  </a:lnTo>
                  <a:lnTo>
                    <a:pt x="1514" y="115"/>
                  </a:lnTo>
                  <a:lnTo>
                    <a:pt x="1522" y="122"/>
                  </a:lnTo>
                  <a:lnTo>
                    <a:pt x="1528" y="132"/>
                  </a:lnTo>
                  <a:lnTo>
                    <a:pt x="1534" y="141"/>
                  </a:lnTo>
                  <a:lnTo>
                    <a:pt x="1539" y="151"/>
                  </a:lnTo>
                  <a:lnTo>
                    <a:pt x="1544" y="162"/>
                  </a:lnTo>
                  <a:lnTo>
                    <a:pt x="1544" y="162"/>
                  </a:lnTo>
                  <a:lnTo>
                    <a:pt x="1547" y="165"/>
                  </a:lnTo>
                  <a:lnTo>
                    <a:pt x="1549" y="166"/>
                  </a:lnTo>
                  <a:lnTo>
                    <a:pt x="1552" y="168"/>
                  </a:lnTo>
                  <a:lnTo>
                    <a:pt x="1554" y="166"/>
                  </a:lnTo>
                  <a:lnTo>
                    <a:pt x="1557" y="166"/>
                  </a:lnTo>
                  <a:lnTo>
                    <a:pt x="1559" y="164"/>
                  </a:lnTo>
                  <a:lnTo>
                    <a:pt x="1559" y="161"/>
                  </a:lnTo>
                  <a:lnTo>
                    <a:pt x="1559" y="157"/>
                  </a:lnTo>
                  <a:lnTo>
                    <a:pt x="1559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0" name="Freeform 179">
              <a:extLst>
                <a:ext uri="{FF2B5EF4-FFF2-40B4-BE49-F238E27FC236}">
                  <a16:creationId xmlns:a16="http://schemas.microsoft.com/office/drawing/2014/main" id="{9B5DB03C-DBFA-3225-AF17-F07BDDAC9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3" y="1109"/>
              <a:ext cx="72" cy="23"/>
            </a:xfrm>
            <a:custGeom>
              <a:avLst/>
              <a:gdLst>
                <a:gd name="T0" fmla="*/ 11 w 216"/>
                <a:gd name="T1" fmla="*/ 67 h 68"/>
                <a:gd name="T2" fmla="*/ 11 w 216"/>
                <a:gd name="T3" fmla="*/ 67 h 68"/>
                <a:gd name="T4" fmla="*/ 35 w 216"/>
                <a:gd name="T5" fmla="*/ 55 h 68"/>
                <a:gd name="T6" fmla="*/ 59 w 216"/>
                <a:gd name="T7" fmla="*/ 47 h 68"/>
                <a:gd name="T8" fmla="*/ 83 w 216"/>
                <a:gd name="T9" fmla="*/ 38 h 68"/>
                <a:gd name="T10" fmla="*/ 108 w 216"/>
                <a:gd name="T11" fmla="*/ 31 h 68"/>
                <a:gd name="T12" fmla="*/ 133 w 216"/>
                <a:gd name="T13" fmla="*/ 26 h 68"/>
                <a:gd name="T14" fmla="*/ 158 w 216"/>
                <a:gd name="T15" fmla="*/ 21 h 68"/>
                <a:gd name="T16" fmla="*/ 210 w 216"/>
                <a:gd name="T17" fmla="*/ 15 h 68"/>
                <a:gd name="T18" fmla="*/ 210 w 216"/>
                <a:gd name="T19" fmla="*/ 15 h 68"/>
                <a:gd name="T20" fmla="*/ 213 w 216"/>
                <a:gd name="T21" fmla="*/ 14 h 68"/>
                <a:gd name="T22" fmla="*/ 215 w 216"/>
                <a:gd name="T23" fmla="*/ 11 h 68"/>
                <a:gd name="T24" fmla="*/ 216 w 216"/>
                <a:gd name="T25" fmla="*/ 9 h 68"/>
                <a:gd name="T26" fmla="*/ 216 w 216"/>
                <a:gd name="T27" fmla="*/ 6 h 68"/>
                <a:gd name="T28" fmla="*/ 216 w 216"/>
                <a:gd name="T29" fmla="*/ 4 h 68"/>
                <a:gd name="T30" fmla="*/ 215 w 216"/>
                <a:gd name="T31" fmla="*/ 1 h 68"/>
                <a:gd name="T32" fmla="*/ 213 w 216"/>
                <a:gd name="T33" fmla="*/ 0 h 68"/>
                <a:gd name="T34" fmla="*/ 210 w 216"/>
                <a:gd name="T35" fmla="*/ 0 h 68"/>
                <a:gd name="T36" fmla="*/ 210 w 216"/>
                <a:gd name="T37" fmla="*/ 0 h 68"/>
                <a:gd name="T38" fmla="*/ 156 w 216"/>
                <a:gd name="T39" fmla="*/ 7 h 68"/>
                <a:gd name="T40" fmla="*/ 129 w 216"/>
                <a:gd name="T41" fmla="*/ 11 h 68"/>
                <a:gd name="T42" fmla="*/ 104 w 216"/>
                <a:gd name="T43" fmla="*/ 18 h 68"/>
                <a:gd name="T44" fmla="*/ 78 w 216"/>
                <a:gd name="T45" fmla="*/ 24 h 68"/>
                <a:gd name="T46" fmla="*/ 53 w 216"/>
                <a:gd name="T47" fmla="*/ 33 h 68"/>
                <a:gd name="T48" fmla="*/ 27 w 216"/>
                <a:gd name="T49" fmla="*/ 42 h 68"/>
                <a:gd name="T50" fmla="*/ 3 w 216"/>
                <a:gd name="T51" fmla="*/ 54 h 68"/>
                <a:gd name="T52" fmla="*/ 3 w 216"/>
                <a:gd name="T53" fmla="*/ 54 h 68"/>
                <a:gd name="T54" fmla="*/ 1 w 216"/>
                <a:gd name="T55" fmla="*/ 55 h 68"/>
                <a:gd name="T56" fmla="*/ 0 w 216"/>
                <a:gd name="T57" fmla="*/ 58 h 68"/>
                <a:gd name="T58" fmla="*/ 0 w 216"/>
                <a:gd name="T59" fmla="*/ 60 h 68"/>
                <a:gd name="T60" fmla="*/ 1 w 216"/>
                <a:gd name="T61" fmla="*/ 63 h 68"/>
                <a:gd name="T62" fmla="*/ 2 w 216"/>
                <a:gd name="T63" fmla="*/ 65 h 68"/>
                <a:gd name="T64" fmla="*/ 5 w 216"/>
                <a:gd name="T65" fmla="*/ 67 h 68"/>
                <a:gd name="T66" fmla="*/ 8 w 216"/>
                <a:gd name="T67" fmla="*/ 68 h 68"/>
                <a:gd name="T68" fmla="*/ 11 w 216"/>
                <a:gd name="T69" fmla="*/ 67 h 68"/>
                <a:gd name="T70" fmla="*/ 11 w 216"/>
                <a:gd name="T71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6" h="68">
                  <a:moveTo>
                    <a:pt x="11" y="67"/>
                  </a:moveTo>
                  <a:lnTo>
                    <a:pt x="11" y="67"/>
                  </a:lnTo>
                  <a:lnTo>
                    <a:pt x="35" y="55"/>
                  </a:lnTo>
                  <a:lnTo>
                    <a:pt x="59" y="47"/>
                  </a:lnTo>
                  <a:lnTo>
                    <a:pt x="83" y="38"/>
                  </a:lnTo>
                  <a:lnTo>
                    <a:pt x="108" y="31"/>
                  </a:lnTo>
                  <a:lnTo>
                    <a:pt x="133" y="26"/>
                  </a:lnTo>
                  <a:lnTo>
                    <a:pt x="158" y="21"/>
                  </a:lnTo>
                  <a:lnTo>
                    <a:pt x="210" y="15"/>
                  </a:lnTo>
                  <a:lnTo>
                    <a:pt x="210" y="15"/>
                  </a:lnTo>
                  <a:lnTo>
                    <a:pt x="213" y="14"/>
                  </a:lnTo>
                  <a:lnTo>
                    <a:pt x="215" y="11"/>
                  </a:lnTo>
                  <a:lnTo>
                    <a:pt x="216" y="9"/>
                  </a:lnTo>
                  <a:lnTo>
                    <a:pt x="216" y="6"/>
                  </a:lnTo>
                  <a:lnTo>
                    <a:pt x="216" y="4"/>
                  </a:lnTo>
                  <a:lnTo>
                    <a:pt x="215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156" y="7"/>
                  </a:lnTo>
                  <a:lnTo>
                    <a:pt x="129" y="11"/>
                  </a:lnTo>
                  <a:lnTo>
                    <a:pt x="104" y="18"/>
                  </a:lnTo>
                  <a:lnTo>
                    <a:pt x="78" y="24"/>
                  </a:lnTo>
                  <a:lnTo>
                    <a:pt x="53" y="33"/>
                  </a:lnTo>
                  <a:lnTo>
                    <a:pt x="27" y="42"/>
                  </a:lnTo>
                  <a:lnTo>
                    <a:pt x="3" y="54"/>
                  </a:lnTo>
                  <a:lnTo>
                    <a:pt x="3" y="54"/>
                  </a:lnTo>
                  <a:lnTo>
                    <a:pt x="1" y="55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5" y="67"/>
                  </a:lnTo>
                  <a:lnTo>
                    <a:pt x="8" y="68"/>
                  </a:lnTo>
                  <a:lnTo>
                    <a:pt x="11" y="67"/>
                  </a:lnTo>
                  <a:lnTo>
                    <a:pt x="11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1" name="Freeform 180">
              <a:extLst>
                <a:ext uri="{FF2B5EF4-FFF2-40B4-BE49-F238E27FC236}">
                  <a16:creationId xmlns:a16="http://schemas.microsoft.com/office/drawing/2014/main" id="{ADC0FA38-4CB5-7EFC-F509-97F45D1E8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133"/>
              <a:ext cx="36" cy="238"/>
            </a:xfrm>
            <a:custGeom>
              <a:avLst/>
              <a:gdLst>
                <a:gd name="T0" fmla="*/ 63 w 107"/>
                <a:gd name="T1" fmla="*/ 11 h 713"/>
                <a:gd name="T2" fmla="*/ 77 w 107"/>
                <a:gd name="T3" fmla="*/ 46 h 713"/>
                <a:gd name="T4" fmla="*/ 84 w 107"/>
                <a:gd name="T5" fmla="*/ 84 h 713"/>
                <a:gd name="T6" fmla="*/ 91 w 107"/>
                <a:gd name="T7" fmla="*/ 160 h 713"/>
                <a:gd name="T8" fmla="*/ 92 w 107"/>
                <a:gd name="T9" fmla="*/ 202 h 713"/>
                <a:gd name="T10" fmla="*/ 89 w 107"/>
                <a:gd name="T11" fmla="*/ 288 h 713"/>
                <a:gd name="T12" fmla="*/ 87 w 107"/>
                <a:gd name="T13" fmla="*/ 330 h 713"/>
                <a:gd name="T14" fmla="*/ 77 w 107"/>
                <a:gd name="T15" fmla="*/ 428 h 713"/>
                <a:gd name="T16" fmla="*/ 67 w 107"/>
                <a:gd name="T17" fmla="*/ 476 h 713"/>
                <a:gd name="T18" fmla="*/ 54 w 107"/>
                <a:gd name="T19" fmla="*/ 523 h 713"/>
                <a:gd name="T20" fmla="*/ 46 w 107"/>
                <a:gd name="T21" fmla="*/ 545 h 713"/>
                <a:gd name="T22" fmla="*/ 17 w 107"/>
                <a:gd name="T23" fmla="*/ 612 h 713"/>
                <a:gd name="T24" fmla="*/ 4 w 107"/>
                <a:gd name="T25" fmla="*/ 659 h 713"/>
                <a:gd name="T26" fmla="*/ 0 w 107"/>
                <a:gd name="T27" fmla="*/ 683 h 713"/>
                <a:gd name="T28" fmla="*/ 1 w 107"/>
                <a:gd name="T29" fmla="*/ 707 h 713"/>
                <a:gd name="T30" fmla="*/ 2 w 107"/>
                <a:gd name="T31" fmla="*/ 709 h 713"/>
                <a:gd name="T32" fmla="*/ 6 w 107"/>
                <a:gd name="T33" fmla="*/ 713 h 713"/>
                <a:gd name="T34" fmla="*/ 12 w 107"/>
                <a:gd name="T35" fmla="*/ 713 h 713"/>
                <a:gd name="T36" fmla="*/ 16 w 107"/>
                <a:gd name="T37" fmla="*/ 709 h 713"/>
                <a:gd name="T38" fmla="*/ 16 w 107"/>
                <a:gd name="T39" fmla="*/ 707 h 713"/>
                <a:gd name="T40" fmla="*/ 16 w 107"/>
                <a:gd name="T41" fmla="*/ 678 h 713"/>
                <a:gd name="T42" fmla="*/ 22 w 107"/>
                <a:gd name="T43" fmla="*/ 649 h 713"/>
                <a:gd name="T44" fmla="*/ 33 w 107"/>
                <a:gd name="T45" fmla="*/ 622 h 713"/>
                <a:gd name="T46" fmla="*/ 44 w 107"/>
                <a:gd name="T47" fmla="*/ 595 h 713"/>
                <a:gd name="T48" fmla="*/ 62 w 107"/>
                <a:gd name="T49" fmla="*/ 549 h 713"/>
                <a:gd name="T50" fmla="*/ 77 w 107"/>
                <a:gd name="T51" fmla="*/ 502 h 713"/>
                <a:gd name="T52" fmla="*/ 87 w 107"/>
                <a:gd name="T53" fmla="*/ 457 h 713"/>
                <a:gd name="T54" fmla="*/ 94 w 107"/>
                <a:gd name="T55" fmla="*/ 410 h 713"/>
                <a:gd name="T56" fmla="*/ 103 w 107"/>
                <a:gd name="T57" fmla="*/ 317 h 713"/>
                <a:gd name="T58" fmla="*/ 106 w 107"/>
                <a:gd name="T59" fmla="*/ 273 h 713"/>
                <a:gd name="T60" fmla="*/ 106 w 107"/>
                <a:gd name="T61" fmla="*/ 184 h 713"/>
                <a:gd name="T62" fmla="*/ 104 w 107"/>
                <a:gd name="T63" fmla="*/ 139 h 713"/>
                <a:gd name="T64" fmla="*/ 97 w 107"/>
                <a:gd name="T65" fmla="*/ 70 h 713"/>
                <a:gd name="T66" fmla="*/ 89 w 107"/>
                <a:gd name="T67" fmla="*/ 36 h 713"/>
                <a:gd name="T68" fmla="*/ 77 w 107"/>
                <a:gd name="T69" fmla="*/ 3 h 713"/>
                <a:gd name="T70" fmla="*/ 74 w 107"/>
                <a:gd name="T71" fmla="*/ 1 h 713"/>
                <a:gd name="T72" fmla="*/ 69 w 107"/>
                <a:gd name="T73" fmla="*/ 0 h 713"/>
                <a:gd name="T74" fmla="*/ 64 w 107"/>
                <a:gd name="T75" fmla="*/ 2 h 713"/>
                <a:gd name="T76" fmla="*/ 63 w 107"/>
                <a:gd name="T77" fmla="*/ 7 h 713"/>
                <a:gd name="T78" fmla="*/ 63 w 107"/>
                <a:gd name="T79" fmla="*/ 11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" h="713">
                  <a:moveTo>
                    <a:pt x="63" y="11"/>
                  </a:moveTo>
                  <a:lnTo>
                    <a:pt x="63" y="11"/>
                  </a:lnTo>
                  <a:lnTo>
                    <a:pt x="70" y="29"/>
                  </a:lnTo>
                  <a:lnTo>
                    <a:pt x="77" y="46"/>
                  </a:lnTo>
                  <a:lnTo>
                    <a:pt x="80" y="65"/>
                  </a:lnTo>
                  <a:lnTo>
                    <a:pt x="84" y="84"/>
                  </a:lnTo>
                  <a:lnTo>
                    <a:pt x="88" y="122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92" y="202"/>
                  </a:lnTo>
                  <a:lnTo>
                    <a:pt x="91" y="245"/>
                  </a:lnTo>
                  <a:lnTo>
                    <a:pt x="89" y="288"/>
                  </a:lnTo>
                  <a:lnTo>
                    <a:pt x="87" y="330"/>
                  </a:lnTo>
                  <a:lnTo>
                    <a:pt x="87" y="330"/>
                  </a:lnTo>
                  <a:lnTo>
                    <a:pt x="83" y="379"/>
                  </a:lnTo>
                  <a:lnTo>
                    <a:pt x="77" y="428"/>
                  </a:lnTo>
                  <a:lnTo>
                    <a:pt x="72" y="452"/>
                  </a:lnTo>
                  <a:lnTo>
                    <a:pt x="67" y="476"/>
                  </a:lnTo>
                  <a:lnTo>
                    <a:pt x="62" y="499"/>
                  </a:lnTo>
                  <a:lnTo>
                    <a:pt x="54" y="523"/>
                  </a:lnTo>
                  <a:lnTo>
                    <a:pt x="54" y="523"/>
                  </a:lnTo>
                  <a:lnTo>
                    <a:pt x="46" y="545"/>
                  </a:lnTo>
                  <a:lnTo>
                    <a:pt x="36" y="567"/>
                  </a:lnTo>
                  <a:lnTo>
                    <a:pt x="17" y="612"/>
                  </a:lnTo>
                  <a:lnTo>
                    <a:pt x="10" y="636"/>
                  </a:lnTo>
                  <a:lnTo>
                    <a:pt x="4" y="659"/>
                  </a:lnTo>
                  <a:lnTo>
                    <a:pt x="1" y="671"/>
                  </a:lnTo>
                  <a:lnTo>
                    <a:pt x="0" y="683"/>
                  </a:lnTo>
                  <a:lnTo>
                    <a:pt x="0" y="694"/>
                  </a:lnTo>
                  <a:lnTo>
                    <a:pt x="1" y="707"/>
                  </a:lnTo>
                  <a:lnTo>
                    <a:pt x="1" y="707"/>
                  </a:lnTo>
                  <a:lnTo>
                    <a:pt x="2" y="709"/>
                  </a:lnTo>
                  <a:lnTo>
                    <a:pt x="4" y="712"/>
                  </a:lnTo>
                  <a:lnTo>
                    <a:pt x="6" y="713"/>
                  </a:lnTo>
                  <a:lnTo>
                    <a:pt x="10" y="713"/>
                  </a:lnTo>
                  <a:lnTo>
                    <a:pt x="12" y="713"/>
                  </a:lnTo>
                  <a:lnTo>
                    <a:pt x="15" y="712"/>
                  </a:lnTo>
                  <a:lnTo>
                    <a:pt x="16" y="709"/>
                  </a:lnTo>
                  <a:lnTo>
                    <a:pt x="16" y="707"/>
                  </a:lnTo>
                  <a:lnTo>
                    <a:pt x="16" y="707"/>
                  </a:lnTo>
                  <a:lnTo>
                    <a:pt x="15" y="692"/>
                  </a:lnTo>
                  <a:lnTo>
                    <a:pt x="16" y="678"/>
                  </a:lnTo>
                  <a:lnTo>
                    <a:pt x="19" y="663"/>
                  </a:lnTo>
                  <a:lnTo>
                    <a:pt x="22" y="649"/>
                  </a:lnTo>
                  <a:lnTo>
                    <a:pt x="26" y="635"/>
                  </a:lnTo>
                  <a:lnTo>
                    <a:pt x="33" y="622"/>
                  </a:lnTo>
                  <a:lnTo>
                    <a:pt x="44" y="595"/>
                  </a:lnTo>
                  <a:lnTo>
                    <a:pt x="44" y="595"/>
                  </a:lnTo>
                  <a:lnTo>
                    <a:pt x="53" y="572"/>
                  </a:lnTo>
                  <a:lnTo>
                    <a:pt x="62" y="549"/>
                  </a:lnTo>
                  <a:lnTo>
                    <a:pt x="77" y="502"/>
                  </a:lnTo>
                  <a:lnTo>
                    <a:pt x="77" y="502"/>
                  </a:lnTo>
                  <a:lnTo>
                    <a:pt x="82" y="480"/>
                  </a:lnTo>
                  <a:lnTo>
                    <a:pt x="87" y="457"/>
                  </a:lnTo>
                  <a:lnTo>
                    <a:pt x="91" y="433"/>
                  </a:lnTo>
                  <a:lnTo>
                    <a:pt x="94" y="410"/>
                  </a:lnTo>
                  <a:lnTo>
                    <a:pt x="99" y="364"/>
                  </a:lnTo>
                  <a:lnTo>
                    <a:pt x="103" y="317"/>
                  </a:lnTo>
                  <a:lnTo>
                    <a:pt x="103" y="317"/>
                  </a:lnTo>
                  <a:lnTo>
                    <a:pt x="106" y="273"/>
                  </a:lnTo>
                  <a:lnTo>
                    <a:pt x="107" y="229"/>
                  </a:lnTo>
                  <a:lnTo>
                    <a:pt x="106" y="184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101" y="105"/>
                  </a:lnTo>
                  <a:lnTo>
                    <a:pt x="97" y="70"/>
                  </a:lnTo>
                  <a:lnTo>
                    <a:pt x="93" y="52"/>
                  </a:lnTo>
                  <a:lnTo>
                    <a:pt x="89" y="36"/>
                  </a:lnTo>
                  <a:lnTo>
                    <a:pt x="83" y="18"/>
                  </a:lnTo>
                  <a:lnTo>
                    <a:pt x="77" y="3"/>
                  </a:lnTo>
                  <a:lnTo>
                    <a:pt x="77" y="3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2"/>
                  </a:lnTo>
                  <a:lnTo>
                    <a:pt x="63" y="5"/>
                  </a:lnTo>
                  <a:lnTo>
                    <a:pt x="63" y="7"/>
                  </a:lnTo>
                  <a:lnTo>
                    <a:pt x="63" y="11"/>
                  </a:lnTo>
                  <a:lnTo>
                    <a:pt x="6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2" name="Freeform 181">
              <a:extLst>
                <a:ext uri="{FF2B5EF4-FFF2-40B4-BE49-F238E27FC236}">
                  <a16:creationId xmlns:a16="http://schemas.microsoft.com/office/drawing/2014/main" id="{B45536E6-A5B2-32D6-3A69-DF3A0589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" y="1095"/>
              <a:ext cx="31" cy="89"/>
            </a:xfrm>
            <a:custGeom>
              <a:avLst/>
              <a:gdLst>
                <a:gd name="T0" fmla="*/ 81 w 93"/>
                <a:gd name="T1" fmla="*/ 3 h 267"/>
                <a:gd name="T2" fmla="*/ 81 w 93"/>
                <a:gd name="T3" fmla="*/ 3 h 267"/>
                <a:gd name="T4" fmla="*/ 57 w 93"/>
                <a:gd name="T5" fmla="*/ 33 h 267"/>
                <a:gd name="T6" fmla="*/ 45 w 93"/>
                <a:gd name="T7" fmla="*/ 48 h 267"/>
                <a:gd name="T8" fmla="*/ 34 w 93"/>
                <a:gd name="T9" fmla="*/ 63 h 267"/>
                <a:gd name="T10" fmla="*/ 23 w 93"/>
                <a:gd name="T11" fmla="*/ 79 h 267"/>
                <a:gd name="T12" fmla="*/ 14 w 93"/>
                <a:gd name="T13" fmla="*/ 96 h 267"/>
                <a:gd name="T14" fmla="*/ 8 w 93"/>
                <a:gd name="T15" fmla="*/ 114 h 267"/>
                <a:gd name="T16" fmla="*/ 3 w 93"/>
                <a:gd name="T17" fmla="*/ 132 h 267"/>
                <a:gd name="T18" fmla="*/ 3 w 93"/>
                <a:gd name="T19" fmla="*/ 132 h 267"/>
                <a:gd name="T20" fmla="*/ 1 w 93"/>
                <a:gd name="T21" fmla="*/ 140 h 267"/>
                <a:gd name="T22" fmla="*/ 0 w 93"/>
                <a:gd name="T23" fmla="*/ 149 h 267"/>
                <a:gd name="T24" fmla="*/ 1 w 93"/>
                <a:gd name="T25" fmla="*/ 166 h 267"/>
                <a:gd name="T26" fmla="*/ 5 w 93"/>
                <a:gd name="T27" fmla="*/ 183 h 267"/>
                <a:gd name="T28" fmla="*/ 10 w 93"/>
                <a:gd name="T29" fmla="*/ 200 h 267"/>
                <a:gd name="T30" fmla="*/ 17 w 93"/>
                <a:gd name="T31" fmla="*/ 217 h 267"/>
                <a:gd name="T32" fmla="*/ 24 w 93"/>
                <a:gd name="T33" fmla="*/ 233 h 267"/>
                <a:gd name="T34" fmla="*/ 40 w 93"/>
                <a:gd name="T35" fmla="*/ 264 h 267"/>
                <a:gd name="T36" fmla="*/ 40 w 93"/>
                <a:gd name="T37" fmla="*/ 264 h 267"/>
                <a:gd name="T38" fmla="*/ 43 w 93"/>
                <a:gd name="T39" fmla="*/ 266 h 267"/>
                <a:gd name="T40" fmla="*/ 45 w 93"/>
                <a:gd name="T41" fmla="*/ 267 h 267"/>
                <a:gd name="T42" fmla="*/ 48 w 93"/>
                <a:gd name="T43" fmla="*/ 267 h 267"/>
                <a:gd name="T44" fmla="*/ 51 w 93"/>
                <a:gd name="T45" fmla="*/ 266 h 267"/>
                <a:gd name="T46" fmla="*/ 52 w 93"/>
                <a:gd name="T47" fmla="*/ 264 h 267"/>
                <a:gd name="T48" fmla="*/ 54 w 93"/>
                <a:gd name="T49" fmla="*/ 261 h 267"/>
                <a:gd name="T50" fmla="*/ 54 w 93"/>
                <a:gd name="T51" fmla="*/ 258 h 267"/>
                <a:gd name="T52" fmla="*/ 53 w 93"/>
                <a:gd name="T53" fmla="*/ 256 h 267"/>
                <a:gd name="T54" fmla="*/ 53 w 93"/>
                <a:gd name="T55" fmla="*/ 256 h 267"/>
                <a:gd name="T56" fmla="*/ 39 w 93"/>
                <a:gd name="T57" fmla="*/ 227 h 267"/>
                <a:gd name="T58" fmla="*/ 32 w 93"/>
                <a:gd name="T59" fmla="*/ 213 h 267"/>
                <a:gd name="T60" fmla="*/ 25 w 93"/>
                <a:gd name="T61" fmla="*/ 198 h 267"/>
                <a:gd name="T62" fmla="*/ 20 w 93"/>
                <a:gd name="T63" fmla="*/ 183 h 267"/>
                <a:gd name="T64" fmla="*/ 18 w 93"/>
                <a:gd name="T65" fmla="*/ 168 h 267"/>
                <a:gd name="T66" fmla="*/ 17 w 93"/>
                <a:gd name="T67" fmla="*/ 151 h 267"/>
                <a:gd name="T68" fmla="*/ 17 w 93"/>
                <a:gd name="T69" fmla="*/ 136 h 267"/>
                <a:gd name="T70" fmla="*/ 17 w 93"/>
                <a:gd name="T71" fmla="*/ 136 h 267"/>
                <a:gd name="T72" fmla="*/ 22 w 93"/>
                <a:gd name="T73" fmla="*/ 119 h 267"/>
                <a:gd name="T74" fmla="*/ 28 w 93"/>
                <a:gd name="T75" fmla="*/ 102 h 267"/>
                <a:gd name="T76" fmla="*/ 37 w 93"/>
                <a:gd name="T77" fmla="*/ 86 h 267"/>
                <a:gd name="T78" fmla="*/ 47 w 93"/>
                <a:gd name="T79" fmla="*/ 71 h 267"/>
                <a:gd name="T80" fmla="*/ 58 w 93"/>
                <a:gd name="T81" fmla="*/ 56 h 267"/>
                <a:gd name="T82" fmla="*/ 69 w 93"/>
                <a:gd name="T83" fmla="*/ 40 h 267"/>
                <a:gd name="T84" fmla="*/ 92 w 93"/>
                <a:gd name="T85" fmla="*/ 14 h 267"/>
                <a:gd name="T86" fmla="*/ 92 w 93"/>
                <a:gd name="T87" fmla="*/ 14 h 267"/>
                <a:gd name="T88" fmla="*/ 93 w 93"/>
                <a:gd name="T89" fmla="*/ 11 h 267"/>
                <a:gd name="T90" fmla="*/ 93 w 93"/>
                <a:gd name="T91" fmla="*/ 8 h 267"/>
                <a:gd name="T92" fmla="*/ 92 w 93"/>
                <a:gd name="T93" fmla="*/ 5 h 267"/>
                <a:gd name="T94" fmla="*/ 91 w 93"/>
                <a:gd name="T95" fmla="*/ 3 h 267"/>
                <a:gd name="T96" fmla="*/ 88 w 93"/>
                <a:gd name="T97" fmla="*/ 1 h 267"/>
                <a:gd name="T98" fmla="*/ 86 w 93"/>
                <a:gd name="T99" fmla="*/ 0 h 267"/>
                <a:gd name="T100" fmla="*/ 83 w 93"/>
                <a:gd name="T101" fmla="*/ 1 h 267"/>
                <a:gd name="T102" fmla="*/ 81 w 93"/>
                <a:gd name="T103" fmla="*/ 3 h 267"/>
                <a:gd name="T104" fmla="*/ 81 w 93"/>
                <a:gd name="T105" fmla="*/ 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3" h="267">
                  <a:moveTo>
                    <a:pt x="81" y="3"/>
                  </a:moveTo>
                  <a:lnTo>
                    <a:pt x="81" y="3"/>
                  </a:lnTo>
                  <a:lnTo>
                    <a:pt x="57" y="33"/>
                  </a:lnTo>
                  <a:lnTo>
                    <a:pt x="45" y="48"/>
                  </a:lnTo>
                  <a:lnTo>
                    <a:pt x="34" y="63"/>
                  </a:lnTo>
                  <a:lnTo>
                    <a:pt x="23" y="79"/>
                  </a:lnTo>
                  <a:lnTo>
                    <a:pt x="14" y="96"/>
                  </a:lnTo>
                  <a:lnTo>
                    <a:pt x="8" y="114"/>
                  </a:lnTo>
                  <a:lnTo>
                    <a:pt x="3" y="132"/>
                  </a:lnTo>
                  <a:lnTo>
                    <a:pt x="3" y="132"/>
                  </a:lnTo>
                  <a:lnTo>
                    <a:pt x="1" y="140"/>
                  </a:lnTo>
                  <a:lnTo>
                    <a:pt x="0" y="149"/>
                  </a:lnTo>
                  <a:lnTo>
                    <a:pt x="1" y="166"/>
                  </a:lnTo>
                  <a:lnTo>
                    <a:pt x="5" y="183"/>
                  </a:lnTo>
                  <a:lnTo>
                    <a:pt x="10" y="200"/>
                  </a:lnTo>
                  <a:lnTo>
                    <a:pt x="17" y="217"/>
                  </a:lnTo>
                  <a:lnTo>
                    <a:pt x="24" y="233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43" y="266"/>
                  </a:lnTo>
                  <a:lnTo>
                    <a:pt x="45" y="267"/>
                  </a:lnTo>
                  <a:lnTo>
                    <a:pt x="48" y="267"/>
                  </a:lnTo>
                  <a:lnTo>
                    <a:pt x="51" y="266"/>
                  </a:lnTo>
                  <a:lnTo>
                    <a:pt x="52" y="264"/>
                  </a:lnTo>
                  <a:lnTo>
                    <a:pt x="54" y="261"/>
                  </a:lnTo>
                  <a:lnTo>
                    <a:pt x="54" y="258"/>
                  </a:lnTo>
                  <a:lnTo>
                    <a:pt x="53" y="256"/>
                  </a:lnTo>
                  <a:lnTo>
                    <a:pt x="53" y="256"/>
                  </a:lnTo>
                  <a:lnTo>
                    <a:pt x="39" y="227"/>
                  </a:lnTo>
                  <a:lnTo>
                    <a:pt x="32" y="213"/>
                  </a:lnTo>
                  <a:lnTo>
                    <a:pt x="25" y="198"/>
                  </a:lnTo>
                  <a:lnTo>
                    <a:pt x="20" y="183"/>
                  </a:lnTo>
                  <a:lnTo>
                    <a:pt x="18" y="168"/>
                  </a:lnTo>
                  <a:lnTo>
                    <a:pt x="17" y="151"/>
                  </a:lnTo>
                  <a:lnTo>
                    <a:pt x="17" y="136"/>
                  </a:lnTo>
                  <a:lnTo>
                    <a:pt x="17" y="136"/>
                  </a:lnTo>
                  <a:lnTo>
                    <a:pt x="22" y="119"/>
                  </a:lnTo>
                  <a:lnTo>
                    <a:pt x="28" y="102"/>
                  </a:lnTo>
                  <a:lnTo>
                    <a:pt x="37" y="86"/>
                  </a:lnTo>
                  <a:lnTo>
                    <a:pt x="47" y="71"/>
                  </a:lnTo>
                  <a:lnTo>
                    <a:pt x="58" y="56"/>
                  </a:lnTo>
                  <a:lnTo>
                    <a:pt x="69" y="40"/>
                  </a:lnTo>
                  <a:lnTo>
                    <a:pt x="92" y="14"/>
                  </a:lnTo>
                  <a:lnTo>
                    <a:pt x="92" y="14"/>
                  </a:lnTo>
                  <a:lnTo>
                    <a:pt x="93" y="11"/>
                  </a:lnTo>
                  <a:lnTo>
                    <a:pt x="93" y="8"/>
                  </a:lnTo>
                  <a:lnTo>
                    <a:pt x="92" y="5"/>
                  </a:lnTo>
                  <a:lnTo>
                    <a:pt x="91" y="3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3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3" name="Rectangle 182">
              <a:extLst>
                <a:ext uri="{FF2B5EF4-FFF2-40B4-BE49-F238E27FC236}">
                  <a16:creationId xmlns:a16="http://schemas.microsoft.com/office/drawing/2014/main" id="{F9D7E457-F1BC-E618-4CD1-494709C62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1" y="2867"/>
              <a:ext cx="996" cy="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8300" b="1" i="0" u="none" strike="noStrike" cap="none" normalizeH="0" baseline="0">
                  <a:ln>
                    <a:noFill/>
                  </a:ln>
                  <a:solidFill>
                    <a:srgbClr val="C1272D"/>
                  </a:solidFill>
                  <a:effectLst/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7</a:t>
              </a:r>
              <a:endPara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Freeform 183">
              <a:extLst>
                <a:ext uri="{FF2B5EF4-FFF2-40B4-BE49-F238E27FC236}">
                  <a16:creationId xmlns:a16="http://schemas.microsoft.com/office/drawing/2014/main" id="{AA9EC97C-43A7-84AB-9B17-AD90491D8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1309"/>
              <a:ext cx="67" cy="50"/>
            </a:xfrm>
            <a:custGeom>
              <a:avLst/>
              <a:gdLst>
                <a:gd name="T0" fmla="*/ 1 w 200"/>
                <a:gd name="T1" fmla="*/ 11 h 151"/>
                <a:gd name="T2" fmla="*/ 1 w 200"/>
                <a:gd name="T3" fmla="*/ 11 h 151"/>
                <a:gd name="T4" fmla="*/ 19 w 200"/>
                <a:gd name="T5" fmla="*/ 35 h 151"/>
                <a:gd name="T6" fmla="*/ 39 w 200"/>
                <a:gd name="T7" fmla="*/ 59 h 151"/>
                <a:gd name="T8" fmla="*/ 59 w 200"/>
                <a:gd name="T9" fmla="*/ 83 h 151"/>
                <a:gd name="T10" fmla="*/ 70 w 200"/>
                <a:gd name="T11" fmla="*/ 93 h 151"/>
                <a:gd name="T12" fmla="*/ 82 w 200"/>
                <a:gd name="T13" fmla="*/ 104 h 151"/>
                <a:gd name="T14" fmla="*/ 94 w 200"/>
                <a:gd name="T15" fmla="*/ 113 h 151"/>
                <a:gd name="T16" fmla="*/ 107 w 200"/>
                <a:gd name="T17" fmla="*/ 122 h 151"/>
                <a:gd name="T18" fmla="*/ 119 w 200"/>
                <a:gd name="T19" fmla="*/ 130 h 151"/>
                <a:gd name="T20" fmla="*/ 133 w 200"/>
                <a:gd name="T21" fmla="*/ 137 h 151"/>
                <a:gd name="T22" fmla="*/ 147 w 200"/>
                <a:gd name="T23" fmla="*/ 142 h 151"/>
                <a:gd name="T24" fmla="*/ 162 w 200"/>
                <a:gd name="T25" fmla="*/ 147 h 151"/>
                <a:gd name="T26" fmla="*/ 177 w 200"/>
                <a:gd name="T27" fmla="*/ 150 h 151"/>
                <a:gd name="T28" fmla="*/ 193 w 200"/>
                <a:gd name="T29" fmla="*/ 151 h 151"/>
                <a:gd name="T30" fmla="*/ 193 w 200"/>
                <a:gd name="T31" fmla="*/ 151 h 151"/>
                <a:gd name="T32" fmla="*/ 196 w 200"/>
                <a:gd name="T33" fmla="*/ 150 h 151"/>
                <a:gd name="T34" fmla="*/ 198 w 200"/>
                <a:gd name="T35" fmla="*/ 148 h 151"/>
                <a:gd name="T36" fmla="*/ 200 w 200"/>
                <a:gd name="T37" fmla="*/ 146 h 151"/>
                <a:gd name="T38" fmla="*/ 200 w 200"/>
                <a:gd name="T39" fmla="*/ 143 h 151"/>
                <a:gd name="T40" fmla="*/ 200 w 200"/>
                <a:gd name="T41" fmla="*/ 141 h 151"/>
                <a:gd name="T42" fmla="*/ 198 w 200"/>
                <a:gd name="T43" fmla="*/ 138 h 151"/>
                <a:gd name="T44" fmla="*/ 196 w 200"/>
                <a:gd name="T45" fmla="*/ 136 h 151"/>
                <a:gd name="T46" fmla="*/ 193 w 200"/>
                <a:gd name="T47" fmla="*/ 136 h 151"/>
                <a:gd name="T48" fmla="*/ 193 w 200"/>
                <a:gd name="T49" fmla="*/ 136 h 151"/>
                <a:gd name="T50" fmla="*/ 179 w 200"/>
                <a:gd name="T51" fmla="*/ 135 h 151"/>
                <a:gd name="T52" fmla="*/ 164 w 200"/>
                <a:gd name="T53" fmla="*/ 132 h 151"/>
                <a:gd name="T54" fmla="*/ 151 w 200"/>
                <a:gd name="T55" fmla="*/ 127 h 151"/>
                <a:gd name="T56" fmla="*/ 137 w 200"/>
                <a:gd name="T57" fmla="*/ 122 h 151"/>
                <a:gd name="T58" fmla="*/ 124 w 200"/>
                <a:gd name="T59" fmla="*/ 116 h 151"/>
                <a:gd name="T60" fmla="*/ 113 w 200"/>
                <a:gd name="T61" fmla="*/ 108 h 151"/>
                <a:gd name="T62" fmla="*/ 101 w 200"/>
                <a:gd name="T63" fmla="*/ 99 h 151"/>
                <a:gd name="T64" fmla="*/ 89 w 200"/>
                <a:gd name="T65" fmla="*/ 90 h 151"/>
                <a:gd name="T66" fmla="*/ 68 w 200"/>
                <a:gd name="T67" fmla="*/ 70 h 151"/>
                <a:gd name="T68" fmla="*/ 49 w 200"/>
                <a:gd name="T69" fmla="*/ 49 h 151"/>
                <a:gd name="T70" fmla="*/ 31 w 200"/>
                <a:gd name="T71" fmla="*/ 26 h 151"/>
                <a:gd name="T72" fmla="*/ 15 w 200"/>
                <a:gd name="T73" fmla="*/ 3 h 151"/>
                <a:gd name="T74" fmla="*/ 15 w 200"/>
                <a:gd name="T75" fmla="*/ 3 h 151"/>
                <a:gd name="T76" fmla="*/ 12 w 200"/>
                <a:gd name="T77" fmla="*/ 1 h 151"/>
                <a:gd name="T78" fmla="*/ 10 w 200"/>
                <a:gd name="T79" fmla="*/ 0 h 151"/>
                <a:gd name="T80" fmla="*/ 6 w 200"/>
                <a:gd name="T81" fmla="*/ 0 h 151"/>
                <a:gd name="T82" fmla="*/ 3 w 200"/>
                <a:gd name="T83" fmla="*/ 1 h 151"/>
                <a:gd name="T84" fmla="*/ 2 w 200"/>
                <a:gd name="T85" fmla="*/ 2 h 151"/>
                <a:gd name="T86" fmla="*/ 0 w 200"/>
                <a:gd name="T87" fmla="*/ 5 h 151"/>
                <a:gd name="T88" fmla="*/ 0 w 200"/>
                <a:gd name="T89" fmla="*/ 7 h 151"/>
                <a:gd name="T90" fmla="*/ 1 w 200"/>
                <a:gd name="T91" fmla="*/ 11 h 151"/>
                <a:gd name="T92" fmla="*/ 1 w 200"/>
                <a:gd name="T93" fmla="*/ 1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0" h="151">
                  <a:moveTo>
                    <a:pt x="1" y="11"/>
                  </a:moveTo>
                  <a:lnTo>
                    <a:pt x="1" y="11"/>
                  </a:lnTo>
                  <a:lnTo>
                    <a:pt x="19" y="35"/>
                  </a:lnTo>
                  <a:lnTo>
                    <a:pt x="39" y="59"/>
                  </a:lnTo>
                  <a:lnTo>
                    <a:pt x="59" y="83"/>
                  </a:lnTo>
                  <a:lnTo>
                    <a:pt x="70" y="93"/>
                  </a:lnTo>
                  <a:lnTo>
                    <a:pt x="82" y="104"/>
                  </a:lnTo>
                  <a:lnTo>
                    <a:pt x="94" y="113"/>
                  </a:lnTo>
                  <a:lnTo>
                    <a:pt x="107" y="122"/>
                  </a:lnTo>
                  <a:lnTo>
                    <a:pt x="119" y="130"/>
                  </a:lnTo>
                  <a:lnTo>
                    <a:pt x="133" y="137"/>
                  </a:lnTo>
                  <a:lnTo>
                    <a:pt x="147" y="142"/>
                  </a:lnTo>
                  <a:lnTo>
                    <a:pt x="162" y="147"/>
                  </a:lnTo>
                  <a:lnTo>
                    <a:pt x="177" y="150"/>
                  </a:lnTo>
                  <a:lnTo>
                    <a:pt x="193" y="151"/>
                  </a:lnTo>
                  <a:lnTo>
                    <a:pt x="193" y="151"/>
                  </a:lnTo>
                  <a:lnTo>
                    <a:pt x="196" y="150"/>
                  </a:lnTo>
                  <a:lnTo>
                    <a:pt x="198" y="148"/>
                  </a:lnTo>
                  <a:lnTo>
                    <a:pt x="200" y="146"/>
                  </a:lnTo>
                  <a:lnTo>
                    <a:pt x="200" y="143"/>
                  </a:lnTo>
                  <a:lnTo>
                    <a:pt x="200" y="141"/>
                  </a:lnTo>
                  <a:lnTo>
                    <a:pt x="198" y="138"/>
                  </a:lnTo>
                  <a:lnTo>
                    <a:pt x="196" y="136"/>
                  </a:lnTo>
                  <a:lnTo>
                    <a:pt x="193" y="136"/>
                  </a:lnTo>
                  <a:lnTo>
                    <a:pt x="193" y="136"/>
                  </a:lnTo>
                  <a:lnTo>
                    <a:pt x="179" y="135"/>
                  </a:lnTo>
                  <a:lnTo>
                    <a:pt x="164" y="132"/>
                  </a:lnTo>
                  <a:lnTo>
                    <a:pt x="151" y="127"/>
                  </a:lnTo>
                  <a:lnTo>
                    <a:pt x="137" y="122"/>
                  </a:lnTo>
                  <a:lnTo>
                    <a:pt x="124" y="116"/>
                  </a:lnTo>
                  <a:lnTo>
                    <a:pt x="113" y="108"/>
                  </a:lnTo>
                  <a:lnTo>
                    <a:pt x="101" y="99"/>
                  </a:lnTo>
                  <a:lnTo>
                    <a:pt x="89" y="90"/>
                  </a:lnTo>
                  <a:lnTo>
                    <a:pt x="68" y="70"/>
                  </a:lnTo>
                  <a:lnTo>
                    <a:pt x="49" y="49"/>
                  </a:lnTo>
                  <a:lnTo>
                    <a:pt x="31" y="26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829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E147-2D5D-A59F-0E7A-A2BD42044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74919D70-6773-3925-A9D5-4AFC2A715560}"/>
              </a:ext>
            </a:extLst>
          </p:cNvPr>
          <p:cNvGrpSpPr/>
          <p:nvPr/>
        </p:nvGrpSpPr>
        <p:grpSpPr>
          <a:xfrm>
            <a:off x="10589509" y="5657142"/>
            <a:ext cx="1605197" cy="1200859"/>
            <a:chOff x="10589509" y="5657142"/>
            <a:chExt cx="1605197" cy="1200859"/>
          </a:xfrm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A9F78B21-0FEB-84E3-4691-CF32CFF026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95481" y="6490658"/>
              <a:ext cx="570437" cy="367343"/>
            </a:xfrm>
            <a:custGeom>
              <a:avLst/>
              <a:gdLst>
                <a:gd name="connsiteX0" fmla="*/ 169153 w 570437"/>
                <a:gd name="connsiteY0" fmla="*/ 0 h 367343"/>
                <a:gd name="connsiteX1" fmla="*/ 167965 w 570437"/>
                <a:gd name="connsiteY1" fmla="*/ 0 h 367343"/>
                <a:gd name="connsiteX2" fmla="*/ 166606 w 570437"/>
                <a:gd name="connsiteY2" fmla="*/ 340 h 367343"/>
                <a:gd name="connsiteX3" fmla="*/ 165077 w 570437"/>
                <a:gd name="connsiteY3" fmla="*/ 680 h 367343"/>
                <a:gd name="connsiteX4" fmla="*/ 163379 w 570437"/>
                <a:gd name="connsiteY4" fmla="*/ 1359 h 367343"/>
                <a:gd name="connsiteX5" fmla="*/ 159473 w 570437"/>
                <a:gd name="connsiteY5" fmla="*/ 3567 h 367343"/>
                <a:gd name="connsiteX6" fmla="*/ 155227 w 570437"/>
                <a:gd name="connsiteY6" fmla="*/ 6455 h 367343"/>
                <a:gd name="connsiteX7" fmla="*/ 150811 w 570437"/>
                <a:gd name="connsiteY7" fmla="*/ 10361 h 367343"/>
                <a:gd name="connsiteX8" fmla="*/ 145547 w 570437"/>
                <a:gd name="connsiteY8" fmla="*/ 15287 h 367343"/>
                <a:gd name="connsiteX9" fmla="*/ 140112 w 570437"/>
                <a:gd name="connsiteY9" fmla="*/ 20382 h 367343"/>
                <a:gd name="connsiteX10" fmla="*/ 134508 w 570437"/>
                <a:gd name="connsiteY10" fmla="*/ 26497 h 367343"/>
                <a:gd name="connsiteX11" fmla="*/ 127205 w 570437"/>
                <a:gd name="connsiteY11" fmla="*/ 34650 h 367343"/>
                <a:gd name="connsiteX12" fmla="*/ 119732 w 570437"/>
                <a:gd name="connsiteY12" fmla="*/ 43312 h 367343"/>
                <a:gd name="connsiteX13" fmla="*/ 112259 w 570437"/>
                <a:gd name="connsiteY13" fmla="*/ 52824 h 367343"/>
                <a:gd name="connsiteX14" fmla="*/ 104447 w 570437"/>
                <a:gd name="connsiteY14" fmla="*/ 62505 h 367343"/>
                <a:gd name="connsiteX15" fmla="*/ 88653 w 570437"/>
                <a:gd name="connsiteY15" fmla="*/ 83227 h 367343"/>
                <a:gd name="connsiteX16" fmla="*/ 73368 w 570437"/>
                <a:gd name="connsiteY16" fmla="*/ 104628 h 367343"/>
                <a:gd name="connsiteX17" fmla="*/ 58762 w 570437"/>
                <a:gd name="connsiteY17" fmla="*/ 125350 h 367343"/>
                <a:gd name="connsiteX18" fmla="*/ 46195 w 570437"/>
                <a:gd name="connsiteY18" fmla="*/ 145052 h 367343"/>
                <a:gd name="connsiteX19" fmla="*/ 40420 w 570437"/>
                <a:gd name="connsiteY19" fmla="*/ 154054 h 367343"/>
                <a:gd name="connsiteX20" fmla="*/ 35495 w 570437"/>
                <a:gd name="connsiteY20" fmla="*/ 162547 h 367343"/>
                <a:gd name="connsiteX21" fmla="*/ 31249 w 570437"/>
                <a:gd name="connsiteY21" fmla="*/ 170360 h 367343"/>
                <a:gd name="connsiteX22" fmla="*/ 27853 w 570437"/>
                <a:gd name="connsiteY22" fmla="*/ 177154 h 367343"/>
                <a:gd name="connsiteX23" fmla="*/ 24286 w 570437"/>
                <a:gd name="connsiteY23" fmla="*/ 184967 h 367343"/>
                <a:gd name="connsiteX24" fmla="*/ 20720 w 570437"/>
                <a:gd name="connsiteY24" fmla="*/ 192610 h 367343"/>
                <a:gd name="connsiteX25" fmla="*/ 17493 w 570437"/>
                <a:gd name="connsiteY25" fmla="*/ 200424 h 367343"/>
                <a:gd name="connsiteX26" fmla="*/ 14096 w 570437"/>
                <a:gd name="connsiteY26" fmla="*/ 208237 h 367343"/>
                <a:gd name="connsiteX27" fmla="*/ 11549 w 570437"/>
                <a:gd name="connsiteY27" fmla="*/ 215710 h 367343"/>
                <a:gd name="connsiteX28" fmla="*/ 9001 w 570437"/>
                <a:gd name="connsiteY28" fmla="*/ 223353 h 367343"/>
                <a:gd name="connsiteX29" fmla="*/ 6793 w 570437"/>
                <a:gd name="connsiteY29" fmla="*/ 230827 h 367343"/>
                <a:gd name="connsiteX30" fmla="*/ 4755 w 570437"/>
                <a:gd name="connsiteY30" fmla="*/ 237960 h 367343"/>
                <a:gd name="connsiteX31" fmla="*/ 2547 w 570437"/>
                <a:gd name="connsiteY31" fmla="*/ 247472 h 367343"/>
                <a:gd name="connsiteX32" fmla="*/ 849 w 570437"/>
                <a:gd name="connsiteY32" fmla="*/ 256474 h 367343"/>
                <a:gd name="connsiteX33" fmla="*/ 340 w 570437"/>
                <a:gd name="connsiteY33" fmla="*/ 264627 h 367343"/>
                <a:gd name="connsiteX34" fmla="*/ 0 w 570437"/>
                <a:gd name="connsiteY34" fmla="*/ 271931 h 367343"/>
                <a:gd name="connsiteX35" fmla="*/ 340 w 570437"/>
                <a:gd name="connsiteY35" fmla="*/ 275497 h 367343"/>
                <a:gd name="connsiteX36" fmla="*/ 509 w 570437"/>
                <a:gd name="connsiteY36" fmla="*/ 278725 h 367343"/>
                <a:gd name="connsiteX37" fmla="*/ 1189 w 570437"/>
                <a:gd name="connsiteY37" fmla="*/ 281782 h 367343"/>
                <a:gd name="connsiteX38" fmla="*/ 2208 w 570437"/>
                <a:gd name="connsiteY38" fmla="*/ 284669 h 367343"/>
                <a:gd name="connsiteX39" fmla="*/ 3227 w 570437"/>
                <a:gd name="connsiteY39" fmla="*/ 286877 h 367343"/>
                <a:gd name="connsiteX40" fmla="*/ 4076 w 570437"/>
                <a:gd name="connsiteY40" fmla="*/ 289085 h 367343"/>
                <a:gd name="connsiteX41" fmla="*/ 5774 w 570437"/>
                <a:gd name="connsiteY41" fmla="*/ 291124 h 367343"/>
                <a:gd name="connsiteX42" fmla="*/ 7303 w 570437"/>
                <a:gd name="connsiteY42" fmla="*/ 292652 h 367343"/>
                <a:gd name="connsiteX43" fmla="*/ 14096 w 570437"/>
                <a:gd name="connsiteY43" fmla="*/ 297918 h 367343"/>
                <a:gd name="connsiteX44" fmla="*/ 21229 w 570437"/>
                <a:gd name="connsiteY44" fmla="*/ 303353 h 367343"/>
                <a:gd name="connsiteX45" fmla="*/ 29381 w 570437"/>
                <a:gd name="connsiteY45" fmla="*/ 309637 h 367343"/>
                <a:gd name="connsiteX46" fmla="*/ 38043 w 570437"/>
                <a:gd name="connsiteY46" fmla="*/ 316601 h 367343"/>
                <a:gd name="connsiteX47" fmla="*/ 48232 w 570437"/>
                <a:gd name="connsiteY47" fmla="*/ 325094 h 367343"/>
                <a:gd name="connsiteX48" fmla="*/ 58762 w 570437"/>
                <a:gd name="connsiteY48" fmla="*/ 335455 h 367343"/>
                <a:gd name="connsiteX49" fmla="*/ 65046 w 570437"/>
                <a:gd name="connsiteY49" fmla="*/ 341569 h 367343"/>
                <a:gd name="connsiteX50" fmla="*/ 71160 w 570437"/>
                <a:gd name="connsiteY50" fmla="*/ 348363 h 367343"/>
                <a:gd name="connsiteX51" fmla="*/ 77614 w 570437"/>
                <a:gd name="connsiteY51" fmla="*/ 355497 h 367343"/>
                <a:gd name="connsiteX52" fmla="*/ 84747 w 570437"/>
                <a:gd name="connsiteY52" fmla="*/ 363650 h 367343"/>
                <a:gd name="connsiteX53" fmla="*/ 87794 w 570437"/>
                <a:gd name="connsiteY53" fmla="*/ 367343 h 367343"/>
                <a:gd name="connsiteX54" fmla="*/ 570437 w 570437"/>
                <a:gd name="connsiteY54" fmla="*/ 367343 h 367343"/>
                <a:gd name="connsiteX55" fmla="*/ 567072 w 570437"/>
                <a:gd name="connsiteY55" fmla="*/ 363650 h 367343"/>
                <a:gd name="connsiteX56" fmla="*/ 552806 w 570437"/>
                <a:gd name="connsiteY56" fmla="*/ 348703 h 367343"/>
                <a:gd name="connsiteX57" fmla="*/ 538540 w 570437"/>
                <a:gd name="connsiteY57" fmla="*/ 333926 h 367343"/>
                <a:gd name="connsiteX58" fmla="*/ 523934 w 570437"/>
                <a:gd name="connsiteY58" fmla="*/ 319658 h 367343"/>
                <a:gd name="connsiteX59" fmla="*/ 509328 w 570437"/>
                <a:gd name="connsiteY59" fmla="*/ 306070 h 367343"/>
                <a:gd name="connsiteX60" fmla="*/ 494893 w 570437"/>
                <a:gd name="connsiteY60" fmla="*/ 292482 h 367343"/>
                <a:gd name="connsiteX61" fmla="*/ 479947 w 570437"/>
                <a:gd name="connsiteY61" fmla="*/ 279744 h 367343"/>
                <a:gd name="connsiteX62" fmla="*/ 465342 w 570437"/>
                <a:gd name="connsiteY62" fmla="*/ 267854 h 367343"/>
                <a:gd name="connsiteX63" fmla="*/ 450736 w 570437"/>
                <a:gd name="connsiteY63" fmla="*/ 256474 h 367343"/>
                <a:gd name="connsiteX64" fmla="*/ 440376 w 570437"/>
                <a:gd name="connsiteY64" fmla="*/ 248661 h 367343"/>
                <a:gd name="connsiteX65" fmla="*/ 427809 w 570437"/>
                <a:gd name="connsiteY65" fmla="*/ 237960 h 367343"/>
                <a:gd name="connsiteX66" fmla="*/ 412863 w 570437"/>
                <a:gd name="connsiteY66" fmla="*/ 225392 h 367343"/>
                <a:gd name="connsiteX67" fmla="*/ 396390 w 570437"/>
                <a:gd name="connsiteY67" fmla="*/ 211124 h 367343"/>
                <a:gd name="connsiteX68" fmla="*/ 359876 w 570437"/>
                <a:gd name="connsiteY68" fmla="*/ 178343 h 367343"/>
                <a:gd name="connsiteX69" fmla="*/ 321324 w 570437"/>
                <a:gd name="connsiteY69" fmla="*/ 143524 h 367343"/>
                <a:gd name="connsiteX70" fmla="*/ 284810 w 570437"/>
                <a:gd name="connsiteY70" fmla="*/ 109384 h 367343"/>
                <a:gd name="connsiteX71" fmla="*/ 253051 w 570437"/>
                <a:gd name="connsiteY71" fmla="*/ 79320 h 367343"/>
                <a:gd name="connsiteX72" fmla="*/ 229784 w 570437"/>
                <a:gd name="connsiteY72" fmla="*/ 57070 h 367343"/>
                <a:gd name="connsiteX73" fmla="*/ 222311 w 570437"/>
                <a:gd name="connsiteY73" fmla="*/ 49597 h 367343"/>
                <a:gd name="connsiteX74" fmla="*/ 218405 w 570437"/>
                <a:gd name="connsiteY74" fmla="*/ 45011 h 367343"/>
                <a:gd name="connsiteX75" fmla="*/ 209064 w 570437"/>
                <a:gd name="connsiteY75" fmla="*/ 32442 h 367343"/>
                <a:gd name="connsiteX76" fmla="*/ 203460 w 570437"/>
                <a:gd name="connsiteY76" fmla="*/ 25648 h 367343"/>
                <a:gd name="connsiteX77" fmla="*/ 197685 w 570437"/>
                <a:gd name="connsiteY77" fmla="*/ 18854 h 367343"/>
                <a:gd name="connsiteX78" fmla="*/ 194798 w 570437"/>
                <a:gd name="connsiteY78" fmla="*/ 15626 h 367343"/>
                <a:gd name="connsiteX79" fmla="*/ 191232 w 570437"/>
                <a:gd name="connsiteY79" fmla="*/ 12229 h 367343"/>
                <a:gd name="connsiteX80" fmla="*/ 188005 w 570437"/>
                <a:gd name="connsiteY80" fmla="*/ 9342 h 367343"/>
                <a:gd name="connsiteX81" fmla="*/ 184438 w 570437"/>
                <a:gd name="connsiteY81" fmla="*/ 6794 h 367343"/>
                <a:gd name="connsiteX82" fmla="*/ 180872 w 570437"/>
                <a:gd name="connsiteY82" fmla="*/ 4586 h 367343"/>
                <a:gd name="connsiteX83" fmla="*/ 176966 w 570437"/>
                <a:gd name="connsiteY83" fmla="*/ 2548 h 367343"/>
                <a:gd name="connsiteX84" fmla="*/ 173399 w 570437"/>
                <a:gd name="connsiteY84" fmla="*/ 1359 h 36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70437" h="367343">
                  <a:moveTo>
                    <a:pt x="169153" y="0"/>
                  </a:moveTo>
                  <a:lnTo>
                    <a:pt x="167965" y="0"/>
                  </a:lnTo>
                  <a:lnTo>
                    <a:pt x="166606" y="340"/>
                  </a:lnTo>
                  <a:lnTo>
                    <a:pt x="165077" y="680"/>
                  </a:lnTo>
                  <a:lnTo>
                    <a:pt x="163379" y="1359"/>
                  </a:lnTo>
                  <a:lnTo>
                    <a:pt x="159473" y="3567"/>
                  </a:lnTo>
                  <a:lnTo>
                    <a:pt x="155227" y="6455"/>
                  </a:lnTo>
                  <a:lnTo>
                    <a:pt x="150811" y="10361"/>
                  </a:lnTo>
                  <a:lnTo>
                    <a:pt x="145547" y="15287"/>
                  </a:lnTo>
                  <a:lnTo>
                    <a:pt x="140112" y="20382"/>
                  </a:lnTo>
                  <a:lnTo>
                    <a:pt x="134508" y="26497"/>
                  </a:lnTo>
                  <a:lnTo>
                    <a:pt x="127205" y="34650"/>
                  </a:lnTo>
                  <a:lnTo>
                    <a:pt x="119732" y="43312"/>
                  </a:lnTo>
                  <a:lnTo>
                    <a:pt x="112259" y="52824"/>
                  </a:lnTo>
                  <a:lnTo>
                    <a:pt x="104447" y="62505"/>
                  </a:lnTo>
                  <a:lnTo>
                    <a:pt x="88653" y="83227"/>
                  </a:lnTo>
                  <a:lnTo>
                    <a:pt x="73368" y="104628"/>
                  </a:lnTo>
                  <a:lnTo>
                    <a:pt x="58762" y="125350"/>
                  </a:lnTo>
                  <a:lnTo>
                    <a:pt x="46195" y="145052"/>
                  </a:lnTo>
                  <a:lnTo>
                    <a:pt x="40420" y="154054"/>
                  </a:lnTo>
                  <a:lnTo>
                    <a:pt x="35495" y="162547"/>
                  </a:lnTo>
                  <a:lnTo>
                    <a:pt x="31249" y="170360"/>
                  </a:lnTo>
                  <a:lnTo>
                    <a:pt x="27853" y="177154"/>
                  </a:lnTo>
                  <a:lnTo>
                    <a:pt x="24286" y="184967"/>
                  </a:lnTo>
                  <a:lnTo>
                    <a:pt x="20720" y="192610"/>
                  </a:lnTo>
                  <a:lnTo>
                    <a:pt x="17493" y="200424"/>
                  </a:lnTo>
                  <a:lnTo>
                    <a:pt x="14096" y="208237"/>
                  </a:lnTo>
                  <a:lnTo>
                    <a:pt x="11549" y="215710"/>
                  </a:lnTo>
                  <a:lnTo>
                    <a:pt x="9001" y="223353"/>
                  </a:lnTo>
                  <a:lnTo>
                    <a:pt x="6793" y="230827"/>
                  </a:lnTo>
                  <a:lnTo>
                    <a:pt x="4755" y="237960"/>
                  </a:lnTo>
                  <a:lnTo>
                    <a:pt x="2547" y="247472"/>
                  </a:lnTo>
                  <a:lnTo>
                    <a:pt x="849" y="256474"/>
                  </a:lnTo>
                  <a:lnTo>
                    <a:pt x="340" y="264627"/>
                  </a:lnTo>
                  <a:lnTo>
                    <a:pt x="0" y="271931"/>
                  </a:lnTo>
                  <a:lnTo>
                    <a:pt x="340" y="275497"/>
                  </a:lnTo>
                  <a:lnTo>
                    <a:pt x="509" y="278725"/>
                  </a:lnTo>
                  <a:lnTo>
                    <a:pt x="1189" y="281782"/>
                  </a:lnTo>
                  <a:lnTo>
                    <a:pt x="2208" y="284669"/>
                  </a:lnTo>
                  <a:lnTo>
                    <a:pt x="3227" y="286877"/>
                  </a:lnTo>
                  <a:lnTo>
                    <a:pt x="4076" y="289085"/>
                  </a:lnTo>
                  <a:lnTo>
                    <a:pt x="5774" y="291124"/>
                  </a:lnTo>
                  <a:lnTo>
                    <a:pt x="7303" y="292652"/>
                  </a:lnTo>
                  <a:lnTo>
                    <a:pt x="14096" y="297918"/>
                  </a:lnTo>
                  <a:lnTo>
                    <a:pt x="21229" y="303353"/>
                  </a:lnTo>
                  <a:lnTo>
                    <a:pt x="29381" y="309637"/>
                  </a:lnTo>
                  <a:lnTo>
                    <a:pt x="38043" y="316601"/>
                  </a:lnTo>
                  <a:lnTo>
                    <a:pt x="48232" y="325094"/>
                  </a:lnTo>
                  <a:lnTo>
                    <a:pt x="58762" y="335455"/>
                  </a:lnTo>
                  <a:lnTo>
                    <a:pt x="65046" y="341569"/>
                  </a:lnTo>
                  <a:lnTo>
                    <a:pt x="71160" y="348363"/>
                  </a:lnTo>
                  <a:lnTo>
                    <a:pt x="77614" y="355497"/>
                  </a:lnTo>
                  <a:lnTo>
                    <a:pt x="84747" y="363650"/>
                  </a:lnTo>
                  <a:lnTo>
                    <a:pt x="87794" y="367343"/>
                  </a:lnTo>
                  <a:lnTo>
                    <a:pt x="570437" y="367343"/>
                  </a:lnTo>
                  <a:lnTo>
                    <a:pt x="567072" y="363650"/>
                  </a:lnTo>
                  <a:lnTo>
                    <a:pt x="552806" y="348703"/>
                  </a:lnTo>
                  <a:lnTo>
                    <a:pt x="538540" y="333926"/>
                  </a:lnTo>
                  <a:lnTo>
                    <a:pt x="523934" y="319658"/>
                  </a:lnTo>
                  <a:lnTo>
                    <a:pt x="509328" y="306070"/>
                  </a:lnTo>
                  <a:lnTo>
                    <a:pt x="494893" y="292482"/>
                  </a:lnTo>
                  <a:lnTo>
                    <a:pt x="479947" y="279744"/>
                  </a:lnTo>
                  <a:lnTo>
                    <a:pt x="465342" y="267854"/>
                  </a:lnTo>
                  <a:lnTo>
                    <a:pt x="450736" y="256474"/>
                  </a:lnTo>
                  <a:lnTo>
                    <a:pt x="440376" y="248661"/>
                  </a:lnTo>
                  <a:lnTo>
                    <a:pt x="427809" y="237960"/>
                  </a:lnTo>
                  <a:lnTo>
                    <a:pt x="412863" y="225392"/>
                  </a:lnTo>
                  <a:lnTo>
                    <a:pt x="396390" y="211124"/>
                  </a:lnTo>
                  <a:lnTo>
                    <a:pt x="359876" y="178343"/>
                  </a:lnTo>
                  <a:lnTo>
                    <a:pt x="321324" y="143524"/>
                  </a:lnTo>
                  <a:lnTo>
                    <a:pt x="284810" y="109384"/>
                  </a:lnTo>
                  <a:lnTo>
                    <a:pt x="253051" y="79320"/>
                  </a:lnTo>
                  <a:lnTo>
                    <a:pt x="229784" y="57070"/>
                  </a:lnTo>
                  <a:lnTo>
                    <a:pt x="222311" y="49597"/>
                  </a:lnTo>
                  <a:lnTo>
                    <a:pt x="218405" y="45011"/>
                  </a:lnTo>
                  <a:lnTo>
                    <a:pt x="209064" y="32442"/>
                  </a:lnTo>
                  <a:lnTo>
                    <a:pt x="203460" y="25648"/>
                  </a:lnTo>
                  <a:lnTo>
                    <a:pt x="197685" y="18854"/>
                  </a:lnTo>
                  <a:lnTo>
                    <a:pt x="194798" y="15626"/>
                  </a:lnTo>
                  <a:lnTo>
                    <a:pt x="191232" y="12229"/>
                  </a:lnTo>
                  <a:lnTo>
                    <a:pt x="188005" y="9342"/>
                  </a:lnTo>
                  <a:lnTo>
                    <a:pt x="184438" y="6794"/>
                  </a:lnTo>
                  <a:lnTo>
                    <a:pt x="180872" y="4586"/>
                  </a:lnTo>
                  <a:lnTo>
                    <a:pt x="176966" y="2548"/>
                  </a:lnTo>
                  <a:lnTo>
                    <a:pt x="173399" y="1359"/>
                  </a:lnTo>
                  <a:close/>
                </a:path>
              </a:pathLst>
            </a:custGeom>
            <a:solidFill>
              <a:srgbClr val="FF8232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41BDBB5-BA58-78E5-0E51-4AC0251FD2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4255" y="6571801"/>
              <a:ext cx="247168" cy="87595"/>
            </a:xfrm>
            <a:custGeom>
              <a:avLst/>
              <a:gdLst>
                <a:gd name="T0" fmla="*/ 0 w 1456"/>
                <a:gd name="T1" fmla="*/ 175 h 516"/>
                <a:gd name="T2" fmla="*/ 2 w 1456"/>
                <a:gd name="T3" fmla="*/ 87 h 516"/>
                <a:gd name="T4" fmla="*/ 9 w 1456"/>
                <a:gd name="T5" fmla="*/ 43 h 516"/>
                <a:gd name="T6" fmla="*/ 21 w 1456"/>
                <a:gd name="T7" fmla="*/ 15 h 516"/>
                <a:gd name="T8" fmla="*/ 27 w 1456"/>
                <a:gd name="T9" fmla="*/ 7 h 516"/>
                <a:gd name="T10" fmla="*/ 116 w 1456"/>
                <a:gd name="T11" fmla="*/ 51 h 516"/>
                <a:gd name="T12" fmla="*/ 211 w 1456"/>
                <a:gd name="T13" fmla="*/ 82 h 516"/>
                <a:gd name="T14" fmla="*/ 309 w 1456"/>
                <a:gd name="T15" fmla="*/ 99 h 516"/>
                <a:gd name="T16" fmla="*/ 400 w 1456"/>
                <a:gd name="T17" fmla="*/ 103 h 516"/>
                <a:gd name="T18" fmla="*/ 537 w 1456"/>
                <a:gd name="T19" fmla="*/ 97 h 516"/>
                <a:gd name="T20" fmla="*/ 699 w 1456"/>
                <a:gd name="T21" fmla="*/ 87 h 516"/>
                <a:gd name="T22" fmla="*/ 861 w 1456"/>
                <a:gd name="T23" fmla="*/ 70 h 516"/>
                <a:gd name="T24" fmla="*/ 997 w 1456"/>
                <a:gd name="T25" fmla="*/ 47 h 516"/>
                <a:gd name="T26" fmla="*/ 1050 w 1456"/>
                <a:gd name="T27" fmla="*/ 36 h 516"/>
                <a:gd name="T28" fmla="*/ 1166 w 1456"/>
                <a:gd name="T29" fmla="*/ 13 h 516"/>
                <a:gd name="T30" fmla="*/ 1225 w 1456"/>
                <a:gd name="T31" fmla="*/ 0 h 516"/>
                <a:gd name="T32" fmla="*/ 1288 w 1456"/>
                <a:gd name="T33" fmla="*/ 19 h 516"/>
                <a:gd name="T34" fmla="*/ 1353 w 1456"/>
                <a:gd name="T35" fmla="*/ 38 h 516"/>
                <a:gd name="T36" fmla="*/ 1366 w 1456"/>
                <a:gd name="T37" fmla="*/ 43 h 516"/>
                <a:gd name="T38" fmla="*/ 1391 w 1456"/>
                <a:gd name="T39" fmla="*/ 59 h 516"/>
                <a:gd name="T40" fmla="*/ 1412 w 1456"/>
                <a:gd name="T41" fmla="*/ 76 h 516"/>
                <a:gd name="T42" fmla="*/ 1429 w 1456"/>
                <a:gd name="T43" fmla="*/ 97 h 516"/>
                <a:gd name="T44" fmla="*/ 1441 w 1456"/>
                <a:gd name="T45" fmla="*/ 118 h 516"/>
                <a:gd name="T46" fmla="*/ 1452 w 1456"/>
                <a:gd name="T47" fmla="*/ 158 h 516"/>
                <a:gd name="T48" fmla="*/ 1454 w 1456"/>
                <a:gd name="T49" fmla="*/ 215 h 516"/>
                <a:gd name="T50" fmla="*/ 1452 w 1456"/>
                <a:gd name="T51" fmla="*/ 228 h 516"/>
                <a:gd name="T52" fmla="*/ 1445 w 1456"/>
                <a:gd name="T53" fmla="*/ 255 h 516"/>
                <a:gd name="T54" fmla="*/ 1431 w 1456"/>
                <a:gd name="T55" fmla="*/ 276 h 516"/>
                <a:gd name="T56" fmla="*/ 1405 w 1456"/>
                <a:gd name="T57" fmla="*/ 305 h 516"/>
                <a:gd name="T58" fmla="*/ 1363 w 1456"/>
                <a:gd name="T59" fmla="*/ 337 h 516"/>
                <a:gd name="T60" fmla="*/ 1317 w 1456"/>
                <a:gd name="T61" fmla="*/ 362 h 516"/>
                <a:gd name="T62" fmla="*/ 1229 w 1456"/>
                <a:gd name="T63" fmla="*/ 398 h 516"/>
                <a:gd name="T64" fmla="*/ 1185 w 1456"/>
                <a:gd name="T65" fmla="*/ 413 h 516"/>
                <a:gd name="T66" fmla="*/ 1056 w 1456"/>
                <a:gd name="T67" fmla="*/ 446 h 516"/>
                <a:gd name="T68" fmla="*/ 945 w 1456"/>
                <a:gd name="T69" fmla="*/ 470 h 516"/>
                <a:gd name="T70" fmla="*/ 837 w 1456"/>
                <a:gd name="T71" fmla="*/ 490 h 516"/>
                <a:gd name="T72" fmla="*/ 726 w 1456"/>
                <a:gd name="T73" fmla="*/ 505 h 516"/>
                <a:gd name="T74" fmla="*/ 616 w 1456"/>
                <a:gd name="T75" fmla="*/ 512 h 516"/>
                <a:gd name="T76" fmla="*/ 564 w 1456"/>
                <a:gd name="T77" fmla="*/ 514 h 516"/>
                <a:gd name="T78" fmla="*/ 461 w 1456"/>
                <a:gd name="T79" fmla="*/ 514 h 516"/>
                <a:gd name="T80" fmla="*/ 358 w 1456"/>
                <a:gd name="T81" fmla="*/ 505 h 516"/>
                <a:gd name="T82" fmla="*/ 257 w 1456"/>
                <a:gd name="T83" fmla="*/ 480 h 516"/>
                <a:gd name="T84" fmla="*/ 210 w 1456"/>
                <a:gd name="T85" fmla="*/ 463 h 516"/>
                <a:gd name="T86" fmla="*/ 175 w 1456"/>
                <a:gd name="T87" fmla="*/ 446 h 516"/>
                <a:gd name="T88" fmla="*/ 110 w 1456"/>
                <a:gd name="T89" fmla="*/ 402 h 516"/>
                <a:gd name="T90" fmla="*/ 82 w 1456"/>
                <a:gd name="T91" fmla="*/ 375 h 516"/>
                <a:gd name="T92" fmla="*/ 46 w 1456"/>
                <a:gd name="T93" fmla="*/ 331 h 516"/>
                <a:gd name="T94" fmla="*/ 21 w 1456"/>
                <a:gd name="T95" fmla="*/ 282 h 516"/>
                <a:gd name="T96" fmla="*/ 4 w 1456"/>
                <a:gd name="T97" fmla="*/ 230 h 516"/>
                <a:gd name="T98" fmla="*/ 0 w 1456"/>
                <a:gd name="T99" fmla="*/ 17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6" h="516">
                  <a:moveTo>
                    <a:pt x="0" y="175"/>
                  </a:moveTo>
                  <a:lnTo>
                    <a:pt x="0" y="175"/>
                  </a:lnTo>
                  <a:lnTo>
                    <a:pt x="0" y="133"/>
                  </a:lnTo>
                  <a:lnTo>
                    <a:pt x="2" y="87"/>
                  </a:lnTo>
                  <a:lnTo>
                    <a:pt x="4" y="64"/>
                  </a:lnTo>
                  <a:lnTo>
                    <a:pt x="9" y="43"/>
                  </a:lnTo>
                  <a:lnTo>
                    <a:pt x="17" y="24"/>
                  </a:lnTo>
                  <a:lnTo>
                    <a:pt x="21" y="15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70" y="32"/>
                  </a:lnTo>
                  <a:lnTo>
                    <a:pt x="116" y="51"/>
                  </a:lnTo>
                  <a:lnTo>
                    <a:pt x="164" y="68"/>
                  </a:lnTo>
                  <a:lnTo>
                    <a:pt x="211" y="82"/>
                  </a:lnTo>
                  <a:lnTo>
                    <a:pt x="261" y="93"/>
                  </a:lnTo>
                  <a:lnTo>
                    <a:pt x="309" y="99"/>
                  </a:lnTo>
                  <a:lnTo>
                    <a:pt x="354" y="103"/>
                  </a:lnTo>
                  <a:lnTo>
                    <a:pt x="400" y="103"/>
                  </a:lnTo>
                  <a:lnTo>
                    <a:pt x="400" y="103"/>
                  </a:lnTo>
                  <a:lnTo>
                    <a:pt x="537" y="97"/>
                  </a:lnTo>
                  <a:lnTo>
                    <a:pt x="617" y="93"/>
                  </a:lnTo>
                  <a:lnTo>
                    <a:pt x="699" y="87"/>
                  </a:lnTo>
                  <a:lnTo>
                    <a:pt x="781" y="80"/>
                  </a:lnTo>
                  <a:lnTo>
                    <a:pt x="861" y="70"/>
                  </a:lnTo>
                  <a:lnTo>
                    <a:pt x="934" y="61"/>
                  </a:lnTo>
                  <a:lnTo>
                    <a:pt x="997" y="47"/>
                  </a:lnTo>
                  <a:lnTo>
                    <a:pt x="997" y="47"/>
                  </a:lnTo>
                  <a:lnTo>
                    <a:pt x="1050" y="36"/>
                  </a:lnTo>
                  <a:lnTo>
                    <a:pt x="1107" y="26"/>
                  </a:lnTo>
                  <a:lnTo>
                    <a:pt x="1166" y="13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1256" y="9"/>
                  </a:lnTo>
                  <a:lnTo>
                    <a:pt x="1288" y="19"/>
                  </a:lnTo>
                  <a:lnTo>
                    <a:pt x="1321" y="26"/>
                  </a:lnTo>
                  <a:lnTo>
                    <a:pt x="1353" y="38"/>
                  </a:lnTo>
                  <a:lnTo>
                    <a:pt x="1353" y="38"/>
                  </a:lnTo>
                  <a:lnTo>
                    <a:pt x="1366" y="43"/>
                  </a:lnTo>
                  <a:lnTo>
                    <a:pt x="1380" y="51"/>
                  </a:lnTo>
                  <a:lnTo>
                    <a:pt x="1391" y="59"/>
                  </a:lnTo>
                  <a:lnTo>
                    <a:pt x="1403" y="66"/>
                  </a:lnTo>
                  <a:lnTo>
                    <a:pt x="1412" y="76"/>
                  </a:lnTo>
                  <a:lnTo>
                    <a:pt x="1420" y="85"/>
                  </a:lnTo>
                  <a:lnTo>
                    <a:pt x="1429" y="97"/>
                  </a:lnTo>
                  <a:lnTo>
                    <a:pt x="1435" y="106"/>
                  </a:lnTo>
                  <a:lnTo>
                    <a:pt x="1441" y="118"/>
                  </a:lnTo>
                  <a:lnTo>
                    <a:pt x="1446" y="131"/>
                  </a:lnTo>
                  <a:lnTo>
                    <a:pt x="1452" y="158"/>
                  </a:lnTo>
                  <a:lnTo>
                    <a:pt x="1456" y="185"/>
                  </a:lnTo>
                  <a:lnTo>
                    <a:pt x="1454" y="215"/>
                  </a:lnTo>
                  <a:lnTo>
                    <a:pt x="1454" y="215"/>
                  </a:lnTo>
                  <a:lnTo>
                    <a:pt x="1452" y="228"/>
                  </a:lnTo>
                  <a:lnTo>
                    <a:pt x="1448" y="242"/>
                  </a:lnTo>
                  <a:lnTo>
                    <a:pt x="1445" y="255"/>
                  </a:lnTo>
                  <a:lnTo>
                    <a:pt x="1437" y="267"/>
                  </a:lnTo>
                  <a:lnTo>
                    <a:pt x="1431" y="276"/>
                  </a:lnTo>
                  <a:lnTo>
                    <a:pt x="1424" y="286"/>
                  </a:lnTo>
                  <a:lnTo>
                    <a:pt x="1405" y="305"/>
                  </a:lnTo>
                  <a:lnTo>
                    <a:pt x="1385" y="322"/>
                  </a:lnTo>
                  <a:lnTo>
                    <a:pt x="1363" y="337"/>
                  </a:lnTo>
                  <a:lnTo>
                    <a:pt x="1317" y="362"/>
                  </a:lnTo>
                  <a:lnTo>
                    <a:pt x="1317" y="362"/>
                  </a:lnTo>
                  <a:lnTo>
                    <a:pt x="1273" y="383"/>
                  </a:lnTo>
                  <a:lnTo>
                    <a:pt x="1229" y="398"/>
                  </a:lnTo>
                  <a:lnTo>
                    <a:pt x="1229" y="398"/>
                  </a:lnTo>
                  <a:lnTo>
                    <a:pt x="1185" y="413"/>
                  </a:lnTo>
                  <a:lnTo>
                    <a:pt x="1143" y="425"/>
                  </a:lnTo>
                  <a:lnTo>
                    <a:pt x="1056" y="446"/>
                  </a:lnTo>
                  <a:lnTo>
                    <a:pt x="1056" y="446"/>
                  </a:lnTo>
                  <a:lnTo>
                    <a:pt x="945" y="470"/>
                  </a:lnTo>
                  <a:lnTo>
                    <a:pt x="890" y="480"/>
                  </a:lnTo>
                  <a:lnTo>
                    <a:pt x="837" y="490"/>
                  </a:lnTo>
                  <a:lnTo>
                    <a:pt x="781" y="497"/>
                  </a:lnTo>
                  <a:lnTo>
                    <a:pt x="726" y="505"/>
                  </a:lnTo>
                  <a:lnTo>
                    <a:pt x="671" y="509"/>
                  </a:lnTo>
                  <a:lnTo>
                    <a:pt x="616" y="512"/>
                  </a:lnTo>
                  <a:lnTo>
                    <a:pt x="616" y="512"/>
                  </a:lnTo>
                  <a:lnTo>
                    <a:pt x="564" y="514"/>
                  </a:lnTo>
                  <a:lnTo>
                    <a:pt x="513" y="516"/>
                  </a:lnTo>
                  <a:lnTo>
                    <a:pt x="461" y="514"/>
                  </a:lnTo>
                  <a:lnTo>
                    <a:pt x="410" y="511"/>
                  </a:lnTo>
                  <a:lnTo>
                    <a:pt x="358" y="505"/>
                  </a:lnTo>
                  <a:lnTo>
                    <a:pt x="307" y="493"/>
                  </a:lnTo>
                  <a:lnTo>
                    <a:pt x="257" y="480"/>
                  </a:lnTo>
                  <a:lnTo>
                    <a:pt x="232" y="472"/>
                  </a:lnTo>
                  <a:lnTo>
                    <a:pt x="210" y="463"/>
                  </a:lnTo>
                  <a:lnTo>
                    <a:pt x="210" y="463"/>
                  </a:lnTo>
                  <a:lnTo>
                    <a:pt x="175" y="446"/>
                  </a:lnTo>
                  <a:lnTo>
                    <a:pt x="143" y="425"/>
                  </a:lnTo>
                  <a:lnTo>
                    <a:pt x="110" y="402"/>
                  </a:lnTo>
                  <a:lnTo>
                    <a:pt x="82" y="375"/>
                  </a:lnTo>
                  <a:lnTo>
                    <a:pt x="82" y="375"/>
                  </a:lnTo>
                  <a:lnTo>
                    <a:pt x="63" y="354"/>
                  </a:lnTo>
                  <a:lnTo>
                    <a:pt x="46" y="331"/>
                  </a:lnTo>
                  <a:lnTo>
                    <a:pt x="32" y="308"/>
                  </a:lnTo>
                  <a:lnTo>
                    <a:pt x="21" y="282"/>
                  </a:lnTo>
                  <a:lnTo>
                    <a:pt x="11" y="257"/>
                  </a:lnTo>
                  <a:lnTo>
                    <a:pt x="4" y="230"/>
                  </a:lnTo>
                  <a:lnTo>
                    <a:pt x="2" y="202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00FD58F4-7012-DFF8-4CDF-76A22ABEB1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31130" y="6058451"/>
              <a:ext cx="740825" cy="676658"/>
            </a:xfrm>
            <a:custGeom>
              <a:avLst/>
              <a:gdLst>
                <a:gd name="T0" fmla="*/ 23 w 4364"/>
                <a:gd name="T1" fmla="*/ 1659 h 3986"/>
                <a:gd name="T2" fmla="*/ 139 w 4364"/>
                <a:gd name="T3" fmla="*/ 1548 h 3986"/>
                <a:gd name="T4" fmla="*/ 313 w 4364"/>
                <a:gd name="T5" fmla="*/ 1504 h 3986"/>
                <a:gd name="T6" fmla="*/ 738 w 4364"/>
                <a:gd name="T7" fmla="*/ 1514 h 3986"/>
                <a:gd name="T8" fmla="*/ 1367 w 4364"/>
                <a:gd name="T9" fmla="*/ 1554 h 3986"/>
                <a:gd name="T10" fmla="*/ 2207 w 4364"/>
                <a:gd name="T11" fmla="*/ 1575 h 3986"/>
                <a:gd name="T12" fmla="*/ 2670 w 4364"/>
                <a:gd name="T13" fmla="*/ 1519 h 3986"/>
                <a:gd name="T14" fmla="*/ 2817 w 4364"/>
                <a:gd name="T15" fmla="*/ 1457 h 3986"/>
                <a:gd name="T16" fmla="*/ 2882 w 4364"/>
                <a:gd name="T17" fmla="*/ 1365 h 3986"/>
                <a:gd name="T18" fmla="*/ 2830 w 4364"/>
                <a:gd name="T19" fmla="*/ 907 h 3986"/>
                <a:gd name="T20" fmla="*/ 2819 w 4364"/>
                <a:gd name="T21" fmla="*/ 427 h 3986"/>
                <a:gd name="T22" fmla="*/ 2866 w 4364"/>
                <a:gd name="T23" fmla="*/ 196 h 3986"/>
                <a:gd name="T24" fmla="*/ 2962 w 4364"/>
                <a:gd name="T25" fmla="*/ 65 h 3986"/>
                <a:gd name="T26" fmla="*/ 3068 w 4364"/>
                <a:gd name="T27" fmla="*/ 2 h 3986"/>
                <a:gd name="T28" fmla="*/ 3147 w 4364"/>
                <a:gd name="T29" fmla="*/ 15 h 3986"/>
                <a:gd name="T30" fmla="*/ 3213 w 4364"/>
                <a:gd name="T31" fmla="*/ 90 h 3986"/>
                <a:gd name="T32" fmla="*/ 3269 w 4364"/>
                <a:gd name="T33" fmla="*/ 240 h 3986"/>
                <a:gd name="T34" fmla="*/ 3370 w 4364"/>
                <a:gd name="T35" fmla="*/ 999 h 3986"/>
                <a:gd name="T36" fmla="*/ 3446 w 4364"/>
                <a:gd name="T37" fmla="*/ 1277 h 3986"/>
                <a:gd name="T38" fmla="*/ 3583 w 4364"/>
                <a:gd name="T39" fmla="*/ 1447 h 3986"/>
                <a:gd name="T40" fmla="*/ 4004 w 4364"/>
                <a:gd name="T41" fmla="*/ 1866 h 3986"/>
                <a:gd name="T42" fmla="*/ 4138 w 4364"/>
                <a:gd name="T43" fmla="*/ 2040 h 3986"/>
                <a:gd name="T44" fmla="*/ 4294 w 4364"/>
                <a:gd name="T45" fmla="*/ 2461 h 3986"/>
                <a:gd name="T46" fmla="*/ 4321 w 4364"/>
                <a:gd name="T47" fmla="*/ 2751 h 3986"/>
                <a:gd name="T48" fmla="*/ 3918 w 4364"/>
                <a:gd name="T49" fmla="*/ 3285 h 3986"/>
                <a:gd name="T50" fmla="*/ 3736 w 4364"/>
                <a:gd name="T51" fmla="*/ 3590 h 3986"/>
                <a:gd name="T52" fmla="*/ 3625 w 4364"/>
                <a:gd name="T53" fmla="*/ 3862 h 3986"/>
                <a:gd name="T54" fmla="*/ 3427 w 4364"/>
                <a:gd name="T55" fmla="*/ 3973 h 3986"/>
                <a:gd name="T56" fmla="*/ 3099 w 4364"/>
                <a:gd name="T57" fmla="*/ 3984 h 3986"/>
                <a:gd name="T58" fmla="*/ 2861 w 4364"/>
                <a:gd name="T59" fmla="*/ 3944 h 3986"/>
                <a:gd name="T60" fmla="*/ 2643 w 4364"/>
                <a:gd name="T61" fmla="*/ 3821 h 3986"/>
                <a:gd name="T62" fmla="*/ 2784 w 4364"/>
                <a:gd name="T63" fmla="*/ 3716 h 3986"/>
                <a:gd name="T64" fmla="*/ 2813 w 4364"/>
                <a:gd name="T65" fmla="*/ 3634 h 3986"/>
                <a:gd name="T66" fmla="*/ 2764 w 4364"/>
                <a:gd name="T67" fmla="*/ 3529 h 3986"/>
                <a:gd name="T68" fmla="*/ 2588 w 4364"/>
                <a:gd name="T69" fmla="*/ 3422 h 3986"/>
                <a:gd name="T70" fmla="*/ 2764 w 4364"/>
                <a:gd name="T71" fmla="*/ 3329 h 3986"/>
                <a:gd name="T72" fmla="*/ 2811 w 4364"/>
                <a:gd name="T73" fmla="*/ 3252 h 3986"/>
                <a:gd name="T74" fmla="*/ 2800 w 4364"/>
                <a:gd name="T75" fmla="*/ 3142 h 3986"/>
                <a:gd name="T76" fmla="*/ 2750 w 4364"/>
                <a:gd name="T77" fmla="*/ 3083 h 3986"/>
                <a:gd name="T78" fmla="*/ 2647 w 4364"/>
                <a:gd name="T79" fmla="*/ 3043 h 3986"/>
                <a:gd name="T80" fmla="*/ 2409 w 4364"/>
                <a:gd name="T81" fmla="*/ 3060 h 3986"/>
                <a:gd name="T82" fmla="*/ 2058 w 4364"/>
                <a:gd name="T83" fmla="*/ 3111 h 3986"/>
                <a:gd name="T84" fmla="*/ 1668 w 4364"/>
                <a:gd name="T85" fmla="*/ 3123 h 3986"/>
                <a:gd name="T86" fmla="*/ 1386 w 4364"/>
                <a:gd name="T87" fmla="*/ 3031 h 3986"/>
                <a:gd name="T88" fmla="*/ 1302 w 4364"/>
                <a:gd name="T89" fmla="*/ 2965 h 3986"/>
                <a:gd name="T90" fmla="*/ 1254 w 4364"/>
                <a:gd name="T91" fmla="*/ 2844 h 3986"/>
                <a:gd name="T92" fmla="*/ 1281 w 4364"/>
                <a:gd name="T93" fmla="*/ 2711 h 3986"/>
                <a:gd name="T94" fmla="*/ 1340 w 4364"/>
                <a:gd name="T95" fmla="*/ 2612 h 3986"/>
                <a:gd name="T96" fmla="*/ 1466 w 4364"/>
                <a:gd name="T97" fmla="*/ 2534 h 3986"/>
                <a:gd name="T98" fmla="*/ 1820 w 4364"/>
                <a:gd name="T99" fmla="*/ 2431 h 3986"/>
                <a:gd name="T100" fmla="*/ 1942 w 4364"/>
                <a:gd name="T101" fmla="*/ 2360 h 3986"/>
                <a:gd name="T102" fmla="*/ 1988 w 4364"/>
                <a:gd name="T103" fmla="*/ 2236 h 3986"/>
                <a:gd name="T104" fmla="*/ 1157 w 4364"/>
                <a:gd name="T105" fmla="*/ 2168 h 3986"/>
                <a:gd name="T106" fmla="*/ 509 w 4364"/>
                <a:gd name="T107" fmla="*/ 2063 h 3986"/>
                <a:gd name="T108" fmla="*/ 145 w 4364"/>
                <a:gd name="T109" fmla="*/ 1941 h 3986"/>
                <a:gd name="T110" fmla="*/ 27 w 4364"/>
                <a:gd name="T111" fmla="*/ 1853 h 3986"/>
                <a:gd name="T112" fmla="*/ 0 w 4364"/>
                <a:gd name="T113" fmla="*/ 1781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64" h="3986">
                  <a:moveTo>
                    <a:pt x="0" y="1781"/>
                  </a:moveTo>
                  <a:lnTo>
                    <a:pt x="0" y="1781"/>
                  </a:lnTo>
                  <a:lnTo>
                    <a:pt x="0" y="1744"/>
                  </a:lnTo>
                  <a:lnTo>
                    <a:pt x="6" y="1714"/>
                  </a:lnTo>
                  <a:lnTo>
                    <a:pt x="13" y="1683"/>
                  </a:lnTo>
                  <a:lnTo>
                    <a:pt x="23" y="1659"/>
                  </a:lnTo>
                  <a:lnTo>
                    <a:pt x="36" y="1634"/>
                  </a:lnTo>
                  <a:lnTo>
                    <a:pt x="53" y="1613"/>
                  </a:lnTo>
                  <a:lnTo>
                    <a:pt x="71" y="1594"/>
                  </a:lnTo>
                  <a:lnTo>
                    <a:pt x="92" y="1577"/>
                  </a:lnTo>
                  <a:lnTo>
                    <a:pt x="114" y="1561"/>
                  </a:lnTo>
                  <a:lnTo>
                    <a:pt x="139" y="1548"/>
                  </a:lnTo>
                  <a:lnTo>
                    <a:pt x="164" y="1537"/>
                  </a:lnTo>
                  <a:lnTo>
                    <a:pt x="193" y="1527"/>
                  </a:lnTo>
                  <a:lnTo>
                    <a:pt x="221" y="1519"/>
                  </a:lnTo>
                  <a:lnTo>
                    <a:pt x="250" y="1514"/>
                  </a:lnTo>
                  <a:lnTo>
                    <a:pt x="282" y="1508"/>
                  </a:lnTo>
                  <a:lnTo>
                    <a:pt x="313" y="1504"/>
                  </a:lnTo>
                  <a:lnTo>
                    <a:pt x="377" y="1500"/>
                  </a:lnTo>
                  <a:lnTo>
                    <a:pt x="444" y="1498"/>
                  </a:lnTo>
                  <a:lnTo>
                    <a:pt x="509" y="1500"/>
                  </a:lnTo>
                  <a:lnTo>
                    <a:pt x="572" y="1504"/>
                  </a:lnTo>
                  <a:lnTo>
                    <a:pt x="688" y="1512"/>
                  </a:lnTo>
                  <a:lnTo>
                    <a:pt x="738" y="1514"/>
                  </a:lnTo>
                  <a:lnTo>
                    <a:pt x="780" y="1514"/>
                  </a:lnTo>
                  <a:lnTo>
                    <a:pt x="780" y="1514"/>
                  </a:lnTo>
                  <a:lnTo>
                    <a:pt x="835" y="1516"/>
                  </a:lnTo>
                  <a:lnTo>
                    <a:pt x="928" y="1523"/>
                  </a:lnTo>
                  <a:lnTo>
                    <a:pt x="1199" y="1542"/>
                  </a:lnTo>
                  <a:lnTo>
                    <a:pt x="1367" y="1554"/>
                  </a:lnTo>
                  <a:lnTo>
                    <a:pt x="1548" y="1565"/>
                  </a:lnTo>
                  <a:lnTo>
                    <a:pt x="1736" y="1573"/>
                  </a:lnTo>
                  <a:lnTo>
                    <a:pt x="1927" y="1577"/>
                  </a:lnTo>
                  <a:lnTo>
                    <a:pt x="2022" y="1579"/>
                  </a:lnTo>
                  <a:lnTo>
                    <a:pt x="2116" y="1577"/>
                  </a:lnTo>
                  <a:lnTo>
                    <a:pt x="2207" y="1575"/>
                  </a:lnTo>
                  <a:lnTo>
                    <a:pt x="2295" y="1571"/>
                  </a:lnTo>
                  <a:lnTo>
                    <a:pt x="2380" y="1565"/>
                  </a:lnTo>
                  <a:lnTo>
                    <a:pt x="2460" y="1558"/>
                  </a:lnTo>
                  <a:lnTo>
                    <a:pt x="2537" y="1546"/>
                  </a:lnTo>
                  <a:lnTo>
                    <a:pt x="2607" y="1535"/>
                  </a:lnTo>
                  <a:lnTo>
                    <a:pt x="2670" y="1519"/>
                  </a:lnTo>
                  <a:lnTo>
                    <a:pt x="2699" y="1510"/>
                  </a:lnTo>
                  <a:lnTo>
                    <a:pt x="2727" y="1500"/>
                  </a:lnTo>
                  <a:lnTo>
                    <a:pt x="2752" y="1491"/>
                  </a:lnTo>
                  <a:lnTo>
                    <a:pt x="2777" y="1479"/>
                  </a:lnTo>
                  <a:lnTo>
                    <a:pt x="2798" y="1468"/>
                  </a:lnTo>
                  <a:lnTo>
                    <a:pt x="2817" y="1457"/>
                  </a:lnTo>
                  <a:lnTo>
                    <a:pt x="2834" y="1443"/>
                  </a:lnTo>
                  <a:lnTo>
                    <a:pt x="2847" y="1430"/>
                  </a:lnTo>
                  <a:lnTo>
                    <a:pt x="2861" y="1415"/>
                  </a:lnTo>
                  <a:lnTo>
                    <a:pt x="2870" y="1399"/>
                  </a:lnTo>
                  <a:lnTo>
                    <a:pt x="2878" y="1382"/>
                  </a:lnTo>
                  <a:lnTo>
                    <a:pt x="2882" y="1365"/>
                  </a:lnTo>
                  <a:lnTo>
                    <a:pt x="2884" y="1346"/>
                  </a:lnTo>
                  <a:lnTo>
                    <a:pt x="2882" y="1327"/>
                  </a:lnTo>
                  <a:lnTo>
                    <a:pt x="2882" y="1327"/>
                  </a:lnTo>
                  <a:lnTo>
                    <a:pt x="2859" y="1163"/>
                  </a:lnTo>
                  <a:lnTo>
                    <a:pt x="2840" y="993"/>
                  </a:lnTo>
                  <a:lnTo>
                    <a:pt x="2830" y="907"/>
                  </a:lnTo>
                  <a:lnTo>
                    <a:pt x="2825" y="822"/>
                  </a:lnTo>
                  <a:lnTo>
                    <a:pt x="2819" y="736"/>
                  </a:lnTo>
                  <a:lnTo>
                    <a:pt x="2815" y="654"/>
                  </a:lnTo>
                  <a:lnTo>
                    <a:pt x="2815" y="574"/>
                  </a:lnTo>
                  <a:lnTo>
                    <a:pt x="2815" y="498"/>
                  </a:lnTo>
                  <a:lnTo>
                    <a:pt x="2819" y="427"/>
                  </a:lnTo>
                  <a:lnTo>
                    <a:pt x="2826" y="360"/>
                  </a:lnTo>
                  <a:lnTo>
                    <a:pt x="2836" y="299"/>
                  </a:lnTo>
                  <a:lnTo>
                    <a:pt x="2842" y="271"/>
                  </a:lnTo>
                  <a:lnTo>
                    <a:pt x="2849" y="244"/>
                  </a:lnTo>
                  <a:lnTo>
                    <a:pt x="2857" y="219"/>
                  </a:lnTo>
                  <a:lnTo>
                    <a:pt x="2866" y="196"/>
                  </a:lnTo>
                  <a:lnTo>
                    <a:pt x="2876" y="177"/>
                  </a:lnTo>
                  <a:lnTo>
                    <a:pt x="2887" y="158"/>
                  </a:lnTo>
                  <a:lnTo>
                    <a:pt x="2887" y="158"/>
                  </a:lnTo>
                  <a:lnTo>
                    <a:pt x="2910" y="124"/>
                  </a:lnTo>
                  <a:lnTo>
                    <a:pt x="2937" y="91"/>
                  </a:lnTo>
                  <a:lnTo>
                    <a:pt x="2962" y="65"/>
                  </a:lnTo>
                  <a:lnTo>
                    <a:pt x="2988" y="42"/>
                  </a:lnTo>
                  <a:lnTo>
                    <a:pt x="3015" y="23"/>
                  </a:lnTo>
                  <a:lnTo>
                    <a:pt x="3028" y="15"/>
                  </a:lnTo>
                  <a:lnTo>
                    <a:pt x="3042" y="10"/>
                  </a:lnTo>
                  <a:lnTo>
                    <a:pt x="3055" y="6"/>
                  </a:lnTo>
                  <a:lnTo>
                    <a:pt x="3068" y="2"/>
                  </a:lnTo>
                  <a:lnTo>
                    <a:pt x="3082" y="0"/>
                  </a:lnTo>
                  <a:lnTo>
                    <a:pt x="3095" y="0"/>
                  </a:lnTo>
                  <a:lnTo>
                    <a:pt x="3108" y="0"/>
                  </a:lnTo>
                  <a:lnTo>
                    <a:pt x="3122" y="4"/>
                  </a:lnTo>
                  <a:lnTo>
                    <a:pt x="3133" y="8"/>
                  </a:lnTo>
                  <a:lnTo>
                    <a:pt x="3147" y="15"/>
                  </a:lnTo>
                  <a:lnTo>
                    <a:pt x="3158" y="23"/>
                  </a:lnTo>
                  <a:lnTo>
                    <a:pt x="3169" y="32"/>
                  </a:lnTo>
                  <a:lnTo>
                    <a:pt x="3181" y="44"/>
                  </a:lnTo>
                  <a:lnTo>
                    <a:pt x="3192" y="57"/>
                  </a:lnTo>
                  <a:lnTo>
                    <a:pt x="3204" y="72"/>
                  </a:lnTo>
                  <a:lnTo>
                    <a:pt x="3213" y="90"/>
                  </a:lnTo>
                  <a:lnTo>
                    <a:pt x="3225" y="109"/>
                  </a:lnTo>
                  <a:lnTo>
                    <a:pt x="3234" y="132"/>
                  </a:lnTo>
                  <a:lnTo>
                    <a:pt x="3244" y="154"/>
                  </a:lnTo>
                  <a:lnTo>
                    <a:pt x="3251" y="181"/>
                  </a:lnTo>
                  <a:lnTo>
                    <a:pt x="3269" y="240"/>
                  </a:lnTo>
                  <a:lnTo>
                    <a:pt x="3269" y="240"/>
                  </a:lnTo>
                  <a:lnTo>
                    <a:pt x="3276" y="284"/>
                  </a:lnTo>
                  <a:lnTo>
                    <a:pt x="3286" y="337"/>
                  </a:lnTo>
                  <a:lnTo>
                    <a:pt x="3303" y="467"/>
                  </a:lnTo>
                  <a:lnTo>
                    <a:pt x="3337" y="770"/>
                  </a:lnTo>
                  <a:lnTo>
                    <a:pt x="3358" y="925"/>
                  </a:lnTo>
                  <a:lnTo>
                    <a:pt x="3370" y="999"/>
                  </a:lnTo>
                  <a:lnTo>
                    <a:pt x="3383" y="1068"/>
                  </a:lnTo>
                  <a:lnTo>
                    <a:pt x="3396" y="1131"/>
                  </a:lnTo>
                  <a:lnTo>
                    <a:pt x="3412" y="1188"/>
                  </a:lnTo>
                  <a:lnTo>
                    <a:pt x="3427" y="1237"/>
                  </a:lnTo>
                  <a:lnTo>
                    <a:pt x="3436" y="1258"/>
                  </a:lnTo>
                  <a:lnTo>
                    <a:pt x="3446" y="1277"/>
                  </a:lnTo>
                  <a:lnTo>
                    <a:pt x="3446" y="1277"/>
                  </a:lnTo>
                  <a:lnTo>
                    <a:pt x="3455" y="1294"/>
                  </a:lnTo>
                  <a:lnTo>
                    <a:pt x="3469" y="1314"/>
                  </a:lnTo>
                  <a:lnTo>
                    <a:pt x="3501" y="1354"/>
                  </a:lnTo>
                  <a:lnTo>
                    <a:pt x="3539" y="1399"/>
                  </a:lnTo>
                  <a:lnTo>
                    <a:pt x="3583" y="1447"/>
                  </a:lnTo>
                  <a:lnTo>
                    <a:pt x="3633" y="1497"/>
                  </a:lnTo>
                  <a:lnTo>
                    <a:pt x="3684" y="1548"/>
                  </a:lnTo>
                  <a:lnTo>
                    <a:pt x="3795" y="1657"/>
                  </a:lnTo>
                  <a:lnTo>
                    <a:pt x="3905" y="1763"/>
                  </a:lnTo>
                  <a:lnTo>
                    <a:pt x="3957" y="1817"/>
                  </a:lnTo>
                  <a:lnTo>
                    <a:pt x="4004" y="1866"/>
                  </a:lnTo>
                  <a:lnTo>
                    <a:pt x="4048" y="1914"/>
                  </a:lnTo>
                  <a:lnTo>
                    <a:pt x="4084" y="1960"/>
                  </a:lnTo>
                  <a:lnTo>
                    <a:pt x="4115" y="2002"/>
                  </a:lnTo>
                  <a:lnTo>
                    <a:pt x="4126" y="2021"/>
                  </a:lnTo>
                  <a:lnTo>
                    <a:pt x="4138" y="2040"/>
                  </a:lnTo>
                  <a:lnTo>
                    <a:pt x="4138" y="2040"/>
                  </a:lnTo>
                  <a:lnTo>
                    <a:pt x="4155" y="2076"/>
                  </a:lnTo>
                  <a:lnTo>
                    <a:pt x="4172" y="2116"/>
                  </a:lnTo>
                  <a:lnTo>
                    <a:pt x="4204" y="2200"/>
                  </a:lnTo>
                  <a:lnTo>
                    <a:pt x="4237" y="2290"/>
                  </a:lnTo>
                  <a:lnTo>
                    <a:pt x="4267" y="2379"/>
                  </a:lnTo>
                  <a:lnTo>
                    <a:pt x="4294" y="2461"/>
                  </a:lnTo>
                  <a:lnTo>
                    <a:pt x="4317" y="2536"/>
                  </a:lnTo>
                  <a:lnTo>
                    <a:pt x="4345" y="2635"/>
                  </a:lnTo>
                  <a:lnTo>
                    <a:pt x="4345" y="2635"/>
                  </a:lnTo>
                  <a:lnTo>
                    <a:pt x="4364" y="2703"/>
                  </a:lnTo>
                  <a:lnTo>
                    <a:pt x="4364" y="2703"/>
                  </a:lnTo>
                  <a:lnTo>
                    <a:pt x="4321" y="2751"/>
                  </a:lnTo>
                  <a:lnTo>
                    <a:pt x="4277" y="2802"/>
                  </a:lnTo>
                  <a:lnTo>
                    <a:pt x="4233" y="2858"/>
                  </a:lnTo>
                  <a:lnTo>
                    <a:pt x="4187" y="2915"/>
                  </a:lnTo>
                  <a:lnTo>
                    <a:pt x="4094" y="3037"/>
                  </a:lnTo>
                  <a:lnTo>
                    <a:pt x="4004" y="3163"/>
                  </a:lnTo>
                  <a:lnTo>
                    <a:pt x="3918" y="3285"/>
                  </a:lnTo>
                  <a:lnTo>
                    <a:pt x="3844" y="3401"/>
                  </a:lnTo>
                  <a:lnTo>
                    <a:pt x="3810" y="3454"/>
                  </a:lnTo>
                  <a:lnTo>
                    <a:pt x="3781" y="3504"/>
                  </a:lnTo>
                  <a:lnTo>
                    <a:pt x="3756" y="3550"/>
                  </a:lnTo>
                  <a:lnTo>
                    <a:pt x="3736" y="3590"/>
                  </a:lnTo>
                  <a:lnTo>
                    <a:pt x="3736" y="3590"/>
                  </a:lnTo>
                  <a:lnTo>
                    <a:pt x="3715" y="3636"/>
                  </a:lnTo>
                  <a:lnTo>
                    <a:pt x="3694" y="3681"/>
                  </a:lnTo>
                  <a:lnTo>
                    <a:pt x="3675" y="3727"/>
                  </a:lnTo>
                  <a:lnTo>
                    <a:pt x="3655" y="3773"/>
                  </a:lnTo>
                  <a:lnTo>
                    <a:pt x="3640" y="3817"/>
                  </a:lnTo>
                  <a:lnTo>
                    <a:pt x="3625" y="3862"/>
                  </a:lnTo>
                  <a:lnTo>
                    <a:pt x="3612" y="3906"/>
                  </a:lnTo>
                  <a:lnTo>
                    <a:pt x="3600" y="3948"/>
                  </a:lnTo>
                  <a:lnTo>
                    <a:pt x="3600" y="3948"/>
                  </a:lnTo>
                  <a:lnTo>
                    <a:pt x="3543" y="3958"/>
                  </a:lnTo>
                  <a:lnTo>
                    <a:pt x="3484" y="3967"/>
                  </a:lnTo>
                  <a:lnTo>
                    <a:pt x="3427" y="3973"/>
                  </a:lnTo>
                  <a:lnTo>
                    <a:pt x="3368" y="3979"/>
                  </a:lnTo>
                  <a:lnTo>
                    <a:pt x="3311" y="3983"/>
                  </a:lnTo>
                  <a:lnTo>
                    <a:pt x="3251" y="3984"/>
                  </a:lnTo>
                  <a:lnTo>
                    <a:pt x="3135" y="3986"/>
                  </a:lnTo>
                  <a:lnTo>
                    <a:pt x="3135" y="3986"/>
                  </a:lnTo>
                  <a:lnTo>
                    <a:pt x="3099" y="3984"/>
                  </a:lnTo>
                  <a:lnTo>
                    <a:pt x="3065" y="3983"/>
                  </a:lnTo>
                  <a:lnTo>
                    <a:pt x="3030" y="3979"/>
                  </a:lnTo>
                  <a:lnTo>
                    <a:pt x="2996" y="3975"/>
                  </a:lnTo>
                  <a:lnTo>
                    <a:pt x="2962" y="3969"/>
                  </a:lnTo>
                  <a:lnTo>
                    <a:pt x="2927" y="3962"/>
                  </a:lnTo>
                  <a:lnTo>
                    <a:pt x="2861" y="3944"/>
                  </a:lnTo>
                  <a:lnTo>
                    <a:pt x="2796" y="3923"/>
                  </a:lnTo>
                  <a:lnTo>
                    <a:pt x="2733" y="3897"/>
                  </a:lnTo>
                  <a:lnTo>
                    <a:pt x="2670" y="3868"/>
                  </a:lnTo>
                  <a:lnTo>
                    <a:pt x="2607" y="3836"/>
                  </a:lnTo>
                  <a:lnTo>
                    <a:pt x="2607" y="3836"/>
                  </a:lnTo>
                  <a:lnTo>
                    <a:pt x="2643" y="3821"/>
                  </a:lnTo>
                  <a:lnTo>
                    <a:pt x="2680" y="3801"/>
                  </a:lnTo>
                  <a:lnTo>
                    <a:pt x="2714" y="3780"/>
                  </a:lnTo>
                  <a:lnTo>
                    <a:pt x="2746" y="3756"/>
                  </a:lnTo>
                  <a:lnTo>
                    <a:pt x="2760" y="3742"/>
                  </a:lnTo>
                  <a:lnTo>
                    <a:pt x="2773" y="3729"/>
                  </a:lnTo>
                  <a:lnTo>
                    <a:pt x="2784" y="3716"/>
                  </a:lnTo>
                  <a:lnTo>
                    <a:pt x="2794" y="3700"/>
                  </a:lnTo>
                  <a:lnTo>
                    <a:pt x="2802" y="3685"/>
                  </a:lnTo>
                  <a:lnTo>
                    <a:pt x="2809" y="3668"/>
                  </a:lnTo>
                  <a:lnTo>
                    <a:pt x="2811" y="3651"/>
                  </a:lnTo>
                  <a:lnTo>
                    <a:pt x="2813" y="3634"/>
                  </a:lnTo>
                  <a:lnTo>
                    <a:pt x="2813" y="3634"/>
                  </a:lnTo>
                  <a:lnTo>
                    <a:pt x="2811" y="3613"/>
                  </a:lnTo>
                  <a:lnTo>
                    <a:pt x="2805" y="3594"/>
                  </a:lnTo>
                  <a:lnTo>
                    <a:pt x="2798" y="3575"/>
                  </a:lnTo>
                  <a:lnTo>
                    <a:pt x="2788" y="3559"/>
                  </a:lnTo>
                  <a:lnTo>
                    <a:pt x="2777" y="3544"/>
                  </a:lnTo>
                  <a:lnTo>
                    <a:pt x="2764" y="3529"/>
                  </a:lnTo>
                  <a:lnTo>
                    <a:pt x="2748" y="3515"/>
                  </a:lnTo>
                  <a:lnTo>
                    <a:pt x="2733" y="3502"/>
                  </a:lnTo>
                  <a:lnTo>
                    <a:pt x="2697" y="3479"/>
                  </a:lnTo>
                  <a:lnTo>
                    <a:pt x="2659" y="3458"/>
                  </a:lnTo>
                  <a:lnTo>
                    <a:pt x="2588" y="3422"/>
                  </a:lnTo>
                  <a:lnTo>
                    <a:pt x="2588" y="3422"/>
                  </a:lnTo>
                  <a:lnTo>
                    <a:pt x="2632" y="3407"/>
                  </a:lnTo>
                  <a:lnTo>
                    <a:pt x="2676" y="3386"/>
                  </a:lnTo>
                  <a:lnTo>
                    <a:pt x="2676" y="3386"/>
                  </a:lnTo>
                  <a:lnTo>
                    <a:pt x="2722" y="3361"/>
                  </a:lnTo>
                  <a:lnTo>
                    <a:pt x="2744" y="3346"/>
                  </a:lnTo>
                  <a:lnTo>
                    <a:pt x="2764" y="3329"/>
                  </a:lnTo>
                  <a:lnTo>
                    <a:pt x="2783" y="3310"/>
                  </a:lnTo>
                  <a:lnTo>
                    <a:pt x="2790" y="3300"/>
                  </a:lnTo>
                  <a:lnTo>
                    <a:pt x="2796" y="3291"/>
                  </a:lnTo>
                  <a:lnTo>
                    <a:pt x="2804" y="3279"/>
                  </a:lnTo>
                  <a:lnTo>
                    <a:pt x="2807" y="3266"/>
                  </a:lnTo>
                  <a:lnTo>
                    <a:pt x="2811" y="3252"/>
                  </a:lnTo>
                  <a:lnTo>
                    <a:pt x="2813" y="3239"/>
                  </a:lnTo>
                  <a:lnTo>
                    <a:pt x="2813" y="3239"/>
                  </a:lnTo>
                  <a:lnTo>
                    <a:pt x="2815" y="3209"/>
                  </a:lnTo>
                  <a:lnTo>
                    <a:pt x="2811" y="3182"/>
                  </a:lnTo>
                  <a:lnTo>
                    <a:pt x="2805" y="3155"/>
                  </a:lnTo>
                  <a:lnTo>
                    <a:pt x="2800" y="3142"/>
                  </a:lnTo>
                  <a:lnTo>
                    <a:pt x="2794" y="3130"/>
                  </a:lnTo>
                  <a:lnTo>
                    <a:pt x="2788" y="3121"/>
                  </a:lnTo>
                  <a:lnTo>
                    <a:pt x="2779" y="3109"/>
                  </a:lnTo>
                  <a:lnTo>
                    <a:pt x="2771" y="3100"/>
                  </a:lnTo>
                  <a:lnTo>
                    <a:pt x="2762" y="3090"/>
                  </a:lnTo>
                  <a:lnTo>
                    <a:pt x="2750" y="3083"/>
                  </a:lnTo>
                  <a:lnTo>
                    <a:pt x="2739" y="3075"/>
                  </a:lnTo>
                  <a:lnTo>
                    <a:pt x="2725" y="3067"/>
                  </a:lnTo>
                  <a:lnTo>
                    <a:pt x="2712" y="3062"/>
                  </a:lnTo>
                  <a:lnTo>
                    <a:pt x="2712" y="3062"/>
                  </a:lnTo>
                  <a:lnTo>
                    <a:pt x="2680" y="3050"/>
                  </a:lnTo>
                  <a:lnTo>
                    <a:pt x="2647" y="3043"/>
                  </a:lnTo>
                  <a:lnTo>
                    <a:pt x="2615" y="3033"/>
                  </a:lnTo>
                  <a:lnTo>
                    <a:pt x="2584" y="3024"/>
                  </a:lnTo>
                  <a:lnTo>
                    <a:pt x="2584" y="3024"/>
                  </a:lnTo>
                  <a:lnTo>
                    <a:pt x="2525" y="3037"/>
                  </a:lnTo>
                  <a:lnTo>
                    <a:pt x="2466" y="3050"/>
                  </a:lnTo>
                  <a:lnTo>
                    <a:pt x="2409" y="3060"/>
                  </a:lnTo>
                  <a:lnTo>
                    <a:pt x="2356" y="3071"/>
                  </a:lnTo>
                  <a:lnTo>
                    <a:pt x="2356" y="3071"/>
                  </a:lnTo>
                  <a:lnTo>
                    <a:pt x="2293" y="3085"/>
                  </a:lnTo>
                  <a:lnTo>
                    <a:pt x="2220" y="3094"/>
                  </a:lnTo>
                  <a:lnTo>
                    <a:pt x="2140" y="3104"/>
                  </a:lnTo>
                  <a:lnTo>
                    <a:pt x="2058" y="3111"/>
                  </a:lnTo>
                  <a:lnTo>
                    <a:pt x="1976" y="3117"/>
                  </a:lnTo>
                  <a:lnTo>
                    <a:pt x="1896" y="3121"/>
                  </a:lnTo>
                  <a:lnTo>
                    <a:pt x="1759" y="3127"/>
                  </a:lnTo>
                  <a:lnTo>
                    <a:pt x="1759" y="3127"/>
                  </a:lnTo>
                  <a:lnTo>
                    <a:pt x="1713" y="3127"/>
                  </a:lnTo>
                  <a:lnTo>
                    <a:pt x="1668" y="3123"/>
                  </a:lnTo>
                  <a:lnTo>
                    <a:pt x="1620" y="3117"/>
                  </a:lnTo>
                  <a:lnTo>
                    <a:pt x="1570" y="3106"/>
                  </a:lnTo>
                  <a:lnTo>
                    <a:pt x="1523" y="3092"/>
                  </a:lnTo>
                  <a:lnTo>
                    <a:pt x="1475" y="3075"/>
                  </a:lnTo>
                  <a:lnTo>
                    <a:pt x="1429" y="3056"/>
                  </a:lnTo>
                  <a:lnTo>
                    <a:pt x="1386" y="3031"/>
                  </a:lnTo>
                  <a:lnTo>
                    <a:pt x="1386" y="3031"/>
                  </a:lnTo>
                  <a:lnTo>
                    <a:pt x="1363" y="3016"/>
                  </a:lnTo>
                  <a:lnTo>
                    <a:pt x="1340" y="3001"/>
                  </a:lnTo>
                  <a:lnTo>
                    <a:pt x="1321" y="2984"/>
                  </a:lnTo>
                  <a:lnTo>
                    <a:pt x="1302" y="2965"/>
                  </a:lnTo>
                  <a:lnTo>
                    <a:pt x="1302" y="2965"/>
                  </a:lnTo>
                  <a:lnTo>
                    <a:pt x="1286" y="2947"/>
                  </a:lnTo>
                  <a:lnTo>
                    <a:pt x="1275" y="2928"/>
                  </a:lnTo>
                  <a:lnTo>
                    <a:pt x="1267" y="2909"/>
                  </a:lnTo>
                  <a:lnTo>
                    <a:pt x="1260" y="2888"/>
                  </a:lnTo>
                  <a:lnTo>
                    <a:pt x="1256" y="2867"/>
                  </a:lnTo>
                  <a:lnTo>
                    <a:pt x="1254" y="2844"/>
                  </a:lnTo>
                  <a:lnTo>
                    <a:pt x="1254" y="2823"/>
                  </a:lnTo>
                  <a:lnTo>
                    <a:pt x="1256" y="2801"/>
                  </a:lnTo>
                  <a:lnTo>
                    <a:pt x="1260" y="2778"/>
                  </a:lnTo>
                  <a:lnTo>
                    <a:pt x="1266" y="2755"/>
                  </a:lnTo>
                  <a:lnTo>
                    <a:pt x="1273" y="2734"/>
                  </a:lnTo>
                  <a:lnTo>
                    <a:pt x="1281" y="2711"/>
                  </a:lnTo>
                  <a:lnTo>
                    <a:pt x="1290" y="2690"/>
                  </a:lnTo>
                  <a:lnTo>
                    <a:pt x="1302" y="2669"/>
                  </a:lnTo>
                  <a:lnTo>
                    <a:pt x="1313" y="2648"/>
                  </a:lnTo>
                  <a:lnTo>
                    <a:pt x="1327" y="2629"/>
                  </a:lnTo>
                  <a:lnTo>
                    <a:pt x="1327" y="2629"/>
                  </a:lnTo>
                  <a:lnTo>
                    <a:pt x="1340" y="2612"/>
                  </a:lnTo>
                  <a:lnTo>
                    <a:pt x="1357" y="2595"/>
                  </a:lnTo>
                  <a:lnTo>
                    <a:pt x="1376" y="2581"/>
                  </a:lnTo>
                  <a:lnTo>
                    <a:pt x="1395" y="2566"/>
                  </a:lnTo>
                  <a:lnTo>
                    <a:pt x="1418" y="2555"/>
                  </a:lnTo>
                  <a:lnTo>
                    <a:pt x="1441" y="2543"/>
                  </a:lnTo>
                  <a:lnTo>
                    <a:pt x="1466" y="2534"/>
                  </a:lnTo>
                  <a:lnTo>
                    <a:pt x="1490" y="2524"/>
                  </a:lnTo>
                  <a:lnTo>
                    <a:pt x="1544" y="2507"/>
                  </a:lnTo>
                  <a:lnTo>
                    <a:pt x="1601" y="2492"/>
                  </a:lnTo>
                  <a:lnTo>
                    <a:pt x="1713" y="2463"/>
                  </a:lnTo>
                  <a:lnTo>
                    <a:pt x="1769" y="2448"/>
                  </a:lnTo>
                  <a:lnTo>
                    <a:pt x="1820" y="2431"/>
                  </a:lnTo>
                  <a:lnTo>
                    <a:pt x="1845" y="2421"/>
                  </a:lnTo>
                  <a:lnTo>
                    <a:pt x="1868" y="2412"/>
                  </a:lnTo>
                  <a:lnTo>
                    <a:pt x="1889" y="2400"/>
                  </a:lnTo>
                  <a:lnTo>
                    <a:pt x="1908" y="2389"/>
                  </a:lnTo>
                  <a:lnTo>
                    <a:pt x="1927" y="2375"/>
                  </a:lnTo>
                  <a:lnTo>
                    <a:pt x="1942" y="2360"/>
                  </a:lnTo>
                  <a:lnTo>
                    <a:pt x="1955" y="2343"/>
                  </a:lnTo>
                  <a:lnTo>
                    <a:pt x="1967" y="2326"/>
                  </a:lnTo>
                  <a:lnTo>
                    <a:pt x="1976" y="2307"/>
                  </a:lnTo>
                  <a:lnTo>
                    <a:pt x="1982" y="2284"/>
                  </a:lnTo>
                  <a:lnTo>
                    <a:pt x="1986" y="2261"/>
                  </a:lnTo>
                  <a:lnTo>
                    <a:pt x="1988" y="2236"/>
                  </a:lnTo>
                  <a:lnTo>
                    <a:pt x="1988" y="2236"/>
                  </a:lnTo>
                  <a:lnTo>
                    <a:pt x="1769" y="2223"/>
                  </a:lnTo>
                  <a:lnTo>
                    <a:pt x="1631" y="2213"/>
                  </a:lnTo>
                  <a:lnTo>
                    <a:pt x="1483" y="2202"/>
                  </a:lnTo>
                  <a:lnTo>
                    <a:pt x="1323" y="2187"/>
                  </a:lnTo>
                  <a:lnTo>
                    <a:pt x="1157" y="2168"/>
                  </a:lnTo>
                  <a:lnTo>
                    <a:pt x="987" y="2147"/>
                  </a:lnTo>
                  <a:lnTo>
                    <a:pt x="821" y="2122"/>
                  </a:lnTo>
                  <a:lnTo>
                    <a:pt x="740" y="2109"/>
                  </a:lnTo>
                  <a:lnTo>
                    <a:pt x="661" y="2093"/>
                  </a:lnTo>
                  <a:lnTo>
                    <a:pt x="583" y="2078"/>
                  </a:lnTo>
                  <a:lnTo>
                    <a:pt x="509" y="2063"/>
                  </a:lnTo>
                  <a:lnTo>
                    <a:pt x="436" y="2044"/>
                  </a:lnTo>
                  <a:lnTo>
                    <a:pt x="370" y="2027"/>
                  </a:lnTo>
                  <a:lnTo>
                    <a:pt x="307" y="2007"/>
                  </a:lnTo>
                  <a:lnTo>
                    <a:pt x="248" y="1987"/>
                  </a:lnTo>
                  <a:lnTo>
                    <a:pt x="193" y="1964"/>
                  </a:lnTo>
                  <a:lnTo>
                    <a:pt x="145" y="1941"/>
                  </a:lnTo>
                  <a:lnTo>
                    <a:pt x="103" y="1918"/>
                  </a:lnTo>
                  <a:lnTo>
                    <a:pt x="84" y="1905"/>
                  </a:lnTo>
                  <a:lnTo>
                    <a:pt x="67" y="1893"/>
                  </a:lnTo>
                  <a:lnTo>
                    <a:pt x="51" y="1880"/>
                  </a:lnTo>
                  <a:lnTo>
                    <a:pt x="38" y="1866"/>
                  </a:lnTo>
                  <a:lnTo>
                    <a:pt x="27" y="1853"/>
                  </a:lnTo>
                  <a:lnTo>
                    <a:pt x="17" y="1840"/>
                  </a:lnTo>
                  <a:lnTo>
                    <a:pt x="10" y="1824"/>
                  </a:lnTo>
                  <a:lnTo>
                    <a:pt x="4" y="1809"/>
                  </a:lnTo>
                  <a:lnTo>
                    <a:pt x="2" y="1796"/>
                  </a:lnTo>
                  <a:lnTo>
                    <a:pt x="0" y="1781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FBEBCD3-BFCC-19A7-4FC9-A1E6114C2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4595" y="6639365"/>
              <a:ext cx="215593" cy="86577"/>
            </a:xfrm>
            <a:custGeom>
              <a:avLst/>
              <a:gdLst>
                <a:gd name="T0" fmla="*/ 253 w 1269"/>
                <a:gd name="T1" fmla="*/ 450 h 509"/>
                <a:gd name="T2" fmla="*/ 200 w 1269"/>
                <a:gd name="T3" fmla="*/ 423 h 509"/>
                <a:gd name="T4" fmla="*/ 147 w 1269"/>
                <a:gd name="T5" fmla="*/ 389 h 509"/>
                <a:gd name="T6" fmla="*/ 97 w 1269"/>
                <a:gd name="T7" fmla="*/ 347 h 509"/>
                <a:gd name="T8" fmla="*/ 55 w 1269"/>
                <a:gd name="T9" fmla="*/ 297 h 509"/>
                <a:gd name="T10" fmla="*/ 21 w 1269"/>
                <a:gd name="T11" fmla="*/ 244 h 509"/>
                <a:gd name="T12" fmla="*/ 4 w 1269"/>
                <a:gd name="T13" fmla="*/ 187 h 509"/>
                <a:gd name="T14" fmla="*/ 0 w 1269"/>
                <a:gd name="T15" fmla="*/ 158 h 509"/>
                <a:gd name="T16" fmla="*/ 2 w 1269"/>
                <a:gd name="T17" fmla="*/ 128 h 509"/>
                <a:gd name="T18" fmla="*/ 9 w 1269"/>
                <a:gd name="T19" fmla="*/ 97 h 509"/>
                <a:gd name="T20" fmla="*/ 25 w 1269"/>
                <a:gd name="T21" fmla="*/ 67 h 509"/>
                <a:gd name="T22" fmla="*/ 25 w 1269"/>
                <a:gd name="T23" fmla="*/ 65 h 509"/>
                <a:gd name="T24" fmla="*/ 72 w 1269"/>
                <a:gd name="T25" fmla="*/ 82 h 509"/>
                <a:gd name="T26" fmla="*/ 173 w 1269"/>
                <a:gd name="T27" fmla="*/ 107 h 509"/>
                <a:gd name="T28" fmla="*/ 276 w 1269"/>
                <a:gd name="T29" fmla="*/ 116 h 509"/>
                <a:gd name="T30" fmla="*/ 379 w 1269"/>
                <a:gd name="T31" fmla="*/ 116 h 509"/>
                <a:gd name="T32" fmla="*/ 431 w 1269"/>
                <a:gd name="T33" fmla="*/ 114 h 509"/>
                <a:gd name="T34" fmla="*/ 541 w 1269"/>
                <a:gd name="T35" fmla="*/ 107 h 509"/>
                <a:gd name="T36" fmla="*/ 652 w 1269"/>
                <a:gd name="T37" fmla="*/ 92 h 509"/>
                <a:gd name="T38" fmla="*/ 760 w 1269"/>
                <a:gd name="T39" fmla="*/ 72 h 509"/>
                <a:gd name="T40" fmla="*/ 871 w 1269"/>
                <a:gd name="T41" fmla="*/ 48 h 509"/>
                <a:gd name="T42" fmla="*/ 1000 w 1269"/>
                <a:gd name="T43" fmla="*/ 15 h 509"/>
                <a:gd name="T44" fmla="*/ 1044 w 1269"/>
                <a:gd name="T45" fmla="*/ 0 h 509"/>
                <a:gd name="T46" fmla="*/ 1153 w 1269"/>
                <a:gd name="T47" fmla="*/ 57 h 509"/>
                <a:gd name="T48" fmla="*/ 1204 w 1269"/>
                <a:gd name="T49" fmla="*/ 93 h 509"/>
                <a:gd name="T50" fmla="*/ 1233 w 1269"/>
                <a:gd name="T51" fmla="*/ 122 h 509"/>
                <a:gd name="T52" fmla="*/ 1254 w 1269"/>
                <a:gd name="T53" fmla="*/ 153 h 509"/>
                <a:gd name="T54" fmla="*/ 1267 w 1269"/>
                <a:gd name="T55" fmla="*/ 191 h 509"/>
                <a:gd name="T56" fmla="*/ 1269 w 1269"/>
                <a:gd name="T57" fmla="*/ 212 h 509"/>
                <a:gd name="T58" fmla="*/ 1265 w 1269"/>
                <a:gd name="T59" fmla="*/ 246 h 509"/>
                <a:gd name="T60" fmla="*/ 1250 w 1269"/>
                <a:gd name="T61" fmla="*/ 278 h 509"/>
                <a:gd name="T62" fmla="*/ 1229 w 1269"/>
                <a:gd name="T63" fmla="*/ 307 h 509"/>
                <a:gd name="T64" fmla="*/ 1202 w 1269"/>
                <a:gd name="T65" fmla="*/ 334 h 509"/>
                <a:gd name="T66" fmla="*/ 1136 w 1269"/>
                <a:gd name="T67" fmla="*/ 379 h 509"/>
                <a:gd name="T68" fmla="*/ 1063 w 1269"/>
                <a:gd name="T69" fmla="*/ 414 h 509"/>
                <a:gd name="T70" fmla="*/ 1018 w 1269"/>
                <a:gd name="T71" fmla="*/ 433 h 509"/>
                <a:gd name="T72" fmla="*/ 974 w 1269"/>
                <a:gd name="T73" fmla="*/ 446 h 509"/>
                <a:gd name="T74" fmla="*/ 888 w 1269"/>
                <a:gd name="T75" fmla="*/ 467 h 509"/>
                <a:gd name="T76" fmla="*/ 756 w 1269"/>
                <a:gd name="T77" fmla="*/ 488 h 509"/>
                <a:gd name="T78" fmla="*/ 667 w 1269"/>
                <a:gd name="T79" fmla="*/ 501 h 509"/>
                <a:gd name="T80" fmla="*/ 566 w 1269"/>
                <a:gd name="T81" fmla="*/ 509 h 509"/>
                <a:gd name="T82" fmla="*/ 457 w 1269"/>
                <a:gd name="T83" fmla="*/ 501 h 509"/>
                <a:gd name="T84" fmla="*/ 350 w 1269"/>
                <a:gd name="T85" fmla="*/ 482 h 509"/>
                <a:gd name="T86" fmla="*/ 253 w 1269"/>
                <a:gd name="T87" fmla="*/ 45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9" h="509">
                  <a:moveTo>
                    <a:pt x="253" y="450"/>
                  </a:moveTo>
                  <a:lnTo>
                    <a:pt x="253" y="450"/>
                  </a:lnTo>
                  <a:lnTo>
                    <a:pt x="227" y="439"/>
                  </a:lnTo>
                  <a:lnTo>
                    <a:pt x="200" y="423"/>
                  </a:lnTo>
                  <a:lnTo>
                    <a:pt x="173" y="406"/>
                  </a:lnTo>
                  <a:lnTo>
                    <a:pt x="147" y="389"/>
                  </a:lnTo>
                  <a:lnTo>
                    <a:pt x="122" y="368"/>
                  </a:lnTo>
                  <a:lnTo>
                    <a:pt x="97" y="347"/>
                  </a:lnTo>
                  <a:lnTo>
                    <a:pt x="74" y="322"/>
                  </a:lnTo>
                  <a:lnTo>
                    <a:pt x="55" y="297"/>
                  </a:lnTo>
                  <a:lnTo>
                    <a:pt x="36" y="273"/>
                  </a:lnTo>
                  <a:lnTo>
                    <a:pt x="21" y="244"/>
                  </a:lnTo>
                  <a:lnTo>
                    <a:pt x="9" y="217"/>
                  </a:lnTo>
                  <a:lnTo>
                    <a:pt x="4" y="187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8"/>
                  </a:lnTo>
                  <a:lnTo>
                    <a:pt x="5" y="113"/>
                  </a:lnTo>
                  <a:lnTo>
                    <a:pt x="9" y="97"/>
                  </a:lnTo>
                  <a:lnTo>
                    <a:pt x="17" y="82"/>
                  </a:lnTo>
                  <a:lnTo>
                    <a:pt x="25" y="67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47" y="74"/>
                  </a:lnTo>
                  <a:lnTo>
                    <a:pt x="72" y="82"/>
                  </a:lnTo>
                  <a:lnTo>
                    <a:pt x="122" y="95"/>
                  </a:lnTo>
                  <a:lnTo>
                    <a:pt x="173" y="107"/>
                  </a:lnTo>
                  <a:lnTo>
                    <a:pt x="225" y="113"/>
                  </a:lnTo>
                  <a:lnTo>
                    <a:pt x="276" y="116"/>
                  </a:lnTo>
                  <a:lnTo>
                    <a:pt x="328" y="118"/>
                  </a:lnTo>
                  <a:lnTo>
                    <a:pt x="379" y="116"/>
                  </a:lnTo>
                  <a:lnTo>
                    <a:pt x="431" y="114"/>
                  </a:lnTo>
                  <a:lnTo>
                    <a:pt x="431" y="114"/>
                  </a:lnTo>
                  <a:lnTo>
                    <a:pt x="486" y="111"/>
                  </a:lnTo>
                  <a:lnTo>
                    <a:pt x="541" y="107"/>
                  </a:lnTo>
                  <a:lnTo>
                    <a:pt x="596" y="99"/>
                  </a:lnTo>
                  <a:lnTo>
                    <a:pt x="652" y="92"/>
                  </a:lnTo>
                  <a:lnTo>
                    <a:pt x="705" y="82"/>
                  </a:lnTo>
                  <a:lnTo>
                    <a:pt x="760" y="72"/>
                  </a:lnTo>
                  <a:lnTo>
                    <a:pt x="871" y="48"/>
                  </a:lnTo>
                  <a:lnTo>
                    <a:pt x="871" y="48"/>
                  </a:lnTo>
                  <a:lnTo>
                    <a:pt x="958" y="27"/>
                  </a:lnTo>
                  <a:lnTo>
                    <a:pt x="1000" y="15"/>
                  </a:lnTo>
                  <a:lnTo>
                    <a:pt x="1044" y="0"/>
                  </a:lnTo>
                  <a:lnTo>
                    <a:pt x="1044" y="0"/>
                  </a:lnTo>
                  <a:lnTo>
                    <a:pt x="1115" y="36"/>
                  </a:lnTo>
                  <a:lnTo>
                    <a:pt x="1153" y="57"/>
                  </a:lnTo>
                  <a:lnTo>
                    <a:pt x="1189" y="80"/>
                  </a:lnTo>
                  <a:lnTo>
                    <a:pt x="1204" y="93"/>
                  </a:lnTo>
                  <a:lnTo>
                    <a:pt x="1220" y="107"/>
                  </a:lnTo>
                  <a:lnTo>
                    <a:pt x="1233" y="122"/>
                  </a:lnTo>
                  <a:lnTo>
                    <a:pt x="1244" y="137"/>
                  </a:lnTo>
                  <a:lnTo>
                    <a:pt x="1254" y="153"/>
                  </a:lnTo>
                  <a:lnTo>
                    <a:pt x="1261" y="172"/>
                  </a:lnTo>
                  <a:lnTo>
                    <a:pt x="1267" y="191"/>
                  </a:lnTo>
                  <a:lnTo>
                    <a:pt x="1269" y="212"/>
                  </a:lnTo>
                  <a:lnTo>
                    <a:pt x="1269" y="212"/>
                  </a:lnTo>
                  <a:lnTo>
                    <a:pt x="1267" y="229"/>
                  </a:lnTo>
                  <a:lnTo>
                    <a:pt x="1265" y="246"/>
                  </a:lnTo>
                  <a:lnTo>
                    <a:pt x="1258" y="263"/>
                  </a:lnTo>
                  <a:lnTo>
                    <a:pt x="1250" y="278"/>
                  </a:lnTo>
                  <a:lnTo>
                    <a:pt x="1240" y="294"/>
                  </a:lnTo>
                  <a:lnTo>
                    <a:pt x="1229" y="307"/>
                  </a:lnTo>
                  <a:lnTo>
                    <a:pt x="1216" y="320"/>
                  </a:lnTo>
                  <a:lnTo>
                    <a:pt x="1202" y="334"/>
                  </a:lnTo>
                  <a:lnTo>
                    <a:pt x="1170" y="358"/>
                  </a:lnTo>
                  <a:lnTo>
                    <a:pt x="1136" y="379"/>
                  </a:lnTo>
                  <a:lnTo>
                    <a:pt x="1099" y="399"/>
                  </a:lnTo>
                  <a:lnTo>
                    <a:pt x="1063" y="414"/>
                  </a:lnTo>
                  <a:lnTo>
                    <a:pt x="1063" y="414"/>
                  </a:lnTo>
                  <a:lnTo>
                    <a:pt x="1018" y="433"/>
                  </a:lnTo>
                  <a:lnTo>
                    <a:pt x="1018" y="433"/>
                  </a:lnTo>
                  <a:lnTo>
                    <a:pt x="974" y="446"/>
                  </a:lnTo>
                  <a:lnTo>
                    <a:pt x="932" y="458"/>
                  </a:lnTo>
                  <a:lnTo>
                    <a:pt x="888" y="467"/>
                  </a:lnTo>
                  <a:lnTo>
                    <a:pt x="844" y="475"/>
                  </a:lnTo>
                  <a:lnTo>
                    <a:pt x="756" y="488"/>
                  </a:lnTo>
                  <a:lnTo>
                    <a:pt x="667" y="501"/>
                  </a:lnTo>
                  <a:lnTo>
                    <a:pt x="667" y="501"/>
                  </a:lnTo>
                  <a:lnTo>
                    <a:pt x="617" y="507"/>
                  </a:lnTo>
                  <a:lnTo>
                    <a:pt x="566" y="509"/>
                  </a:lnTo>
                  <a:lnTo>
                    <a:pt x="511" y="507"/>
                  </a:lnTo>
                  <a:lnTo>
                    <a:pt x="457" y="501"/>
                  </a:lnTo>
                  <a:lnTo>
                    <a:pt x="402" y="494"/>
                  </a:lnTo>
                  <a:lnTo>
                    <a:pt x="350" y="482"/>
                  </a:lnTo>
                  <a:lnTo>
                    <a:pt x="299" y="467"/>
                  </a:lnTo>
                  <a:lnTo>
                    <a:pt x="253" y="450"/>
                  </a:lnTo>
                  <a:lnTo>
                    <a:pt x="253" y="450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B399811E-F2D6-E18A-8DAC-DEEE927A01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68113" y="5661556"/>
              <a:ext cx="847094" cy="679374"/>
            </a:xfrm>
            <a:custGeom>
              <a:avLst/>
              <a:gdLst>
                <a:gd name="T0" fmla="*/ 2066 w 4989"/>
                <a:gd name="T1" fmla="*/ 3814 h 4001"/>
                <a:gd name="T2" fmla="*/ 1980 w 4989"/>
                <a:gd name="T3" fmla="*/ 3952 h 4001"/>
                <a:gd name="T4" fmla="*/ 1892 w 4989"/>
                <a:gd name="T5" fmla="*/ 3998 h 4001"/>
                <a:gd name="T6" fmla="*/ 1820 w 4989"/>
                <a:gd name="T7" fmla="*/ 3992 h 4001"/>
                <a:gd name="T8" fmla="*/ 1734 w 4989"/>
                <a:gd name="T9" fmla="*/ 3881 h 4001"/>
                <a:gd name="T10" fmla="*/ 1660 w 4989"/>
                <a:gd name="T11" fmla="*/ 3637 h 4001"/>
                <a:gd name="T12" fmla="*/ 1544 w 4989"/>
                <a:gd name="T13" fmla="*/ 3098 h 4001"/>
                <a:gd name="T14" fmla="*/ 1450 w 4989"/>
                <a:gd name="T15" fmla="*/ 2838 h 4001"/>
                <a:gd name="T16" fmla="*/ 1235 w 4989"/>
                <a:gd name="T17" fmla="*/ 2551 h 4001"/>
                <a:gd name="T18" fmla="*/ 1027 w 4989"/>
                <a:gd name="T19" fmla="*/ 2366 h 4001"/>
                <a:gd name="T20" fmla="*/ 840 w 4989"/>
                <a:gd name="T21" fmla="*/ 2284 h 4001"/>
                <a:gd name="T22" fmla="*/ 762 w 4989"/>
                <a:gd name="T23" fmla="*/ 2150 h 4001"/>
                <a:gd name="T24" fmla="*/ 671 w 4989"/>
                <a:gd name="T25" fmla="*/ 1696 h 4001"/>
                <a:gd name="T26" fmla="*/ 503 w 4989"/>
                <a:gd name="T27" fmla="*/ 1283 h 4001"/>
                <a:gd name="T28" fmla="*/ 227 w 4989"/>
                <a:gd name="T29" fmla="*/ 848 h 4001"/>
                <a:gd name="T30" fmla="*/ 0 w 4989"/>
                <a:gd name="T31" fmla="*/ 604 h 4001"/>
                <a:gd name="T32" fmla="*/ 356 w 4989"/>
                <a:gd name="T33" fmla="*/ 345 h 4001"/>
                <a:gd name="T34" fmla="*/ 621 w 4989"/>
                <a:gd name="T35" fmla="*/ 200 h 4001"/>
                <a:gd name="T36" fmla="*/ 1006 w 4989"/>
                <a:gd name="T37" fmla="*/ 82 h 4001"/>
                <a:gd name="T38" fmla="*/ 1486 w 4989"/>
                <a:gd name="T39" fmla="*/ 28 h 4001"/>
                <a:gd name="T40" fmla="*/ 2268 w 4989"/>
                <a:gd name="T41" fmla="*/ 2 h 4001"/>
                <a:gd name="T42" fmla="*/ 2954 w 4989"/>
                <a:gd name="T43" fmla="*/ 70 h 4001"/>
                <a:gd name="T44" fmla="*/ 3244 w 4989"/>
                <a:gd name="T45" fmla="*/ 150 h 4001"/>
                <a:gd name="T46" fmla="*/ 3379 w 4989"/>
                <a:gd name="T47" fmla="*/ 240 h 4001"/>
                <a:gd name="T48" fmla="*/ 3409 w 4989"/>
                <a:gd name="T49" fmla="*/ 326 h 4001"/>
                <a:gd name="T50" fmla="*/ 3392 w 4989"/>
                <a:gd name="T51" fmla="*/ 434 h 4001"/>
                <a:gd name="T52" fmla="*/ 3306 w 4989"/>
                <a:gd name="T53" fmla="*/ 532 h 4001"/>
                <a:gd name="T54" fmla="*/ 3360 w 4989"/>
                <a:gd name="T55" fmla="*/ 568 h 4001"/>
                <a:gd name="T56" fmla="*/ 3472 w 4989"/>
                <a:gd name="T57" fmla="*/ 663 h 4001"/>
                <a:gd name="T58" fmla="*/ 3497 w 4989"/>
                <a:gd name="T59" fmla="*/ 770 h 4001"/>
                <a:gd name="T60" fmla="*/ 3486 w 4989"/>
                <a:gd name="T61" fmla="*/ 905 h 4001"/>
                <a:gd name="T62" fmla="*/ 3421 w 4989"/>
                <a:gd name="T63" fmla="*/ 1012 h 4001"/>
                <a:gd name="T64" fmla="*/ 3308 w 4989"/>
                <a:gd name="T65" fmla="*/ 1062 h 4001"/>
                <a:gd name="T66" fmla="*/ 3293 w 4989"/>
                <a:gd name="T67" fmla="*/ 1092 h 4001"/>
                <a:gd name="T68" fmla="*/ 3421 w 4989"/>
                <a:gd name="T69" fmla="*/ 1136 h 4001"/>
                <a:gd name="T70" fmla="*/ 3476 w 4989"/>
                <a:gd name="T71" fmla="*/ 1205 h 4001"/>
                <a:gd name="T72" fmla="*/ 3501 w 4989"/>
                <a:gd name="T73" fmla="*/ 1323 h 4001"/>
                <a:gd name="T74" fmla="*/ 3459 w 4989"/>
                <a:gd name="T75" fmla="*/ 1470 h 4001"/>
                <a:gd name="T76" fmla="*/ 3354 w 4989"/>
                <a:gd name="T77" fmla="*/ 1582 h 4001"/>
                <a:gd name="T78" fmla="*/ 3240 w 4989"/>
                <a:gd name="T79" fmla="*/ 1634 h 4001"/>
                <a:gd name="T80" fmla="*/ 2960 w 4989"/>
                <a:gd name="T81" fmla="*/ 1687 h 4001"/>
                <a:gd name="T82" fmla="*/ 3716 w 4989"/>
                <a:gd name="T83" fmla="*/ 1794 h 4001"/>
                <a:gd name="T84" fmla="*/ 4580 w 4989"/>
                <a:gd name="T85" fmla="*/ 1944 h 4001"/>
                <a:gd name="T86" fmla="*/ 4833 w 4989"/>
                <a:gd name="T87" fmla="*/ 2017 h 4001"/>
                <a:gd name="T88" fmla="*/ 4944 w 4989"/>
                <a:gd name="T89" fmla="*/ 2102 h 4001"/>
                <a:gd name="T90" fmla="*/ 4989 w 4989"/>
                <a:gd name="T91" fmla="*/ 2232 h 4001"/>
                <a:gd name="T92" fmla="*/ 4915 w 4989"/>
                <a:gd name="T93" fmla="*/ 2343 h 4001"/>
                <a:gd name="T94" fmla="*/ 4795 w 4989"/>
                <a:gd name="T95" fmla="*/ 2387 h 4001"/>
                <a:gd name="T96" fmla="*/ 4473 w 4989"/>
                <a:gd name="T97" fmla="*/ 2388 h 4001"/>
                <a:gd name="T98" fmla="*/ 3878 w 4989"/>
                <a:gd name="T99" fmla="*/ 2364 h 4001"/>
                <a:gd name="T100" fmla="*/ 2870 w 4989"/>
                <a:gd name="T101" fmla="*/ 2318 h 4001"/>
                <a:gd name="T102" fmla="*/ 2466 w 4989"/>
                <a:gd name="T103" fmla="*/ 2341 h 4001"/>
                <a:gd name="T104" fmla="*/ 2294 w 4989"/>
                <a:gd name="T105" fmla="*/ 2387 h 4001"/>
                <a:gd name="T106" fmla="*/ 2201 w 4989"/>
                <a:gd name="T107" fmla="*/ 2484 h 4001"/>
                <a:gd name="T108" fmla="*/ 2155 w 4989"/>
                <a:gd name="T109" fmla="*/ 2646 h 4001"/>
                <a:gd name="T110" fmla="*/ 2152 w 4989"/>
                <a:gd name="T111" fmla="*/ 3088 h 4001"/>
                <a:gd name="T112" fmla="*/ 2132 w 4989"/>
                <a:gd name="T113" fmla="*/ 3549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89" h="4001">
                  <a:moveTo>
                    <a:pt x="2119" y="3639"/>
                  </a:moveTo>
                  <a:lnTo>
                    <a:pt x="2119" y="3639"/>
                  </a:lnTo>
                  <a:lnTo>
                    <a:pt x="2108" y="3685"/>
                  </a:lnTo>
                  <a:lnTo>
                    <a:pt x="2094" y="3736"/>
                  </a:lnTo>
                  <a:lnTo>
                    <a:pt x="2075" y="3788"/>
                  </a:lnTo>
                  <a:lnTo>
                    <a:pt x="2066" y="3814"/>
                  </a:lnTo>
                  <a:lnTo>
                    <a:pt x="2054" y="3841"/>
                  </a:lnTo>
                  <a:lnTo>
                    <a:pt x="2041" y="3866"/>
                  </a:lnTo>
                  <a:lnTo>
                    <a:pt x="2028" y="3891"/>
                  </a:lnTo>
                  <a:lnTo>
                    <a:pt x="2012" y="3914"/>
                  </a:lnTo>
                  <a:lnTo>
                    <a:pt x="1997" y="3935"/>
                  </a:lnTo>
                  <a:lnTo>
                    <a:pt x="1980" y="3952"/>
                  </a:lnTo>
                  <a:lnTo>
                    <a:pt x="1961" y="3967"/>
                  </a:lnTo>
                  <a:lnTo>
                    <a:pt x="1942" y="3980"/>
                  </a:lnTo>
                  <a:lnTo>
                    <a:pt x="1921" y="3990"/>
                  </a:lnTo>
                  <a:lnTo>
                    <a:pt x="1921" y="3990"/>
                  </a:lnTo>
                  <a:lnTo>
                    <a:pt x="1906" y="3996"/>
                  </a:lnTo>
                  <a:lnTo>
                    <a:pt x="1892" y="3998"/>
                  </a:lnTo>
                  <a:lnTo>
                    <a:pt x="1879" y="3999"/>
                  </a:lnTo>
                  <a:lnTo>
                    <a:pt x="1866" y="4001"/>
                  </a:lnTo>
                  <a:lnTo>
                    <a:pt x="1852" y="4001"/>
                  </a:lnTo>
                  <a:lnTo>
                    <a:pt x="1841" y="3999"/>
                  </a:lnTo>
                  <a:lnTo>
                    <a:pt x="1831" y="3996"/>
                  </a:lnTo>
                  <a:lnTo>
                    <a:pt x="1820" y="3992"/>
                  </a:lnTo>
                  <a:lnTo>
                    <a:pt x="1801" y="3980"/>
                  </a:lnTo>
                  <a:lnTo>
                    <a:pt x="1784" y="3965"/>
                  </a:lnTo>
                  <a:lnTo>
                    <a:pt x="1770" y="3948"/>
                  </a:lnTo>
                  <a:lnTo>
                    <a:pt x="1757" y="3927"/>
                  </a:lnTo>
                  <a:lnTo>
                    <a:pt x="1744" y="3906"/>
                  </a:lnTo>
                  <a:lnTo>
                    <a:pt x="1734" y="3881"/>
                  </a:lnTo>
                  <a:lnTo>
                    <a:pt x="1725" y="3856"/>
                  </a:lnTo>
                  <a:lnTo>
                    <a:pt x="1715" y="3832"/>
                  </a:lnTo>
                  <a:lnTo>
                    <a:pt x="1687" y="3736"/>
                  </a:lnTo>
                  <a:lnTo>
                    <a:pt x="1687" y="3736"/>
                  </a:lnTo>
                  <a:lnTo>
                    <a:pt x="1673" y="3687"/>
                  </a:lnTo>
                  <a:lnTo>
                    <a:pt x="1660" y="3637"/>
                  </a:lnTo>
                  <a:lnTo>
                    <a:pt x="1637" y="3540"/>
                  </a:lnTo>
                  <a:lnTo>
                    <a:pt x="1616" y="3441"/>
                  </a:lnTo>
                  <a:lnTo>
                    <a:pt x="1597" y="3342"/>
                  </a:lnTo>
                  <a:lnTo>
                    <a:pt x="1578" y="3244"/>
                  </a:lnTo>
                  <a:lnTo>
                    <a:pt x="1555" y="3145"/>
                  </a:lnTo>
                  <a:lnTo>
                    <a:pt x="1544" y="3098"/>
                  </a:lnTo>
                  <a:lnTo>
                    <a:pt x="1530" y="3048"/>
                  </a:lnTo>
                  <a:lnTo>
                    <a:pt x="1515" y="3000"/>
                  </a:lnTo>
                  <a:lnTo>
                    <a:pt x="1500" y="2953"/>
                  </a:lnTo>
                  <a:lnTo>
                    <a:pt x="1500" y="2953"/>
                  </a:lnTo>
                  <a:lnTo>
                    <a:pt x="1475" y="2894"/>
                  </a:lnTo>
                  <a:lnTo>
                    <a:pt x="1450" y="2838"/>
                  </a:lnTo>
                  <a:lnTo>
                    <a:pt x="1422" y="2787"/>
                  </a:lnTo>
                  <a:lnTo>
                    <a:pt x="1391" y="2737"/>
                  </a:lnTo>
                  <a:lnTo>
                    <a:pt x="1359" y="2690"/>
                  </a:lnTo>
                  <a:lnTo>
                    <a:pt x="1321" y="2642"/>
                  </a:lnTo>
                  <a:lnTo>
                    <a:pt x="1281" y="2596"/>
                  </a:lnTo>
                  <a:lnTo>
                    <a:pt x="1235" y="2551"/>
                  </a:lnTo>
                  <a:lnTo>
                    <a:pt x="1235" y="2551"/>
                  </a:lnTo>
                  <a:lnTo>
                    <a:pt x="1187" y="2505"/>
                  </a:lnTo>
                  <a:lnTo>
                    <a:pt x="1136" y="2457"/>
                  </a:lnTo>
                  <a:lnTo>
                    <a:pt x="1082" y="2409"/>
                  </a:lnTo>
                  <a:lnTo>
                    <a:pt x="1056" y="2388"/>
                  </a:lnTo>
                  <a:lnTo>
                    <a:pt x="1027" y="2366"/>
                  </a:lnTo>
                  <a:lnTo>
                    <a:pt x="997" y="2347"/>
                  </a:lnTo>
                  <a:lnTo>
                    <a:pt x="966" y="2329"/>
                  </a:lnTo>
                  <a:lnTo>
                    <a:pt x="936" y="2314"/>
                  </a:lnTo>
                  <a:lnTo>
                    <a:pt x="905" y="2301"/>
                  </a:lnTo>
                  <a:lnTo>
                    <a:pt x="873" y="2289"/>
                  </a:lnTo>
                  <a:lnTo>
                    <a:pt x="840" y="2284"/>
                  </a:lnTo>
                  <a:lnTo>
                    <a:pt x="806" y="2280"/>
                  </a:lnTo>
                  <a:lnTo>
                    <a:pt x="772" y="2282"/>
                  </a:lnTo>
                  <a:lnTo>
                    <a:pt x="772" y="2282"/>
                  </a:lnTo>
                  <a:lnTo>
                    <a:pt x="772" y="2282"/>
                  </a:lnTo>
                  <a:lnTo>
                    <a:pt x="768" y="2217"/>
                  </a:lnTo>
                  <a:lnTo>
                    <a:pt x="762" y="2150"/>
                  </a:lnTo>
                  <a:lnTo>
                    <a:pt x="755" y="2082"/>
                  </a:lnTo>
                  <a:lnTo>
                    <a:pt x="743" y="2009"/>
                  </a:lnTo>
                  <a:lnTo>
                    <a:pt x="730" y="1935"/>
                  </a:lnTo>
                  <a:lnTo>
                    <a:pt x="713" y="1858"/>
                  </a:lnTo>
                  <a:lnTo>
                    <a:pt x="694" y="1778"/>
                  </a:lnTo>
                  <a:lnTo>
                    <a:pt x="671" y="1696"/>
                  </a:lnTo>
                  <a:lnTo>
                    <a:pt x="671" y="1696"/>
                  </a:lnTo>
                  <a:lnTo>
                    <a:pt x="646" y="1613"/>
                  </a:lnTo>
                  <a:lnTo>
                    <a:pt x="615" y="1531"/>
                  </a:lnTo>
                  <a:lnTo>
                    <a:pt x="581" y="1447"/>
                  </a:lnTo>
                  <a:lnTo>
                    <a:pt x="545" y="1365"/>
                  </a:lnTo>
                  <a:lnTo>
                    <a:pt x="503" y="1283"/>
                  </a:lnTo>
                  <a:lnTo>
                    <a:pt x="461" y="1203"/>
                  </a:lnTo>
                  <a:lnTo>
                    <a:pt x="417" y="1126"/>
                  </a:lnTo>
                  <a:lnTo>
                    <a:pt x="370" y="1052"/>
                  </a:lnTo>
                  <a:lnTo>
                    <a:pt x="324" y="980"/>
                  </a:lnTo>
                  <a:lnTo>
                    <a:pt x="274" y="911"/>
                  </a:lnTo>
                  <a:lnTo>
                    <a:pt x="227" y="848"/>
                  </a:lnTo>
                  <a:lnTo>
                    <a:pt x="179" y="789"/>
                  </a:lnTo>
                  <a:lnTo>
                    <a:pt x="133" y="734"/>
                  </a:lnTo>
                  <a:lnTo>
                    <a:pt x="88" y="684"/>
                  </a:lnTo>
                  <a:lnTo>
                    <a:pt x="42" y="64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30" y="579"/>
                  </a:lnTo>
                  <a:lnTo>
                    <a:pt x="78" y="541"/>
                  </a:lnTo>
                  <a:lnTo>
                    <a:pt x="143" y="492"/>
                  </a:lnTo>
                  <a:lnTo>
                    <a:pt x="219" y="436"/>
                  </a:lnTo>
                  <a:lnTo>
                    <a:pt x="309" y="375"/>
                  </a:lnTo>
                  <a:lnTo>
                    <a:pt x="356" y="345"/>
                  </a:lnTo>
                  <a:lnTo>
                    <a:pt x="408" y="312"/>
                  </a:lnTo>
                  <a:lnTo>
                    <a:pt x="459" y="284"/>
                  </a:lnTo>
                  <a:lnTo>
                    <a:pt x="513" y="253"/>
                  </a:lnTo>
                  <a:lnTo>
                    <a:pt x="566" y="227"/>
                  </a:lnTo>
                  <a:lnTo>
                    <a:pt x="621" y="200"/>
                  </a:lnTo>
                  <a:lnTo>
                    <a:pt x="621" y="200"/>
                  </a:lnTo>
                  <a:lnTo>
                    <a:pt x="682" y="173"/>
                  </a:lnTo>
                  <a:lnTo>
                    <a:pt x="745" y="150"/>
                  </a:lnTo>
                  <a:lnTo>
                    <a:pt x="808" y="129"/>
                  </a:lnTo>
                  <a:lnTo>
                    <a:pt x="871" y="110"/>
                  </a:lnTo>
                  <a:lnTo>
                    <a:pt x="938" y="95"/>
                  </a:lnTo>
                  <a:lnTo>
                    <a:pt x="1006" y="82"/>
                  </a:lnTo>
                  <a:lnTo>
                    <a:pt x="1077" y="68"/>
                  </a:lnTo>
                  <a:lnTo>
                    <a:pt x="1151" y="59"/>
                  </a:lnTo>
                  <a:lnTo>
                    <a:pt x="1227" y="49"/>
                  </a:lnTo>
                  <a:lnTo>
                    <a:pt x="1309" y="42"/>
                  </a:lnTo>
                  <a:lnTo>
                    <a:pt x="1395" y="34"/>
                  </a:lnTo>
                  <a:lnTo>
                    <a:pt x="1486" y="28"/>
                  </a:lnTo>
                  <a:lnTo>
                    <a:pt x="1683" y="17"/>
                  </a:lnTo>
                  <a:lnTo>
                    <a:pt x="1906" y="5"/>
                  </a:lnTo>
                  <a:lnTo>
                    <a:pt x="1906" y="5"/>
                  </a:lnTo>
                  <a:lnTo>
                    <a:pt x="2024" y="2"/>
                  </a:lnTo>
                  <a:lnTo>
                    <a:pt x="2146" y="0"/>
                  </a:lnTo>
                  <a:lnTo>
                    <a:pt x="2268" y="2"/>
                  </a:lnTo>
                  <a:lnTo>
                    <a:pt x="2390" y="7"/>
                  </a:lnTo>
                  <a:lnTo>
                    <a:pt x="2512" y="15"/>
                  </a:lnTo>
                  <a:lnTo>
                    <a:pt x="2630" y="24"/>
                  </a:lnTo>
                  <a:lnTo>
                    <a:pt x="2742" y="38"/>
                  </a:lnTo>
                  <a:lnTo>
                    <a:pt x="2851" y="53"/>
                  </a:lnTo>
                  <a:lnTo>
                    <a:pt x="2954" y="70"/>
                  </a:lnTo>
                  <a:lnTo>
                    <a:pt x="3047" y="91"/>
                  </a:lnTo>
                  <a:lnTo>
                    <a:pt x="3093" y="101"/>
                  </a:lnTo>
                  <a:lnTo>
                    <a:pt x="3133" y="112"/>
                  </a:lnTo>
                  <a:lnTo>
                    <a:pt x="3173" y="126"/>
                  </a:lnTo>
                  <a:lnTo>
                    <a:pt x="3209" y="137"/>
                  </a:lnTo>
                  <a:lnTo>
                    <a:pt x="3244" y="150"/>
                  </a:lnTo>
                  <a:lnTo>
                    <a:pt x="3274" y="164"/>
                  </a:lnTo>
                  <a:lnTo>
                    <a:pt x="3303" y="179"/>
                  </a:lnTo>
                  <a:lnTo>
                    <a:pt x="3326" y="194"/>
                  </a:lnTo>
                  <a:lnTo>
                    <a:pt x="3347" y="209"/>
                  </a:lnTo>
                  <a:lnTo>
                    <a:pt x="3366" y="225"/>
                  </a:lnTo>
                  <a:lnTo>
                    <a:pt x="3379" y="240"/>
                  </a:lnTo>
                  <a:lnTo>
                    <a:pt x="3388" y="257"/>
                  </a:lnTo>
                  <a:lnTo>
                    <a:pt x="3388" y="257"/>
                  </a:lnTo>
                  <a:lnTo>
                    <a:pt x="3396" y="274"/>
                  </a:lnTo>
                  <a:lnTo>
                    <a:pt x="3402" y="293"/>
                  </a:lnTo>
                  <a:lnTo>
                    <a:pt x="3406" y="309"/>
                  </a:lnTo>
                  <a:lnTo>
                    <a:pt x="3409" y="326"/>
                  </a:lnTo>
                  <a:lnTo>
                    <a:pt x="3411" y="341"/>
                  </a:lnTo>
                  <a:lnTo>
                    <a:pt x="3411" y="356"/>
                  </a:lnTo>
                  <a:lnTo>
                    <a:pt x="3411" y="371"/>
                  </a:lnTo>
                  <a:lnTo>
                    <a:pt x="3409" y="385"/>
                  </a:lnTo>
                  <a:lnTo>
                    <a:pt x="3404" y="411"/>
                  </a:lnTo>
                  <a:lnTo>
                    <a:pt x="3392" y="434"/>
                  </a:lnTo>
                  <a:lnTo>
                    <a:pt x="3381" y="457"/>
                  </a:lnTo>
                  <a:lnTo>
                    <a:pt x="3367" y="476"/>
                  </a:lnTo>
                  <a:lnTo>
                    <a:pt x="3352" y="493"/>
                  </a:lnTo>
                  <a:lnTo>
                    <a:pt x="3337" y="509"/>
                  </a:lnTo>
                  <a:lnTo>
                    <a:pt x="3322" y="520"/>
                  </a:lnTo>
                  <a:lnTo>
                    <a:pt x="3306" y="532"/>
                  </a:lnTo>
                  <a:lnTo>
                    <a:pt x="3284" y="545"/>
                  </a:lnTo>
                  <a:lnTo>
                    <a:pt x="3274" y="551"/>
                  </a:lnTo>
                  <a:lnTo>
                    <a:pt x="3274" y="551"/>
                  </a:lnTo>
                  <a:lnTo>
                    <a:pt x="3335" y="562"/>
                  </a:lnTo>
                  <a:lnTo>
                    <a:pt x="3335" y="562"/>
                  </a:lnTo>
                  <a:lnTo>
                    <a:pt x="3360" y="568"/>
                  </a:lnTo>
                  <a:lnTo>
                    <a:pt x="3385" y="577"/>
                  </a:lnTo>
                  <a:lnTo>
                    <a:pt x="3406" y="589"/>
                  </a:lnTo>
                  <a:lnTo>
                    <a:pt x="3427" y="604"/>
                  </a:lnTo>
                  <a:lnTo>
                    <a:pt x="3444" y="621"/>
                  </a:lnTo>
                  <a:lnTo>
                    <a:pt x="3459" y="640"/>
                  </a:lnTo>
                  <a:lnTo>
                    <a:pt x="3472" y="663"/>
                  </a:lnTo>
                  <a:lnTo>
                    <a:pt x="3482" y="688"/>
                  </a:lnTo>
                  <a:lnTo>
                    <a:pt x="3482" y="688"/>
                  </a:lnTo>
                  <a:lnTo>
                    <a:pt x="3488" y="707"/>
                  </a:lnTo>
                  <a:lnTo>
                    <a:pt x="3491" y="726"/>
                  </a:lnTo>
                  <a:lnTo>
                    <a:pt x="3495" y="747"/>
                  </a:lnTo>
                  <a:lnTo>
                    <a:pt x="3497" y="770"/>
                  </a:lnTo>
                  <a:lnTo>
                    <a:pt x="3497" y="791"/>
                  </a:lnTo>
                  <a:lnTo>
                    <a:pt x="3497" y="814"/>
                  </a:lnTo>
                  <a:lnTo>
                    <a:pt x="3497" y="837"/>
                  </a:lnTo>
                  <a:lnTo>
                    <a:pt x="3493" y="859"/>
                  </a:lnTo>
                  <a:lnTo>
                    <a:pt x="3489" y="882"/>
                  </a:lnTo>
                  <a:lnTo>
                    <a:pt x="3486" y="905"/>
                  </a:lnTo>
                  <a:lnTo>
                    <a:pt x="3478" y="926"/>
                  </a:lnTo>
                  <a:lnTo>
                    <a:pt x="3470" y="945"/>
                  </a:lnTo>
                  <a:lnTo>
                    <a:pt x="3461" y="964"/>
                  </a:lnTo>
                  <a:lnTo>
                    <a:pt x="3449" y="982"/>
                  </a:lnTo>
                  <a:lnTo>
                    <a:pt x="3436" y="999"/>
                  </a:lnTo>
                  <a:lnTo>
                    <a:pt x="3421" y="1012"/>
                  </a:lnTo>
                  <a:lnTo>
                    <a:pt x="3421" y="1012"/>
                  </a:lnTo>
                  <a:lnTo>
                    <a:pt x="3411" y="1020"/>
                  </a:lnTo>
                  <a:lnTo>
                    <a:pt x="3400" y="1025"/>
                  </a:lnTo>
                  <a:lnTo>
                    <a:pt x="3373" y="1039"/>
                  </a:lnTo>
                  <a:lnTo>
                    <a:pt x="3343" y="1050"/>
                  </a:lnTo>
                  <a:lnTo>
                    <a:pt x="3308" y="1062"/>
                  </a:lnTo>
                  <a:lnTo>
                    <a:pt x="3272" y="1069"/>
                  </a:lnTo>
                  <a:lnTo>
                    <a:pt x="3238" y="1077"/>
                  </a:lnTo>
                  <a:lnTo>
                    <a:pt x="3179" y="1086"/>
                  </a:lnTo>
                  <a:lnTo>
                    <a:pt x="3179" y="1086"/>
                  </a:lnTo>
                  <a:lnTo>
                    <a:pt x="3236" y="1088"/>
                  </a:lnTo>
                  <a:lnTo>
                    <a:pt x="3293" y="1092"/>
                  </a:lnTo>
                  <a:lnTo>
                    <a:pt x="3293" y="1092"/>
                  </a:lnTo>
                  <a:lnTo>
                    <a:pt x="3324" y="1096"/>
                  </a:lnTo>
                  <a:lnTo>
                    <a:pt x="3354" y="1104"/>
                  </a:lnTo>
                  <a:lnTo>
                    <a:pt x="3383" y="1113"/>
                  </a:lnTo>
                  <a:lnTo>
                    <a:pt x="3408" y="1126"/>
                  </a:lnTo>
                  <a:lnTo>
                    <a:pt x="3421" y="1136"/>
                  </a:lnTo>
                  <a:lnTo>
                    <a:pt x="3432" y="1144"/>
                  </a:lnTo>
                  <a:lnTo>
                    <a:pt x="3442" y="1155"/>
                  </a:lnTo>
                  <a:lnTo>
                    <a:pt x="3451" y="1165"/>
                  </a:lnTo>
                  <a:lnTo>
                    <a:pt x="3461" y="1178"/>
                  </a:lnTo>
                  <a:lnTo>
                    <a:pt x="3468" y="1189"/>
                  </a:lnTo>
                  <a:lnTo>
                    <a:pt x="3476" y="1205"/>
                  </a:lnTo>
                  <a:lnTo>
                    <a:pt x="3484" y="1220"/>
                  </a:lnTo>
                  <a:lnTo>
                    <a:pt x="3484" y="1220"/>
                  </a:lnTo>
                  <a:lnTo>
                    <a:pt x="3491" y="1245"/>
                  </a:lnTo>
                  <a:lnTo>
                    <a:pt x="3497" y="1271"/>
                  </a:lnTo>
                  <a:lnTo>
                    <a:pt x="3501" y="1298"/>
                  </a:lnTo>
                  <a:lnTo>
                    <a:pt x="3501" y="1323"/>
                  </a:lnTo>
                  <a:lnTo>
                    <a:pt x="3499" y="1349"/>
                  </a:lnTo>
                  <a:lnTo>
                    <a:pt x="3495" y="1374"/>
                  </a:lnTo>
                  <a:lnTo>
                    <a:pt x="3489" y="1399"/>
                  </a:lnTo>
                  <a:lnTo>
                    <a:pt x="3480" y="1424"/>
                  </a:lnTo>
                  <a:lnTo>
                    <a:pt x="3470" y="1447"/>
                  </a:lnTo>
                  <a:lnTo>
                    <a:pt x="3459" y="1470"/>
                  </a:lnTo>
                  <a:lnTo>
                    <a:pt x="3444" y="1491"/>
                  </a:lnTo>
                  <a:lnTo>
                    <a:pt x="3428" y="1511"/>
                  </a:lnTo>
                  <a:lnTo>
                    <a:pt x="3411" y="1531"/>
                  </a:lnTo>
                  <a:lnTo>
                    <a:pt x="3394" y="1550"/>
                  </a:lnTo>
                  <a:lnTo>
                    <a:pt x="3375" y="1567"/>
                  </a:lnTo>
                  <a:lnTo>
                    <a:pt x="3354" y="1582"/>
                  </a:lnTo>
                  <a:lnTo>
                    <a:pt x="3354" y="1582"/>
                  </a:lnTo>
                  <a:lnTo>
                    <a:pt x="3333" y="1595"/>
                  </a:lnTo>
                  <a:lnTo>
                    <a:pt x="3312" y="1607"/>
                  </a:lnTo>
                  <a:lnTo>
                    <a:pt x="3289" y="1616"/>
                  </a:lnTo>
                  <a:lnTo>
                    <a:pt x="3265" y="1626"/>
                  </a:lnTo>
                  <a:lnTo>
                    <a:pt x="3240" y="1634"/>
                  </a:lnTo>
                  <a:lnTo>
                    <a:pt x="3215" y="1641"/>
                  </a:lnTo>
                  <a:lnTo>
                    <a:pt x="3164" y="1653"/>
                  </a:lnTo>
                  <a:lnTo>
                    <a:pt x="3110" y="1660"/>
                  </a:lnTo>
                  <a:lnTo>
                    <a:pt x="3059" y="1670"/>
                  </a:lnTo>
                  <a:lnTo>
                    <a:pt x="3007" y="1677"/>
                  </a:lnTo>
                  <a:lnTo>
                    <a:pt x="2960" y="1687"/>
                  </a:lnTo>
                  <a:lnTo>
                    <a:pt x="2963" y="1696"/>
                  </a:lnTo>
                  <a:lnTo>
                    <a:pt x="2963" y="1696"/>
                  </a:lnTo>
                  <a:lnTo>
                    <a:pt x="3152" y="1717"/>
                  </a:lnTo>
                  <a:lnTo>
                    <a:pt x="3341" y="1740"/>
                  </a:lnTo>
                  <a:lnTo>
                    <a:pt x="3528" y="1767"/>
                  </a:lnTo>
                  <a:lnTo>
                    <a:pt x="3716" y="1794"/>
                  </a:lnTo>
                  <a:lnTo>
                    <a:pt x="3905" y="1824"/>
                  </a:lnTo>
                  <a:lnTo>
                    <a:pt x="4092" y="1857"/>
                  </a:lnTo>
                  <a:lnTo>
                    <a:pt x="4280" y="1891"/>
                  </a:lnTo>
                  <a:lnTo>
                    <a:pt x="4467" y="1925"/>
                  </a:lnTo>
                  <a:lnTo>
                    <a:pt x="4467" y="1925"/>
                  </a:lnTo>
                  <a:lnTo>
                    <a:pt x="4580" y="1944"/>
                  </a:lnTo>
                  <a:lnTo>
                    <a:pt x="4637" y="1956"/>
                  </a:lnTo>
                  <a:lnTo>
                    <a:pt x="4696" y="1967"/>
                  </a:lnTo>
                  <a:lnTo>
                    <a:pt x="4751" y="1984"/>
                  </a:lnTo>
                  <a:lnTo>
                    <a:pt x="4780" y="1994"/>
                  </a:lnTo>
                  <a:lnTo>
                    <a:pt x="4806" y="2005"/>
                  </a:lnTo>
                  <a:lnTo>
                    <a:pt x="4833" y="2017"/>
                  </a:lnTo>
                  <a:lnTo>
                    <a:pt x="4858" y="2030"/>
                  </a:lnTo>
                  <a:lnTo>
                    <a:pt x="4881" y="2045"/>
                  </a:lnTo>
                  <a:lnTo>
                    <a:pt x="4904" y="2062"/>
                  </a:lnTo>
                  <a:lnTo>
                    <a:pt x="4904" y="2062"/>
                  </a:lnTo>
                  <a:lnTo>
                    <a:pt x="4925" y="2083"/>
                  </a:lnTo>
                  <a:lnTo>
                    <a:pt x="4944" y="2102"/>
                  </a:lnTo>
                  <a:lnTo>
                    <a:pt x="4959" y="2123"/>
                  </a:lnTo>
                  <a:lnTo>
                    <a:pt x="4972" y="2146"/>
                  </a:lnTo>
                  <a:lnTo>
                    <a:pt x="4980" y="2167"/>
                  </a:lnTo>
                  <a:lnTo>
                    <a:pt x="4986" y="2190"/>
                  </a:lnTo>
                  <a:lnTo>
                    <a:pt x="4989" y="2211"/>
                  </a:lnTo>
                  <a:lnTo>
                    <a:pt x="4989" y="2232"/>
                  </a:lnTo>
                  <a:lnTo>
                    <a:pt x="4986" y="2253"/>
                  </a:lnTo>
                  <a:lnTo>
                    <a:pt x="4978" y="2274"/>
                  </a:lnTo>
                  <a:lnTo>
                    <a:pt x="4966" y="2293"/>
                  </a:lnTo>
                  <a:lnTo>
                    <a:pt x="4953" y="2310"/>
                  </a:lnTo>
                  <a:lnTo>
                    <a:pt x="4936" y="2327"/>
                  </a:lnTo>
                  <a:lnTo>
                    <a:pt x="4915" y="2343"/>
                  </a:lnTo>
                  <a:lnTo>
                    <a:pt x="4890" y="2356"/>
                  </a:lnTo>
                  <a:lnTo>
                    <a:pt x="4864" y="2367"/>
                  </a:lnTo>
                  <a:lnTo>
                    <a:pt x="4864" y="2367"/>
                  </a:lnTo>
                  <a:lnTo>
                    <a:pt x="4841" y="2375"/>
                  </a:lnTo>
                  <a:lnTo>
                    <a:pt x="4818" y="2383"/>
                  </a:lnTo>
                  <a:lnTo>
                    <a:pt x="4795" y="2387"/>
                  </a:lnTo>
                  <a:lnTo>
                    <a:pt x="4770" y="2390"/>
                  </a:lnTo>
                  <a:lnTo>
                    <a:pt x="4723" y="2396"/>
                  </a:lnTo>
                  <a:lnTo>
                    <a:pt x="4671" y="2398"/>
                  </a:lnTo>
                  <a:lnTo>
                    <a:pt x="4622" y="2396"/>
                  </a:lnTo>
                  <a:lnTo>
                    <a:pt x="4570" y="2394"/>
                  </a:lnTo>
                  <a:lnTo>
                    <a:pt x="4473" y="2388"/>
                  </a:lnTo>
                  <a:lnTo>
                    <a:pt x="4473" y="2388"/>
                  </a:lnTo>
                  <a:lnTo>
                    <a:pt x="4324" y="2385"/>
                  </a:lnTo>
                  <a:lnTo>
                    <a:pt x="4176" y="2379"/>
                  </a:lnTo>
                  <a:lnTo>
                    <a:pt x="4027" y="2373"/>
                  </a:lnTo>
                  <a:lnTo>
                    <a:pt x="3878" y="2364"/>
                  </a:lnTo>
                  <a:lnTo>
                    <a:pt x="3878" y="2364"/>
                  </a:lnTo>
                  <a:lnTo>
                    <a:pt x="3568" y="2343"/>
                  </a:lnTo>
                  <a:lnTo>
                    <a:pt x="3413" y="2333"/>
                  </a:lnTo>
                  <a:lnTo>
                    <a:pt x="3257" y="2324"/>
                  </a:lnTo>
                  <a:lnTo>
                    <a:pt x="3103" y="2318"/>
                  </a:lnTo>
                  <a:lnTo>
                    <a:pt x="2946" y="2316"/>
                  </a:lnTo>
                  <a:lnTo>
                    <a:pt x="2870" y="2318"/>
                  </a:lnTo>
                  <a:lnTo>
                    <a:pt x="2792" y="2320"/>
                  </a:lnTo>
                  <a:lnTo>
                    <a:pt x="2714" y="2322"/>
                  </a:lnTo>
                  <a:lnTo>
                    <a:pt x="2638" y="2327"/>
                  </a:lnTo>
                  <a:lnTo>
                    <a:pt x="2638" y="2327"/>
                  </a:lnTo>
                  <a:lnTo>
                    <a:pt x="2527" y="2335"/>
                  </a:lnTo>
                  <a:lnTo>
                    <a:pt x="2466" y="2341"/>
                  </a:lnTo>
                  <a:lnTo>
                    <a:pt x="2436" y="2345"/>
                  </a:lnTo>
                  <a:lnTo>
                    <a:pt x="2405" y="2350"/>
                  </a:lnTo>
                  <a:lnTo>
                    <a:pt x="2376" y="2356"/>
                  </a:lnTo>
                  <a:lnTo>
                    <a:pt x="2348" y="2366"/>
                  </a:lnTo>
                  <a:lnTo>
                    <a:pt x="2321" y="2375"/>
                  </a:lnTo>
                  <a:lnTo>
                    <a:pt x="2294" y="2387"/>
                  </a:lnTo>
                  <a:lnTo>
                    <a:pt x="2272" y="2402"/>
                  </a:lnTo>
                  <a:lnTo>
                    <a:pt x="2251" y="2417"/>
                  </a:lnTo>
                  <a:lnTo>
                    <a:pt x="2232" y="2438"/>
                  </a:lnTo>
                  <a:lnTo>
                    <a:pt x="2216" y="2459"/>
                  </a:lnTo>
                  <a:lnTo>
                    <a:pt x="2216" y="2459"/>
                  </a:lnTo>
                  <a:lnTo>
                    <a:pt x="2201" y="2484"/>
                  </a:lnTo>
                  <a:lnTo>
                    <a:pt x="2190" y="2509"/>
                  </a:lnTo>
                  <a:lnTo>
                    <a:pt x="2178" y="2533"/>
                  </a:lnTo>
                  <a:lnTo>
                    <a:pt x="2171" y="2560"/>
                  </a:lnTo>
                  <a:lnTo>
                    <a:pt x="2165" y="2589"/>
                  </a:lnTo>
                  <a:lnTo>
                    <a:pt x="2159" y="2617"/>
                  </a:lnTo>
                  <a:lnTo>
                    <a:pt x="2155" y="2646"/>
                  </a:lnTo>
                  <a:lnTo>
                    <a:pt x="2152" y="2676"/>
                  </a:lnTo>
                  <a:lnTo>
                    <a:pt x="2150" y="2735"/>
                  </a:lnTo>
                  <a:lnTo>
                    <a:pt x="2148" y="2795"/>
                  </a:lnTo>
                  <a:lnTo>
                    <a:pt x="2150" y="2907"/>
                  </a:lnTo>
                  <a:lnTo>
                    <a:pt x="2150" y="2907"/>
                  </a:lnTo>
                  <a:lnTo>
                    <a:pt x="2152" y="3088"/>
                  </a:lnTo>
                  <a:lnTo>
                    <a:pt x="2152" y="3180"/>
                  </a:lnTo>
                  <a:lnTo>
                    <a:pt x="2152" y="3273"/>
                  </a:lnTo>
                  <a:lnTo>
                    <a:pt x="2148" y="3366"/>
                  </a:lnTo>
                  <a:lnTo>
                    <a:pt x="2142" y="3458"/>
                  </a:lnTo>
                  <a:lnTo>
                    <a:pt x="2138" y="3506"/>
                  </a:lnTo>
                  <a:lnTo>
                    <a:pt x="2132" y="3549"/>
                  </a:lnTo>
                  <a:lnTo>
                    <a:pt x="2127" y="3595"/>
                  </a:lnTo>
                  <a:lnTo>
                    <a:pt x="2119" y="3639"/>
                  </a:lnTo>
                  <a:lnTo>
                    <a:pt x="2119" y="3639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869902A-DD0E-1233-D00B-11F7874D0A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4153" y="5746972"/>
              <a:ext cx="210553" cy="429480"/>
            </a:xfrm>
            <a:custGeom>
              <a:avLst/>
              <a:gdLst>
                <a:gd name="connsiteX0" fmla="*/ 0 w 210553"/>
                <a:gd name="connsiteY0" fmla="*/ 0 h 429480"/>
                <a:gd name="connsiteX1" fmla="*/ 0 w 210553"/>
                <a:gd name="connsiteY1" fmla="*/ 429480 h 429480"/>
                <a:gd name="connsiteX2" fmla="*/ 45242 w 210553"/>
                <a:gd name="connsiteY2" fmla="*/ 420427 h 429480"/>
                <a:gd name="connsiteX3" fmla="*/ 97857 w 210553"/>
                <a:gd name="connsiteY3" fmla="*/ 409049 h 429480"/>
                <a:gd name="connsiteX4" fmla="*/ 120600 w 210553"/>
                <a:gd name="connsiteY4" fmla="*/ 403785 h 429480"/>
                <a:gd name="connsiteX5" fmla="*/ 139948 w 210553"/>
                <a:gd name="connsiteY5" fmla="*/ 399370 h 429480"/>
                <a:gd name="connsiteX6" fmla="*/ 156411 w 210553"/>
                <a:gd name="connsiteY6" fmla="*/ 394785 h 429480"/>
                <a:gd name="connsiteX7" fmla="*/ 169480 w 210553"/>
                <a:gd name="connsiteY7" fmla="*/ 391219 h 429480"/>
                <a:gd name="connsiteX8" fmla="*/ 178475 w 210553"/>
                <a:gd name="connsiteY8" fmla="*/ 387993 h 429480"/>
                <a:gd name="connsiteX9" fmla="*/ 181700 w 210553"/>
                <a:gd name="connsiteY9" fmla="*/ 386295 h 429480"/>
                <a:gd name="connsiteX10" fmla="*/ 183737 w 210553"/>
                <a:gd name="connsiteY10" fmla="*/ 385106 h 429480"/>
                <a:gd name="connsiteX11" fmla="*/ 187131 w 210553"/>
                <a:gd name="connsiteY11" fmla="*/ 382219 h 429480"/>
                <a:gd name="connsiteX12" fmla="*/ 190526 w 210553"/>
                <a:gd name="connsiteY12" fmla="*/ 378993 h 429480"/>
                <a:gd name="connsiteX13" fmla="*/ 193411 w 210553"/>
                <a:gd name="connsiteY13" fmla="*/ 375427 h 429480"/>
                <a:gd name="connsiteX14" fmla="*/ 196296 w 210553"/>
                <a:gd name="connsiteY14" fmla="*/ 371521 h 429480"/>
                <a:gd name="connsiteX15" fmla="*/ 198842 w 210553"/>
                <a:gd name="connsiteY15" fmla="*/ 367276 h 429480"/>
                <a:gd name="connsiteX16" fmla="*/ 200879 w 210553"/>
                <a:gd name="connsiteY16" fmla="*/ 362691 h 429480"/>
                <a:gd name="connsiteX17" fmla="*/ 203085 w 210553"/>
                <a:gd name="connsiteY17" fmla="*/ 357936 h 429480"/>
                <a:gd name="connsiteX18" fmla="*/ 204613 w 210553"/>
                <a:gd name="connsiteY18" fmla="*/ 353011 h 429480"/>
                <a:gd name="connsiteX19" fmla="*/ 206310 w 210553"/>
                <a:gd name="connsiteY19" fmla="*/ 347578 h 429480"/>
                <a:gd name="connsiteX20" fmla="*/ 207668 w 210553"/>
                <a:gd name="connsiteY20" fmla="*/ 341634 h 429480"/>
                <a:gd name="connsiteX21" fmla="*/ 208516 w 210553"/>
                <a:gd name="connsiteY21" fmla="*/ 335861 h 429480"/>
                <a:gd name="connsiteX22" fmla="*/ 209535 w 210553"/>
                <a:gd name="connsiteY22" fmla="*/ 329747 h 429480"/>
                <a:gd name="connsiteX23" fmla="*/ 210214 w 210553"/>
                <a:gd name="connsiteY23" fmla="*/ 323294 h 429480"/>
                <a:gd name="connsiteX24" fmla="*/ 210553 w 210553"/>
                <a:gd name="connsiteY24" fmla="*/ 316502 h 429480"/>
                <a:gd name="connsiteX25" fmla="*/ 210553 w 210553"/>
                <a:gd name="connsiteY25" fmla="*/ 309370 h 429480"/>
                <a:gd name="connsiteX26" fmla="*/ 210553 w 210553"/>
                <a:gd name="connsiteY26" fmla="*/ 302238 h 429480"/>
                <a:gd name="connsiteX27" fmla="*/ 209874 w 210553"/>
                <a:gd name="connsiteY27" fmla="*/ 291200 h 429480"/>
                <a:gd name="connsiteX28" fmla="*/ 208856 w 210553"/>
                <a:gd name="connsiteY28" fmla="*/ 279823 h 429480"/>
                <a:gd name="connsiteX29" fmla="*/ 207668 w 210553"/>
                <a:gd name="connsiteY29" fmla="*/ 268275 h 429480"/>
                <a:gd name="connsiteX30" fmla="*/ 205631 w 210553"/>
                <a:gd name="connsiteY30" fmla="*/ 255879 h 429480"/>
                <a:gd name="connsiteX31" fmla="*/ 203425 w 210553"/>
                <a:gd name="connsiteY31" fmla="*/ 243313 h 429480"/>
                <a:gd name="connsiteX32" fmla="*/ 200539 w 210553"/>
                <a:gd name="connsiteY32" fmla="*/ 230238 h 429480"/>
                <a:gd name="connsiteX33" fmla="*/ 197315 w 210553"/>
                <a:gd name="connsiteY33" fmla="*/ 216653 h 429480"/>
                <a:gd name="connsiteX34" fmla="*/ 193411 w 210553"/>
                <a:gd name="connsiteY34" fmla="*/ 202728 h 429480"/>
                <a:gd name="connsiteX35" fmla="*/ 189168 w 210553"/>
                <a:gd name="connsiteY35" fmla="*/ 188634 h 429480"/>
                <a:gd name="connsiteX36" fmla="*/ 183906 w 210553"/>
                <a:gd name="connsiteY36" fmla="*/ 174709 h 429480"/>
                <a:gd name="connsiteX37" fmla="*/ 178136 w 210553"/>
                <a:gd name="connsiteY37" fmla="*/ 160445 h 429480"/>
                <a:gd name="connsiteX38" fmla="*/ 172026 w 210553"/>
                <a:gd name="connsiteY38" fmla="*/ 146521 h 429480"/>
                <a:gd name="connsiteX39" fmla="*/ 164897 w 210553"/>
                <a:gd name="connsiteY39" fmla="*/ 132596 h 429480"/>
                <a:gd name="connsiteX40" fmla="*/ 157769 w 210553"/>
                <a:gd name="connsiteY40" fmla="*/ 119011 h 429480"/>
                <a:gd name="connsiteX41" fmla="*/ 150301 w 210553"/>
                <a:gd name="connsiteY41" fmla="*/ 105936 h 429480"/>
                <a:gd name="connsiteX42" fmla="*/ 142324 w 210553"/>
                <a:gd name="connsiteY42" fmla="*/ 93369 h 429480"/>
                <a:gd name="connsiteX43" fmla="*/ 134517 w 210553"/>
                <a:gd name="connsiteY43" fmla="*/ 81143 h 429480"/>
                <a:gd name="connsiteX44" fmla="*/ 126031 w 210553"/>
                <a:gd name="connsiteY44" fmla="*/ 69426 h 429480"/>
                <a:gd name="connsiteX45" fmla="*/ 118054 w 210553"/>
                <a:gd name="connsiteY45" fmla="*/ 58728 h 429480"/>
                <a:gd name="connsiteX46" fmla="*/ 109907 w 210553"/>
                <a:gd name="connsiteY46" fmla="*/ 48709 h 429480"/>
                <a:gd name="connsiteX47" fmla="*/ 102100 w 210553"/>
                <a:gd name="connsiteY47" fmla="*/ 39369 h 429480"/>
                <a:gd name="connsiteX48" fmla="*/ 94462 w 210553"/>
                <a:gd name="connsiteY48" fmla="*/ 30879 h 429480"/>
                <a:gd name="connsiteX49" fmla="*/ 86655 w 210553"/>
                <a:gd name="connsiteY49" fmla="*/ 23407 h 429480"/>
                <a:gd name="connsiteX50" fmla="*/ 79527 w 210553"/>
                <a:gd name="connsiteY50" fmla="*/ 17294 h 429480"/>
                <a:gd name="connsiteX51" fmla="*/ 74605 w 210553"/>
                <a:gd name="connsiteY51" fmla="*/ 13388 h 429480"/>
                <a:gd name="connsiteX52" fmla="*/ 69852 w 210553"/>
                <a:gd name="connsiteY52" fmla="*/ 10162 h 429480"/>
                <a:gd name="connsiteX53" fmla="*/ 65609 w 210553"/>
                <a:gd name="connsiteY53" fmla="*/ 7615 h 429480"/>
                <a:gd name="connsiteX54" fmla="*/ 61366 w 210553"/>
                <a:gd name="connsiteY54" fmla="*/ 5577 h 429480"/>
                <a:gd name="connsiteX55" fmla="*/ 57802 w 210553"/>
                <a:gd name="connsiteY55" fmla="*/ 4388 h 429480"/>
                <a:gd name="connsiteX56" fmla="*/ 53219 w 210553"/>
                <a:gd name="connsiteY56" fmla="*/ 3369 h 429480"/>
                <a:gd name="connsiteX57" fmla="*/ 47788 w 210553"/>
                <a:gd name="connsiteY57" fmla="*/ 2690 h 429480"/>
                <a:gd name="connsiteX58" fmla="*/ 41678 w 210553"/>
                <a:gd name="connsiteY58" fmla="*/ 1841 h 429480"/>
                <a:gd name="connsiteX59" fmla="*/ 26403 w 210553"/>
                <a:gd name="connsiteY59" fmla="*/ 822 h 429480"/>
                <a:gd name="connsiteX60" fmla="*/ 8582 w 210553"/>
                <a:gd name="connsiteY60" fmla="*/ 143 h 42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10553" h="429480">
                  <a:moveTo>
                    <a:pt x="0" y="0"/>
                  </a:moveTo>
                  <a:lnTo>
                    <a:pt x="0" y="429480"/>
                  </a:lnTo>
                  <a:lnTo>
                    <a:pt x="45242" y="420427"/>
                  </a:lnTo>
                  <a:lnTo>
                    <a:pt x="97857" y="409049"/>
                  </a:lnTo>
                  <a:lnTo>
                    <a:pt x="120600" y="403785"/>
                  </a:lnTo>
                  <a:lnTo>
                    <a:pt x="139948" y="399370"/>
                  </a:lnTo>
                  <a:lnTo>
                    <a:pt x="156411" y="394785"/>
                  </a:lnTo>
                  <a:lnTo>
                    <a:pt x="169480" y="391219"/>
                  </a:lnTo>
                  <a:lnTo>
                    <a:pt x="178475" y="387993"/>
                  </a:lnTo>
                  <a:lnTo>
                    <a:pt x="181700" y="386295"/>
                  </a:lnTo>
                  <a:lnTo>
                    <a:pt x="183737" y="385106"/>
                  </a:lnTo>
                  <a:lnTo>
                    <a:pt x="187131" y="382219"/>
                  </a:lnTo>
                  <a:lnTo>
                    <a:pt x="190526" y="378993"/>
                  </a:lnTo>
                  <a:lnTo>
                    <a:pt x="193411" y="375427"/>
                  </a:lnTo>
                  <a:lnTo>
                    <a:pt x="196296" y="371521"/>
                  </a:lnTo>
                  <a:lnTo>
                    <a:pt x="198842" y="367276"/>
                  </a:lnTo>
                  <a:lnTo>
                    <a:pt x="200879" y="362691"/>
                  </a:lnTo>
                  <a:lnTo>
                    <a:pt x="203085" y="357936"/>
                  </a:lnTo>
                  <a:lnTo>
                    <a:pt x="204613" y="353011"/>
                  </a:lnTo>
                  <a:lnTo>
                    <a:pt x="206310" y="347578"/>
                  </a:lnTo>
                  <a:lnTo>
                    <a:pt x="207668" y="341634"/>
                  </a:lnTo>
                  <a:lnTo>
                    <a:pt x="208516" y="335861"/>
                  </a:lnTo>
                  <a:lnTo>
                    <a:pt x="209535" y="329747"/>
                  </a:lnTo>
                  <a:lnTo>
                    <a:pt x="210214" y="323294"/>
                  </a:lnTo>
                  <a:lnTo>
                    <a:pt x="210553" y="316502"/>
                  </a:lnTo>
                  <a:lnTo>
                    <a:pt x="210553" y="309370"/>
                  </a:lnTo>
                  <a:lnTo>
                    <a:pt x="210553" y="302238"/>
                  </a:lnTo>
                  <a:lnTo>
                    <a:pt x="209874" y="291200"/>
                  </a:lnTo>
                  <a:lnTo>
                    <a:pt x="208856" y="279823"/>
                  </a:lnTo>
                  <a:lnTo>
                    <a:pt x="207668" y="268275"/>
                  </a:lnTo>
                  <a:lnTo>
                    <a:pt x="205631" y="255879"/>
                  </a:lnTo>
                  <a:lnTo>
                    <a:pt x="203425" y="243313"/>
                  </a:lnTo>
                  <a:lnTo>
                    <a:pt x="200539" y="230238"/>
                  </a:lnTo>
                  <a:lnTo>
                    <a:pt x="197315" y="216653"/>
                  </a:lnTo>
                  <a:lnTo>
                    <a:pt x="193411" y="202728"/>
                  </a:lnTo>
                  <a:lnTo>
                    <a:pt x="189168" y="188634"/>
                  </a:lnTo>
                  <a:lnTo>
                    <a:pt x="183906" y="174709"/>
                  </a:lnTo>
                  <a:lnTo>
                    <a:pt x="178136" y="160445"/>
                  </a:lnTo>
                  <a:lnTo>
                    <a:pt x="172026" y="146521"/>
                  </a:lnTo>
                  <a:lnTo>
                    <a:pt x="164897" y="132596"/>
                  </a:lnTo>
                  <a:lnTo>
                    <a:pt x="157769" y="119011"/>
                  </a:lnTo>
                  <a:lnTo>
                    <a:pt x="150301" y="105936"/>
                  </a:lnTo>
                  <a:lnTo>
                    <a:pt x="142324" y="93369"/>
                  </a:lnTo>
                  <a:lnTo>
                    <a:pt x="134517" y="81143"/>
                  </a:lnTo>
                  <a:lnTo>
                    <a:pt x="126031" y="69426"/>
                  </a:lnTo>
                  <a:lnTo>
                    <a:pt x="118054" y="58728"/>
                  </a:lnTo>
                  <a:lnTo>
                    <a:pt x="109907" y="48709"/>
                  </a:lnTo>
                  <a:lnTo>
                    <a:pt x="102100" y="39369"/>
                  </a:lnTo>
                  <a:lnTo>
                    <a:pt x="94462" y="30879"/>
                  </a:lnTo>
                  <a:lnTo>
                    <a:pt x="86655" y="23407"/>
                  </a:lnTo>
                  <a:lnTo>
                    <a:pt x="79527" y="17294"/>
                  </a:lnTo>
                  <a:lnTo>
                    <a:pt x="74605" y="13388"/>
                  </a:lnTo>
                  <a:lnTo>
                    <a:pt x="69852" y="10162"/>
                  </a:lnTo>
                  <a:lnTo>
                    <a:pt x="65609" y="7615"/>
                  </a:lnTo>
                  <a:lnTo>
                    <a:pt x="61366" y="5577"/>
                  </a:lnTo>
                  <a:lnTo>
                    <a:pt x="57802" y="4388"/>
                  </a:lnTo>
                  <a:lnTo>
                    <a:pt x="53219" y="3369"/>
                  </a:lnTo>
                  <a:lnTo>
                    <a:pt x="47788" y="2690"/>
                  </a:lnTo>
                  <a:lnTo>
                    <a:pt x="41678" y="1841"/>
                  </a:lnTo>
                  <a:lnTo>
                    <a:pt x="26403" y="822"/>
                  </a:lnTo>
                  <a:lnTo>
                    <a:pt x="8582" y="143"/>
                  </a:lnTo>
                  <a:close/>
                </a:path>
              </a:pathLst>
            </a:custGeom>
            <a:solidFill>
              <a:srgbClr val="FF8232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8C17F0E2-10A0-5553-92B1-98FE290154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64039" y="5945053"/>
              <a:ext cx="724529" cy="400291"/>
            </a:xfrm>
            <a:custGeom>
              <a:avLst/>
              <a:gdLst>
                <a:gd name="T0" fmla="*/ 135 w 4267"/>
                <a:gd name="T1" fmla="*/ 652 h 2356"/>
                <a:gd name="T2" fmla="*/ 294 w 4267"/>
                <a:gd name="T3" fmla="*/ 739 h 2356"/>
                <a:gd name="T4" fmla="*/ 532 w 4267"/>
                <a:gd name="T5" fmla="*/ 966 h 2356"/>
                <a:gd name="T6" fmla="*/ 667 w 4267"/>
                <a:gd name="T7" fmla="*/ 1161 h 2356"/>
                <a:gd name="T8" fmla="*/ 766 w 4267"/>
                <a:gd name="T9" fmla="*/ 1418 h 2356"/>
                <a:gd name="T10" fmla="*/ 858 w 4267"/>
                <a:gd name="T11" fmla="*/ 1849 h 2356"/>
                <a:gd name="T12" fmla="*/ 966 w 4267"/>
                <a:gd name="T13" fmla="*/ 2230 h 2356"/>
                <a:gd name="T14" fmla="*/ 1035 w 4267"/>
                <a:gd name="T15" fmla="*/ 2329 h 2356"/>
                <a:gd name="T16" fmla="*/ 1166 w 4267"/>
                <a:gd name="T17" fmla="*/ 2350 h 2356"/>
                <a:gd name="T18" fmla="*/ 1273 w 4267"/>
                <a:gd name="T19" fmla="*/ 2278 h 2356"/>
                <a:gd name="T20" fmla="*/ 1353 w 4267"/>
                <a:gd name="T21" fmla="*/ 2131 h 2356"/>
                <a:gd name="T22" fmla="*/ 1414 w 4267"/>
                <a:gd name="T23" fmla="*/ 1878 h 2356"/>
                <a:gd name="T24" fmla="*/ 1429 w 4267"/>
                <a:gd name="T25" fmla="*/ 1277 h 2356"/>
                <a:gd name="T26" fmla="*/ 1435 w 4267"/>
                <a:gd name="T27" fmla="*/ 982 h 2356"/>
                <a:gd name="T28" fmla="*/ 1490 w 4267"/>
                <a:gd name="T29" fmla="*/ 804 h 2356"/>
                <a:gd name="T30" fmla="*/ 1551 w 4267"/>
                <a:gd name="T31" fmla="*/ 745 h 2356"/>
                <a:gd name="T32" fmla="*/ 1731 w 4267"/>
                <a:gd name="T33" fmla="*/ 696 h 2356"/>
                <a:gd name="T34" fmla="*/ 2100 w 4267"/>
                <a:gd name="T35" fmla="*/ 675 h 2356"/>
                <a:gd name="T36" fmla="*/ 2845 w 4267"/>
                <a:gd name="T37" fmla="*/ 697 h 2356"/>
                <a:gd name="T38" fmla="*/ 3762 w 4267"/>
                <a:gd name="T39" fmla="*/ 749 h 2356"/>
                <a:gd name="T40" fmla="*/ 4037 w 4267"/>
                <a:gd name="T41" fmla="*/ 747 h 2356"/>
                <a:gd name="T42" fmla="*/ 4201 w 4267"/>
                <a:gd name="T43" fmla="*/ 682 h 2356"/>
                <a:gd name="T44" fmla="*/ 4265 w 4267"/>
                <a:gd name="T45" fmla="*/ 579 h 2356"/>
                <a:gd name="T46" fmla="*/ 4254 w 4267"/>
                <a:gd name="T47" fmla="*/ 474 h 2356"/>
                <a:gd name="T48" fmla="*/ 4130 w 4267"/>
                <a:gd name="T49" fmla="*/ 341 h 2356"/>
                <a:gd name="T50" fmla="*/ 3968 w 4267"/>
                <a:gd name="T51" fmla="*/ 274 h 2356"/>
                <a:gd name="T52" fmla="*/ 3474 w 4267"/>
                <a:gd name="T53" fmla="*/ 185 h 2356"/>
                <a:gd name="T54" fmla="*/ 2468 w 4267"/>
                <a:gd name="T55" fmla="*/ 28 h 2356"/>
                <a:gd name="T56" fmla="*/ 2199 w 4267"/>
                <a:gd name="T57" fmla="*/ 4 h 2356"/>
                <a:gd name="T58" fmla="*/ 2205 w 4267"/>
                <a:gd name="T59" fmla="*/ 51 h 2356"/>
                <a:gd name="T60" fmla="*/ 2781 w 4267"/>
                <a:gd name="T61" fmla="*/ 124 h 2356"/>
                <a:gd name="T62" fmla="*/ 3713 w 4267"/>
                <a:gd name="T63" fmla="*/ 282 h 2356"/>
                <a:gd name="T64" fmla="*/ 3999 w 4267"/>
                <a:gd name="T65" fmla="*/ 339 h 2356"/>
                <a:gd name="T66" fmla="*/ 4164 w 4267"/>
                <a:gd name="T67" fmla="*/ 436 h 2356"/>
                <a:gd name="T68" fmla="*/ 4210 w 4267"/>
                <a:gd name="T69" fmla="*/ 509 h 2356"/>
                <a:gd name="T70" fmla="*/ 4204 w 4267"/>
                <a:gd name="T71" fmla="*/ 596 h 2356"/>
                <a:gd name="T72" fmla="*/ 4115 w 4267"/>
                <a:gd name="T73" fmla="*/ 669 h 2356"/>
                <a:gd name="T74" fmla="*/ 3926 w 4267"/>
                <a:gd name="T75" fmla="*/ 701 h 2356"/>
                <a:gd name="T76" fmla="*/ 3581 w 4267"/>
                <a:gd name="T77" fmla="*/ 686 h 2356"/>
                <a:gd name="T78" fmla="*/ 3027 w 4267"/>
                <a:gd name="T79" fmla="*/ 659 h 2356"/>
                <a:gd name="T80" fmla="*/ 2279 w 4267"/>
                <a:gd name="T81" fmla="*/ 621 h 2356"/>
                <a:gd name="T82" fmla="*/ 1786 w 4267"/>
                <a:gd name="T83" fmla="*/ 638 h 2356"/>
                <a:gd name="T84" fmla="*/ 1584 w 4267"/>
                <a:gd name="T85" fmla="*/ 673 h 2356"/>
                <a:gd name="T86" fmla="*/ 1466 w 4267"/>
                <a:gd name="T87" fmla="*/ 749 h 2356"/>
                <a:gd name="T88" fmla="*/ 1389 w 4267"/>
                <a:gd name="T89" fmla="*/ 928 h 2356"/>
                <a:gd name="T90" fmla="*/ 1374 w 4267"/>
                <a:gd name="T91" fmla="*/ 1142 h 2356"/>
                <a:gd name="T92" fmla="*/ 1378 w 4267"/>
                <a:gd name="T93" fmla="*/ 1637 h 2356"/>
                <a:gd name="T94" fmla="*/ 1340 w 4267"/>
                <a:gd name="T95" fmla="*/ 2000 h 2356"/>
                <a:gd name="T96" fmla="*/ 1262 w 4267"/>
                <a:gd name="T97" fmla="*/ 2202 h 2356"/>
                <a:gd name="T98" fmla="*/ 1178 w 4267"/>
                <a:gd name="T99" fmla="*/ 2289 h 2356"/>
                <a:gd name="T100" fmla="*/ 1102 w 4267"/>
                <a:gd name="T101" fmla="*/ 2303 h 2356"/>
                <a:gd name="T102" fmla="*/ 1050 w 4267"/>
                <a:gd name="T103" fmla="*/ 2272 h 2356"/>
                <a:gd name="T104" fmla="*/ 989 w 4267"/>
                <a:gd name="T105" fmla="*/ 2139 h 2356"/>
                <a:gd name="T106" fmla="*/ 844 w 4267"/>
                <a:gd name="T107" fmla="*/ 1512 h 2356"/>
                <a:gd name="T108" fmla="*/ 770 w 4267"/>
                <a:gd name="T109" fmla="*/ 1262 h 2356"/>
                <a:gd name="T110" fmla="*/ 652 w 4267"/>
                <a:gd name="T111" fmla="*/ 1033 h 2356"/>
                <a:gd name="T112" fmla="*/ 486 w 4267"/>
                <a:gd name="T113" fmla="*/ 840 h 2356"/>
                <a:gd name="T114" fmla="*/ 244 w 4267"/>
                <a:gd name="T115" fmla="*/ 642 h 2356"/>
                <a:gd name="T116" fmla="*/ 46 w 4267"/>
                <a:gd name="T117" fmla="*/ 583 h 2356"/>
                <a:gd name="T118" fmla="*/ 2 w 4267"/>
                <a:gd name="T119" fmla="*/ 602 h 2356"/>
                <a:gd name="T120" fmla="*/ 19 w 4267"/>
                <a:gd name="T121" fmla="*/ 636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67" h="2356">
                  <a:moveTo>
                    <a:pt x="27" y="638"/>
                  </a:moveTo>
                  <a:lnTo>
                    <a:pt x="27" y="638"/>
                  </a:lnTo>
                  <a:lnTo>
                    <a:pt x="44" y="636"/>
                  </a:lnTo>
                  <a:lnTo>
                    <a:pt x="63" y="638"/>
                  </a:lnTo>
                  <a:lnTo>
                    <a:pt x="99" y="642"/>
                  </a:lnTo>
                  <a:lnTo>
                    <a:pt x="135" y="652"/>
                  </a:lnTo>
                  <a:lnTo>
                    <a:pt x="168" y="663"/>
                  </a:lnTo>
                  <a:lnTo>
                    <a:pt x="202" y="678"/>
                  </a:lnTo>
                  <a:lnTo>
                    <a:pt x="233" y="697"/>
                  </a:lnTo>
                  <a:lnTo>
                    <a:pt x="263" y="718"/>
                  </a:lnTo>
                  <a:lnTo>
                    <a:pt x="294" y="739"/>
                  </a:lnTo>
                  <a:lnTo>
                    <a:pt x="294" y="739"/>
                  </a:lnTo>
                  <a:lnTo>
                    <a:pt x="349" y="785"/>
                  </a:lnTo>
                  <a:lnTo>
                    <a:pt x="402" y="835"/>
                  </a:lnTo>
                  <a:lnTo>
                    <a:pt x="454" y="884"/>
                  </a:lnTo>
                  <a:lnTo>
                    <a:pt x="505" y="936"/>
                  </a:lnTo>
                  <a:lnTo>
                    <a:pt x="505" y="936"/>
                  </a:lnTo>
                  <a:lnTo>
                    <a:pt x="532" y="966"/>
                  </a:lnTo>
                  <a:lnTo>
                    <a:pt x="558" y="997"/>
                  </a:lnTo>
                  <a:lnTo>
                    <a:pt x="583" y="1027"/>
                  </a:lnTo>
                  <a:lnTo>
                    <a:pt x="606" y="1060"/>
                  </a:lnTo>
                  <a:lnTo>
                    <a:pt x="627" y="1092"/>
                  </a:lnTo>
                  <a:lnTo>
                    <a:pt x="648" y="1126"/>
                  </a:lnTo>
                  <a:lnTo>
                    <a:pt x="667" y="1161"/>
                  </a:lnTo>
                  <a:lnTo>
                    <a:pt x="684" y="1197"/>
                  </a:lnTo>
                  <a:lnTo>
                    <a:pt x="701" y="1231"/>
                  </a:lnTo>
                  <a:lnTo>
                    <a:pt x="717" y="1268"/>
                  </a:lnTo>
                  <a:lnTo>
                    <a:pt x="730" y="1306"/>
                  </a:lnTo>
                  <a:lnTo>
                    <a:pt x="743" y="1342"/>
                  </a:lnTo>
                  <a:lnTo>
                    <a:pt x="766" y="1418"/>
                  </a:lnTo>
                  <a:lnTo>
                    <a:pt x="787" y="1496"/>
                  </a:lnTo>
                  <a:lnTo>
                    <a:pt x="787" y="1496"/>
                  </a:lnTo>
                  <a:lnTo>
                    <a:pt x="806" y="1584"/>
                  </a:lnTo>
                  <a:lnTo>
                    <a:pt x="823" y="1672"/>
                  </a:lnTo>
                  <a:lnTo>
                    <a:pt x="858" y="1849"/>
                  </a:lnTo>
                  <a:lnTo>
                    <a:pt x="858" y="1849"/>
                  </a:lnTo>
                  <a:lnTo>
                    <a:pt x="875" y="1921"/>
                  </a:lnTo>
                  <a:lnTo>
                    <a:pt x="892" y="1994"/>
                  </a:lnTo>
                  <a:lnTo>
                    <a:pt x="934" y="2137"/>
                  </a:lnTo>
                  <a:lnTo>
                    <a:pt x="934" y="2137"/>
                  </a:lnTo>
                  <a:lnTo>
                    <a:pt x="947" y="2185"/>
                  </a:lnTo>
                  <a:lnTo>
                    <a:pt x="966" y="2230"/>
                  </a:lnTo>
                  <a:lnTo>
                    <a:pt x="976" y="2251"/>
                  </a:lnTo>
                  <a:lnTo>
                    <a:pt x="987" y="2272"/>
                  </a:lnTo>
                  <a:lnTo>
                    <a:pt x="1001" y="2293"/>
                  </a:lnTo>
                  <a:lnTo>
                    <a:pt x="1016" y="2312"/>
                  </a:lnTo>
                  <a:lnTo>
                    <a:pt x="1016" y="2312"/>
                  </a:lnTo>
                  <a:lnTo>
                    <a:pt x="1035" y="2329"/>
                  </a:lnTo>
                  <a:lnTo>
                    <a:pt x="1054" y="2341"/>
                  </a:lnTo>
                  <a:lnTo>
                    <a:pt x="1075" y="2350"/>
                  </a:lnTo>
                  <a:lnTo>
                    <a:pt x="1098" y="2354"/>
                  </a:lnTo>
                  <a:lnTo>
                    <a:pt x="1121" y="2356"/>
                  </a:lnTo>
                  <a:lnTo>
                    <a:pt x="1144" y="2354"/>
                  </a:lnTo>
                  <a:lnTo>
                    <a:pt x="1166" y="2350"/>
                  </a:lnTo>
                  <a:lnTo>
                    <a:pt x="1189" y="2343"/>
                  </a:lnTo>
                  <a:lnTo>
                    <a:pt x="1189" y="2343"/>
                  </a:lnTo>
                  <a:lnTo>
                    <a:pt x="1214" y="2331"/>
                  </a:lnTo>
                  <a:lnTo>
                    <a:pt x="1235" y="2316"/>
                  </a:lnTo>
                  <a:lnTo>
                    <a:pt x="1256" y="2297"/>
                  </a:lnTo>
                  <a:lnTo>
                    <a:pt x="1273" y="2278"/>
                  </a:lnTo>
                  <a:lnTo>
                    <a:pt x="1290" y="2255"/>
                  </a:lnTo>
                  <a:lnTo>
                    <a:pt x="1306" y="2232"/>
                  </a:lnTo>
                  <a:lnTo>
                    <a:pt x="1319" y="2209"/>
                  </a:lnTo>
                  <a:lnTo>
                    <a:pt x="1330" y="2185"/>
                  </a:lnTo>
                  <a:lnTo>
                    <a:pt x="1330" y="2185"/>
                  </a:lnTo>
                  <a:lnTo>
                    <a:pt x="1353" y="2131"/>
                  </a:lnTo>
                  <a:lnTo>
                    <a:pt x="1372" y="2076"/>
                  </a:lnTo>
                  <a:lnTo>
                    <a:pt x="1387" y="2021"/>
                  </a:lnTo>
                  <a:lnTo>
                    <a:pt x="1401" y="1963"/>
                  </a:lnTo>
                  <a:lnTo>
                    <a:pt x="1401" y="1963"/>
                  </a:lnTo>
                  <a:lnTo>
                    <a:pt x="1408" y="1921"/>
                  </a:lnTo>
                  <a:lnTo>
                    <a:pt x="1414" y="1878"/>
                  </a:lnTo>
                  <a:lnTo>
                    <a:pt x="1424" y="1792"/>
                  </a:lnTo>
                  <a:lnTo>
                    <a:pt x="1429" y="1708"/>
                  </a:lnTo>
                  <a:lnTo>
                    <a:pt x="1431" y="1620"/>
                  </a:lnTo>
                  <a:lnTo>
                    <a:pt x="1433" y="1534"/>
                  </a:lnTo>
                  <a:lnTo>
                    <a:pt x="1431" y="1449"/>
                  </a:lnTo>
                  <a:lnTo>
                    <a:pt x="1429" y="1277"/>
                  </a:lnTo>
                  <a:lnTo>
                    <a:pt x="1429" y="1277"/>
                  </a:lnTo>
                  <a:lnTo>
                    <a:pt x="1428" y="1130"/>
                  </a:lnTo>
                  <a:lnTo>
                    <a:pt x="1429" y="1056"/>
                  </a:lnTo>
                  <a:lnTo>
                    <a:pt x="1431" y="1020"/>
                  </a:lnTo>
                  <a:lnTo>
                    <a:pt x="1435" y="982"/>
                  </a:lnTo>
                  <a:lnTo>
                    <a:pt x="1435" y="982"/>
                  </a:lnTo>
                  <a:lnTo>
                    <a:pt x="1439" y="949"/>
                  </a:lnTo>
                  <a:lnTo>
                    <a:pt x="1445" y="915"/>
                  </a:lnTo>
                  <a:lnTo>
                    <a:pt x="1454" y="881"/>
                  </a:lnTo>
                  <a:lnTo>
                    <a:pt x="1466" y="850"/>
                  </a:lnTo>
                  <a:lnTo>
                    <a:pt x="1483" y="820"/>
                  </a:lnTo>
                  <a:lnTo>
                    <a:pt x="1490" y="804"/>
                  </a:lnTo>
                  <a:lnTo>
                    <a:pt x="1502" y="791"/>
                  </a:lnTo>
                  <a:lnTo>
                    <a:pt x="1511" y="778"/>
                  </a:lnTo>
                  <a:lnTo>
                    <a:pt x="1525" y="766"/>
                  </a:lnTo>
                  <a:lnTo>
                    <a:pt x="1538" y="755"/>
                  </a:lnTo>
                  <a:lnTo>
                    <a:pt x="1551" y="745"/>
                  </a:lnTo>
                  <a:lnTo>
                    <a:pt x="1551" y="745"/>
                  </a:lnTo>
                  <a:lnTo>
                    <a:pt x="1578" y="732"/>
                  </a:lnTo>
                  <a:lnTo>
                    <a:pt x="1607" y="720"/>
                  </a:lnTo>
                  <a:lnTo>
                    <a:pt x="1637" y="711"/>
                  </a:lnTo>
                  <a:lnTo>
                    <a:pt x="1668" y="703"/>
                  </a:lnTo>
                  <a:lnTo>
                    <a:pt x="1700" y="699"/>
                  </a:lnTo>
                  <a:lnTo>
                    <a:pt x="1731" y="696"/>
                  </a:lnTo>
                  <a:lnTo>
                    <a:pt x="1792" y="690"/>
                  </a:lnTo>
                  <a:lnTo>
                    <a:pt x="1792" y="690"/>
                  </a:lnTo>
                  <a:lnTo>
                    <a:pt x="1946" y="680"/>
                  </a:lnTo>
                  <a:lnTo>
                    <a:pt x="2022" y="677"/>
                  </a:lnTo>
                  <a:lnTo>
                    <a:pt x="2100" y="675"/>
                  </a:lnTo>
                  <a:lnTo>
                    <a:pt x="2100" y="675"/>
                  </a:lnTo>
                  <a:lnTo>
                    <a:pt x="2192" y="673"/>
                  </a:lnTo>
                  <a:lnTo>
                    <a:pt x="2285" y="673"/>
                  </a:lnTo>
                  <a:lnTo>
                    <a:pt x="2379" y="675"/>
                  </a:lnTo>
                  <a:lnTo>
                    <a:pt x="2472" y="678"/>
                  </a:lnTo>
                  <a:lnTo>
                    <a:pt x="2659" y="686"/>
                  </a:lnTo>
                  <a:lnTo>
                    <a:pt x="2845" y="697"/>
                  </a:lnTo>
                  <a:lnTo>
                    <a:pt x="3219" y="724"/>
                  </a:lnTo>
                  <a:lnTo>
                    <a:pt x="3406" y="734"/>
                  </a:lnTo>
                  <a:lnTo>
                    <a:pt x="3591" y="741"/>
                  </a:lnTo>
                  <a:lnTo>
                    <a:pt x="3591" y="741"/>
                  </a:lnTo>
                  <a:lnTo>
                    <a:pt x="3676" y="745"/>
                  </a:lnTo>
                  <a:lnTo>
                    <a:pt x="3762" y="749"/>
                  </a:lnTo>
                  <a:lnTo>
                    <a:pt x="3846" y="753"/>
                  </a:lnTo>
                  <a:lnTo>
                    <a:pt x="3932" y="755"/>
                  </a:lnTo>
                  <a:lnTo>
                    <a:pt x="3932" y="755"/>
                  </a:lnTo>
                  <a:lnTo>
                    <a:pt x="3966" y="753"/>
                  </a:lnTo>
                  <a:lnTo>
                    <a:pt x="4000" y="751"/>
                  </a:lnTo>
                  <a:lnTo>
                    <a:pt x="4037" y="747"/>
                  </a:lnTo>
                  <a:lnTo>
                    <a:pt x="4073" y="741"/>
                  </a:lnTo>
                  <a:lnTo>
                    <a:pt x="4107" y="732"/>
                  </a:lnTo>
                  <a:lnTo>
                    <a:pt x="4140" y="718"/>
                  </a:lnTo>
                  <a:lnTo>
                    <a:pt x="4172" y="703"/>
                  </a:lnTo>
                  <a:lnTo>
                    <a:pt x="4187" y="694"/>
                  </a:lnTo>
                  <a:lnTo>
                    <a:pt x="4201" y="682"/>
                  </a:lnTo>
                  <a:lnTo>
                    <a:pt x="4201" y="682"/>
                  </a:lnTo>
                  <a:lnTo>
                    <a:pt x="4220" y="665"/>
                  </a:lnTo>
                  <a:lnTo>
                    <a:pt x="4237" y="646"/>
                  </a:lnTo>
                  <a:lnTo>
                    <a:pt x="4250" y="625"/>
                  </a:lnTo>
                  <a:lnTo>
                    <a:pt x="4260" y="602"/>
                  </a:lnTo>
                  <a:lnTo>
                    <a:pt x="4265" y="579"/>
                  </a:lnTo>
                  <a:lnTo>
                    <a:pt x="4267" y="555"/>
                  </a:lnTo>
                  <a:lnTo>
                    <a:pt x="4267" y="530"/>
                  </a:lnTo>
                  <a:lnTo>
                    <a:pt x="4263" y="503"/>
                  </a:lnTo>
                  <a:lnTo>
                    <a:pt x="4263" y="503"/>
                  </a:lnTo>
                  <a:lnTo>
                    <a:pt x="4260" y="488"/>
                  </a:lnTo>
                  <a:lnTo>
                    <a:pt x="4254" y="474"/>
                  </a:lnTo>
                  <a:lnTo>
                    <a:pt x="4241" y="448"/>
                  </a:lnTo>
                  <a:lnTo>
                    <a:pt x="4223" y="421"/>
                  </a:lnTo>
                  <a:lnTo>
                    <a:pt x="4202" y="398"/>
                  </a:lnTo>
                  <a:lnTo>
                    <a:pt x="4180" y="377"/>
                  </a:lnTo>
                  <a:lnTo>
                    <a:pt x="4155" y="358"/>
                  </a:lnTo>
                  <a:lnTo>
                    <a:pt x="4130" y="341"/>
                  </a:lnTo>
                  <a:lnTo>
                    <a:pt x="4105" y="326"/>
                  </a:lnTo>
                  <a:lnTo>
                    <a:pt x="4105" y="326"/>
                  </a:lnTo>
                  <a:lnTo>
                    <a:pt x="4082" y="314"/>
                  </a:lnTo>
                  <a:lnTo>
                    <a:pt x="4059" y="305"/>
                  </a:lnTo>
                  <a:lnTo>
                    <a:pt x="4016" y="288"/>
                  </a:lnTo>
                  <a:lnTo>
                    <a:pt x="3968" y="274"/>
                  </a:lnTo>
                  <a:lnTo>
                    <a:pt x="3920" y="263"/>
                  </a:lnTo>
                  <a:lnTo>
                    <a:pt x="3873" y="253"/>
                  </a:lnTo>
                  <a:lnTo>
                    <a:pt x="3823" y="246"/>
                  </a:lnTo>
                  <a:lnTo>
                    <a:pt x="3728" y="230"/>
                  </a:lnTo>
                  <a:lnTo>
                    <a:pt x="3728" y="230"/>
                  </a:lnTo>
                  <a:lnTo>
                    <a:pt x="3474" y="185"/>
                  </a:lnTo>
                  <a:lnTo>
                    <a:pt x="3349" y="160"/>
                  </a:lnTo>
                  <a:lnTo>
                    <a:pt x="3223" y="139"/>
                  </a:lnTo>
                  <a:lnTo>
                    <a:pt x="3223" y="139"/>
                  </a:lnTo>
                  <a:lnTo>
                    <a:pt x="2971" y="97"/>
                  </a:lnTo>
                  <a:lnTo>
                    <a:pt x="2720" y="61"/>
                  </a:lnTo>
                  <a:lnTo>
                    <a:pt x="2468" y="28"/>
                  </a:lnTo>
                  <a:lnTo>
                    <a:pt x="2342" y="13"/>
                  </a:lnTo>
                  <a:lnTo>
                    <a:pt x="2217" y="0"/>
                  </a:lnTo>
                  <a:lnTo>
                    <a:pt x="2217" y="0"/>
                  </a:lnTo>
                  <a:lnTo>
                    <a:pt x="2211" y="0"/>
                  </a:lnTo>
                  <a:lnTo>
                    <a:pt x="2205" y="2"/>
                  </a:lnTo>
                  <a:lnTo>
                    <a:pt x="2199" y="4"/>
                  </a:lnTo>
                  <a:lnTo>
                    <a:pt x="2197" y="7"/>
                  </a:lnTo>
                  <a:lnTo>
                    <a:pt x="2192" y="15"/>
                  </a:lnTo>
                  <a:lnTo>
                    <a:pt x="2190" y="25"/>
                  </a:lnTo>
                  <a:lnTo>
                    <a:pt x="2192" y="34"/>
                  </a:lnTo>
                  <a:lnTo>
                    <a:pt x="2197" y="44"/>
                  </a:lnTo>
                  <a:lnTo>
                    <a:pt x="2205" y="51"/>
                  </a:lnTo>
                  <a:lnTo>
                    <a:pt x="2211" y="53"/>
                  </a:lnTo>
                  <a:lnTo>
                    <a:pt x="2217" y="53"/>
                  </a:lnTo>
                  <a:lnTo>
                    <a:pt x="2217" y="53"/>
                  </a:lnTo>
                  <a:lnTo>
                    <a:pt x="2403" y="74"/>
                  </a:lnTo>
                  <a:lnTo>
                    <a:pt x="2592" y="97"/>
                  </a:lnTo>
                  <a:lnTo>
                    <a:pt x="2781" y="124"/>
                  </a:lnTo>
                  <a:lnTo>
                    <a:pt x="2967" y="150"/>
                  </a:lnTo>
                  <a:lnTo>
                    <a:pt x="3154" y="181"/>
                  </a:lnTo>
                  <a:lnTo>
                    <a:pt x="3341" y="213"/>
                  </a:lnTo>
                  <a:lnTo>
                    <a:pt x="3528" y="246"/>
                  </a:lnTo>
                  <a:lnTo>
                    <a:pt x="3713" y="282"/>
                  </a:lnTo>
                  <a:lnTo>
                    <a:pt x="3713" y="282"/>
                  </a:lnTo>
                  <a:lnTo>
                    <a:pt x="3785" y="295"/>
                  </a:lnTo>
                  <a:lnTo>
                    <a:pt x="3856" y="307"/>
                  </a:lnTo>
                  <a:lnTo>
                    <a:pt x="3928" y="320"/>
                  </a:lnTo>
                  <a:lnTo>
                    <a:pt x="3962" y="330"/>
                  </a:lnTo>
                  <a:lnTo>
                    <a:pt x="3999" y="339"/>
                  </a:lnTo>
                  <a:lnTo>
                    <a:pt x="3999" y="339"/>
                  </a:lnTo>
                  <a:lnTo>
                    <a:pt x="4031" y="351"/>
                  </a:lnTo>
                  <a:lnTo>
                    <a:pt x="4063" y="366"/>
                  </a:lnTo>
                  <a:lnTo>
                    <a:pt x="4094" y="381"/>
                  </a:lnTo>
                  <a:lnTo>
                    <a:pt x="4124" y="400"/>
                  </a:lnTo>
                  <a:lnTo>
                    <a:pt x="4151" y="423"/>
                  </a:lnTo>
                  <a:lnTo>
                    <a:pt x="4164" y="436"/>
                  </a:lnTo>
                  <a:lnTo>
                    <a:pt x="4176" y="448"/>
                  </a:lnTo>
                  <a:lnTo>
                    <a:pt x="4185" y="463"/>
                  </a:lnTo>
                  <a:lnTo>
                    <a:pt x="4195" y="476"/>
                  </a:lnTo>
                  <a:lnTo>
                    <a:pt x="4202" y="494"/>
                  </a:lnTo>
                  <a:lnTo>
                    <a:pt x="4210" y="509"/>
                  </a:lnTo>
                  <a:lnTo>
                    <a:pt x="4210" y="509"/>
                  </a:lnTo>
                  <a:lnTo>
                    <a:pt x="4214" y="526"/>
                  </a:lnTo>
                  <a:lnTo>
                    <a:pt x="4216" y="541"/>
                  </a:lnTo>
                  <a:lnTo>
                    <a:pt x="4216" y="556"/>
                  </a:lnTo>
                  <a:lnTo>
                    <a:pt x="4214" y="570"/>
                  </a:lnTo>
                  <a:lnTo>
                    <a:pt x="4210" y="583"/>
                  </a:lnTo>
                  <a:lnTo>
                    <a:pt x="4204" y="596"/>
                  </a:lnTo>
                  <a:lnTo>
                    <a:pt x="4197" y="608"/>
                  </a:lnTo>
                  <a:lnTo>
                    <a:pt x="4187" y="619"/>
                  </a:lnTo>
                  <a:lnTo>
                    <a:pt x="4178" y="629"/>
                  </a:lnTo>
                  <a:lnTo>
                    <a:pt x="4166" y="638"/>
                  </a:lnTo>
                  <a:lnTo>
                    <a:pt x="4141" y="656"/>
                  </a:lnTo>
                  <a:lnTo>
                    <a:pt x="4115" y="669"/>
                  </a:lnTo>
                  <a:lnTo>
                    <a:pt x="4086" y="680"/>
                  </a:lnTo>
                  <a:lnTo>
                    <a:pt x="4086" y="680"/>
                  </a:lnTo>
                  <a:lnTo>
                    <a:pt x="4048" y="692"/>
                  </a:lnTo>
                  <a:lnTo>
                    <a:pt x="4008" y="697"/>
                  </a:lnTo>
                  <a:lnTo>
                    <a:pt x="3966" y="701"/>
                  </a:lnTo>
                  <a:lnTo>
                    <a:pt x="3926" y="701"/>
                  </a:lnTo>
                  <a:lnTo>
                    <a:pt x="3884" y="701"/>
                  </a:lnTo>
                  <a:lnTo>
                    <a:pt x="3844" y="699"/>
                  </a:lnTo>
                  <a:lnTo>
                    <a:pt x="3762" y="694"/>
                  </a:lnTo>
                  <a:lnTo>
                    <a:pt x="3762" y="694"/>
                  </a:lnTo>
                  <a:lnTo>
                    <a:pt x="3673" y="690"/>
                  </a:lnTo>
                  <a:lnTo>
                    <a:pt x="3581" y="686"/>
                  </a:lnTo>
                  <a:lnTo>
                    <a:pt x="3398" y="682"/>
                  </a:lnTo>
                  <a:lnTo>
                    <a:pt x="3398" y="682"/>
                  </a:lnTo>
                  <a:lnTo>
                    <a:pt x="3305" y="677"/>
                  </a:lnTo>
                  <a:lnTo>
                    <a:pt x="3211" y="673"/>
                  </a:lnTo>
                  <a:lnTo>
                    <a:pt x="3027" y="659"/>
                  </a:lnTo>
                  <a:lnTo>
                    <a:pt x="3027" y="659"/>
                  </a:lnTo>
                  <a:lnTo>
                    <a:pt x="2840" y="648"/>
                  </a:lnTo>
                  <a:lnTo>
                    <a:pt x="2653" y="635"/>
                  </a:lnTo>
                  <a:lnTo>
                    <a:pt x="2466" y="625"/>
                  </a:lnTo>
                  <a:lnTo>
                    <a:pt x="2373" y="623"/>
                  </a:lnTo>
                  <a:lnTo>
                    <a:pt x="2279" y="621"/>
                  </a:lnTo>
                  <a:lnTo>
                    <a:pt x="2279" y="621"/>
                  </a:lnTo>
                  <a:lnTo>
                    <a:pt x="2186" y="619"/>
                  </a:lnTo>
                  <a:lnTo>
                    <a:pt x="2093" y="621"/>
                  </a:lnTo>
                  <a:lnTo>
                    <a:pt x="1999" y="625"/>
                  </a:lnTo>
                  <a:lnTo>
                    <a:pt x="1906" y="629"/>
                  </a:lnTo>
                  <a:lnTo>
                    <a:pt x="1906" y="629"/>
                  </a:lnTo>
                  <a:lnTo>
                    <a:pt x="1786" y="638"/>
                  </a:lnTo>
                  <a:lnTo>
                    <a:pt x="1727" y="642"/>
                  </a:lnTo>
                  <a:lnTo>
                    <a:pt x="1666" y="652"/>
                  </a:lnTo>
                  <a:lnTo>
                    <a:pt x="1666" y="652"/>
                  </a:lnTo>
                  <a:lnTo>
                    <a:pt x="1639" y="657"/>
                  </a:lnTo>
                  <a:lnTo>
                    <a:pt x="1610" y="663"/>
                  </a:lnTo>
                  <a:lnTo>
                    <a:pt x="1584" y="673"/>
                  </a:lnTo>
                  <a:lnTo>
                    <a:pt x="1557" y="682"/>
                  </a:lnTo>
                  <a:lnTo>
                    <a:pt x="1532" y="696"/>
                  </a:lnTo>
                  <a:lnTo>
                    <a:pt x="1508" y="711"/>
                  </a:lnTo>
                  <a:lnTo>
                    <a:pt x="1485" y="728"/>
                  </a:lnTo>
                  <a:lnTo>
                    <a:pt x="1466" y="749"/>
                  </a:lnTo>
                  <a:lnTo>
                    <a:pt x="1466" y="749"/>
                  </a:lnTo>
                  <a:lnTo>
                    <a:pt x="1445" y="776"/>
                  </a:lnTo>
                  <a:lnTo>
                    <a:pt x="1429" y="804"/>
                  </a:lnTo>
                  <a:lnTo>
                    <a:pt x="1414" y="833"/>
                  </a:lnTo>
                  <a:lnTo>
                    <a:pt x="1405" y="865"/>
                  </a:lnTo>
                  <a:lnTo>
                    <a:pt x="1395" y="896"/>
                  </a:lnTo>
                  <a:lnTo>
                    <a:pt x="1389" y="928"/>
                  </a:lnTo>
                  <a:lnTo>
                    <a:pt x="1384" y="962"/>
                  </a:lnTo>
                  <a:lnTo>
                    <a:pt x="1380" y="993"/>
                  </a:lnTo>
                  <a:lnTo>
                    <a:pt x="1380" y="993"/>
                  </a:lnTo>
                  <a:lnTo>
                    <a:pt x="1376" y="1031"/>
                  </a:lnTo>
                  <a:lnTo>
                    <a:pt x="1374" y="1067"/>
                  </a:lnTo>
                  <a:lnTo>
                    <a:pt x="1374" y="1142"/>
                  </a:lnTo>
                  <a:lnTo>
                    <a:pt x="1376" y="1290"/>
                  </a:lnTo>
                  <a:lnTo>
                    <a:pt x="1376" y="1290"/>
                  </a:lnTo>
                  <a:lnTo>
                    <a:pt x="1378" y="1464"/>
                  </a:lnTo>
                  <a:lnTo>
                    <a:pt x="1378" y="1552"/>
                  </a:lnTo>
                  <a:lnTo>
                    <a:pt x="1378" y="1637"/>
                  </a:lnTo>
                  <a:lnTo>
                    <a:pt x="1378" y="1637"/>
                  </a:lnTo>
                  <a:lnTo>
                    <a:pt x="1374" y="1710"/>
                  </a:lnTo>
                  <a:lnTo>
                    <a:pt x="1370" y="1782"/>
                  </a:lnTo>
                  <a:lnTo>
                    <a:pt x="1365" y="1855"/>
                  </a:lnTo>
                  <a:lnTo>
                    <a:pt x="1353" y="1927"/>
                  </a:lnTo>
                  <a:lnTo>
                    <a:pt x="1347" y="1963"/>
                  </a:lnTo>
                  <a:lnTo>
                    <a:pt x="1340" y="2000"/>
                  </a:lnTo>
                  <a:lnTo>
                    <a:pt x="1330" y="2034"/>
                  </a:lnTo>
                  <a:lnTo>
                    <a:pt x="1319" y="2068"/>
                  </a:lnTo>
                  <a:lnTo>
                    <a:pt x="1307" y="2103"/>
                  </a:lnTo>
                  <a:lnTo>
                    <a:pt x="1294" y="2137"/>
                  </a:lnTo>
                  <a:lnTo>
                    <a:pt x="1279" y="2169"/>
                  </a:lnTo>
                  <a:lnTo>
                    <a:pt x="1262" y="2202"/>
                  </a:lnTo>
                  <a:lnTo>
                    <a:pt x="1262" y="2202"/>
                  </a:lnTo>
                  <a:lnTo>
                    <a:pt x="1248" y="2223"/>
                  </a:lnTo>
                  <a:lnTo>
                    <a:pt x="1231" y="2246"/>
                  </a:lnTo>
                  <a:lnTo>
                    <a:pt x="1212" y="2265"/>
                  </a:lnTo>
                  <a:lnTo>
                    <a:pt x="1189" y="2282"/>
                  </a:lnTo>
                  <a:lnTo>
                    <a:pt x="1178" y="2289"/>
                  </a:lnTo>
                  <a:lnTo>
                    <a:pt x="1166" y="2295"/>
                  </a:lnTo>
                  <a:lnTo>
                    <a:pt x="1155" y="2299"/>
                  </a:lnTo>
                  <a:lnTo>
                    <a:pt x="1142" y="2303"/>
                  </a:lnTo>
                  <a:lnTo>
                    <a:pt x="1128" y="2305"/>
                  </a:lnTo>
                  <a:lnTo>
                    <a:pt x="1115" y="2305"/>
                  </a:lnTo>
                  <a:lnTo>
                    <a:pt x="1102" y="2303"/>
                  </a:lnTo>
                  <a:lnTo>
                    <a:pt x="1086" y="2299"/>
                  </a:lnTo>
                  <a:lnTo>
                    <a:pt x="1086" y="2299"/>
                  </a:lnTo>
                  <a:lnTo>
                    <a:pt x="1077" y="2293"/>
                  </a:lnTo>
                  <a:lnTo>
                    <a:pt x="1067" y="2287"/>
                  </a:lnTo>
                  <a:lnTo>
                    <a:pt x="1058" y="2280"/>
                  </a:lnTo>
                  <a:lnTo>
                    <a:pt x="1050" y="2272"/>
                  </a:lnTo>
                  <a:lnTo>
                    <a:pt x="1035" y="2253"/>
                  </a:lnTo>
                  <a:lnTo>
                    <a:pt x="1023" y="2230"/>
                  </a:lnTo>
                  <a:lnTo>
                    <a:pt x="1012" y="2205"/>
                  </a:lnTo>
                  <a:lnTo>
                    <a:pt x="1004" y="2183"/>
                  </a:lnTo>
                  <a:lnTo>
                    <a:pt x="989" y="2139"/>
                  </a:lnTo>
                  <a:lnTo>
                    <a:pt x="989" y="2139"/>
                  </a:lnTo>
                  <a:lnTo>
                    <a:pt x="966" y="2061"/>
                  </a:lnTo>
                  <a:lnTo>
                    <a:pt x="947" y="1982"/>
                  </a:lnTo>
                  <a:lnTo>
                    <a:pt x="928" y="1904"/>
                  </a:lnTo>
                  <a:lnTo>
                    <a:pt x="911" y="1826"/>
                  </a:lnTo>
                  <a:lnTo>
                    <a:pt x="877" y="1668"/>
                  </a:lnTo>
                  <a:lnTo>
                    <a:pt x="844" y="1512"/>
                  </a:lnTo>
                  <a:lnTo>
                    <a:pt x="844" y="1512"/>
                  </a:lnTo>
                  <a:lnTo>
                    <a:pt x="823" y="1426"/>
                  </a:lnTo>
                  <a:lnTo>
                    <a:pt x="812" y="1384"/>
                  </a:lnTo>
                  <a:lnTo>
                    <a:pt x="799" y="1342"/>
                  </a:lnTo>
                  <a:lnTo>
                    <a:pt x="785" y="1302"/>
                  </a:lnTo>
                  <a:lnTo>
                    <a:pt x="770" y="1262"/>
                  </a:lnTo>
                  <a:lnTo>
                    <a:pt x="753" y="1222"/>
                  </a:lnTo>
                  <a:lnTo>
                    <a:pt x="736" y="1182"/>
                  </a:lnTo>
                  <a:lnTo>
                    <a:pt x="717" y="1144"/>
                  </a:lnTo>
                  <a:lnTo>
                    <a:pt x="698" y="1107"/>
                  </a:lnTo>
                  <a:lnTo>
                    <a:pt x="675" y="1069"/>
                  </a:lnTo>
                  <a:lnTo>
                    <a:pt x="652" y="1033"/>
                  </a:lnTo>
                  <a:lnTo>
                    <a:pt x="627" y="999"/>
                  </a:lnTo>
                  <a:lnTo>
                    <a:pt x="600" y="964"/>
                  </a:lnTo>
                  <a:lnTo>
                    <a:pt x="572" y="930"/>
                  </a:lnTo>
                  <a:lnTo>
                    <a:pt x="543" y="898"/>
                  </a:lnTo>
                  <a:lnTo>
                    <a:pt x="543" y="898"/>
                  </a:lnTo>
                  <a:lnTo>
                    <a:pt x="486" y="840"/>
                  </a:lnTo>
                  <a:lnTo>
                    <a:pt x="429" y="785"/>
                  </a:lnTo>
                  <a:lnTo>
                    <a:pt x="370" y="734"/>
                  </a:lnTo>
                  <a:lnTo>
                    <a:pt x="307" y="684"/>
                  </a:lnTo>
                  <a:lnTo>
                    <a:pt x="307" y="684"/>
                  </a:lnTo>
                  <a:lnTo>
                    <a:pt x="276" y="661"/>
                  </a:lnTo>
                  <a:lnTo>
                    <a:pt x="244" y="642"/>
                  </a:lnTo>
                  <a:lnTo>
                    <a:pt x="210" y="623"/>
                  </a:lnTo>
                  <a:lnTo>
                    <a:pt x="175" y="608"/>
                  </a:lnTo>
                  <a:lnTo>
                    <a:pt x="139" y="596"/>
                  </a:lnTo>
                  <a:lnTo>
                    <a:pt x="103" y="589"/>
                  </a:lnTo>
                  <a:lnTo>
                    <a:pt x="65" y="583"/>
                  </a:lnTo>
                  <a:lnTo>
                    <a:pt x="46" y="583"/>
                  </a:lnTo>
                  <a:lnTo>
                    <a:pt x="27" y="585"/>
                  </a:lnTo>
                  <a:lnTo>
                    <a:pt x="27" y="585"/>
                  </a:lnTo>
                  <a:lnTo>
                    <a:pt x="19" y="585"/>
                  </a:lnTo>
                  <a:lnTo>
                    <a:pt x="15" y="587"/>
                  </a:lnTo>
                  <a:lnTo>
                    <a:pt x="6" y="595"/>
                  </a:lnTo>
                  <a:lnTo>
                    <a:pt x="2" y="602"/>
                  </a:lnTo>
                  <a:lnTo>
                    <a:pt x="0" y="612"/>
                  </a:lnTo>
                  <a:lnTo>
                    <a:pt x="2" y="621"/>
                  </a:lnTo>
                  <a:lnTo>
                    <a:pt x="6" y="631"/>
                  </a:lnTo>
                  <a:lnTo>
                    <a:pt x="10" y="633"/>
                  </a:lnTo>
                  <a:lnTo>
                    <a:pt x="15" y="636"/>
                  </a:lnTo>
                  <a:lnTo>
                    <a:pt x="19" y="636"/>
                  </a:lnTo>
                  <a:lnTo>
                    <a:pt x="27" y="638"/>
                  </a:lnTo>
                  <a:lnTo>
                    <a:pt x="27" y="638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90C1B0A3-ED6B-9A05-4772-B7FDA6E6F3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639" y="5841500"/>
              <a:ext cx="100497" cy="111022"/>
            </a:xfrm>
            <a:custGeom>
              <a:avLst/>
              <a:gdLst>
                <a:gd name="T0" fmla="*/ 143 w 593"/>
                <a:gd name="T1" fmla="*/ 55 h 654"/>
                <a:gd name="T2" fmla="*/ 274 w 593"/>
                <a:gd name="T3" fmla="*/ 51 h 654"/>
                <a:gd name="T4" fmla="*/ 402 w 593"/>
                <a:gd name="T5" fmla="*/ 66 h 654"/>
                <a:gd name="T6" fmla="*/ 442 w 593"/>
                <a:gd name="T7" fmla="*/ 80 h 654"/>
                <a:gd name="T8" fmla="*/ 488 w 593"/>
                <a:gd name="T9" fmla="*/ 114 h 654"/>
                <a:gd name="T10" fmla="*/ 518 w 593"/>
                <a:gd name="T11" fmla="*/ 160 h 654"/>
                <a:gd name="T12" fmla="*/ 535 w 593"/>
                <a:gd name="T13" fmla="*/ 215 h 654"/>
                <a:gd name="T14" fmla="*/ 539 w 593"/>
                <a:gd name="T15" fmla="*/ 272 h 654"/>
                <a:gd name="T16" fmla="*/ 534 w 593"/>
                <a:gd name="T17" fmla="*/ 312 h 654"/>
                <a:gd name="T18" fmla="*/ 515 w 593"/>
                <a:gd name="T19" fmla="*/ 370 h 654"/>
                <a:gd name="T20" fmla="*/ 484 w 593"/>
                <a:gd name="T21" fmla="*/ 423 h 654"/>
                <a:gd name="T22" fmla="*/ 444 w 593"/>
                <a:gd name="T23" fmla="*/ 467 h 654"/>
                <a:gd name="T24" fmla="*/ 394 w 593"/>
                <a:gd name="T25" fmla="*/ 505 h 654"/>
                <a:gd name="T26" fmla="*/ 341 w 593"/>
                <a:gd name="T27" fmla="*/ 533 h 654"/>
                <a:gd name="T28" fmla="*/ 286 w 593"/>
                <a:gd name="T29" fmla="*/ 553 h 654"/>
                <a:gd name="T30" fmla="*/ 171 w 593"/>
                <a:gd name="T31" fmla="*/ 575 h 654"/>
                <a:gd name="T32" fmla="*/ 19 w 593"/>
                <a:gd name="T33" fmla="*/ 602 h 654"/>
                <a:gd name="T34" fmla="*/ 8 w 593"/>
                <a:gd name="T35" fmla="*/ 606 h 654"/>
                <a:gd name="T36" fmla="*/ 0 w 593"/>
                <a:gd name="T37" fmla="*/ 623 h 654"/>
                <a:gd name="T38" fmla="*/ 11 w 593"/>
                <a:gd name="T39" fmla="*/ 648 h 654"/>
                <a:gd name="T40" fmla="*/ 32 w 593"/>
                <a:gd name="T41" fmla="*/ 654 h 654"/>
                <a:gd name="T42" fmla="*/ 122 w 593"/>
                <a:gd name="T43" fmla="*/ 636 h 654"/>
                <a:gd name="T44" fmla="*/ 299 w 593"/>
                <a:gd name="T45" fmla="*/ 602 h 654"/>
                <a:gd name="T46" fmla="*/ 385 w 593"/>
                <a:gd name="T47" fmla="*/ 574 h 654"/>
                <a:gd name="T48" fmla="*/ 442 w 593"/>
                <a:gd name="T49" fmla="*/ 539 h 654"/>
                <a:gd name="T50" fmla="*/ 494 w 593"/>
                <a:gd name="T51" fmla="*/ 495 h 654"/>
                <a:gd name="T52" fmla="*/ 535 w 593"/>
                <a:gd name="T53" fmla="*/ 442 h 654"/>
                <a:gd name="T54" fmla="*/ 568 w 593"/>
                <a:gd name="T55" fmla="*/ 383 h 654"/>
                <a:gd name="T56" fmla="*/ 587 w 593"/>
                <a:gd name="T57" fmla="*/ 318 h 654"/>
                <a:gd name="T58" fmla="*/ 593 w 593"/>
                <a:gd name="T59" fmla="*/ 276 h 654"/>
                <a:gd name="T60" fmla="*/ 591 w 593"/>
                <a:gd name="T61" fmla="*/ 215 h 654"/>
                <a:gd name="T62" fmla="*/ 576 w 593"/>
                <a:gd name="T63" fmla="*/ 156 h 654"/>
                <a:gd name="T64" fmla="*/ 549 w 593"/>
                <a:gd name="T65" fmla="*/ 105 h 654"/>
                <a:gd name="T66" fmla="*/ 509 w 593"/>
                <a:gd name="T67" fmla="*/ 59 h 654"/>
                <a:gd name="T68" fmla="*/ 455 w 593"/>
                <a:gd name="T69" fmla="*/ 28 h 654"/>
                <a:gd name="T70" fmla="*/ 414 w 593"/>
                <a:gd name="T71" fmla="*/ 15 h 654"/>
                <a:gd name="T72" fmla="*/ 326 w 593"/>
                <a:gd name="T73" fmla="*/ 3 h 654"/>
                <a:gd name="T74" fmla="*/ 225 w 593"/>
                <a:gd name="T75" fmla="*/ 0 h 654"/>
                <a:gd name="T76" fmla="*/ 59 w 593"/>
                <a:gd name="T77" fmla="*/ 11 h 654"/>
                <a:gd name="T78" fmla="*/ 48 w 593"/>
                <a:gd name="T79" fmla="*/ 15 h 654"/>
                <a:gd name="T80" fmla="*/ 32 w 593"/>
                <a:gd name="T81" fmla="*/ 40 h 654"/>
                <a:gd name="T82" fmla="*/ 44 w 593"/>
                <a:gd name="T83" fmla="*/ 61 h 654"/>
                <a:gd name="T84" fmla="*/ 59 w 593"/>
                <a:gd name="T85" fmla="*/ 6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3" h="654">
                  <a:moveTo>
                    <a:pt x="59" y="64"/>
                  </a:moveTo>
                  <a:lnTo>
                    <a:pt x="59" y="64"/>
                  </a:lnTo>
                  <a:lnTo>
                    <a:pt x="143" y="55"/>
                  </a:lnTo>
                  <a:lnTo>
                    <a:pt x="187" y="51"/>
                  </a:lnTo>
                  <a:lnTo>
                    <a:pt x="231" y="51"/>
                  </a:lnTo>
                  <a:lnTo>
                    <a:pt x="274" y="51"/>
                  </a:lnTo>
                  <a:lnTo>
                    <a:pt x="318" y="53"/>
                  </a:lnTo>
                  <a:lnTo>
                    <a:pt x="362" y="59"/>
                  </a:lnTo>
                  <a:lnTo>
                    <a:pt x="402" y="66"/>
                  </a:lnTo>
                  <a:lnTo>
                    <a:pt x="402" y="66"/>
                  </a:lnTo>
                  <a:lnTo>
                    <a:pt x="423" y="72"/>
                  </a:lnTo>
                  <a:lnTo>
                    <a:pt x="442" y="80"/>
                  </a:lnTo>
                  <a:lnTo>
                    <a:pt x="459" y="89"/>
                  </a:lnTo>
                  <a:lnTo>
                    <a:pt x="475" y="101"/>
                  </a:lnTo>
                  <a:lnTo>
                    <a:pt x="488" y="114"/>
                  </a:lnTo>
                  <a:lnTo>
                    <a:pt x="499" y="129"/>
                  </a:lnTo>
                  <a:lnTo>
                    <a:pt x="511" y="145"/>
                  </a:lnTo>
                  <a:lnTo>
                    <a:pt x="518" y="160"/>
                  </a:lnTo>
                  <a:lnTo>
                    <a:pt x="526" y="177"/>
                  </a:lnTo>
                  <a:lnTo>
                    <a:pt x="532" y="196"/>
                  </a:lnTo>
                  <a:lnTo>
                    <a:pt x="535" y="215"/>
                  </a:lnTo>
                  <a:lnTo>
                    <a:pt x="539" y="234"/>
                  </a:lnTo>
                  <a:lnTo>
                    <a:pt x="539" y="253"/>
                  </a:lnTo>
                  <a:lnTo>
                    <a:pt x="539" y="272"/>
                  </a:lnTo>
                  <a:lnTo>
                    <a:pt x="537" y="293"/>
                  </a:lnTo>
                  <a:lnTo>
                    <a:pt x="534" y="312"/>
                  </a:lnTo>
                  <a:lnTo>
                    <a:pt x="534" y="312"/>
                  </a:lnTo>
                  <a:lnTo>
                    <a:pt x="528" y="333"/>
                  </a:lnTo>
                  <a:lnTo>
                    <a:pt x="522" y="352"/>
                  </a:lnTo>
                  <a:lnTo>
                    <a:pt x="515" y="370"/>
                  </a:lnTo>
                  <a:lnTo>
                    <a:pt x="505" y="389"/>
                  </a:lnTo>
                  <a:lnTo>
                    <a:pt x="495" y="406"/>
                  </a:lnTo>
                  <a:lnTo>
                    <a:pt x="484" y="423"/>
                  </a:lnTo>
                  <a:lnTo>
                    <a:pt x="471" y="438"/>
                  </a:lnTo>
                  <a:lnTo>
                    <a:pt x="457" y="453"/>
                  </a:lnTo>
                  <a:lnTo>
                    <a:pt x="444" y="467"/>
                  </a:lnTo>
                  <a:lnTo>
                    <a:pt x="427" y="480"/>
                  </a:lnTo>
                  <a:lnTo>
                    <a:pt x="412" y="493"/>
                  </a:lnTo>
                  <a:lnTo>
                    <a:pt x="394" y="505"/>
                  </a:lnTo>
                  <a:lnTo>
                    <a:pt x="377" y="514"/>
                  </a:lnTo>
                  <a:lnTo>
                    <a:pt x="360" y="524"/>
                  </a:lnTo>
                  <a:lnTo>
                    <a:pt x="341" y="533"/>
                  </a:lnTo>
                  <a:lnTo>
                    <a:pt x="322" y="541"/>
                  </a:lnTo>
                  <a:lnTo>
                    <a:pt x="322" y="541"/>
                  </a:lnTo>
                  <a:lnTo>
                    <a:pt x="286" y="553"/>
                  </a:lnTo>
                  <a:lnTo>
                    <a:pt x="248" y="562"/>
                  </a:lnTo>
                  <a:lnTo>
                    <a:pt x="210" y="570"/>
                  </a:lnTo>
                  <a:lnTo>
                    <a:pt x="171" y="575"/>
                  </a:lnTo>
                  <a:lnTo>
                    <a:pt x="95" y="587"/>
                  </a:lnTo>
                  <a:lnTo>
                    <a:pt x="57" y="594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13" y="602"/>
                  </a:lnTo>
                  <a:lnTo>
                    <a:pt x="8" y="606"/>
                  </a:lnTo>
                  <a:lnTo>
                    <a:pt x="4" y="610"/>
                  </a:lnTo>
                  <a:lnTo>
                    <a:pt x="2" y="614"/>
                  </a:lnTo>
                  <a:lnTo>
                    <a:pt x="0" y="623"/>
                  </a:lnTo>
                  <a:lnTo>
                    <a:pt x="0" y="633"/>
                  </a:lnTo>
                  <a:lnTo>
                    <a:pt x="4" y="642"/>
                  </a:lnTo>
                  <a:lnTo>
                    <a:pt x="11" y="648"/>
                  </a:lnTo>
                  <a:lnTo>
                    <a:pt x="21" y="654"/>
                  </a:lnTo>
                  <a:lnTo>
                    <a:pt x="27" y="654"/>
                  </a:lnTo>
                  <a:lnTo>
                    <a:pt x="32" y="654"/>
                  </a:lnTo>
                  <a:lnTo>
                    <a:pt x="32" y="654"/>
                  </a:lnTo>
                  <a:lnTo>
                    <a:pt x="76" y="644"/>
                  </a:lnTo>
                  <a:lnTo>
                    <a:pt x="122" y="636"/>
                  </a:lnTo>
                  <a:lnTo>
                    <a:pt x="211" y="621"/>
                  </a:lnTo>
                  <a:lnTo>
                    <a:pt x="255" y="614"/>
                  </a:lnTo>
                  <a:lnTo>
                    <a:pt x="299" y="602"/>
                  </a:lnTo>
                  <a:lnTo>
                    <a:pt x="343" y="589"/>
                  </a:lnTo>
                  <a:lnTo>
                    <a:pt x="385" y="574"/>
                  </a:lnTo>
                  <a:lnTo>
                    <a:pt x="385" y="574"/>
                  </a:lnTo>
                  <a:lnTo>
                    <a:pt x="404" y="562"/>
                  </a:lnTo>
                  <a:lnTo>
                    <a:pt x="423" y="553"/>
                  </a:lnTo>
                  <a:lnTo>
                    <a:pt x="442" y="539"/>
                  </a:lnTo>
                  <a:lnTo>
                    <a:pt x="459" y="526"/>
                  </a:lnTo>
                  <a:lnTo>
                    <a:pt x="476" y="511"/>
                  </a:lnTo>
                  <a:lnTo>
                    <a:pt x="494" y="495"/>
                  </a:lnTo>
                  <a:lnTo>
                    <a:pt x="507" y="478"/>
                  </a:lnTo>
                  <a:lnTo>
                    <a:pt x="522" y="461"/>
                  </a:lnTo>
                  <a:lnTo>
                    <a:pt x="535" y="442"/>
                  </a:lnTo>
                  <a:lnTo>
                    <a:pt x="547" y="423"/>
                  </a:lnTo>
                  <a:lnTo>
                    <a:pt x="558" y="402"/>
                  </a:lnTo>
                  <a:lnTo>
                    <a:pt x="568" y="383"/>
                  </a:lnTo>
                  <a:lnTo>
                    <a:pt x="576" y="362"/>
                  </a:lnTo>
                  <a:lnTo>
                    <a:pt x="581" y="341"/>
                  </a:lnTo>
                  <a:lnTo>
                    <a:pt x="587" y="318"/>
                  </a:lnTo>
                  <a:lnTo>
                    <a:pt x="591" y="297"/>
                  </a:lnTo>
                  <a:lnTo>
                    <a:pt x="591" y="297"/>
                  </a:lnTo>
                  <a:lnTo>
                    <a:pt x="593" y="276"/>
                  </a:lnTo>
                  <a:lnTo>
                    <a:pt x="593" y="257"/>
                  </a:lnTo>
                  <a:lnTo>
                    <a:pt x="593" y="236"/>
                  </a:lnTo>
                  <a:lnTo>
                    <a:pt x="591" y="215"/>
                  </a:lnTo>
                  <a:lnTo>
                    <a:pt x="587" y="196"/>
                  </a:lnTo>
                  <a:lnTo>
                    <a:pt x="581" y="175"/>
                  </a:lnTo>
                  <a:lnTo>
                    <a:pt x="576" y="156"/>
                  </a:lnTo>
                  <a:lnTo>
                    <a:pt x="568" y="139"/>
                  </a:lnTo>
                  <a:lnTo>
                    <a:pt x="558" y="120"/>
                  </a:lnTo>
                  <a:lnTo>
                    <a:pt x="549" y="105"/>
                  </a:lnTo>
                  <a:lnTo>
                    <a:pt x="535" y="87"/>
                  </a:lnTo>
                  <a:lnTo>
                    <a:pt x="522" y="74"/>
                  </a:lnTo>
                  <a:lnTo>
                    <a:pt x="509" y="59"/>
                  </a:lnTo>
                  <a:lnTo>
                    <a:pt x="492" y="47"/>
                  </a:lnTo>
                  <a:lnTo>
                    <a:pt x="475" y="38"/>
                  </a:lnTo>
                  <a:lnTo>
                    <a:pt x="455" y="28"/>
                  </a:lnTo>
                  <a:lnTo>
                    <a:pt x="455" y="28"/>
                  </a:lnTo>
                  <a:lnTo>
                    <a:pt x="434" y="21"/>
                  </a:lnTo>
                  <a:lnTo>
                    <a:pt x="414" y="15"/>
                  </a:lnTo>
                  <a:lnTo>
                    <a:pt x="391" y="9"/>
                  </a:lnTo>
                  <a:lnTo>
                    <a:pt x="370" y="7"/>
                  </a:lnTo>
                  <a:lnTo>
                    <a:pt x="326" y="3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25" y="0"/>
                  </a:lnTo>
                  <a:lnTo>
                    <a:pt x="170" y="2"/>
                  </a:lnTo>
                  <a:lnTo>
                    <a:pt x="114" y="5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3" y="11"/>
                  </a:lnTo>
                  <a:lnTo>
                    <a:pt x="48" y="15"/>
                  </a:lnTo>
                  <a:lnTo>
                    <a:pt x="40" y="21"/>
                  </a:lnTo>
                  <a:lnTo>
                    <a:pt x="34" y="30"/>
                  </a:lnTo>
                  <a:lnTo>
                    <a:pt x="32" y="40"/>
                  </a:lnTo>
                  <a:lnTo>
                    <a:pt x="34" y="49"/>
                  </a:lnTo>
                  <a:lnTo>
                    <a:pt x="40" y="59"/>
                  </a:lnTo>
                  <a:lnTo>
                    <a:pt x="44" y="61"/>
                  </a:lnTo>
                  <a:lnTo>
                    <a:pt x="48" y="63"/>
                  </a:lnTo>
                  <a:lnTo>
                    <a:pt x="53" y="64"/>
                  </a:lnTo>
                  <a:lnTo>
                    <a:pt x="59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924A64E7-B031-8AFA-6885-9E8B0735EE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978" y="5748133"/>
              <a:ext cx="117473" cy="102534"/>
            </a:xfrm>
            <a:custGeom>
              <a:avLst/>
              <a:gdLst>
                <a:gd name="T0" fmla="*/ 34 w 694"/>
                <a:gd name="T1" fmla="*/ 76 h 604"/>
                <a:gd name="T2" fmla="*/ 122 w 694"/>
                <a:gd name="T3" fmla="*/ 61 h 604"/>
                <a:gd name="T4" fmla="*/ 210 w 694"/>
                <a:gd name="T5" fmla="*/ 53 h 604"/>
                <a:gd name="T6" fmla="*/ 299 w 694"/>
                <a:gd name="T7" fmla="*/ 53 h 604"/>
                <a:gd name="T8" fmla="*/ 387 w 694"/>
                <a:gd name="T9" fmla="*/ 61 h 604"/>
                <a:gd name="T10" fmla="*/ 427 w 694"/>
                <a:gd name="T11" fmla="*/ 65 h 604"/>
                <a:gd name="T12" fmla="*/ 490 w 694"/>
                <a:gd name="T13" fmla="*/ 76 h 604"/>
                <a:gd name="T14" fmla="*/ 530 w 694"/>
                <a:gd name="T15" fmla="*/ 87 h 604"/>
                <a:gd name="T16" fmla="*/ 549 w 694"/>
                <a:gd name="T17" fmla="*/ 97 h 604"/>
                <a:gd name="T18" fmla="*/ 579 w 694"/>
                <a:gd name="T19" fmla="*/ 118 h 604"/>
                <a:gd name="T20" fmla="*/ 602 w 694"/>
                <a:gd name="T21" fmla="*/ 145 h 604"/>
                <a:gd name="T22" fmla="*/ 619 w 694"/>
                <a:gd name="T23" fmla="*/ 175 h 604"/>
                <a:gd name="T24" fmla="*/ 631 w 694"/>
                <a:gd name="T25" fmla="*/ 211 h 604"/>
                <a:gd name="T26" fmla="*/ 637 w 694"/>
                <a:gd name="T27" fmla="*/ 242 h 604"/>
                <a:gd name="T28" fmla="*/ 640 w 694"/>
                <a:gd name="T29" fmla="*/ 309 h 604"/>
                <a:gd name="T30" fmla="*/ 631 w 694"/>
                <a:gd name="T31" fmla="*/ 377 h 604"/>
                <a:gd name="T32" fmla="*/ 616 w 694"/>
                <a:gd name="T33" fmla="*/ 425 h 604"/>
                <a:gd name="T34" fmla="*/ 598 w 694"/>
                <a:gd name="T35" fmla="*/ 452 h 604"/>
                <a:gd name="T36" fmla="*/ 589 w 694"/>
                <a:gd name="T37" fmla="*/ 465 h 604"/>
                <a:gd name="T38" fmla="*/ 568 w 694"/>
                <a:gd name="T39" fmla="*/ 486 h 604"/>
                <a:gd name="T40" fmla="*/ 541 w 694"/>
                <a:gd name="T41" fmla="*/ 501 h 604"/>
                <a:gd name="T42" fmla="*/ 484 w 694"/>
                <a:gd name="T43" fmla="*/ 522 h 604"/>
                <a:gd name="T44" fmla="*/ 452 w 694"/>
                <a:gd name="T45" fmla="*/ 532 h 604"/>
                <a:gd name="T46" fmla="*/ 381 w 694"/>
                <a:gd name="T47" fmla="*/ 547 h 604"/>
                <a:gd name="T48" fmla="*/ 347 w 694"/>
                <a:gd name="T49" fmla="*/ 551 h 604"/>
                <a:gd name="T50" fmla="*/ 335 w 694"/>
                <a:gd name="T51" fmla="*/ 554 h 604"/>
                <a:gd name="T52" fmla="*/ 322 w 694"/>
                <a:gd name="T53" fmla="*/ 572 h 604"/>
                <a:gd name="T54" fmla="*/ 322 w 694"/>
                <a:gd name="T55" fmla="*/ 591 h 604"/>
                <a:gd name="T56" fmla="*/ 332 w 694"/>
                <a:gd name="T57" fmla="*/ 602 h 604"/>
                <a:gd name="T58" fmla="*/ 341 w 694"/>
                <a:gd name="T59" fmla="*/ 604 h 604"/>
                <a:gd name="T60" fmla="*/ 347 w 694"/>
                <a:gd name="T61" fmla="*/ 604 h 604"/>
                <a:gd name="T62" fmla="*/ 459 w 694"/>
                <a:gd name="T63" fmla="*/ 587 h 604"/>
                <a:gd name="T64" fmla="*/ 534 w 694"/>
                <a:gd name="T65" fmla="*/ 564 h 604"/>
                <a:gd name="T66" fmla="*/ 568 w 694"/>
                <a:gd name="T67" fmla="*/ 549 h 604"/>
                <a:gd name="T68" fmla="*/ 600 w 694"/>
                <a:gd name="T69" fmla="*/ 528 h 604"/>
                <a:gd name="T70" fmla="*/ 627 w 694"/>
                <a:gd name="T71" fmla="*/ 503 h 604"/>
                <a:gd name="T72" fmla="*/ 640 w 694"/>
                <a:gd name="T73" fmla="*/ 488 h 604"/>
                <a:gd name="T74" fmla="*/ 659 w 694"/>
                <a:gd name="T75" fmla="*/ 455 h 604"/>
                <a:gd name="T76" fmla="*/ 675 w 694"/>
                <a:gd name="T77" fmla="*/ 419 h 604"/>
                <a:gd name="T78" fmla="*/ 686 w 694"/>
                <a:gd name="T79" fmla="*/ 381 h 604"/>
                <a:gd name="T80" fmla="*/ 692 w 694"/>
                <a:gd name="T81" fmla="*/ 322 h 604"/>
                <a:gd name="T82" fmla="*/ 690 w 694"/>
                <a:gd name="T83" fmla="*/ 244 h 604"/>
                <a:gd name="T84" fmla="*/ 684 w 694"/>
                <a:gd name="T85" fmla="*/ 206 h 604"/>
                <a:gd name="T86" fmla="*/ 675 w 694"/>
                <a:gd name="T87" fmla="*/ 169 h 604"/>
                <a:gd name="T88" fmla="*/ 659 w 694"/>
                <a:gd name="T89" fmla="*/ 135 h 604"/>
                <a:gd name="T90" fmla="*/ 638 w 694"/>
                <a:gd name="T91" fmla="*/ 105 h 604"/>
                <a:gd name="T92" fmla="*/ 614 w 694"/>
                <a:gd name="T93" fmla="*/ 76 h 604"/>
                <a:gd name="T94" fmla="*/ 595 w 694"/>
                <a:gd name="T95" fmla="*/ 63 h 604"/>
                <a:gd name="T96" fmla="*/ 557 w 694"/>
                <a:gd name="T97" fmla="*/ 42 h 604"/>
                <a:gd name="T98" fmla="*/ 513 w 694"/>
                <a:gd name="T99" fmla="*/ 28 h 604"/>
                <a:gd name="T100" fmla="*/ 446 w 694"/>
                <a:gd name="T101" fmla="*/ 15 h 604"/>
                <a:gd name="T102" fmla="*/ 395 w 694"/>
                <a:gd name="T103" fmla="*/ 7 h 604"/>
                <a:gd name="T104" fmla="*/ 286 w 694"/>
                <a:gd name="T105" fmla="*/ 0 h 604"/>
                <a:gd name="T106" fmla="*/ 179 w 694"/>
                <a:gd name="T107" fmla="*/ 2 h 604"/>
                <a:gd name="T108" fmla="*/ 72 w 694"/>
                <a:gd name="T109" fmla="*/ 13 h 604"/>
                <a:gd name="T110" fmla="*/ 19 w 694"/>
                <a:gd name="T111" fmla="*/ 24 h 604"/>
                <a:gd name="T112" fmla="*/ 10 w 694"/>
                <a:gd name="T113" fmla="*/ 28 h 604"/>
                <a:gd name="T114" fmla="*/ 4 w 694"/>
                <a:gd name="T115" fmla="*/ 36 h 604"/>
                <a:gd name="T116" fmla="*/ 2 w 694"/>
                <a:gd name="T117" fmla="*/ 55 h 604"/>
                <a:gd name="T118" fmla="*/ 13 w 694"/>
                <a:gd name="T119" fmla="*/ 70 h 604"/>
                <a:gd name="T120" fmla="*/ 29 w 694"/>
                <a:gd name="T121" fmla="*/ 76 h 604"/>
                <a:gd name="T122" fmla="*/ 34 w 694"/>
                <a:gd name="T123" fmla="*/ 76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4" h="604">
                  <a:moveTo>
                    <a:pt x="34" y="76"/>
                  </a:moveTo>
                  <a:lnTo>
                    <a:pt x="34" y="76"/>
                  </a:lnTo>
                  <a:lnTo>
                    <a:pt x="78" y="66"/>
                  </a:lnTo>
                  <a:lnTo>
                    <a:pt x="122" y="61"/>
                  </a:lnTo>
                  <a:lnTo>
                    <a:pt x="166" y="55"/>
                  </a:lnTo>
                  <a:lnTo>
                    <a:pt x="210" y="53"/>
                  </a:lnTo>
                  <a:lnTo>
                    <a:pt x="254" y="53"/>
                  </a:lnTo>
                  <a:lnTo>
                    <a:pt x="299" y="53"/>
                  </a:lnTo>
                  <a:lnTo>
                    <a:pt x="343" y="57"/>
                  </a:lnTo>
                  <a:lnTo>
                    <a:pt x="387" y="61"/>
                  </a:lnTo>
                  <a:lnTo>
                    <a:pt x="387" y="61"/>
                  </a:lnTo>
                  <a:lnTo>
                    <a:pt x="427" y="65"/>
                  </a:lnTo>
                  <a:lnTo>
                    <a:pt x="469" y="72"/>
                  </a:lnTo>
                  <a:lnTo>
                    <a:pt x="490" y="76"/>
                  </a:lnTo>
                  <a:lnTo>
                    <a:pt x="511" y="82"/>
                  </a:lnTo>
                  <a:lnTo>
                    <a:pt x="530" y="87"/>
                  </a:lnTo>
                  <a:lnTo>
                    <a:pt x="549" y="97"/>
                  </a:lnTo>
                  <a:lnTo>
                    <a:pt x="549" y="97"/>
                  </a:lnTo>
                  <a:lnTo>
                    <a:pt x="564" y="106"/>
                  </a:lnTo>
                  <a:lnTo>
                    <a:pt x="579" y="118"/>
                  </a:lnTo>
                  <a:lnTo>
                    <a:pt x="591" y="129"/>
                  </a:lnTo>
                  <a:lnTo>
                    <a:pt x="602" y="145"/>
                  </a:lnTo>
                  <a:lnTo>
                    <a:pt x="612" y="160"/>
                  </a:lnTo>
                  <a:lnTo>
                    <a:pt x="619" y="175"/>
                  </a:lnTo>
                  <a:lnTo>
                    <a:pt x="625" y="194"/>
                  </a:lnTo>
                  <a:lnTo>
                    <a:pt x="631" y="211"/>
                  </a:lnTo>
                  <a:lnTo>
                    <a:pt x="631" y="211"/>
                  </a:lnTo>
                  <a:lnTo>
                    <a:pt x="637" y="242"/>
                  </a:lnTo>
                  <a:lnTo>
                    <a:pt x="640" y="276"/>
                  </a:lnTo>
                  <a:lnTo>
                    <a:pt x="640" y="309"/>
                  </a:lnTo>
                  <a:lnTo>
                    <a:pt x="638" y="343"/>
                  </a:lnTo>
                  <a:lnTo>
                    <a:pt x="631" y="377"/>
                  </a:lnTo>
                  <a:lnTo>
                    <a:pt x="621" y="410"/>
                  </a:lnTo>
                  <a:lnTo>
                    <a:pt x="616" y="425"/>
                  </a:lnTo>
                  <a:lnTo>
                    <a:pt x="608" y="438"/>
                  </a:lnTo>
                  <a:lnTo>
                    <a:pt x="598" y="452"/>
                  </a:lnTo>
                  <a:lnTo>
                    <a:pt x="589" y="465"/>
                  </a:lnTo>
                  <a:lnTo>
                    <a:pt x="589" y="465"/>
                  </a:lnTo>
                  <a:lnTo>
                    <a:pt x="579" y="476"/>
                  </a:lnTo>
                  <a:lnTo>
                    <a:pt x="568" y="486"/>
                  </a:lnTo>
                  <a:lnTo>
                    <a:pt x="555" y="493"/>
                  </a:lnTo>
                  <a:lnTo>
                    <a:pt x="541" y="501"/>
                  </a:lnTo>
                  <a:lnTo>
                    <a:pt x="513" y="513"/>
                  </a:lnTo>
                  <a:lnTo>
                    <a:pt x="484" y="522"/>
                  </a:lnTo>
                  <a:lnTo>
                    <a:pt x="484" y="522"/>
                  </a:lnTo>
                  <a:lnTo>
                    <a:pt x="452" y="532"/>
                  </a:lnTo>
                  <a:lnTo>
                    <a:pt x="416" y="539"/>
                  </a:lnTo>
                  <a:lnTo>
                    <a:pt x="381" y="547"/>
                  </a:lnTo>
                  <a:lnTo>
                    <a:pt x="347" y="551"/>
                  </a:lnTo>
                  <a:lnTo>
                    <a:pt x="347" y="551"/>
                  </a:lnTo>
                  <a:lnTo>
                    <a:pt x="341" y="553"/>
                  </a:lnTo>
                  <a:lnTo>
                    <a:pt x="335" y="554"/>
                  </a:lnTo>
                  <a:lnTo>
                    <a:pt x="328" y="562"/>
                  </a:lnTo>
                  <a:lnTo>
                    <a:pt x="322" y="572"/>
                  </a:lnTo>
                  <a:lnTo>
                    <a:pt x="320" y="581"/>
                  </a:lnTo>
                  <a:lnTo>
                    <a:pt x="322" y="591"/>
                  </a:lnTo>
                  <a:lnTo>
                    <a:pt x="328" y="598"/>
                  </a:lnTo>
                  <a:lnTo>
                    <a:pt x="332" y="602"/>
                  </a:lnTo>
                  <a:lnTo>
                    <a:pt x="335" y="604"/>
                  </a:lnTo>
                  <a:lnTo>
                    <a:pt x="341" y="604"/>
                  </a:lnTo>
                  <a:lnTo>
                    <a:pt x="347" y="604"/>
                  </a:lnTo>
                  <a:lnTo>
                    <a:pt x="347" y="604"/>
                  </a:lnTo>
                  <a:lnTo>
                    <a:pt x="419" y="595"/>
                  </a:lnTo>
                  <a:lnTo>
                    <a:pt x="459" y="587"/>
                  </a:lnTo>
                  <a:lnTo>
                    <a:pt x="497" y="577"/>
                  </a:lnTo>
                  <a:lnTo>
                    <a:pt x="534" y="564"/>
                  </a:lnTo>
                  <a:lnTo>
                    <a:pt x="551" y="556"/>
                  </a:lnTo>
                  <a:lnTo>
                    <a:pt x="568" y="549"/>
                  </a:lnTo>
                  <a:lnTo>
                    <a:pt x="585" y="539"/>
                  </a:lnTo>
                  <a:lnTo>
                    <a:pt x="600" y="528"/>
                  </a:lnTo>
                  <a:lnTo>
                    <a:pt x="614" y="516"/>
                  </a:lnTo>
                  <a:lnTo>
                    <a:pt x="627" y="503"/>
                  </a:lnTo>
                  <a:lnTo>
                    <a:pt x="627" y="503"/>
                  </a:lnTo>
                  <a:lnTo>
                    <a:pt x="640" y="488"/>
                  </a:lnTo>
                  <a:lnTo>
                    <a:pt x="650" y="473"/>
                  </a:lnTo>
                  <a:lnTo>
                    <a:pt x="659" y="455"/>
                  </a:lnTo>
                  <a:lnTo>
                    <a:pt x="669" y="438"/>
                  </a:lnTo>
                  <a:lnTo>
                    <a:pt x="675" y="419"/>
                  </a:lnTo>
                  <a:lnTo>
                    <a:pt x="680" y="400"/>
                  </a:lnTo>
                  <a:lnTo>
                    <a:pt x="686" y="381"/>
                  </a:lnTo>
                  <a:lnTo>
                    <a:pt x="688" y="362"/>
                  </a:lnTo>
                  <a:lnTo>
                    <a:pt x="692" y="322"/>
                  </a:lnTo>
                  <a:lnTo>
                    <a:pt x="694" y="282"/>
                  </a:lnTo>
                  <a:lnTo>
                    <a:pt x="690" y="244"/>
                  </a:lnTo>
                  <a:lnTo>
                    <a:pt x="684" y="206"/>
                  </a:lnTo>
                  <a:lnTo>
                    <a:pt x="684" y="206"/>
                  </a:lnTo>
                  <a:lnTo>
                    <a:pt x="680" y="187"/>
                  </a:lnTo>
                  <a:lnTo>
                    <a:pt x="675" y="169"/>
                  </a:lnTo>
                  <a:lnTo>
                    <a:pt x="667" y="152"/>
                  </a:lnTo>
                  <a:lnTo>
                    <a:pt x="659" y="135"/>
                  </a:lnTo>
                  <a:lnTo>
                    <a:pt x="650" y="120"/>
                  </a:lnTo>
                  <a:lnTo>
                    <a:pt x="638" y="105"/>
                  </a:lnTo>
                  <a:lnTo>
                    <a:pt x="627" y="89"/>
                  </a:lnTo>
                  <a:lnTo>
                    <a:pt x="614" y="76"/>
                  </a:lnTo>
                  <a:lnTo>
                    <a:pt x="614" y="76"/>
                  </a:lnTo>
                  <a:lnTo>
                    <a:pt x="595" y="63"/>
                  </a:lnTo>
                  <a:lnTo>
                    <a:pt x="576" y="51"/>
                  </a:lnTo>
                  <a:lnTo>
                    <a:pt x="557" y="42"/>
                  </a:lnTo>
                  <a:lnTo>
                    <a:pt x="536" y="34"/>
                  </a:lnTo>
                  <a:lnTo>
                    <a:pt x="513" y="28"/>
                  </a:lnTo>
                  <a:lnTo>
                    <a:pt x="492" y="23"/>
                  </a:lnTo>
                  <a:lnTo>
                    <a:pt x="446" y="15"/>
                  </a:lnTo>
                  <a:lnTo>
                    <a:pt x="446" y="15"/>
                  </a:lnTo>
                  <a:lnTo>
                    <a:pt x="395" y="7"/>
                  </a:lnTo>
                  <a:lnTo>
                    <a:pt x="341" y="4"/>
                  </a:lnTo>
                  <a:lnTo>
                    <a:pt x="286" y="0"/>
                  </a:lnTo>
                  <a:lnTo>
                    <a:pt x="233" y="0"/>
                  </a:lnTo>
                  <a:lnTo>
                    <a:pt x="179" y="2"/>
                  </a:lnTo>
                  <a:lnTo>
                    <a:pt x="126" y="5"/>
                  </a:lnTo>
                  <a:lnTo>
                    <a:pt x="72" y="13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10" y="28"/>
                  </a:lnTo>
                  <a:lnTo>
                    <a:pt x="6" y="32"/>
                  </a:lnTo>
                  <a:lnTo>
                    <a:pt x="4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6" y="65"/>
                  </a:lnTo>
                  <a:lnTo>
                    <a:pt x="13" y="70"/>
                  </a:lnTo>
                  <a:lnTo>
                    <a:pt x="23" y="76"/>
                  </a:lnTo>
                  <a:lnTo>
                    <a:pt x="29" y="76"/>
                  </a:lnTo>
                  <a:lnTo>
                    <a:pt x="34" y="76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F63CBFD6-92DC-FE6C-FEE2-5CC4DC7D52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31578" y="5657142"/>
              <a:ext cx="589740" cy="112720"/>
            </a:xfrm>
            <a:custGeom>
              <a:avLst/>
              <a:gdLst>
                <a:gd name="T0" fmla="*/ 3352 w 3472"/>
                <a:gd name="T1" fmla="*/ 583 h 663"/>
                <a:gd name="T2" fmla="*/ 3426 w 3472"/>
                <a:gd name="T3" fmla="*/ 513 h 663"/>
                <a:gd name="T4" fmla="*/ 3459 w 3472"/>
                <a:gd name="T5" fmla="*/ 454 h 663"/>
                <a:gd name="T6" fmla="*/ 3470 w 3472"/>
                <a:gd name="T7" fmla="*/ 404 h 663"/>
                <a:gd name="T8" fmla="*/ 3472 w 3472"/>
                <a:gd name="T9" fmla="*/ 364 h 663"/>
                <a:gd name="T10" fmla="*/ 3461 w 3472"/>
                <a:gd name="T11" fmla="*/ 303 h 663"/>
                <a:gd name="T12" fmla="*/ 3432 w 3472"/>
                <a:gd name="T13" fmla="*/ 254 h 663"/>
                <a:gd name="T14" fmla="*/ 3392 w 3472"/>
                <a:gd name="T15" fmla="*/ 212 h 663"/>
                <a:gd name="T16" fmla="*/ 3323 w 3472"/>
                <a:gd name="T17" fmla="*/ 170 h 663"/>
                <a:gd name="T18" fmla="*/ 3230 w 3472"/>
                <a:gd name="T19" fmla="*/ 132 h 663"/>
                <a:gd name="T20" fmla="*/ 3060 w 3472"/>
                <a:gd name="T21" fmla="*/ 84 h 663"/>
                <a:gd name="T22" fmla="*/ 2826 w 3472"/>
                <a:gd name="T23" fmla="*/ 44 h 663"/>
                <a:gd name="T24" fmla="*/ 2677 w 3472"/>
                <a:gd name="T25" fmla="*/ 27 h 663"/>
                <a:gd name="T26" fmla="*/ 2451 w 3472"/>
                <a:gd name="T27" fmla="*/ 8 h 663"/>
                <a:gd name="T28" fmla="*/ 2224 w 3472"/>
                <a:gd name="T29" fmla="*/ 0 h 663"/>
                <a:gd name="T30" fmla="*/ 1902 w 3472"/>
                <a:gd name="T31" fmla="*/ 8 h 663"/>
                <a:gd name="T32" fmla="*/ 1580 w 3472"/>
                <a:gd name="T33" fmla="*/ 25 h 663"/>
                <a:gd name="T34" fmla="*/ 1195 w 3472"/>
                <a:gd name="T35" fmla="*/ 57 h 663"/>
                <a:gd name="T36" fmla="*/ 1067 w 3472"/>
                <a:gd name="T37" fmla="*/ 76 h 663"/>
                <a:gd name="T38" fmla="*/ 913 w 3472"/>
                <a:gd name="T39" fmla="*/ 109 h 663"/>
                <a:gd name="T40" fmla="*/ 762 w 3472"/>
                <a:gd name="T41" fmla="*/ 154 h 663"/>
                <a:gd name="T42" fmla="*/ 665 w 3472"/>
                <a:gd name="T43" fmla="*/ 194 h 663"/>
                <a:gd name="T44" fmla="*/ 467 w 3472"/>
                <a:gd name="T45" fmla="*/ 294 h 663"/>
                <a:gd name="T46" fmla="*/ 280 w 3472"/>
                <a:gd name="T47" fmla="*/ 412 h 663"/>
                <a:gd name="T48" fmla="*/ 160 w 3472"/>
                <a:gd name="T49" fmla="*/ 498 h 663"/>
                <a:gd name="T50" fmla="*/ 7 w 3472"/>
                <a:gd name="T51" fmla="*/ 620 h 663"/>
                <a:gd name="T52" fmla="*/ 0 w 3472"/>
                <a:gd name="T53" fmla="*/ 629 h 663"/>
                <a:gd name="T54" fmla="*/ 2 w 3472"/>
                <a:gd name="T55" fmla="*/ 648 h 663"/>
                <a:gd name="T56" fmla="*/ 24 w 3472"/>
                <a:gd name="T57" fmla="*/ 663 h 663"/>
                <a:gd name="T58" fmla="*/ 45 w 3472"/>
                <a:gd name="T59" fmla="*/ 658 h 663"/>
                <a:gd name="T60" fmla="*/ 179 w 3472"/>
                <a:gd name="T61" fmla="*/ 551 h 663"/>
                <a:gd name="T62" fmla="*/ 318 w 3472"/>
                <a:gd name="T63" fmla="*/ 452 h 663"/>
                <a:gd name="T64" fmla="*/ 493 w 3472"/>
                <a:gd name="T65" fmla="*/ 339 h 663"/>
                <a:gd name="T66" fmla="*/ 680 w 3472"/>
                <a:gd name="T67" fmla="*/ 246 h 663"/>
                <a:gd name="T68" fmla="*/ 810 w 3472"/>
                <a:gd name="T69" fmla="*/ 194 h 663"/>
                <a:gd name="T70" fmla="*/ 994 w 3472"/>
                <a:gd name="T71" fmla="*/ 143 h 663"/>
                <a:gd name="T72" fmla="*/ 1183 w 3472"/>
                <a:gd name="T73" fmla="*/ 111 h 663"/>
                <a:gd name="T74" fmla="*/ 1440 w 3472"/>
                <a:gd name="T75" fmla="*/ 84 h 663"/>
                <a:gd name="T76" fmla="*/ 1825 w 3472"/>
                <a:gd name="T77" fmla="*/ 65 h 663"/>
                <a:gd name="T78" fmla="*/ 2279 w 3472"/>
                <a:gd name="T79" fmla="*/ 55 h 663"/>
                <a:gd name="T80" fmla="*/ 2508 w 3472"/>
                <a:gd name="T81" fmla="*/ 65 h 663"/>
                <a:gd name="T82" fmla="*/ 2735 w 3472"/>
                <a:gd name="T83" fmla="*/ 84 h 663"/>
                <a:gd name="T84" fmla="*/ 2958 w 3472"/>
                <a:gd name="T85" fmla="*/ 118 h 663"/>
                <a:gd name="T86" fmla="*/ 3087 w 3472"/>
                <a:gd name="T87" fmla="*/ 145 h 663"/>
                <a:gd name="T88" fmla="*/ 3243 w 3472"/>
                <a:gd name="T89" fmla="*/ 193 h 663"/>
                <a:gd name="T90" fmla="*/ 3314 w 3472"/>
                <a:gd name="T91" fmla="*/ 223 h 663"/>
                <a:gd name="T92" fmla="*/ 3377 w 3472"/>
                <a:gd name="T93" fmla="*/ 267 h 663"/>
                <a:gd name="T94" fmla="*/ 3402 w 3472"/>
                <a:gd name="T95" fmla="*/ 301 h 663"/>
                <a:gd name="T96" fmla="*/ 3419 w 3472"/>
                <a:gd name="T97" fmla="*/ 368 h 663"/>
                <a:gd name="T98" fmla="*/ 3411 w 3472"/>
                <a:gd name="T99" fmla="*/ 435 h 663"/>
                <a:gd name="T100" fmla="*/ 3394 w 3472"/>
                <a:gd name="T101" fmla="*/ 467 h 663"/>
                <a:gd name="T102" fmla="*/ 3358 w 3472"/>
                <a:gd name="T103" fmla="*/ 511 h 663"/>
                <a:gd name="T104" fmla="*/ 3314 w 3472"/>
                <a:gd name="T105" fmla="*/ 543 h 663"/>
                <a:gd name="T106" fmla="*/ 3289 w 3472"/>
                <a:gd name="T107" fmla="*/ 559 h 663"/>
                <a:gd name="T108" fmla="*/ 3282 w 3472"/>
                <a:gd name="T109" fmla="*/ 570 h 663"/>
                <a:gd name="T110" fmla="*/ 3291 w 3472"/>
                <a:gd name="T111" fmla="*/ 597 h 663"/>
                <a:gd name="T112" fmla="*/ 3316 w 3472"/>
                <a:gd name="T113" fmla="*/ 60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2" h="663">
                  <a:moveTo>
                    <a:pt x="3322" y="601"/>
                  </a:moveTo>
                  <a:lnTo>
                    <a:pt x="3322" y="601"/>
                  </a:lnTo>
                  <a:lnTo>
                    <a:pt x="3352" y="583"/>
                  </a:lnTo>
                  <a:lnTo>
                    <a:pt x="3379" y="564"/>
                  </a:lnTo>
                  <a:lnTo>
                    <a:pt x="3405" y="540"/>
                  </a:lnTo>
                  <a:lnTo>
                    <a:pt x="3426" y="513"/>
                  </a:lnTo>
                  <a:lnTo>
                    <a:pt x="3445" y="484"/>
                  </a:lnTo>
                  <a:lnTo>
                    <a:pt x="3453" y="469"/>
                  </a:lnTo>
                  <a:lnTo>
                    <a:pt x="3459" y="454"/>
                  </a:lnTo>
                  <a:lnTo>
                    <a:pt x="3464" y="438"/>
                  </a:lnTo>
                  <a:lnTo>
                    <a:pt x="3468" y="421"/>
                  </a:lnTo>
                  <a:lnTo>
                    <a:pt x="3470" y="404"/>
                  </a:lnTo>
                  <a:lnTo>
                    <a:pt x="3472" y="387"/>
                  </a:lnTo>
                  <a:lnTo>
                    <a:pt x="3472" y="387"/>
                  </a:lnTo>
                  <a:lnTo>
                    <a:pt x="3472" y="364"/>
                  </a:lnTo>
                  <a:lnTo>
                    <a:pt x="3470" y="343"/>
                  </a:lnTo>
                  <a:lnTo>
                    <a:pt x="3466" y="322"/>
                  </a:lnTo>
                  <a:lnTo>
                    <a:pt x="3461" y="303"/>
                  </a:lnTo>
                  <a:lnTo>
                    <a:pt x="3453" y="286"/>
                  </a:lnTo>
                  <a:lnTo>
                    <a:pt x="3444" y="269"/>
                  </a:lnTo>
                  <a:lnTo>
                    <a:pt x="3432" y="254"/>
                  </a:lnTo>
                  <a:lnTo>
                    <a:pt x="3421" y="238"/>
                  </a:lnTo>
                  <a:lnTo>
                    <a:pt x="3407" y="225"/>
                  </a:lnTo>
                  <a:lnTo>
                    <a:pt x="3392" y="212"/>
                  </a:lnTo>
                  <a:lnTo>
                    <a:pt x="3377" y="200"/>
                  </a:lnTo>
                  <a:lnTo>
                    <a:pt x="3360" y="189"/>
                  </a:lnTo>
                  <a:lnTo>
                    <a:pt x="3323" y="170"/>
                  </a:lnTo>
                  <a:lnTo>
                    <a:pt x="3285" y="153"/>
                  </a:lnTo>
                  <a:lnTo>
                    <a:pt x="3285" y="153"/>
                  </a:lnTo>
                  <a:lnTo>
                    <a:pt x="3230" y="132"/>
                  </a:lnTo>
                  <a:lnTo>
                    <a:pt x="3175" y="112"/>
                  </a:lnTo>
                  <a:lnTo>
                    <a:pt x="3118" y="97"/>
                  </a:lnTo>
                  <a:lnTo>
                    <a:pt x="3060" y="84"/>
                  </a:lnTo>
                  <a:lnTo>
                    <a:pt x="3001" y="72"/>
                  </a:lnTo>
                  <a:lnTo>
                    <a:pt x="2944" y="61"/>
                  </a:lnTo>
                  <a:lnTo>
                    <a:pt x="2826" y="44"/>
                  </a:lnTo>
                  <a:lnTo>
                    <a:pt x="2826" y="44"/>
                  </a:lnTo>
                  <a:lnTo>
                    <a:pt x="2752" y="34"/>
                  </a:lnTo>
                  <a:lnTo>
                    <a:pt x="2677" y="27"/>
                  </a:lnTo>
                  <a:lnTo>
                    <a:pt x="2601" y="19"/>
                  </a:lnTo>
                  <a:lnTo>
                    <a:pt x="2527" y="13"/>
                  </a:lnTo>
                  <a:lnTo>
                    <a:pt x="2451" y="8"/>
                  </a:lnTo>
                  <a:lnTo>
                    <a:pt x="2376" y="4"/>
                  </a:lnTo>
                  <a:lnTo>
                    <a:pt x="2224" y="0"/>
                  </a:lnTo>
                  <a:lnTo>
                    <a:pt x="2224" y="0"/>
                  </a:lnTo>
                  <a:lnTo>
                    <a:pt x="2144" y="0"/>
                  </a:lnTo>
                  <a:lnTo>
                    <a:pt x="2064" y="2"/>
                  </a:lnTo>
                  <a:lnTo>
                    <a:pt x="1902" y="8"/>
                  </a:lnTo>
                  <a:lnTo>
                    <a:pt x="1740" y="15"/>
                  </a:lnTo>
                  <a:lnTo>
                    <a:pt x="1580" y="25"/>
                  </a:lnTo>
                  <a:lnTo>
                    <a:pt x="1580" y="25"/>
                  </a:lnTo>
                  <a:lnTo>
                    <a:pt x="1450" y="32"/>
                  </a:lnTo>
                  <a:lnTo>
                    <a:pt x="1322" y="44"/>
                  </a:lnTo>
                  <a:lnTo>
                    <a:pt x="1195" y="57"/>
                  </a:lnTo>
                  <a:lnTo>
                    <a:pt x="1132" y="67"/>
                  </a:lnTo>
                  <a:lnTo>
                    <a:pt x="1067" y="76"/>
                  </a:lnTo>
                  <a:lnTo>
                    <a:pt x="1067" y="76"/>
                  </a:lnTo>
                  <a:lnTo>
                    <a:pt x="1015" y="86"/>
                  </a:lnTo>
                  <a:lnTo>
                    <a:pt x="964" y="97"/>
                  </a:lnTo>
                  <a:lnTo>
                    <a:pt x="913" y="109"/>
                  </a:lnTo>
                  <a:lnTo>
                    <a:pt x="863" y="122"/>
                  </a:lnTo>
                  <a:lnTo>
                    <a:pt x="813" y="137"/>
                  </a:lnTo>
                  <a:lnTo>
                    <a:pt x="762" y="154"/>
                  </a:lnTo>
                  <a:lnTo>
                    <a:pt x="714" y="173"/>
                  </a:lnTo>
                  <a:lnTo>
                    <a:pt x="665" y="194"/>
                  </a:lnTo>
                  <a:lnTo>
                    <a:pt x="665" y="194"/>
                  </a:lnTo>
                  <a:lnTo>
                    <a:pt x="598" y="225"/>
                  </a:lnTo>
                  <a:lnTo>
                    <a:pt x="531" y="257"/>
                  </a:lnTo>
                  <a:lnTo>
                    <a:pt x="467" y="294"/>
                  </a:lnTo>
                  <a:lnTo>
                    <a:pt x="404" y="332"/>
                  </a:lnTo>
                  <a:lnTo>
                    <a:pt x="341" y="370"/>
                  </a:lnTo>
                  <a:lnTo>
                    <a:pt x="280" y="412"/>
                  </a:lnTo>
                  <a:lnTo>
                    <a:pt x="219" y="454"/>
                  </a:lnTo>
                  <a:lnTo>
                    <a:pt x="160" y="498"/>
                  </a:lnTo>
                  <a:lnTo>
                    <a:pt x="160" y="498"/>
                  </a:lnTo>
                  <a:lnTo>
                    <a:pt x="83" y="557"/>
                  </a:lnTo>
                  <a:lnTo>
                    <a:pt x="45" y="589"/>
                  </a:lnTo>
                  <a:lnTo>
                    <a:pt x="7" y="620"/>
                  </a:lnTo>
                  <a:lnTo>
                    <a:pt x="7" y="620"/>
                  </a:lnTo>
                  <a:lnTo>
                    <a:pt x="3" y="623"/>
                  </a:lnTo>
                  <a:lnTo>
                    <a:pt x="0" y="629"/>
                  </a:lnTo>
                  <a:lnTo>
                    <a:pt x="0" y="633"/>
                  </a:lnTo>
                  <a:lnTo>
                    <a:pt x="0" y="639"/>
                  </a:lnTo>
                  <a:lnTo>
                    <a:pt x="2" y="648"/>
                  </a:lnTo>
                  <a:lnTo>
                    <a:pt x="7" y="656"/>
                  </a:lnTo>
                  <a:lnTo>
                    <a:pt x="15" y="662"/>
                  </a:lnTo>
                  <a:lnTo>
                    <a:pt x="24" y="663"/>
                  </a:lnTo>
                  <a:lnTo>
                    <a:pt x="36" y="663"/>
                  </a:lnTo>
                  <a:lnTo>
                    <a:pt x="40" y="662"/>
                  </a:lnTo>
                  <a:lnTo>
                    <a:pt x="45" y="658"/>
                  </a:lnTo>
                  <a:lnTo>
                    <a:pt x="45" y="658"/>
                  </a:lnTo>
                  <a:lnTo>
                    <a:pt x="110" y="602"/>
                  </a:lnTo>
                  <a:lnTo>
                    <a:pt x="179" y="551"/>
                  </a:lnTo>
                  <a:lnTo>
                    <a:pt x="247" y="499"/>
                  </a:lnTo>
                  <a:lnTo>
                    <a:pt x="318" y="452"/>
                  </a:lnTo>
                  <a:lnTo>
                    <a:pt x="318" y="452"/>
                  </a:lnTo>
                  <a:lnTo>
                    <a:pt x="375" y="414"/>
                  </a:lnTo>
                  <a:lnTo>
                    <a:pt x="434" y="376"/>
                  </a:lnTo>
                  <a:lnTo>
                    <a:pt x="493" y="339"/>
                  </a:lnTo>
                  <a:lnTo>
                    <a:pt x="554" y="307"/>
                  </a:lnTo>
                  <a:lnTo>
                    <a:pt x="617" y="275"/>
                  </a:lnTo>
                  <a:lnTo>
                    <a:pt x="680" y="246"/>
                  </a:lnTo>
                  <a:lnTo>
                    <a:pt x="745" y="219"/>
                  </a:lnTo>
                  <a:lnTo>
                    <a:pt x="810" y="194"/>
                  </a:lnTo>
                  <a:lnTo>
                    <a:pt x="810" y="194"/>
                  </a:lnTo>
                  <a:lnTo>
                    <a:pt x="871" y="175"/>
                  </a:lnTo>
                  <a:lnTo>
                    <a:pt x="932" y="158"/>
                  </a:lnTo>
                  <a:lnTo>
                    <a:pt x="994" y="143"/>
                  </a:lnTo>
                  <a:lnTo>
                    <a:pt x="1057" y="130"/>
                  </a:lnTo>
                  <a:lnTo>
                    <a:pt x="1120" y="120"/>
                  </a:lnTo>
                  <a:lnTo>
                    <a:pt x="1183" y="111"/>
                  </a:lnTo>
                  <a:lnTo>
                    <a:pt x="1248" y="101"/>
                  </a:lnTo>
                  <a:lnTo>
                    <a:pt x="1313" y="95"/>
                  </a:lnTo>
                  <a:lnTo>
                    <a:pt x="1440" y="84"/>
                  </a:lnTo>
                  <a:lnTo>
                    <a:pt x="1570" y="76"/>
                  </a:lnTo>
                  <a:lnTo>
                    <a:pt x="1825" y="65"/>
                  </a:lnTo>
                  <a:lnTo>
                    <a:pt x="1825" y="65"/>
                  </a:lnTo>
                  <a:lnTo>
                    <a:pt x="1976" y="59"/>
                  </a:lnTo>
                  <a:lnTo>
                    <a:pt x="2128" y="55"/>
                  </a:lnTo>
                  <a:lnTo>
                    <a:pt x="2279" y="55"/>
                  </a:lnTo>
                  <a:lnTo>
                    <a:pt x="2355" y="57"/>
                  </a:lnTo>
                  <a:lnTo>
                    <a:pt x="2431" y="59"/>
                  </a:lnTo>
                  <a:lnTo>
                    <a:pt x="2508" y="65"/>
                  </a:lnTo>
                  <a:lnTo>
                    <a:pt x="2582" y="69"/>
                  </a:lnTo>
                  <a:lnTo>
                    <a:pt x="2658" y="76"/>
                  </a:lnTo>
                  <a:lnTo>
                    <a:pt x="2735" y="84"/>
                  </a:lnTo>
                  <a:lnTo>
                    <a:pt x="2809" y="93"/>
                  </a:lnTo>
                  <a:lnTo>
                    <a:pt x="2883" y="105"/>
                  </a:lnTo>
                  <a:lnTo>
                    <a:pt x="2958" y="118"/>
                  </a:lnTo>
                  <a:lnTo>
                    <a:pt x="3034" y="133"/>
                  </a:lnTo>
                  <a:lnTo>
                    <a:pt x="3034" y="133"/>
                  </a:lnTo>
                  <a:lnTo>
                    <a:pt x="3087" y="145"/>
                  </a:lnTo>
                  <a:lnTo>
                    <a:pt x="3140" y="160"/>
                  </a:lnTo>
                  <a:lnTo>
                    <a:pt x="3192" y="175"/>
                  </a:lnTo>
                  <a:lnTo>
                    <a:pt x="3243" y="193"/>
                  </a:lnTo>
                  <a:lnTo>
                    <a:pt x="3243" y="193"/>
                  </a:lnTo>
                  <a:lnTo>
                    <a:pt x="3280" y="206"/>
                  </a:lnTo>
                  <a:lnTo>
                    <a:pt x="3314" y="223"/>
                  </a:lnTo>
                  <a:lnTo>
                    <a:pt x="3346" y="242"/>
                  </a:lnTo>
                  <a:lnTo>
                    <a:pt x="3362" y="254"/>
                  </a:lnTo>
                  <a:lnTo>
                    <a:pt x="3377" y="267"/>
                  </a:lnTo>
                  <a:lnTo>
                    <a:pt x="3377" y="267"/>
                  </a:lnTo>
                  <a:lnTo>
                    <a:pt x="3390" y="282"/>
                  </a:lnTo>
                  <a:lnTo>
                    <a:pt x="3402" y="301"/>
                  </a:lnTo>
                  <a:lnTo>
                    <a:pt x="3411" y="322"/>
                  </a:lnTo>
                  <a:lnTo>
                    <a:pt x="3417" y="345"/>
                  </a:lnTo>
                  <a:lnTo>
                    <a:pt x="3419" y="368"/>
                  </a:lnTo>
                  <a:lnTo>
                    <a:pt x="3419" y="391"/>
                  </a:lnTo>
                  <a:lnTo>
                    <a:pt x="3415" y="412"/>
                  </a:lnTo>
                  <a:lnTo>
                    <a:pt x="3411" y="435"/>
                  </a:lnTo>
                  <a:lnTo>
                    <a:pt x="3411" y="435"/>
                  </a:lnTo>
                  <a:lnTo>
                    <a:pt x="3403" y="452"/>
                  </a:lnTo>
                  <a:lnTo>
                    <a:pt x="3394" y="467"/>
                  </a:lnTo>
                  <a:lnTo>
                    <a:pt x="3384" y="482"/>
                  </a:lnTo>
                  <a:lnTo>
                    <a:pt x="3371" y="498"/>
                  </a:lnTo>
                  <a:lnTo>
                    <a:pt x="3358" y="511"/>
                  </a:lnTo>
                  <a:lnTo>
                    <a:pt x="3344" y="522"/>
                  </a:lnTo>
                  <a:lnTo>
                    <a:pt x="3314" y="543"/>
                  </a:lnTo>
                  <a:lnTo>
                    <a:pt x="3314" y="543"/>
                  </a:lnTo>
                  <a:lnTo>
                    <a:pt x="3295" y="555"/>
                  </a:lnTo>
                  <a:lnTo>
                    <a:pt x="3295" y="555"/>
                  </a:lnTo>
                  <a:lnTo>
                    <a:pt x="3289" y="559"/>
                  </a:lnTo>
                  <a:lnTo>
                    <a:pt x="3285" y="560"/>
                  </a:lnTo>
                  <a:lnTo>
                    <a:pt x="3283" y="566"/>
                  </a:lnTo>
                  <a:lnTo>
                    <a:pt x="3282" y="570"/>
                  </a:lnTo>
                  <a:lnTo>
                    <a:pt x="3282" y="580"/>
                  </a:lnTo>
                  <a:lnTo>
                    <a:pt x="3285" y="589"/>
                  </a:lnTo>
                  <a:lnTo>
                    <a:pt x="3291" y="597"/>
                  </a:lnTo>
                  <a:lnTo>
                    <a:pt x="3301" y="602"/>
                  </a:lnTo>
                  <a:lnTo>
                    <a:pt x="3310" y="604"/>
                  </a:lnTo>
                  <a:lnTo>
                    <a:pt x="3316" y="602"/>
                  </a:lnTo>
                  <a:lnTo>
                    <a:pt x="3322" y="601"/>
                  </a:lnTo>
                  <a:lnTo>
                    <a:pt x="3322" y="601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F7377C35-B322-D3A0-AD0F-7AA3E735FD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400" y="5742241"/>
              <a:ext cx="215306" cy="438739"/>
            </a:xfrm>
            <a:custGeom>
              <a:avLst/>
              <a:gdLst>
                <a:gd name="connsiteX0" fmla="*/ 0 w 215306"/>
                <a:gd name="connsiteY0" fmla="*/ 0 h 438739"/>
                <a:gd name="connsiteX1" fmla="*/ 0 w 215306"/>
                <a:gd name="connsiteY1" fmla="*/ 9502 h 438739"/>
                <a:gd name="connsiteX2" fmla="*/ 7649 w 215306"/>
                <a:gd name="connsiteY2" fmla="*/ 9623 h 438739"/>
                <a:gd name="connsiteX3" fmla="*/ 19535 w 215306"/>
                <a:gd name="connsiteY3" fmla="*/ 9963 h 438739"/>
                <a:gd name="connsiteX4" fmla="*/ 31930 w 215306"/>
                <a:gd name="connsiteY4" fmla="*/ 10132 h 438739"/>
                <a:gd name="connsiteX5" fmla="*/ 38042 w 215306"/>
                <a:gd name="connsiteY5" fmla="*/ 10811 h 438739"/>
                <a:gd name="connsiteX6" fmla="*/ 43815 w 215306"/>
                <a:gd name="connsiteY6" fmla="*/ 11490 h 438739"/>
                <a:gd name="connsiteX7" fmla="*/ 49928 w 215306"/>
                <a:gd name="connsiteY7" fmla="*/ 12169 h 438739"/>
                <a:gd name="connsiteX8" fmla="*/ 55870 w 215306"/>
                <a:gd name="connsiteY8" fmla="*/ 13526 h 438739"/>
                <a:gd name="connsiteX9" fmla="*/ 58757 w 215306"/>
                <a:gd name="connsiteY9" fmla="*/ 14375 h 438739"/>
                <a:gd name="connsiteX10" fmla="*/ 61983 w 215306"/>
                <a:gd name="connsiteY10" fmla="*/ 15393 h 438739"/>
                <a:gd name="connsiteX11" fmla="*/ 64870 w 215306"/>
                <a:gd name="connsiteY11" fmla="*/ 17090 h 438739"/>
                <a:gd name="connsiteX12" fmla="*/ 67756 w 215306"/>
                <a:gd name="connsiteY12" fmla="*/ 18618 h 438739"/>
                <a:gd name="connsiteX13" fmla="*/ 73699 w 215306"/>
                <a:gd name="connsiteY13" fmla="*/ 22521 h 438739"/>
                <a:gd name="connsiteX14" fmla="*/ 78792 w 215306"/>
                <a:gd name="connsiteY14" fmla="*/ 26764 h 438739"/>
                <a:gd name="connsiteX15" fmla="*/ 84056 w 215306"/>
                <a:gd name="connsiteY15" fmla="*/ 31515 h 438739"/>
                <a:gd name="connsiteX16" fmla="*/ 88810 w 215306"/>
                <a:gd name="connsiteY16" fmla="*/ 36437 h 438739"/>
                <a:gd name="connsiteX17" fmla="*/ 97640 w 215306"/>
                <a:gd name="connsiteY17" fmla="*/ 46110 h 438739"/>
                <a:gd name="connsiteX18" fmla="*/ 105959 w 215306"/>
                <a:gd name="connsiteY18" fmla="*/ 55444 h 438739"/>
                <a:gd name="connsiteX19" fmla="*/ 113770 w 215306"/>
                <a:gd name="connsiteY19" fmla="*/ 65287 h 438739"/>
                <a:gd name="connsiteX20" fmla="*/ 121580 w 215306"/>
                <a:gd name="connsiteY20" fmla="*/ 74960 h 438739"/>
                <a:gd name="connsiteX21" fmla="*/ 129051 w 215306"/>
                <a:gd name="connsiteY21" fmla="*/ 85312 h 438739"/>
                <a:gd name="connsiteX22" fmla="*/ 136013 w 215306"/>
                <a:gd name="connsiteY22" fmla="*/ 95664 h 438739"/>
                <a:gd name="connsiteX23" fmla="*/ 142804 w 215306"/>
                <a:gd name="connsiteY23" fmla="*/ 106016 h 438739"/>
                <a:gd name="connsiteX24" fmla="*/ 149426 w 215306"/>
                <a:gd name="connsiteY24" fmla="*/ 117047 h 438739"/>
                <a:gd name="connsiteX25" fmla="*/ 155539 w 215306"/>
                <a:gd name="connsiteY25" fmla="*/ 127909 h 438739"/>
                <a:gd name="connsiteX26" fmla="*/ 161312 w 215306"/>
                <a:gd name="connsiteY26" fmla="*/ 138939 h 438739"/>
                <a:gd name="connsiteX27" fmla="*/ 166915 w 215306"/>
                <a:gd name="connsiteY27" fmla="*/ 150310 h 438739"/>
                <a:gd name="connsiteX28" fmla="*/ 172009 w 215306"/>
                <a:gd name="connsiteY28" fmla="*/ 162019 h 438739"/>
                <a:gd name="connsiteX29" fmla="*/ 176933 w 215306"/>
                <a:gd name="connsiteY29" fmla="*/ 173560 h 438739"/>
                <a:gd name="connsiteX30" fmla="*/ 181008 w 215306"/>
                <a:gd name="connsiteY30" fmla="*/ 185269 h 438739"/>
                <a:gd name="connsiteX31" fmla="*/ 185253 w 215306"/>
                <a:gd name="connsiteY31" fmla="*/ 196979 h 438739"/>
                <a:gd name="connsiteX32" fmla="*/ 189158 w 215306"/>
                <a:gd name="connsiteY32" fmla="*/ 208858 h 438739"/>
                <a:gd name="connsiteX33" fmla="*/ 192384 w 215306"/>
                <a:gd name="connsiteY33" fmla="*/ 220908 h 438739"/>
                <a:gd name="connsiteX34" fmla="*/ 195610 w 215306"/>
                <a:gd name="connsiteY34" fmla="*/ 233466 h 438739"/>
                <a:gd name="connsiteX35" fmla="*/ 198496 w 215306"/>
                <a:gd name="connsiteY35" fmla="*/ 246024 h 438739"/>
                <a:gd name="connsiteX36" fmla="*/ 200874 w 215306"/>
                <a:gd name="connsiteY36" fmla="*/ 259091 h 438739"/>
                <a:gd name="connsiteX37" fmla="*/ 203081 w 215306"/>
                <a:gd name="connsiteY37" fmla="*/ 271989 h 438739"/>
                <a:gd name="connsiteX38" fmla="*/ 204609 w 215306"/>
                <a:gd name="connsiteY38" fmla="*/ 284887 h 438739"/>
                <a:gd name="connsiteX39" fmla="*/ 205628 w 215306"/>
                <a:gd name="connsiteY39" fmla="*/ 297785 h 438739"/>
                <a:gd name="connsiteX40" fmla="*/ 206307 w 215306"/>
                <a:gd name="connsiteY40" fmla="*/ 310852 h 438739"/>
                <a:gd name="connsiteX41" fmla="*/ 205967 w 215306"/>
                <a:gd name="connsiteY41" fmla="*/ 323750 h 438739"/>
                <a:gd name="connsiteX42" fmla="*/ 205288 w 215306"/>
                <a:gd name="connsiteY42" fmla="*/ 332065 h 438739"/>
                <a:gd name="connsiteX43" fmla="*/ 204439 w 215306"/>
                <a:gd name="connsiteY43" fmla="*/ 340551 h 438739"/>
                <a:gd name="connsiteX44" fmla="*/ 202741 w 215306"/>
                <a:gd name="connsiteY44" fmla="*/ 349036 h 438739"/>
                <a:gd name="connsiteX45" fmla="*/ 201383 w 215306"/>
                <a:gd name="connsiteY45" fmla="*/ 353109 h 438739"/>
                <a:gd name="connsiteX46" fmla="*/ 200194 w 215306"/>
                <a:gd name="connsiteY46" fmla="*/ 357012 h 438739"/>
                <a:gd name="connsiteX47" fmla="*/ 198836 w 215306"/>
                <a:gd name="connsiteY47" fmla="*/ 361255 h 438739"/>
                <a:gd name="connsiteX48" fmla="*/ 197308 w 215306"/>
                <a:gd name="connsiteY48" fmla="*/ 365158 h 438739"/>
                <a:gd name="connsiteX49" fmla="*/ 195270 w 215306"/>
                <a:gd name="connsiteY49" fmla="*/ 368722 h 438739"/>
                <a:gd name="connsiteX50" fmla="*/ 193403 w 215306"/>
                <a:gd name="connsiteY50" fmla="*/ 372286 h 438739"/>
                <a:gd name="connsiteX51" fmla="*/ 190856 w 215306"/>
                <a:gd name="connsiteY51" fmla="*/ 375849 h 438739"/>
                <a:gd name="connsiteX52" fmla="*/ 188139 w 215306"/>
                <a:gd name="connsiteY52" fmla="*/ 379074 h 438739"/>
                <a:gd name="connsiteX53" fmla="*/ 185592 w 215306"/>
                <a:gd name="connsiteY53" fmla="*/ 382298 h 438739"/>
                <a:gd name="connsiteX54" fmla="*/ 182366 w 215306"/>
                <a:gd name="connsiteY54" fmla="*/ 385183 h 438739"/>
                <a:gd name="connsiteX55" fmla="*/ 179480 w 215306"/>
                <a:gd name="connsiteY55" fmla="*/ 387220 h 438739"/>
                <a:gd name="connsiteX56" fmla="*/ 176933 w 215306"/>
                <a:gd name="connsiteY56" fmla="*/ 388408 h 438739"/>
                <a:gd name="connsiteX57" fmla="*/ 170311 w 215306"/>
                <a:gd name="connsiteY57" fmla="*/ 390614 h 438739"/>
                <a:gd name="connsiteX58" fmla="*/ 158425 w 215306"/>
                <a:gd name="connsiteY58" fmla="*/ 394178 h 438739"/>
                <a:gd name="connsiteX59" fmla="*/ 146370 w 215306"/>
                <a:gd name="connsiteY59" fmla="*/ 397572 h 438739"/>
                <a:gd name="connsiteX60" fmla="*/ 123448 w 215306"/>
                <a:gd name="connsiteY60" fmla="*/ 403342 h 438739"/>
                <a:gd name="connsiteX61" fmla="*/ 100526 w 215306"/>
                <a:gd name="connsiteY61" fmla="*/ 408772 h 438739"/>
                <a:gd name="connsiteX62" fmla="*/ 77264 w 215306"/>
                <a:gd name="connsiteY62" fmla="*/ 414033 h 438739"/>
                <a:gd name="connsiteX63" fmla="*/ 53833 w 215306"/>
                <a:gd name="connsiteY63" fmla="*/ 418785 h 438739"/>
                <a:gd name="connsiteX64" fmla="*/ 7310 w 215306"/>
                <a:gd name="connsiteY64" fmla="*/ 428289 h 438739"/>
                <a:gd name="connsiteX65" fmla="*/ 0 w 215306"/>
                <a:gd name="connsiteY65" fmla="*/ 429697 h 438739"/>
                <a:gd name="connsiteX66" fmla="*/ 0 w 215306"/>
                <a:gd name="connsiteY66" fmla="*/ 438739 h 438739"/>
                <a:gd name="connsiteX67" fmla="*/ 10875 w 215306"/>
                <a:gd name="connsiteY67" fmla="*/ 436604 h 438739"/>
                <a:gd name="connsiteX68" fmla="*/ 57059 w 215306"/>
                <a:gd name="connsiteY68" fmla="*/ 427270 h 438739"/>
                <a:gd name="connsiteX69" fmla="*/ 80490 w 215306"/>
                <a:gd name="connsiteY69" fmla="*/ 422349 h 438739"/>
                <a:gd name="connsiteX70" fmla="*/ 103412 w 215306"/>
                <a:gd name="connsiteY70" fmla="*/ 417258 h 438739"/>
                <a:gd name="connsiteX71" fmla="*/ 126334 w 215306"/>
                <a:gd name="connsiteY71" fmla="*/ 411657 h 438739"/>
                <a:gd name="connsiteX72" fmla="*/ 149426 w 215306"/>
                <a:gd name="connsiteY72" fmla="*/ 406227 h 438739"/>
                <a:gd name="connsiteX73" fmla="*/ 161312 w 215306"/>
                <a:gd name="connsiteY73" fmla="*/ 403002 h 438739"/>
                <a:gd name="connsiteX74" fmla="*/ 173367 w 215306"/>
                <a:gd name="connsiteY74" fmla="*/ 399099 h 438739"/>
                <a:gd name="connsiteX75" fmla="*/ 179819 w 215306"/>
                <a:gd name="connsiteY75" fmla="*/ 396893 h 438739"/>
                <a:gd name="connsiteX76" fmla="*/ 183045 w 215306"/>
                <a:gd name="connsiteY76" fmla="*/ 395535 h 438739"/>
                <a:gd name="connsiteX77" fmla="*/ 185932 w 215306"/>
                <a:gd name="connsiteY77" fmla="*/ 393669 h 438739"/>
                <a:gd name="connsiteX78" fmla="*/ 189158 w 215306"/>
                <a:gd name="connsiteY78" fmla="*/ 391293 h 438739"/>
                <a:gd name="connsiteX79" fmla="*/ 192044 w 215306"/>
                <a:gd name="connsiteY79" fmla="*/ 388408 h 438739"/>
                <a:gd name="connsiteX80" fmla="*/ 194931 w 215306"/>
                <a:gd name="connsiteY80" fmla="*/ 385523 h 438739"/>
                <a:gd name="connsiteX81" fmla="*/ 197308 w 215306"/>
                <a:gd name="connsiteY81" fmla="*/ 382638 h 438739"/>
                <a:gd name="connsiteX82" fmla="*/ 199515 w 215306"/>
                <a:gd name="connsiteY82" fmla="*/ 379413 h 438739"/>
                <a:gd name="connsiteX83" fmla="*/ 201723 w 215306"/>
                <a:gd name="connsiteY83" fmla="*/ 375849 h 438739"/>
                <a:gd name="connsiteX84" fmla="*/ 203760 w 215306"/>
                <a:gd name="connsiteY84" fmla="*/ 372625 h 438739"/>
                <a:gd name="connsiteX85" fmla="*/ 205288 w 215306"/>
                <a:gd name="connsiteY85" fmla="*/ 369061 h 438739"/>
                <a:gd name="connsiteX86" fmla="*/ 208175 w 215306"/>
                <a:gd name="connsiteY86" fmla="*/ 361594 h 438739"/>
                <a:gd name="connsiteX87" fmla="*/ 210552 w 215306"/>
                <a:gd name="connsiteY87" fmla="*/ 353788 h 438739"/>
                <a:gd name="connsiteX88" fmla="*/ 212420 w 215306"/>
                <a:gd name="connsiteY88" fmla="*/ 345981 h 438739"/>
                <a:gd name="connsiteX89" fmla="*/ 213778 w 215306"/>
                <a:gd name="connsiteY89" fmla="*/ 338344 h 438739"/>
                <a:gd name="connsiteX90" fmla="*/ 214457 w 215306"/>
                <a:gd name="connsiteY90" fmla="*/ 332065 h 438739"/>
                <a:gd name="connsiteX91" fmla="*/ 214797 w 215306"/>
                <a:gd name="connsiteY91" fmla="*/ 326295 h 438739"/>
                <a:gd name="connsiteX92" fmla="*/ 215306 w 215306"/>
                <a:gd name="connsiteY92" fmla="*/ 314585 h 438739"/>
                <a:gd name="connsiteX93" fmla="*/ 214966 w 215306"/>
                <a:gd name="connsiteY93" fmla="*/ 302706 h 438739"/>
                <a:gd name="connsiteX94" fmla="*/ 214457 w 215306"/>
                <a:gd name="connsiteY94" fmla="*/ 290657 h 438739"/>
                <a:gd name="connsiteX95" fmla="*/ 213099 w 215306"/>
                <a:gd name="connsiteY95" fmla="*/ 278777 h 438739"/>
                <a:gd name="connsiteX96" fmla="*/ 211571 w 215306"/>
                <a:gd name="connsiteY96" fmla="*/ 267068 h 438739"/>
                <a:gd name="connsiteX97" fmla="*/ 209193 w 215306"/>
                <a:gd name="connsiteY97" fmla="*/ 255528 h 438739"/>
                <a:gd name="connsiteX98" fmla="*/ 206986 w 215306"/>
                <a:gd name="connsiteY98" fmla="*/ 243818 h 438739"/>
                <a:gd name="connsiteX99" fmla="*/ 204439 w 215306"/>
                <a:gd name="connsiteY99" fmla="*/ 231260 h 438739"/>
                <a:gd name="connsiteX100" fmla="*/ 201213 w 215306"/>
                <a:gd name="connsiteY100" fmla="*/ 218532 h 438739"/>
                <a:gd name="connsiteX101" fmla="*/ 197648 w 215306"/>
                <a:gd name="connsiteY101" fmla="*/ 206313 h 438739"/>
                <a:gd name="connsiteX102" fmla="*/ 193742 w 215306"/>
                <a:gd name="connsiteY102" fmla="*/ 193924 h 438739"/>
                <a:gd name="connsiteX103" fmla="*/ 189158 w 215306"/>
                <a:gd name="connsiteY103" fmla="*/ 182045 h 438739"/>
                <a:gd name="connsiteX104" fmla="*/ 184574 w 215306"/>
                <a:gd name="connsiteY104" fmla="*/ 169996 h 438739"/>
                <a:gd name="connsiteX105" fmla="*/ 179819 w 215306"/>
                <a:gd name="connsiteY105" fmla="*/ 158116 h 438739"/>
                <a:gd name="connsiteX106" fmla="*/ 174216 w 215306"/>
                <a:gd name="connsiteY106" fmla="*/ 146407 h 438739"/>
                <a:gd name="connsiteX107" fmla="*/ 168783 w 215306"/>
                <a:gd name="connsiteY107" fmla="*/ 135036 h 438739"/>
                <a:gd name="connsiteX108" fmla="*/ 162670 w 215306"/>
                <a:gd name="connsiteY108" fmla="*/ 123836 h 438739"/>
                <a:gd name="connsiteX109" fmla="*/ 156558 w 215306"/>
                <a:gd name="connsiteY109" fmla="*/ 112465 h 438739"/>
                <a:gd name="connsiteX110" fmla="*/ 149596 w 215306"/>
                <a:gd name="connsiteY110" fmla="*/ 101434 h 438739"/>
                <a:gd name="connsiteX111" fmla="*/ 142804 w 215306"/>
                <a:gd name="connsiteY111" fmla="*/ 90743 h 438739"/>
                <a:gd name="connsiteX112" fmla="*/ 135843 w 215306"/>
                <a:gd name="connsiteY112" fmla="*/ 80051 h 438739"/>
                <a:gd name="connsiteX113" fmla="*/ 128032 w 215306"/>
                <a:gd name="connsiteY113" fmla="*/ 69360 h 438739"/>
                <a:gd name="connsiteX114" fmla="*/ 120222 w 215306"/>
                <a:gd name="connsiteY114" fmla="*/ 59008 h 438739"/>
                <a:gd name="connsiteX115" fmla="*/ 109525 w 215306"/>
                <a:gd name="connsiteY115" fmla="*/ 45431 h 438739"/>
                <a:gd name="connsiteX116" fmla="*/ 103752 w 215306"/>
                <a:gd name="connsiteY116" fmla="*/ 38982 h 438739"/>
                <a:gd name="connsiteX117" fmla="*/ 97640 w 215306"/>
                <a:gd name="connsiteY117" fmla="*/ 32534 h 438739"/>
                <a:gd name="connsiteX118" fmla="*/ 91357 w 215306"/>
                <a:gd name="connsiteY118" fmla="*/ 26085 h 438739"/>
                <a:gd name="connsiteX119" fmla="*/ 84565 w 215306"/>
                <a:gd name="connsiteY119" fmla="*/ 20315 h 438739"/>
                <a:gd name="connsiteX120" fmla="*/ 77774 w 215306"/>
                <a:gd name="connsiteY120" fmla="*/ 14714 h 438739"/>
                <a:gd name="connsiteX121" fmla="*/ 70642 w 215306"/>
                <a:gd name="connsiteY121" fmla="*/ 9963 h 438739"/>
                <a:gd name="connsiteX122" fmla="*/ 66228 w 215306"/>
                <a:gd name="connsiteY122" fmla="*/ 7587 h 438739"/>
                <a:gd name="connsiteX123" fmla="*/ 61643 w 215306"/>
                <a:gd name="connsiteY123" fmla="*/ 6059 h 438739"/>
                <a:gd name="connsiteX124" fmla="*/ 56889 w 215306"/>
                <a:gd name="connsiteY124" fmla="*/ 4362 h 438739"/>
                <a:gd name="connsiteX125" fmla="*/ 51965 w 215306"/>
                <a:gd name="connsiteY125" fmla="*/ 3344 h 438739"/>
                <a:gd name="connsiteX126" fmla="*/ 47041 w 215306"/>
                <a:gd name="connsiteY126" fmla="*/ 2835 h 438739"/>
                <a:gd name="connsiteX127" fmla="*/ 42287 w 215306"/>
                <a:gd name="connsiteY127" fmla="*/ 2156 h 438739"/>
                <a:gd name="connsiteX128" fmla="*/ 32609 w 215306"/>
                <a:gd name="connsiteY128" fmla="*/ 1477 h 438739"/>
                <a:gd name="connsiteX129" fmla="*/ 13083 w 215306"/>
                <a:gd name="connsiteY129" fmla="*/ 459 h 43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15306" h="438739">
                  <a:moveTo>
                    <a:pt x="0" y="0"/>
                  </a:moveTo>
                  <a:lnTo>
                    <a:pt x="0" y="9502"/>
                  </a:lnTo>
                  <a:lnTo>
                    <a:pt x="7649" y="9623"/>
                  </a:lnTo>
                  <a:lnTo>
                    <a:pt x="19535" y="9963"/>
                  </a:lnTo>
                  <a:lnTo>
                    <a:pt x="31930" y="10132"/>
                  </a:lnTo>
                  <a:lnTo>
                    <a:pt x="38042" y="10811"/>
                  </a:lnTo>
                  <a:lnTo>
                    <a:pt x="43815" y="11490"/>
                  </a:lnTo>
                  <a:lnTo>
                    <a:pt x="49928" y="12169"/>
                  </a:lnTo>
                  <a:lnTo>
                    <a:pt x="55870" y="13526"/>
                  </a:lnTo>
                  <a:lnTo>
                    <a:pt x="58757" y="14375"/>
                  </a:lnTo>
                  <a:lnTo>
                    <a:pt x="61983" y="15393"/>
                  </a:lnTo>
                  <a:lnTo>
                    <a:pt x="64870" y="17090"/>
                  </a:lnTo>
                  <a:lnTo>
                    <a:pt x="67756" y="18618"/>
                  </a:lnTo>
                  <a:lnTo>
                    <a:pt x="73699" y="22521"/>
                  </a:lnTo>
                  <a:lnTo>
                    <a:pt x="78792" y="26764"/>
                  </a:lnTo>
                  <a:lnTo>
                    <a:pt x="84056" y="31515"/>
                  </a:lnTo>
                  <a:lnTo>
                    <a:pt x="88810" y="36437"/>
                  </a:lnTo>
                  <a:lnTo>
                    <a:pt x="97640" y="46110"/>
                  </a:lnTo>
                  <a:lnTo>
                    <a:pt x="105959" y="55444"/>
                  </a:lnTo>
                  <a:lnTo>
                    <a:pt x="113770" y="65287"/>
                  </a:lnTo>
                  <a:lnTo>
                    <a:pt x="121580" y="74960"/>
                  </a:lnTo>
                  <a:lnTo>
                    <a:pt x="129051" y="85312"/>
                  </a:lnTo>
                  <a:lnTo>
                    <a:pt x="136013" y="95664"/>
                  </a:lnTo>
                  <a:lnTo>
                    <a:pt x="142804" y="106016"/>
                  </a:lnTo>
                  <a:lnTo>
                    <a:pt x="149426" y="117047"/>
                  </a:lnTo>
                  <a:lnTo>
                    <a:pt x="155539" y="127909"/>
                  </a:lnTo>
                  <a:lnTo>
                    <a:pt x="161312" y="138939"/>
                  </a:lnTo>
                  <a:lnTo>
                    <a:pt x="166915" y="150310"/>
                  </a:lnTo>
                  <a:lnTo>
                    <a:pt x="172009" y="162019"/>
                  </a:lnTo>
                  <a:lnTo>
                    <a:pt x="176933" y="173560"/>
                  </a:lnTo>
                  <a:lnTo>
                    <a:pt x="181008" y="185269"/>
                  </a:lnTo>
                  <a:lnTo>
                    <a:pt x="185253" y="196979"/>
                  </a:lnTo>
                  <a:lnTo>
                    <a:pt x="189158" y="208858"/>
                  </a:lnTo>
                  <a:lnTo>
                    <a:pt x="192384" y="220908"/>
                  </a:lnTo>
                  <a:lnTo>
                    <a:pt x="195610" y="233466"/>
                  </a:lnTo>
                  <a:lnTo>
                    <a:pt x="198496" y="246024"/>
                  </a:lnTo>
                  <a:lnTo>
                    <a:pt x="200874" y="259091"/>
                  </a:lnTo>
                  <a:lnTo>
                    <a:pt x="203081" y="271989"/>
                  </a:lnTo>
                  <a:lnTo>
                    <a:pt x="204609" y="284887"/>
                  </a:lnTo>
                  <a:lnTo>
                    <a:pt x="205628" y="297785"/>
                  </a:lnTo>
                  <a:lnTo>
                    <a:pt x="206307" y="310852"/>
                  </a:lnTo>
                  <a:lnTo>
                    <a:pt x="205967" y="323750"/>
                  </a:lnTo>
                  <a:lnTo>
                    <a:pt x="205288" y="332065"/>
                  </a:lnTo>
                  <a:lnTo>
                    <a:pt x="204439" y="340551"/>
                  </a:lnTo>
                  <a:lnTo>
                    <a:pt x="202741" y="349036"/>
                  </a:lnTo>
                  <a:lnTo>
                    <a:pt x="201383" y="353109"/>
                  </a:lnTo>
                  <a:lnTo>
                    <a:pt x="200194" y="357012"/>
                  </a:lnTo>
                  <a:lnTo>
                    <a:pt x="198836" y="361255"/>
                  </a:lnTo>
                  <a:lnTo>
                    <a:pt x="197308" y="365158"/>
                  </a:lnTo>
                  <a:lnTo>
                    <a:pt x="195270" y="368722"/>
                  </a:lnTo>
                  <a:lnTo>
                    <a:pt x="193403" y="372286"/>
                  </a:lnTo>
                  <a:lnTo>
                    <a:pt x="190856" y="375849"/>
                  </a:lnTo>
                  <a:lnTo>
                    <a:pt x="188139" y="379074"/>
                  </a:lnTo>
                  <a:lnTo>
                    <a:pt x="185592" y="382298"/>
                  </a:lnTo>
                  <a:lnTo>
                    <a:pt x="182366" y="385183"/>
                  </a:lnTo>
                  <a:lnTo>
                    <a:pt x="179480" y="387220"/>
                  </a:lnTo>
                  <a:lnTo>
                    <a:pt x="176933" y="388408"/>
                  </a:lnTo>
                  <a:lnTo>
                    <a:pt x="170311" y="390614"/>
                  </a:lnTo>
                  <a:lnTo>
                    <a:pt x="158425" y="394178"/>
                  </a:lnTo>
                  <a:lnTo>
                    <a:pt x="146370" y="397572"/>
                  </a:lnTo>
                  <a:lnTo>
                    <a:pt x="123448" y="403342"/>
                  </a:lnTo>
                  <a:lnTo>
                    <a:pt x="100526" y="408772"/>
                  </a:lnTo>
                  <a:lnTo>
                    <a:pt x="77264" y="414033"/>
                  </a:lnTo>
                  <a:lnTo>
                    <a:pt x="53833" y="418785"/>
                  </a:lnTo>
                  <a:lnTo>
                    <a:pt x="7310" y="428289"/>
                  </a:lnTo>
                  <a:lnTo>
                    <a:pt x="0" y="429697"/>
                  </a:lnTo>
                  <a:lnTo>
                    <a:pt x="0" y="438739"/>
                  </a:lnTo>
                  <a:lnTo>
                    <a:pt x="10875" y="436604"/>
                  </a:lnTo>
                  <a:lnTo>
                    <a:pt x="57059" y="427270"/>
                  </a:lnTo>
                  <a:lnTo>
                    <a:pt x="80490" y="422349"/>
                  </a:lnTo>
                  <a:lnTo>
                    <a:pt x="103412" y="417258"/>
                  </a:lnTo>
                  <a:lnTo>
                    <a:pt x="126334" y="411657"/>
                  </a:lnTo>
                  <a:lnTo>
                    <a:pt x="149426" y="406227"/>
                  </a:lnTo>
                  <a:lnTo>
                    <a:pt x="161312" y="403002"/>
                  </a:lnTo>
                  <a:lnTo>
                    <a:pt x="173367" y="399099"/>
                  </a:lnTo>
                  <a:lnTo>
                    <a:pt x="179819" y="396893"/>
                  </a:lnTo>
                  <a:lnTo>
                    <a:pt x="183045" y="395535"/>
                  </a:lnTo>
                  <a:lnTo>
                    <a:pt x="185932" y="393669"/>
                  </a:lnTo>
                  <a:lnTo>
                    <a:pt x="189158" y="391293"/>
                  </a:lnTo>
                  <a:lnTo>
                    <a:pt x="192044" y="388408"/>
                  </a:lnTo>
                  <a:lnTo>
                    <a:pt x="194931" y="385523"/>
                  </a:lnTo>
                  <a:lnTo>
                    <a:pt x="197308" y="382638"/>
                  </a:lnTo>
                  <a:lnTo>
                    <a:pt x="199515" y="379413"/>
                  </a:lnTo>
                  <a:lnTo>
                    <a:pt x="201723" y="375849"/>
                  </a:lnTo>
                  <a:lnTo>
                    <a:pt x="203760" y="372625"/>
                  </a:lnTo>
                  <a:lnTo>
                    <a:pt x="205288" y="369061"/>
                  </a:lnTo>
                  <a:lnTo>
                    <a:pt x="208175" y="361594"/>
                  </a:lnTo>
                  <a:lnTo>
                    <a:pt x="210552" y="353788"/>
                  </a:lnTo>
                  <a:lnTo>
                    <a:pt x="212420" y="345981"/>
                  </a:lnTo>
                  <a:lnTo>
                    <a:pt x="213778" y="338344"/>
                  </a:lnTo>
                  <a:lnTo>
                    <a:pt x="214457" y="332065"/>
                  </a:lnTo>
                  <a:lnTo>
                    <a:pt x="214797" y="326295"/>
                  </a:lnTo>
                  <a:lnTo>
                    <a:pt x="215306" y="314585"/>
                  </a:lnTo>
                  <a:lnTo>
                    <a:pt x="214966" y="302706"/>
                  </a:lnTo>
                  <a:lnTo>
                    <a:pt x="214457" y="290657"/>
                  </a:lnTo>
                  <a:lnTo>
                    <a:pt x="213099" y="278777"/>
                  </a:lnTo>
                  <a:lnTo>
                    <a:pt x="211571" y="267068"/>
                  </a:lnTo>
                  <a:lnTo>
                    <a:pt x="209193" y="255528"/>
                  </a:lnTo>
                  <a:lnTo>
                    <a:pt x="206986" y="243818"/>
                  </a:lnTo>
                  <a:lnTo>
                    <a:pt x="204439" y="231260"/>
                  </a:lnTo>
                  <a:lnTo>
                    <a:pt x="201213" y="218532"/>
                  </a:lnTo>
                  <a:lnTo>
                    <a:pt x="197648" y="206313"/>
                  </a:lnTo>
                  <a:lnTo>
                    <a:pt x="193742" y="193924"/>
                  </a:lnTo>
                  <a:lnTo>
                    <a:pt x="189158" y="182045"/>
                  </a:lnTo>
                  <a:lnTo>
                    <a:pt x="184574" y="169996"/>
                  </a:lnTo>
                  <a:lnTo>
                    <a:pt x="179819" y="158116"/>
                  </a:lnTo>
                  <a:lnTo>
                    <a:pt x="174216" y="146407"/>
                  </a:lnTo>
                  <a:lnTo>
                    <a:pt x="168783" y="135036"/>
                  </a:lnTo>
                  <a:lnTo>
                    <a:pt x="162670" y="123836"/>
                  </a:lnTo>
                  <a:lnTo>
                    <a:pt x="156558" y="112465"/>
                  </a:lnTo>
                  <a:lnTo>
                    <a:pt x="149596" y="101434"/>
                  </a:lnTo>
                  <a:lnTo>
                    <a:pt x="142804" y="90743"/>
                  </a:lnTo>
                  <a:lnTo>
                    <a:pt x="135843" y="80051"/>
                  </a:lnTo>
                  <a:lnTo>
                    <a:pt x="128032" y="69360"/>
                  </a:lnTo>
                  <a:lnTo>
                    <a:pt x="120222" y="59008"/>
                  </a:lnTo>
                  <a:lnTo>
                    <a:pt x="109525" y="45431"/>
                  </a:lnTo>
                  <a:lnTo>
                    <a:pt x="103752" y="38982"/>
                  </a:lnTo>
                  <a:lnTo>
                    <a:pt x="97640" y="32534"/>
                  </a:lnTo>
                  <a:lnTo>
                    <a:pt x="91357" y="26085"/>
                  </a:lnTo>
                  <a:lnTo>
                    <a:pt x="84565" y="20315"/>
                  </a:lnTo>
                  <a:lnTo>
                    <a:pt x="77774" y="14714"/>
                  </a:lnTo>
                  <a:lnTo>
                    <a:pt x="70642" y="9963"/>
                  </a:lnTo>
                  <a:lnTo>
                    <a:pt x="66228" y="7587"/>
                  </a:lnTo>
                  <a:lnTo>
                    <a:pt x="61643" y="6059"/>
                  </a:lnTo>
                  <a:lnTo>
                    <a:pt x="56889" y="4362"/>
                  </a:lnTo>
                  <a:lnTo>
                    <a:pt x="51965" y="3344"/>
                  </a:lnTo>
                  <a:lnTo>
                    <a:pt x="47041" y="2835"/>
                  </a:lnTo>
                  <a:lnTo>
                    <a:pt x="42287" y="2156"/>
                  </a:lnTo>
                  <a:lnTo>
                    <a:pt x="32609" y="1477"/>
                  </a:lnTo>
                  <a:lnTo>
                    <a:pt x="13083" y="45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BDBCD3-A1AA-86AE-8024-9B48766767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26716" y="6054038"/>
              <a:ext cx="750332" cy="468873"/>
            </a:xfrm>
            <a:custGeom>
              <a:avLst/>
              <a:gdLst>
                <a:gd name="T0" fmla="*/ 1538 w 4420"/>
                <a:gd name="T1" fmla="*/ 2204 h 2763"/>
                <a:gd name="T2" fmla="*/ 818 w 4420"/>
                <a:gd name="T3" fmla="*/ 2118 h 2763"/>
                <a:gd name="T4" fmla="*/ 330 w 4420"/>
                <a:gd name="T5" fmla="*/ 2006 h 2763"/>
                <a:gd name="T6" fmla="*/ 122 w 4420"/>
                <a:gd name="T7" fmla="*/ 1909 h 2763"/>
                <a:gd name="T8" fmla="*/ 56 w 4420"/>
                <a:gd name="T9" fmla="*/ 1823 h 2763"/>
                <a:gd name="T10" fmla="*/ 71 w 4420"/>
                <a:gd name="T11" fmla="*/ 1707 h 2763"/>
                <a:gd name="T12" fmla="*/ 143 w 4420"/>
                <a:gd name="T13" fmla="*/ 1619 h 2763"/>
                <a:gd name="T14" fmla="*/ 309 w 4420"/>
                <a:gd name="T15" fmla="*/ 1560 h 2763"/>
                <a:gd name="T16" fmla="*/ 647 w 4420"/>
                <a:gd name="T17" fmla="*/ 1562 h 2763"/>
                <a:gd name="T18" fmla="*/ 957 w 4420"/>
                <a:gd name="T19" fmla="*/ 1577 h 2763"/>
                <a:gd name="T20" fmla="*/ 2082 w 4420"/>
                <a:gd name="T21" fmla="*/ 1632 h 2763"/>
                <a:gd name="T22" fmla="*/ 2575 w 4420"/>
                <a:gd name="T23" fmla="*/ 1600 h 2763"/>
                <a:gd name="T24" fmla="*/ 2813 w 4420"/>
                <a:gd name="T25" fmla="*/ 1533 h 2763"/>
                <a:gd name="T26" fmla="*/ 2918 w 4420"/>
                <a:gd name="T27" fmla="*/ 1442 h 2763"/>
                <a:gd name="T28" fmla="*/ 2920 w 4420"/>
                <a:gd name="T29" fmla="*/ 1224 h 2763"/>
                <a:gd name="T30" fmla="*/ 2867 w 4420"/>
                <a:gd name="T31" fmla="*/ 660 h 2763"/>
                <a:gd name="T32" fmla="*/ 2901 w 4420"/>
                <a:gd name="T33" fmla="*/ 284 h 2763"/>
                <a:gd name="T34" fmla="*/ 2966 w 4420"/>
                <a:gd name="T35" fmla="*/ 159 h 2763"/>
                <a:gd name="T36" fmla="*/ 3076 w 4420"/>
                <a:gd name="T37" fmla="*/ 63 h 2763"/>
                <a:gd name="T38" fmla="*/ 3158 w 4420"/>
                <a:gd name="T39" fmla="*/ 63 h 2763"/>
                <a:gd name="T40" fmla="*/ 3237 w 4420"/>
                <a:gd name="T41" fmla="*/ 164 h 2763"/>
                <a:gd name="T42" fmla="*/ 3292 w 4420"/>
                <a:gd name="T43" fmla="*/ 403 h 2763"/>
                <a:gd name="T44" fmla="*/ 3368 w 4420"/>
                <a:gd name="T45" fmla="*/ 1020 h 2763"/>
                <a:gd name="T46" fmla="*/ 3437 w 4420"/>
                <a:gd name="T47" fmla="*/ 1291 h 2763"/>
                <a:gd name="T48" fmla="*/ 3646 w 4420"/>
                <a:gd name="T49" fmla="*/ 1548 h 2763"/>
                <a:gd name="T50" fmla="*/ 4024 w 4420"/>
                <a:gd name="T51" fmla="*/ 1924 h 2763"/>
                <a:gd name="T52" fmla="*/ 4155 w 4420"/>
                <a:gd name="T53" fmla="*/ 2107 h 2763"/>
                <a:gd name="T54" fmla="*/ 4294 w 4420"/>
                <a:gd name="T55" fmla="*/ 2488 h 2763"/>
                <a:gd name="T56" fmla="*/ 4380 w 4420"/>
                <a:gd name="T57" fmla="*/ 2761 h 2763"/>
                <a:gd name="T58" fmla="*/ 4420 w 4420"/>
                <a:gd name="T59" fmla="*/ 2736 h 2763"/>
                <a:gd name="T60" fmla="*/ 4298 w 4420"/>
                <a:gd name="T61" fmla="*/ 2334 h 2763"/>
                <a:gd name="T62" fmla="*/ 4165 w 4420"/>
                <a:gd name="T63" fmla="*/ 2015 h 2763"/>
                <a:gd name="T64" fmla="*/ 3911 w 4420"/>
                <a:gd name="T65" fmla="*/ 1731 h 2763"/>
                <a:gd name="T66" fmla="*/ 3561 w 4420"/>
                <a:gd name="T67" fmla="*/ 1381 h 2763"/>
                <a:gd name="T68" fmla="*/ 3467 w 4420"/>
                <a:gd name="T69" fmla="*/ 1222 h 2763"/>
                <a:gd name="T70" fmla="*/ 3387 w 4420"/>
                <a:gd name="T71" fmla="*/ 769 h 2763"/>
                <a:gd name="T72" fmla="*/ 3311 w 4420"/>
                <a:gd name="T73" fmla="*/ 218 h 2763"/>
                <a:gd name="T74" fmla="*/ 3238 w 4420"/>
                <a:gd name="T75" fmla="*/ 65 h 2763"/>
                <a:gd name="T76" fmla="*/ 3130 w 4420"/>
                <a:gd name="T77" fmla="*/ 0 h 2763"/>
                <a:gd name="T78" fmla="*/ 3004 w 4420"/>
                <a:gd name="T79" fmla="*/ 44 h 2763"/>
                <a:gd name="T80" fmla="*/ 2905 w 4420"/>
                <a:gd name="T81" fmla="*/ 151 h 2763"/>
                <a:gd name="T82" fmla="*/ 2829 w 4420"/>
                <a:gd name="T83" fmla="*/ 376 h 2763"/>
                <a:gd name="T84" fmla="*/ 2819 w 4420"/>
                <a:gd name="T85" fmla="*/ 782 h 2763"/>
                <a:gd name="T86" fmla="*/ 2882 w 4420"/>
                <a:gd name="T87" fmla="*/ 1350 h 2763"/>
                <a:gd name="T88" fmla="*/ 2840 w 4420"/>
                <a:gd name="T89" fmla="*/ 1453 h 2763"/>
                <a:gd name="T90" fmla="*/ 2678 w 4420"/>
                <a:gd name="T91" fmla="*/ 1525 h 2763"/>
                <a:gd name="T92" fmla="*/ 2261 w 4420"/>
                <a:gd name="T93" fmla="*/ 1575 h 2763"/>
                <a:gd name="T94" fmla="*/ 1605 w 4420"/>
                <a:gd name="T95" fmla="*/ 1565 h 2763"/>
                <a:gd name="T96" fmla="*/ 870 w 4420"/>
                <a:gd name="T97" fmla="*/ 1518 h 2763"/>
                <a:gd name="T98" fmla="*/ 452 w 4420"/>
                <a:gd name="T99" fmla="*/ 1499 h 2763"/>
                <a:gd name="T100" fmla="*/ 195 w 4420"/>
                <a:gd name="T101" fmla="*/ 1535 h 2763"/>
                <a:gd name="T102" fmla="*/ 60 w 4420"/>
                <a:gd name="T103" fmla="*/ 1623 h 2763"/>
                <a:gd name="T104" fmla="*/ 0 w 4420"/>
                <a:gd name="T105" fmla="*/ 1773 h 2763"/>
                <a:gd name="T106" fmla="*/ 27 w 4420"/>
                <a:gd name="T107" fmla="*/ 1888 h 2763"/>
                <a:gd name="T108" fmla="*/ 143 w 4420"/>
                <a:gd name="T109" fmla="*/ 1983 h 2763"/>
                <a:gd name="T110" fmla="*/ 456 w 4420"/>
                <a:gd name="T111" fmla="*/ 2097 h 2763"/>
                <a:gd name="T112" fmla="*/ 988 w 4420"/>
                <a:gd name="T113" fmla="*/ 2197 h 2763"/>
                <a:gd name="T114" fmla="*/ 1842 w 4420"/>
                <a:gd name="T115" fmla="*/ 2280 h 2763"/>
                <a:gd name="T116" fmla="*/ 2166 w 4420"/>
                <a:gd name="T117" fmla="*/ 2288 h 2763"/>
                <a:gd name="T118" fmla="*/ 2146 w 4420"/>
                <a:gd name="T119" fmla="*/ 2242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20" h="2763">
                  <a:moveTo>
                    <a:pt x="2146" y="2242"/>
                  </a:moveTo>
                  <a:lnTo>
                    <a:pt x="2146" y="2242"/>
                  </a:lnTo>
                  <a:lnTo>
                    <a:pt x="2024" y="2238"/>
                  </a:lnTo>
                  <a:lnTo>
                    <a:pt x="1902" y="2231"/>
                  </a:lnTo>
                  <a:lnTo>
                    <a:pt x="1782" y="2223"/>
                  </a:lnTo>
                  <a:lnTo>
                    <a:pt x="1660" y="2216"/>
                  </a:lnTo>
                  <a:lnTo>
                    <a:pt x="1538" y="2204"/>
                  </a:lnTo>
                  <a:lnTo>
                    <a:pt x="1417" y="2193"/>
                  </a:lnTo>
                  <a:lnTo>
                    <a:pt x="1296" y="2181"/>
                  </a:lnTo>
                  <a:lnTo>
                    <a:pt x="1174" y="2168"/>
                  </a:lnTo>
                  <a:lnTo>
                    <a:pt x="1174" y="2168"/>
                  </a:lnTo>
                  <a:lnTo>
                    <a:pt x="995" y="2145"/>
                  </a:lnTo>
                  <a:lnTo>
                    <a:pt x="906" y="2132"/>
                  </a:lnTo>
                  <a:lnTo>
                    <a:pt x="818" y="2118"/>
                  </a:lnTo>
                  <a:lnTo>
                    <a:pt x="728" y="2101"/>
                  </a:lnTo>
                  <a:lnTo>
                    <a:pt x="639" y="2084"/>
                  </a:lnTo>
                  <a:lnTo>
                    <a:pt x="551" y="2065"/>
                  </a:lnTo>
                  <a:lnTo>
                    <a:pt x="464" y="2044"/>
                  </a:lnTo>
                  <a:lnTo>
                    <a:pt x="464" y="2044"/>
                  </a:lnTo>
                  <a:lnTo>
                    <a:pt x="397" y="2025"/>
                  </a:lnTo>
                  <a:lnTo>
                    <a:pt x="330" y="2006"/>
                  </a:lnTo>
                  <a:lnTo>
                    <a:pt x="265" y="1981"/>
                  </a:lnTo>
                  <a:lnTo>
                    <a:pt x="233" y="1968"/>
                  </a:lnTo>
                  <a:lnTo>
                    <a:pt x="201" y="1952"/>
                  </a:lnTo>
                  <a:lnTo>
                    <a:pt x="201" y="1952"/>
                  </a:lnTo>
                  <a:lnTo>
                    <a:pt x="162" y="1933"/>
                  </a:lnTo>
                  <a:lnTo>
                    <a:pt x="141" y="1922"/>
                  </a:lnTo>
                  <a:lnTo>
                    <a:pt x="122" y="1909"/>
                  </a:lnTo>
                  <a:lnTo>
                    <a:pt x="105" y="1893"/>
                  </a:lnTo>
                  <a:lnTo>
                    <a:pt x="88" y="1878"/>
                  </a:lnTo>
                  <a:lnTo>
                    <a:pt x="75" y="1863"/>
                  </a:lnTo>
                  <a:lnTo>
                    <a:pt x="63" y="1844"/>
                  </a:lnTo>
                  <a:lnTo>
                    <a:pt x="63" y="1844"/>
                  </a:lnTo>
                  <a:lnTo>
                    <a:pt x="60" y="1834"/>
                  </a:lnTo>
                  <a:lnTo>
                    <a:pt x="56" y="1823"/>
                  </a:lnTo>
                  <a:lnTo>
                    <a:pt x="54" y="1810"/>
                  </a:lnTo>
                  <a:lnTo>
                    <a:pt x="54" y="1798"/>
                  </a:lnTo>
                  <a:lnTo>
                    <a:pt x="56" y="1771"/>
                  </a:lnTo>
                  <a:lnTo>
                    <a:pt x="60" y="1745"/>
                  </a:lnTo>
                  <a:lnTo>
                    <a:pt x="60" y="1745"/>
                  </a:lnTo>
                  <a:lnTo>
                    <a:pt x="63" y="1726"/>
                  </a:lnTo>
                  <a:lnTo>
                    <a:pt x="71" y="1707"/>
                  </a:lnTo>
                  <a:lnTo>
                    <a:pt x="79" y="1689"/>
                  </a:lnTo>
                  <a:lnTo>
                    <a:pt x="88" y="1674"/>
                  </a:lnTo>
                  <a:lnTo>
                    <a:pt x="100" y="1657"/>
                  </a:lnTo>
                  <a:lnTo>
                    <a:pt x="113" y="1644"/>
                  </a:lnTo>
                  <a:lnTo>
                    <a:pt x="128" y="1630"/>
                  </a:lnTo>
                  <a:lnTo>
                    <a:pt x="143" y="1619"/>
                  </a:lnTo>
                  <a:lnTo>
                    <a:pt x="143" y="1619"/>
                  </a:lnTo>
                  <a:lnTo>
                    <a:pt x="162" y="1607"/>
                  </a:lnTo>
                  <a:lnTo>
                    <a:pt x="182" y="1596"/>
                  </a:lnTo>
                  <a:lnTo>
                    <a:pt x="202" y="1588"/>
                  </a:lnTo>
                  <a:lnTo>
                    <a:pt x="222" y="1581"/>
                  </a:lnTo>
                  <a:lnTo>
                    <a:pt x="244" y="1573"/>
                  </a:lnTo>
                  <a:lnTo>
                    <a:pt x="265" y="1567"/>
                  </a:lnTo>
                  <a:lnTo>
                    <a:pt x="309" y="1560"/>
                  </a:lnTo>
                  <a:lnTo>
                    <a:pt x="355" y="1556"/>
                  </a:lnTo>
                  <a:lnTo>
                    <a:pt x="399" y="1552"/>
                  </a:lnTo>
                  <a:lnTo>
                    <a:pt x="445" y="1552"/>
                  </a:lnTo>
                  <a:lnTo>
                    <a:pt x="486" y="1552"/>
                  </a:lnTo>
                  <a:lnTo>
                    <a:pt x="486" y="1552"/>
                  </a:lnTo>
                  <a:lnTo>
                    <a:pt x="566" y="1556"/>
                  </a:lnTo>
                  <a:lnTo>
                    <a:pt x="647" y="1562"/>
                  </a:lnTo>
                  <a:lnTo>
                    <a:pt x="727" y="1567"/>
                  </a:lnTo>
                  <a:lnTo>
                    <a:pt x="767" y="1567"/>
                  </a:lnTo>
                  <a:lnTo>
                    <a:pt x="807" y="1567"/>
                  </a:lnTo>
                  <a:lnTo>
                    <a:pt x="807" y="1567"/>
                  </a:lnTo>
                  <a:lnTo>
                    <a:pt x="845" y="1569"/>
                  </a:lnTo>
                  <a:lnTo>
                    <a:pt x="883" y="1571"/>
                  </a:lnTo>
                  <a:lnTo>
                    <a:pt x="957" y="1577"/>
                  </a:lnTo>
                  <a:lnTo>
                    <a:pt x="957" y="1577"/>
                  </a:lnTo>
                  <a:lnTo>
                    <a:pt x="1302" y="1602"/>
                  </a:lnTo>
                  <a:lnTo>
                    <a:pt x="1476" y="1613"/>
                  </a:lnTo>
                  <a:lnTo>
                    <a:pt x="1649" y="1623"/>
                  </a:lnTo>
                  <a:lnTo>
                    <a:pt x="1821" y="1630"/>
                  </a:lnTo>
                  <a:lnTo>
                    <a:pt x="1994" y="1632"/>
                  </a:lnTo>
                  <a:lnTo>
                    <a:pt x="2082" y="1632"/>
                  </a:lnTo>
                  <a:lnTo>
                    <a:pt x="2167" y="1630"/>
                  </a:lnTo>
                  <a:lnTo>
                    <a:pt x="2253" y="1628"/>
                  </a:lnTo>
                  <a:lnTo>
                    <a:pt x="2341" y="1623"/>
                  </a:lnTo>
                  <a:lnTo>
                    <a:pt x="2341" y="1623"/>
                  </a:lnTo>
                  <a:lnTo>
                    <a:pt x="2419" y="1617"/>
                  </a:lnTo>
                  <a:lnTo>
                    <a:pt x="2497" y="1609"/>
                  </a:lnTo>
                  <a:lnTo>
                    <a:pt x="2575" y="1600"/>
                  </a:lnTo>
                  <a:lnTo>
                    <a:pt x="2651" y="1585"/>
                  </a:lnTo>
                  <a:lnTo>
                    <a:pt x="2651" y="1585"/>
                  </a:lnTo>
                  <a:lnTo>
                    <a:pt x="2707" y="1571"/>
                  </a:lnTo>
                  <a:lnTo>
                    <a:pt x="2733" y="1564"/>
                  </a:lnTo>
                  <a:lnTo>
                    <a:pt x="2762" y="1554"/>
                  </a:lnTo>
                  <a:lnTo>
                    <a:pt x="2787" y="1545"/>
                  </a:lnTo>
                  <a:lnTo>
                    <a:pt x="2813" y="1533"/>
                  </a:lnTo>
                  <a:lnTo>
                    <a:pt x="2838" y="1520"/>
                  </a:lnTo>
                  <a:lnTo>
                    <a:pt x="2861" y="1503"/>
                  </a:lnTo>
                  <a:lnTo>
                    <a:pt x="2861" y="1503"/>
                  </a:lnTo>
                  <a:lnTo>
                    <a:pt x="2878" y="1489"/>
                  </a:lnTo>
                  <a:lnTo>
                    <a:pt x="2894" y="1476"/>
                  </a:lnTo>
                  <a:lnTo>
                    <a:pt x="2907" y="1459"/>
                  </a:lnTo>
                  <a:lnTo>
                    <a:pt x="2918" y="1442"/>
                  </a:lnTo>
                  <a:lnTo>
                    <a:pt x="2928" y="1423"/>
                  </a:lnTo>
                  <a:lnTo>
                    <a:pt x="2934" y="1403"/>
                  </a:lnTo>
                  <a:lnTo>
                    <a:pt x="2935" y="1382"/>
                  </a:lnTo>
                  <a:lnTo>
                    <a:pt x="2935" y="1361"/>
                  </a:lnTo>
                  <a:lnTo>
                    <a:pt x="2935" y="1361"/>
                  </a:lnTo>
                  <a:lnTo>
                    <a:pt x="2930" y="1293"/>
                  </a:lnTo>
                  <a:lnTo>
                    <a:pt x="2920" y="1224"/>
                  </a:lnTo>
                  <a:lnTo>
                    <a:pt x="2909" y="1156"/>
                  </a:lnTo>
                  <a:lnTo>
                    <a:pt x="2901" y="1087"/>
                  </a:lnTo>
                  <a:lnTo>
                    <a:pt x="2901" y="1087"/>
                  </a:lnTo>
                  <a:lnTo>
                    <a:pt x="2886" y="936"/>
                  </a:lnTo>
                  <a:lnTo>
                    <a:pt x="2874" y="786"/>
                  </a:lnTo>
                  <a:lnTo>
                    <a:pt x="2874" y="786"/>
                  </a:lnTo>
                  <a:lnTo>
                    <a:pt x="2867" y="660"/>
                  </a:lnTo>
                  <a:lnTo>
                    <a:pt x="2867" y="597"/>
                  </a:lnTo>
                  <a:lnTo>
                    <a:pt x="2867" y="534"/>
                  </a:lnTo>
                  <a:lnTo>
                    <a:pt x="2871" y="469"/>
                  </a:lnTo>
                  <a:lnTo>
                    <a:pt x="2876" y="406"/>
                  </a:lnTo>
                  <a:lnTo>
                    <a:pt x="2886" y="345"/>
                  </a:lnTo>
                  <a:lnTo>
                    <a:pt x="2892" y="315"/>
                  </a:lnTo>
                  <a:lnTo>
                    <a:pt x="2901" y="284"/>
                  </a:lnTo>
                  <a:lnTo>
                    <a:pt x="2901" y="284"/>
                  </a:lnTo>
                  <a:lnTo>
                    <a:pt x="2907" y="261"/>
                  </a:lnTo>
                  <a:lnTo>
                    <a:pt x="2916" y="239"/>
                  </a:lnTo>
                  <a:lnTo>
                    <a:pt x="2926" y="218"/>
                  </a:lnTo>
                  <a:lnTo>
                    <a:pt x="2939" y="197"/>
                  </a:lnTo>
                  <a:lnTo>
                    <a:pt x="2951" y="178"/>
                  </a:lnTo>
                  <a:lnTo>
                    <a:pt x="2966" y="159"/>
                  </a:lnTo>
                  <a:lnTo>
                    <a:pt x="2996" y="122"/>
                  </a:lnTo>
                  <a:lnTo>
                    <a:pt x="2996" y="122"/>
                  </a:lnTo>
                  <a:lnTo>
                    <a:pt x="3010" y="109"/>
                  </a:lnTo>
                  <a:lnTo>
                    <a:pt x="3025" y="96"/>
                  </a:lnTo>
                  <a:lnTo>
                    <a:pt x="3042" y="82"/>
                  </a:lnTo>
                  <a:lnTo>
                    <a:pt x="3059" y="71"/>
                  </a:lnTo>
                  <a:lnTo>
                    <a:pt x="3076" y="63"/>
                  </a:lnTo>
                  <a:lnTo>
                    <a:pt x="3096" y="56"/>
                  </a:lnTo>
                  <a:lnTo>
                    <a:pt x="3115" y="54"/>
                  </a:lnTo>
                  <a:lnTo>
                    <a:pt x="3124" y="54"/>
                  </a:lnTo>
                  <a:lnTo>
                    <a:pt x="3136" y="56"/>
                  </a:lnTo>
                  <a:lnTo>
                    <a:pt x="3136" y="56"/>
                  </a:lnTo>
                  <a:lnTo>
                    <a:pt x="3147" y="57"/>
                  </a:lnTo>
                  <a:lnTo>
                    <a:pt x="3158" y="63"/>
                  </a:lnTo>
                  <a:lnTo>
                    <a:pt x="3170" y="69"/>
                  </a:lnTo>
                  <a:lnTo>
                    <a:pt x="3179" y="77"/>
                  </a:lnTo>
                  <a:lnTo>
                    <a:pt x="3189" y="86"/>
                  </a:lnTo>
                  <a:lnTo>
                    <a:pt x="3197" y="96"/>
                  </a:lnTo>
                  <a:lnTo>
                    <a:pt x="3212" y="117"/>
                  </a:lnTo>
                  <a:lnTo>
                    <a:pt x="3225" y="141"/>
                  </a:lnTo>
                  <a:lnTo>
                    <a:pt x="3237" y="164"/>
                  </a:lnTo>
                  <a:lnTo>
                    <a:pt x="3252" y="212"/>
                  </a:lnTo>
                  <a:lnTo>
                    <a:pt x="3252" y="212"/>
                  </a:lnTo>
                  <a:lnTo>
                    <a:pt x="3265" y="258"/>
                  </a:lnTo>
                  <a:lnTo>
                    <a:pt x="3277" y="305"/>
                  </a:lnTo>
                  <a:lnTo>
                    <a:pt x="3284" y="353"/>
                  </a:lnTo>
                  <a:lnTo>
                    <a:pt x="3292" y="403"/>
                  </a:lnTo>
                  <a:lnTo>
                    <a:pt x="3292" y="403"/>
                  </a:lnTo>
                  <a:lnTo>
                    <a:pt x="3307" y="517"/>
                  </a:lnTo>
                  <a:lnTo>
                    <a:pt x="3320" y="633"/>
                  </a:lnTo>
                  <a:lnTo>
                    <a:pt x="3332" y="750"/>
                  </a:lnTo>
                  <a:lnTo>
                    <a:pt x="3347" y="866"/>
                  </a:lnTo>
                  <a:lnTo>
                    <a:pt x="3347" y="866"/>
                  </a:lnTo>
                  <a:lnTo>
                    <a:pt x="3360" y="969"/>
                  </a:lnTo>
                  <a:lnTo>
                    <a:pt x="3368" y="1020"/>
                  </a:lnTo>
                  <a:lnTo>
                    <a:pt x="3376" y="1072"/>
                  </a:lnTo>
                  <a:lnTo>
                    <a:pt x="3385" y="1123"/>
                  </a:lnTo>
                  <a:lnTo>
                    <a:pt x="3399" y="1173"/>
                  </a:lnTo>
                  <a:lnTo>
                    <a:pt x="3412" y="1222"/>
                  </a:lnTo>
                  <a:lnTo>
                    <a:pt x="3429" y="1272"/>
                  </a:lnTo>
                  <a:lnTo>
                    <a:pt x="3429" y="1272"/>
                  </a:lnTo>
                  <a:lnTo>
                    <a:pt x="3437" y="1291"/>
                  </a:lnTo>
                  <a:lnTo>
                    <a:pt x="3446" y="1312"/>
                  </a:lnTo>
                  <a:lnTo>
                    <a:pt x="3469" y="1350"/>
                  </a:lnTo>
                  <a:lnTo>
                    <a:pt x="3496" y="1386"/>
                  </a:lnTo>
                  <a:lnTo>
                    <a:pt x="3524" y="1421"/>
                  </a:lnTo>
                  <a:lnTo>
                    <a:pt x="3553" y="1455"/>
                  </a:lnTo>
                  <a:lnTo>
                    <a:pt x="3585" y="1487"/>
                  </a:lnTo>
                  <a:lnTo>
                    <a:pt x="3646" y="1548"/>
                  </a:lnTo>
                  <a:lnTo>
                    <a:pt x="3646" y="1548"/>
                  </a:lnTo>
                  <a:lnTo>
                    <a:pt x="3732" y="1634"/>
                  </a:lnTo>
                  <a:lnTo>
                    <a:pt x="3820" y="1718"/>
                  </a:lnTo>
                  <a:lnTo>
                    <a:pt x="3906" y="1802"/>
                  </a:lnTo>
                  <a:lnTo>
                    <a:pt x="3991" y="1888"/>
                  </a:lnTo>
                  <a:lnTo>
                    <a:pt x="3991" y="1888"/>
                  </a:lnTo>
                  <a:lnTo>
                    <a:pt x="4024" y="1924"/>
                  </a:lnTo>
                  <a:lnTo>
                    <a:pt x="4056" y="1960"/>
                  </a:lnTo>
                  <a:lnTo>
                    <a:pt x="4087" y="1996"/>
                  </a:lnTo>
                  <a:lnTo>
                    <a:pt x="4115" y="2036"/>
                  </a:lnTo>
                  <a:lnTo>
                    <a:pt x="4115" y="2036"/>
                  </a:lnTo>
                  <a:lnTo>
                    <a:pt x="4130" y="2059"/>
                  </a:lnTo>
                  <a:lnTo>
                    <a:pt x="4144" y="2082"/>
                  </a:lnTo>
                  <a:lnTo>
                    <a:pt x="4155" y="2107"/>
                  </a:lnTo>
                  <a:lnTo>
                    <a:pt x="4167" y="2134"/>
                  </a:lnTo>
                  <a:lnTo>
                    <a:pt x="4188" y="2183"/>
                  </a:lnTo>
                  <a:lnTo>
                    <a:pt x="4207" y="2235"/>
                  </a:lnTo>
                  <a:lnTo>
                    <a:pt x="4207" y="2235"/>
                  </a:lnTo>
                  <a:lnTo>
                    <a:pt x="4230" y="2298"/>
                  </a:lnTo>
                  <a:lnTo>
                    <a:pt x="4252" y="2360"/>
                  </a:lnTo>
                  <a:lnTo>
                    <a:pt x="4294" y="2488"/>
                  </a:lnTo>
                  <a:lnTo>
                    <a:pt x="4332" y="2616"/>
                  </a:lnTo>
                  <a:lnTo>
                    <a:pt x="4367" y="2744"/>
                  </a:lnTo>
                  <a:lnTo>
                    <a:pt x="4367" y="2744"/>
                  </a:lnTo>
                  <a:lnTo>
                    <a:pt x="4369" y="2749"/>
                  </a:lnTo>
                  <a:lnTo>
                    <a:pt x="4372" y="2755"/>
                  </a:lnTo>
                  <a:lnTo>
                    <a:pt x="4376" y="2759"/>
                  </a:lnTo>
                  <a:lnTo>
                    <a:pt x="4380" y="2761"/>
                  </a:lnTo>
                  <a:lnTo>
                    <a:pt x="4390" y="2763"/>
                  </a:lnTo>
                  <a:lnTo>
                    <a:pt x="4399" y="2763"/>
                  </a:lnTo>
                  <a:lnTo>
                    <a:pt x="4409" y="2759"/>
                  </a:lnTo>
                  <a:lnTo>
                    <a:pt x="4416" y="2751"/>
                  </a:lnTo>
                  <a:lnTo>
                    <a:pt x="4418" y="2747"/>
                  </a:lnTo>
                  <a:lnTo>
                    <a:pt x="4420" y="2742"/>
                  </a:lnTo>
                  <a:lnTo>
                    <a:pt x="4420" y="2736"/>
                  </a:lnTo>
                  <a:lnTo>
                    <a:pt x="4418" y="2730"/>
                  </a:lnTo>
                  <a:lnTo>
                    <a:pt x="4418" y="2730"/>
                  </a:lnTo>
                  <a:lnTo>
                    <a:pt x="4372" y="2564"/>
                  </a:lnTo>
                  <a:lnTo>
                    <a:pt x="4348" y="2481"/>
                  </a:lnTo>
                  <a:lnTo>
                    <a:pt x="4321" y="2399"/>
                  </a:lnTo>
                  <a:lnTo>
                    <a:pt x="4321" y="2399"/>
                  </a:lnTo>
                  <a:lnTo>
                    <a:pt x="4298" y="2334"/>
                  </a:lnTo>
                  <a:lnTo>
                    <a:pt x="4275" y="2269"/>
                  </a:lnTo>
                  <a:lnTo>
                    <a:pt x="4252" y="2204"/>
                  </a:lnTo>
                  <a:lnTo>
                    <a:pt x="4226" y="2141"/>
                  </a:lnTo>
                  <a:lnTo>
                    <a:pt x="4226" y="2141"/>
                  </a:lnTo>
                  <a:lnTo>
                    <a:pt x="4209" y="2097"/>
                  </a:lnTo>
                  <a:lnTo>
                    <a:pt x="4188" y="2055"/>
                  </a:lnTo>
                  <a:lnTo>
                    <a:pt x="4165" y="2015"/>
                  </a:lnTo>
                  <a:lnTo>
                    <a:pt x="4138" y="1977"/>
                  </a:lnTo>
                  <a:lnTo>
                    <a:pt x="4138" y="1977"/>
                  </a:lnTo>
                  <a:lnTo>
                    <a:pt x="4104" y="1933"/>
                  </a:lnTo>
                  <a:lnTo>
                    <a:pt x="4068" y="1891"/>
                  </a:lnTo>
                  <a:lnTo>
                    <a:pt x="4029" y="1850"/>
                  </a:lnTo>
                  <a:lnTo>
                    <a:pt x="3991" y="1810"/>
                  </a:lnTo>
                  <a:lnTo>
                    <a:pt x="3911" y="1731"/>
                  </a:lnTo>
                  <a:lnTo>
                    <a:pt x="3831" y="1653"/>
                  </a:lnTo>
                  <a:lnTo>
                    <a:pt x="3831" y="1653"/>
                  </a:lnTo>
                  <a:lnTo>
                    <a:pt x="3751" y="1579"/>
                  </a:lnTo>
                  <a:lnTo>
                    <a:pt x="3673" y="1501"/>
                  </a:lnTo>
                  <a:lnTo>
                    <a:pt x="3635" y="1463"/>
                  </a:lnTo>
                  <a:lnTo>
                    <a:pt x="3597" y="1423"/>
                  </a:lnTo>
                  <a:lnTo>
                    <a:pt x="3561" y="1381"/>
                  </a:lnTo>
                  <a:lnTo>
                    <a:pt x="3528" y="1339"/>
                  </a:lnTo>
                  <a:lnTo>
                    <a:pt x="3528" y="1339"/>
                  </a:lnTo>
                  <a:lnTo>
                    <a:pt x="3515" y="1320"/>
                  </a:lnTo>
                  <a:lnTo>
                    <a:pt x="3503" y="1302"/>
                  </a:lnTo>
                  <a:lnTo>
                    <a:pt x="3494" y="1283"/>
                  </a:lnTo>
                  <a:lnTo>
                    <a:pt x="3484" y="1262"/>
                  </a:lnTo>
                  <a:lnTo>
                    <a:pt x="3467" y="1222"/>
                  </a:lnTo>
                  <a:lnTo>
                    <a:pt x="3456" y="1180"/>
                  </a:lnTo>
                  <a:lnTo>
                    <a:pt x="3444" y="1138"/>
                  </a:lnTo>
                  <a:lnTo>
                    <a:pt x="3435" y="1095"/>
                  </a:lnTo>
                  <a:lnTo>
                    <a:pt x="3421" y="1009"/>
                  </a:lnTo>
                  <a:lnTo>
                    <a:pt x="3421" y="1009"/>
                  </a:lnTo>
                  <a:lnTo>
                    <a:pt x="3402" y="889"/>
                  </a:lnTo>
                  <a:lnTo>
                    <a:pt x="3387" y="769"/>
                  </a:lnTo>
                  <a:lnTo>
                    <a:pt x="3360" y="528"/>
                  </a:lnTo>
                  <a:lnTo>
                    <a:pt x="3360" y="528"/>
                  </a:lnTo>
                  <a:lnTo>
                    <a:pt x="3349" y="425"/>
                  </a:lnTo>
                  <a:lnTo>
                    <a:pt x="3341" y="372"/>
                  </a:lnTo>
                  <a:lnTo>
                    <a:pt x="3334" y="321"/>
                  </a:lnTo>
                  <a:lnTo>
                    <a:pt x="3322" y="269"/>
                  </a:lnTo>
                  <a:lnTo>
                    <a:pt x="3311" y="218"/>
                  </a:lnTo>
                  <a:lnTo>
                    <a:pt x="3294" y="168"/>
                  </a:lnTo>
                  <a:lnTo>
                    <a:pt x="3284" y="145"/>
                  </a:lnTo>
                  <a:lnTo>
                    <a:pt x="3273" y="120"/>
                  </a:lnTo>
                  <a:lnTo>
                    <a:pt x="3273" y="120"/>
                  </a:lnTo>
                  <a:lnTo>
                    <a:pt x="3263" y="101"/>
                  </a:lnTo>
                  <a:lnTo>
                    <a:pt x="3252" y="82"/>
                  </a:lnTo>
                  <a:lnTo>
                    <a:pt x="3238" y="65"/>
                  </a:lnTo>
                  <a:lnTo>
                    <a:pt x="3223" y="48"/>
                  </a:lnTo>
                  <a:lnTo>
                    <a:pt x="3208" y="33"/>
                  </a:lnTo>
                  <a:lnTo>
                    <a:pt x="3189" y="21"/>
                  </a:lnTo>
                  <a:lnTo>
                    <a:pt x="3170" y="10"/>
                  </a:lnTo>
                  <a:lnTo>
                    <a:pt x="3149" y="4"/>
                  </a:lnTo>
                  <a:lnTo>
                    <a:pt x="3149" y="4"/>
                  </a:lnTo>
                  <a:lnTo>
                    <a:pt x="3130" y="0"/>
                  </a:lnTo>
                  <a:lnTo>
                    <a:pt x="3111" y="0"/>
                  </a:lnTo>
                  <a:lnTo>
                    <a:pt x="3092" y="2"/>
                  </a:lnTo>
                  <a:lnTo>
                    <a:pt x="3073" y="8"/>
                  </a:lnTo>
                  <a:lnTo>
                    <a:pt x="3054" y="16"/>
                  </a:lnTo>
                  <a:lnTo>
                    <a:pt x="3036" y="23"/>
                  </a:lnTo>
                  <a:lnTo>
                    <a:pt x="3019" y="33"/>
                  </a:lnTo>
                  <a:lnTo>
                    <a:pt x="3004" y="44"/>
                  </a:lnTo>
                  <a:lnTo>
                    <a:pt x="3004" y="44"/>
                  </a:lnTo>
                  <a:lnTo>
                    <a:pt x="2985" y="61"/>
                  </a:lnTo>
                  <a:lnTo>
                    <a:pt x="2966" y="77"/>
                  </a:lnTo>
                  <a:lnTo>
                    <a:pt x="2949" y="94"/>
                  </a:lnTo>
                  <a:lnTo>
                    <a:pt x="2934" y="113"/>
                  </a:lnTo>
                  <a:lnTo>
                    <a:pt x="2918" y="132"/>
                  </a:lnTo>
                  <a:lnTo>
                    <a:pt x="2905" y="151"/>
                  </a:lnTo>
                  <a:lnTo>
                    <a:pt x="2894" y="170"/>
                  </a:lnTo>
                  <a:lnTo>
                    <a:pt x="2882" y="191"/>
                  </a:lnTo>
                  <a:lnTo>
                    <a:pt x="2873" y="214"/>
                  </a:lnTo>
                  <a:lnTo>
                    <a:pt x="2863" y="235"/>
                  </a:lnTo>
                  <a:lnTo>
                    <a:pt x="2848" y="281"/>
                  </a:lnTo>
                  <a:lnTo>
                    <a:pt x="2836" y="326"/>
                  </a:lnTo>
                  <a:lnTo>
                    <a:pt x="2829" y="376"/>
                  </a:lnTo>
                  <a:lnTo>
                    <a:pt x="2829" y="376"/>
                  </a:lnTo>
                  <a:lnTo>
                    <a:pt x="2821" y="443"/>
                  </a:lnTo>
                  <a:lnTo>
                    <a:pt x="2815" y="509"/>
                  </a:lnTo>
                  <a:lnTo>
                    <a:pt x="2813" y="578"/>
                  </a:lnTo>
                  <a:lnTo>
                    <a:pt x="2813" y="647"/>
                  </a:lnTo>
                  <a:lnTo>
                    <a:pt x="2815" y="713"/>
                  </a:lnTo>
                  <a:lnTo>
                    <a:pt x="2819" y="782"/>
                  </a:lnTo>
                  <a:lnTo>
                    <a:pt x="2831" y="917"/>
                  </a:lnTo>
                  <a:lnTo>
                    <a:pt x="2831" y="917"/>
                  </a:lnTo>
                  <a:lnTo>
                    <a:pt x="2846" y="1068"/>
                  </a:lnTo>
                  <a:lnTo>
                    <a:pt x="2863" y="1217"/>
                  </a:lnTo>
                  <a:lnTo>
                    <a:pt x="2863" y="1217"/>
                  </a:lnTo>
                  <a:lnTo>
                    <a:pt x="2882" y="1350"/>
                  </a:lnTo>
                  <a:lnTo>
                    <a:pt x="2882" y="1350"/>
                  </a:lnTo>
                  <a:lnTo>
                    <a:pt x="2884" y="1371"/>
                  </a:lnTo>
                  <a:lnTo>
                    <a:pt x="2882" y="1390"/>
                  </a:lnTo>
                  <a:lnTo>
                    <a:pt x="2882" y="1390"/>
                  </a:lnTo>
                  <a:lnTo>
                    <a:pt x="2876" y="1407"/>
                  </a:lnTo>
                  <a:lnTo>
                    <a:pt x="2867" y="1424"/>
                  </a:lnTo>
                  <a:lnTo>
                    <a:pt x="2855" y="1440"/>
                  </a:lnTo>
                  <a:lnTo>
                    <a:pt x="2840" y="1453"/>
                  </a:lnTo>
                  <a:lnTo>
                    <a:pt x="2825" y="1464"/>
                  </a:lnTo>
                  <a:lnTo>
                    <a:pt x="2808" y="1476"/>
                  </a:lnTo>
                  <a:lnTo>
                    <a:pt x="2772" y="1493"/>
                  </a:lnTo>
                  <a:lnTo>
                    <a:pt x="2772" y="1493"/>
                  </a:lnTo>
                  <a:lnTo>
                    <a:pt x="2741" y="1504"/>
                  </a:lnTo>
                  <a:lnTo>
                    <a:pt x="2711" y="1516"/>
                  </a:lnTo>
                  <a:lnTo>
                    <a:pt x="2678" y="1525"/>
                  </a:lnTo>
                  <a:lnTo>
                    <a:pt x="2646" y="1533"/>
                  </a:lnTo>
                  <a:lnTo>
                    <a:pt x="2581" y="1545"/>
                  </a:lnTo>
                  <a:lnTo>
                    <a:pt x="2518" y="1554"/>
                  </a:lnTo>
                  <a:lnTo>
                    <a:pt x="2518" y="1554"/>
                  </a:lnTo>
                  <a:lnTo>
                    <a:pt x="2432" y="1564"/>
                  </a:lnTo>
                  <a:lnTo>
                    <a:pt x="2347" y="1569"/>
                  </a:lnTo>
                  <a:lnTo>
                    <a:pt x="2261" y="1575"/>
                  </a:lnTo>
                  <a:lnTo>
                    <a:pt x="2175" y="1577"/>
                  </a:lnTo>
                  <a:lnTo>
                    <a:pt x="2175" y="1577"/>
                  </a:lnTo>
                  <a:lnTo>
                    <a:pt x="2080" y="1579"/>
                  </a:lnTo>
                  <a:lnTo>
                    <a:pt x="1984" y="1579"/>
                  </a:lnTo>
                  <a:lnTo>
                    <a:pt x="1891" y="1577"/>
                  </a:lnTo>
                  <a:lnTo>
                    <a:pt x="1796" y="1575"/>
                  </a:lnTo>
                  <a:lnTo>
                    <a:pt x="1605" y="1565"/>
                  </a:lnTo>
                  <a:lnTo>
                    <a:pt x="1417" y="1556"/>
                  </a:lnTo>
                  <a:lnTo>
                    <a:pt x="1417" y="1556"/>
                  </a:lnTo>
                  <a:lnTo>
                    <a:pt x="1279" y="1546"/>
                  </a:lnTo>
                  <a:lnTo>
                    <a:pt x="1144" y="1537"/>
                  </a:lnTo>
                  <a:lnTo>
                    <a:pt x="1007" y="1525"/>
                  </a:lnTo>
                  <a:lnTo>
                    <a:pt x="870" y="1518"/>
                  </a:lnTo>
                  <a:lnTo>
                    <a:pt x="870" y="1518"/>
                  </a:lnTo>
                  <a:lnTo>
                    <a:pt x="774" y="1514"/>
                  </a:lnTo>
                  <a:lnTo>
                    <a:pt x="728" y="1512"/>
                  </a:lnTo>
                  <a:lnTo>
                    <a:pt x="681" y="1510"/>
                  </a:lnTo>
                  <a:lnTo>
                    <a:pt x="681" y="1510"/>
                  </a:lnTo>
                  <a:lnTo>
                    <a:pt x="589" y="1503"/>
                  </a:lnTo>
                  <a:lnTo>
                    <a:pt x="498" y="1499"/>
                  </a:lnTo>
                  <a:lnTo>
                    <a:pt x="452" y="1499"/>
                  </a:lnTo>
                  <a:lnTo>
                    <a:pt x="406" y="1501"/>
                  </a:lnTo>
                  <a:lnTo>
                    <a:pt x="361" y="1503"/>
                  </a:lnTo>
                  <a:lnTo>
                    <a:pt x="315" y="1508"/>
                  </a:lnTo>
                  <a:lnTo>
                    <a:pt x="315" y="1508"/>
                  </a:lnTo>
                  <a:lnTo>
                    <a:pt x="275" y="1514"/>
                  </a:lnTo>
                  <a:lnTo>
                    <a:pt x="235" y="1524"/>
                  </a:lnTo>
                  <a:lnTo>
                    <a:pt x="195" y="1535"/>
                  </a:lnTo>
                  <a:lnTo>
                    <a:pt x="157" y="1550"/>
                  </a:lnTo>
                  <a:lnTo>
                    <a:pt x="140" y="1560"/>
                  </a:lnTo>
                  <a:lnTo>
                    <a:pt x="121" y="1569"/>
                  </a:lnTo>
                  <a:lnTo>
                    <a:pt x="105" y="1581"/>
                  </a:lnTo>
                  <a:lnTo>
                    <a:pt x="88" y="1594"/>
                  </a:lnTo>
                  <a:lnTo>
                    <a:pt x="75" y="1607"/>
                  </a:lnTo>
                  <a:lnTo>
                    <a:pt x="60" y="1623"/>
                  </a:lnTo>
                  <a:lnTo>
                    <a:pt x="48" y="1640"/>
                  </a:lnTo>
                  <a:lnTo>
                    <a:pt x="35" y="1657"/>
                  </a:lnTo>
                  <a:lnTo>
                    <a:pt x="35" y="1657"/>
                  </a:lnTo>
                  <a:lnTo>
                    <a:pt x="21" y="1684"/>
                  </a:lnTo>
                  <a:lnTo>
                    <a:pt x="12" y="1712"/>
                  </a:lnTo>
                  <a:lnTo>
                    <a:pt x="4" y="1741"/>
                  </a:lnTo>
                  <a:lnTo>
                    <a:pt x="0" y="1773"/>
                  </a:lnTo>
                  <a:lnTo>
                    <a:pt x="0" y="1804"/>
                  </a:lnTo>
                  <a:lnTo>
                    <a:pt x="0" y="1819"/>
                  </a:lnTo>
                  <a:lnTo>
                    <a:pt x="4" y="1834"/>
                  </a:lnTo>
                  <a:lnTo>
                    <a:pt x="8" y="1848"/>
                  </a:lnTo>
                  <a:lnTo>
                    <a:pt x="14" y="1863"/>
                  </a:lnTo>
                  <a:lnTo>
                    <a:pt x="20" y="1876"/>
                  </a:lnTo>
                  <a:lnTo>
                    <a:pt x="27" y="1888"/>
                  </a:lnTo>
                  <a:lnTo>
                    <a:pt x="27" y="1888"/>
                  </a:lnTo>
                  <a:lnTo>
                    <a:pt x="44" y="1909"/>
                  </a:lnTo>
                  <a:lnTo>
                    <a:pt x="61" y="1926"/>
                  </a:lnTo>
                  <a:lnTo>
                    <a:pt x="80" y="1943"/>
                  </a:lnTo>
                  <a:lnTo>
                    <a:pt x="100" y="1956"/>
                  </a:lnTo>
                  <a:lnTo>
                    <a:pt x="121" y="1972"/>
                  </a:lnTo>
                  <a:lnTo>
                    <a:pt x="143" y="1983"/>
                  </a:lnTo>
                  <a:lnTo>
                    <a:pt x="187" y="2006"/>
                  </a:lnTo>
                  <a:lnTo>
                    <a:pt x="187" y="2006"/>
                  </a:lnTo>
                  <a:lnTo>
                    <a:pt x="220" y="2019"/>
                  </a:lnTo>
                  <a:lnTo>
                    <a:pt x="252" y="2033"/>
                  </a:lnTo>
                  <a:lnTo>
                    <a:pt x="319" y="2057"/>
                  </a:lnTo>
                  <a:lnTo>
                    <a:pt x="387" y="2078"/>
                  </a:lnTo>
                  <a:lnTo>
                    <a:pt x="456" y="2097"/>
                  </a:lnTo>
                  <a:lnTo>
                    <a:pt x="456" y="2097"/>
                  </a:lnTo>
                  <a:lnTo>
                    <a:pt x="544" y="2118"/>
                  </a:lnTo>
                  <a:lnTo>
                    <a:pt x="631" y="2137"/>
                  </a:lnTo>
                  <a:lnTo>
                    <a:pt x="721" y="2155"/>
                  </a:lnTo>
                  <a:lnTo>
                    <a:pt x="809" y="2170"/>
                  </a:lnTo>
                  <a:lnTo>
                    <a:pt x="898" y="2185"/>
                  </a:lnTo>
                  <a:lnTo>
                    <a:pt x="988" y="2197"/>
                  </a:lnTo>
                  <a:lnTo>
                    <a:pt x="1167" y="2219"/>
                  </a:lnTo>
                  <a:lnTo>
                    <a:pt x="1167" y="2219"/>
                  </a:lnTo>
                  <a:lnTo>
                    <a:pt x="1336" y="2238"/>
                  </a:lnTo>
                  <a:lnTo>
                    <a:pt x="1504" y="2254"/>
                  </a:lnTo>
                  <a:lnTo>
                    <a:pt x="1674" y="2269"/>
                  </a:lnTo>
                  <a:lnTo>
                    <a:pt x="1842" y="2280"/>
                  </a:lnTo>
                  <a:lnTo>
                    <a:pt x="1842" y="2280"/>
                  </a:lnTo>
                  <a:lnTo>
                    <a:pt x="1994" y="2290"/>
                  </a:lnTo>
                  <a:lnTo>
                    <a:pt x="2146" y="2296"/>
                  </a:lnTo>
                  <a:lnTo>
                    <a:pt x="2146" y="2296"/>
                  </a:lnTo>
                  <a:lnTo>
                    <a:pt x="2152" y="2296"/>
                  </a:lnTo>
                  <a:lnTo>
                    <a:pt x="2158" y="2294"/>
                  </a:lnTo>
                  <a:lnTo>
                    <a:pt x="2162" y="2292"/>
                  </a:lnTo>
                  <a:lnTo>
                    <a:pt x="2166" y="2288"/>
                  </a:lnTo>
                  <a:lnTo>
                    <a:pt x="2171" y="2280"/>
                  </a:lnTo>
                  <a:lnTo>
                    <a:pt x="2173" y="2271"/>
                  </a:lnTo>
                  <a:lnTo>
                    <a:pt x="2171" y="2261"/>
                  </a:lnTo>
                  <a:lnTo>
                    <a:pt x="2166" y="2252"/>
                  </a:lnTo>
                  <a:lnTo>
                    <a:pt x="2158" y="2246"/>
                  </a:lnTo>
                  <a:lnTo>
                    <a:pt x="2152" y="2244"/>
                  </a:lnTo>
                  <a:lnTo>
                    <a:pt x="2146" y="2242"/>
                  </a:lnTo>
                  <a:lnTo>
                    <a:pt x="2146" y="224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53D59AE7-F72E-136A-BD59-DDBB0EC195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88144" y="6432939"/>
              <a:ext cx="276027" cy="161271"/>
            </a:xfrm>
            <a:custGeom>
              <a:avLst/>
              <a:gdLst>
                <a:gd name="T0" fmla="*/ 724 w 1625"/>
                <a:gd name="T1" fmla="*/ 87 h 949"/>
                <a:gd name="T2" fmla="*/ 663 w 1625"/>
                <a:gd name="T3" fmla="*/ 160 h 949"/>
                <a:gd name="T4" fmla="*/ 514 w 1625"/>
                <a:gd name="T5" fmla="*/ 223 h 949"/>
                <a:gd name="T6" fmla="*/ 285 w 1625"/>
                <a:gd name="T7" fmla="*/ 282 h 949"/>
                <a:gd name="T8" fmla="*/ 156 w 1625"/>
                <a:gd name="T9" fmla="*/ 337 h 949"/>
                <a:gd name="T10" fmla="*/ 57 w 1625"/>
                <a:gd name="T11" fmla="*/ 436 h 949"/>
                <a:gd name="T12" fmla="*/ 5 w 1625"/>
                <a:gd name="T13" fmla="*/ 572 h 949"/>
                <a:gd name="T14" fmla="*/ 15 w 1625"/>
                <a:gd name="T15" fmla="*/ 711 h 949"/>
                <a:gd name="T16" fmla="*/ 62 w 1625"/>
                <a:gd name="T17" fmla="*/ 787 h 949"/>
                <a:gd name="T18" fmla="*/ 198 w 1625"/>
                <a:gd name="T19" fmla="*/ 877 h 949"/>
                <a:gd name="T20" fmla="*/ 323 w 1625"/>
                <a:gd name="T21" fmla="*/ 922 h 949"/>
                <a:gd name="T22" fmla="*/ 491 w 1625"/>
                <a:gd name="T23" fmla="*/ 947 h 949"/>
                <a:gd name="T24" fmla="*/ 745 w 1625"/>
                <a:gd name="T25" fmla="*/ 938 h 949"/>
                <a:gd name="T26" fmla="*/ 1082 w 1625"/>
                <a:gd name="T27" fmla="*/ 901 h 949"/>
                <a:gd name="T28" fmla="*/ 1355 w 1625"/>
                <a:gd name="T29" fmla="*/ 846 h 949"/>
                <a:gd name="T30" fmla="*/ 1503 w 1625"/>
                <a:gd name="T31" fmla="*/ 787 h 949"/>
                <a:gd name="T32" fmla="*/ 1585 w 1625"/>
                <a:gd name="T33" fmla="*/ 715 h 949"/>
                <a:gd name="T34" fmla="*/ 1625 w 1625"/>
                <a:gd name="T35" fmla="*/ 616 h 949"/>
                <a:gd name="T36" fmla="*/ 1616 w 1625"/>
                <a:gd name="T37" fmla="*/ 570 h 949"/>
                <a:gd name="T38" fmla="*/ 1538 w 1625"/>
                <a:gd name="T39" fmla="*/ 490 h 949"/>
                <a:gd name="T40" fmla="*/ 1431 w 1625"/>
                <a:gd name="T41" fmla="*/ 446 h 949"/>
                <a:gd name="T42" fmla="*/ 1278 w 1625"/>
                <a:gd name="T43" fmla="*/ 423 h 949"/>
                <a:gd name="T44" fmla="*/ 931 w 1625"/>
                <a:gd name="T45" fmla="*/ 429 h 949"/>
                <a:gd name="T46" fmla="*/ 606 w 1625"/>
                <a:gd name="T47" fmla="*/ 453 h 949"/>
                <a:gd name="T48" fmla="*/ 405 w 1625"/>
                <a:gd name="T49" fmla="*/ 478 h 949"/>
                <a:gd name="T50" fmla="*/ 386 w 1625"/>
                <a:gd name="T51" fmla="*/ 516 h 949"/>
                <a:gd name="T52" fmla="*/ 411 w 1625"/>
                <a:gd name="T53" fmla="*/ 532 h 949"/>
                <a:gd name="T54" fmla="*/ 707 w 1625"/>
                <a:gd name="T55" fmla="*/ 497 h 949"/>
                <a:gd name="T56" fmla="*/ 1057 w 1625"/>
                <a:gd name="T57" fmla="*/ 476 h 949"/>
                <a:gd name="T58" fmla="*/ 1336 w 1625"/>
                <a:gd name="T59" fmla="*/ 482 h 949"/>
                <a:gd name="T60" fmla="*/ 1456 w 1625"/>
                <a:gd name="T61" fmla="*/ 509 h 949"/>
                <a:gd name="T62" fmla="*/ 1551 w 1625"/>
                <a:gd name="T63" fmla="*/ 568 h 949"/>
                <a:gd name="T64" fmla="*/ 1574 w 1625"/>
                <a:gd name="T65" fmla="*/ 617 h 949"/>
                <a:gd name="T66" fmla="*/ 1547 w 1625"/>
                <a:gd name="T67" fmla="*/ 680 h 949"/>
                <a:gd name="T68" fmla="*/ 1442 w 1625"/>
                <a:gd name="T69" fmla="*/ 759 h 949"/>
                <a:gd name="T70" fmla="*/ 1316 w 1625"/>
                <a:gd name="T71" fmla="*/ 800 h 949"/>
                <a:gd name="T72" fmla="*/ 1002 w 1625"/>
                <a:gd name="T73" fmla="*/ 860 h 949"/>
                <a:gd name="T74" fmla="*/ 655 w 1625"/>
                <a:gd name="T75" fmla="*/ 890 h 949"/>
                <a:gd name="T76" fmla="*/ 466 w 1625"/>
                <a:gd name="T77" fmla="*/ 892 h 949"/>
                <a:gd name="T78" fmla="*/ 333 w 1625"/>
                <a:gd name="T79" fmla="*/ 871 h 949"/>
                <a:gd name="T80" fmla="*/ 171 w 1625"/>
                <a:gd name="T81" fmla="*/ 802 h 949"/>
                <a:gd name="T82" fmla="*/ 99 w 1625"/>
                <a:gd name="T83" fmla="*/ 745 h 949"/>
                <a:gd name="T84" fmla="*/ 60 w 1625"/>
                <a:gd name="T85" fmla="*/ 671 h 949"/>
                <a:gd name="T86" fmla="*/ 59 w 1625"/>
                <a:gd name="T87" fmla="*/ 585 h 949"/>
                <a:gd name="T88" fmla="*/ 93 w 1625"/>
                <a:gd name="T89" fmla="*/ 484 h 949"/>
                <a:gd name="T90" fmla="*/ 165 w 1625"/>
                <a:gd name="T91" fmla="*/ 398 h 949"/>
                <a:gd name="T92" fmla="*/ 310 w 1625"/>
                <a:gd name="T93" fmla="*/ 328 h 949"/>
                <a:gd name="T94" fmla="*/ 592 w 1625"/>
                <a:gd name="T95" fmla="*/ 253 h 949"/>
                <a:gd name="T96" fmla="*/ 714 w 1625"/>
                <a:gd name="T97" fmla="*/ 190 h 949"/>
                <a:gd name="T98" fmla="*/ 769 w 1625"/>
                <a:gd name="T99" fmla="*/ 116 h 949"/>
                <a:gd name="T100" fmla="*/ 787 w 1625"/>
                <a:gd name="T101" fmla="*/ 26 h 949"/>
                <a:gd name="T102" fmla="*/ 758 w 1625"/>
                <a:gd name="T103" fmla="*/ 0 h 949"/>
                <a:gd name="T104" fmla="*/ 733 w 1625"/>
                <a:gd name="T105" fmla="*/ 21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25" h="949">
                  <a:moveTo>
                    <a:pt x="733" y="26"/>
                  </a:moveTo>
                  <a:lnTo>
                    <a:pt x="733" y="26"/>
                  </a:lnTo>
                  <a:lnTo>
                    <a:pt x="731" y="49"/>
                  </a:lnTo>
                  <a:lnTo>
                    <a:pt x="729" y="70"/>
                  </a:lnTo>
                  <a:lnTo>
                    <a:pt x="724" y="87"/>
                  </a:lnTo>
                  <a:lnTo>
                    <a:pt x="714" y="107"/>
                  </a:lnTo>
                  <a:lnTo>
                    <a:pt x="705" y="122"/>
                  </a:lnTo>
                  <a:lnTo>
                    <a:pt x="691" y="135"/>
                  </a:lnTo>
                  <a:lnTo>
                    <a:pt x="678" y="148"/>
                  </a:lnTo>
                  <a:lnTo>
                    <a:pt x="663" y="160"/>
                  </a:lnTo>
                  <a:lnTo>
                    <a:pt x="646" y="171"/>
                  </a:lnTo>
                  <a:lnTo>
                    <a:pt x="628" y="181"/>
                  </a:lnTo>
                  <a:lnTo>
                    <a:pt x="592" y="198"/>
                  </a:lnTo>
                  <a:lnTo>
                    <a:pt x="552" y="211"/>
                  </a:lnTo>
                  <a:lnTo>
                    <a:pt x="514" y="223"/>
                  </a:lnTo>
                  <a:lnTo>
                    <a:pt x="514" y="223"/>
                  </a:lnTo>
                  <a:lnTo>
                    <a:pt x="468" y="234"/>
                  </a:lnTo>
                  <a:lnTo>
                    <a:pt x="423" y="246"/>
                  </a:lnTo>
                  <a:lnTo>
                    <a:pt x="331" y="269"/>
                  </a:lnTo>
                  <a:lnTo>
                    <a:pt x="285" y="282"/>
                  </a:lnTo>
                  <a:lnTo>
                    <a:pt x="242" y="297"/>
                  </a:lnTo>
                  <a:lnTo>
                    <a:pt x="198" y="314"/>
                  </a:lnTo>
                  <a:lnTo>
                    <a:pt x="177" y="326"/>
                  </a:lnTo>
                  <a:lnTo>
                    <a:pt x="156" y="337"/>
                  </a:lnTo>
                  <a:lnTo>
                    <a:pt x="156" y="337"/>
                  </a:lnTo>
                  <a:lnTo>
                    <a:pt x="133" y="352"/>
                  </a:lnTo>
                  <a:lnTo>
                    <a:pt x="112" y="370"/>
                  </a:lnTo>
                  <a:lnTo>
                    <a:pt x="91" y="391"/>
                  </a:lnTo>
                  <a:lnTo>
                    <a:pt x="74" y="412"/>
                  </a:lnTo>
                  <a:lnTo>
                    <a:pt x="57" y="436"/>
                  </a:lnTo>
                  <a:lnTo>
                    <a:pt x="41" y="461"/>
                  </a:lnTo>
                  <a:lnTo>
                    <a:pt x="30" y="488"/>
                  </a:lnTo>
                  <a:lnTo>
                    <a:pt x="19" y="514"/>
                  </a:lnTo>
                  <a:lnTo>
                    <a:pt x="11" y="543"/>
                  </a:lnTo>
                  <a:lnTo>
                    <a:pt x="5" y="572"/>
                  </a:lnTo>
                  <a:lnTo>
                    <a:pt x="1" y="600"/>
                  </a:lnTo>
                  <a:lnTo>
                    <a:pt x="0" y="629"/>
                  </a:lnTo>
                  <a:lnTo>
                    <a:pt x="3" y="656"/>
                  </a:lnTo>
                  <a:lnTo>
                    <a:pt x="7" y="684"/>
                  </a:lnTo>
                  <a:lnTo>
                    <a:pt x="15" y="711"/>
                  </a:lnTo>
                  <a:lnTo>
                    <a:pt x="26" y="738"/>
                  </a:lnTo>
                  <a:lnTo>
                    <a:pt x="26" y="738"/>
                  </a:lnTo>
                  <a:lnTo>
                    <a:pt x="34" y="751"/>
                  </a:lnTo>
                  <a:lnTo>
                    <a:pt x="41" y="762"/>
                  </a:lnTo>
                  <a:lnTo>
                    <a:pt x="62" y="787"/>
                  </a:lnTo>
                  <a:lnTo>
                    <a:pt x="85" y="810"/>
                  </a:lnTo>
                  <a:lnTo>
                    <a:pt x="112" y="829"/>
                  </a:lnTo>
                  <a:lnTo>
                    <a:pt x="141" y="848"/>
                  </a:lnTo>
                  <a:lnTo>
                    <a:pt x="169" y="863"/>
                  </a:lnTo>
                  <a:lnTo>
                    <a:pt x="198" y="877"/>
                  </a:lnTo>
                  <a:lnTo>
                    <a:pt x="226" y="890"/>
                  </a:lnTo>
                  <a:lnTo>
                    <a:pt x="226" y="890"/>
                  </a:lnTo>
                  <a:lnTo>
                    <a:pt x="259" y="901"/>
                  </a:lnTo>
                  <a:lnTo>
                    <a:pt x="291" y="913"/>
                  </a:lnTo>
                  <a:lnTo>
                    <a:pt x="323" y="922"/>
                  </a:lnTo>
                  <a:lnTo>
                    <a:pt x="356" y="930"/>
                  </a:lnTo>
                  <a:lnTo>
                    <a:pt x="390" y="938"/>
                  </a:lnTo>
                  <a:lnTo>
                    <a:pt x="423" y="942"/>
                  </a:lnTo>
                  <a:lnTo>
                    <a:pt x="457" y="945"/>
                  </a:lnTo>
                  <a:lnTo>
                    <a:pt x="491" y="947"/>
                  </a:lnTo>
                  <a:lnTo>
                    <a:pt x="491" y="947"/>
                  </a:lnTo>
                  <a:lnTo>
                    <a:pt x="554" y="949"/>
                  </a:lnTo>
                  <a:lnTo>
                    <a:pt x="617" y="945"/>
                  </a:lnTo>
                  <a:lnTo>
                    <a:pt x="745" y="938"/>
                  </a:lnTo>
                  <a:lnTo>
                    <a:pt x="745" y="938"/>
                  </a:lnTo>
                  <a:lnTo>
                    <a:pt x="884" y="926"/>
                  </a:lnTo>
                  <a:lnTo>
                    <a:pt x="954" y="919"/>
                  </a:lnTo>
                  <a:lnTo>
                    <a:pt x="1023" y="911"/>
                  </a:lnTo>
                  <a:lnTo>
                    <a:pt x="1023" y="911"/>
                  </a:lnTo>
                  <a:lnTo>
                    <a:pt x="1082" y="901"/>
                  </a:lnTo>
                  <a:lnTo>
                    <a:pt x="1143" y="890"/>
                  </a:lnTo>
                  <a:lnTo>
                    <a:pt x="1261" y="867"/>
                  </a:lnTo>
                  <a:lnTo>
                    <a:pt x="1261" y="867"/>
                  </a:lnTo>
                  <a:lnTo>
                    <a:pt x="1324" y="854"/>
                  </a:lnTo>
                  <a:lnTo>
                    <a:pt x="1355" y="846"/>
                  </a:lnTo>
                  <a:lnTo>
                    <a:pt x="1385" y="837"/>
                  </a:lnTo>
                  <a:lnTo>
                    <a:pt x="1416" y="827"/>
                  </a:lnTo>
                  <a:lnTo>
                    <a:pt x="1446" y="816"/>
                  </a:lnTo>
                  <a:lnTo>
                    <a:pt x="1475" y="802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26" y="772"/>
                  </a:lnTo>
                  <a:lnTo>
                    <a:pt x="1547" y="755"/>
                  </a:lnTo>
                  <a:lnTo>
                    <a:pt x="1568" y="736"/>
                  </a:lnTo>
                  <a:lnTo>
                    <a:pt x="1585" y="715"/>
                  </a:lnTo>
                  <a:lnTo>
                    <a:pt x="1600" y="692"/>
                  </a:lnTo>
                  <a:lnTo>
                    <a:pt x="1614" y="669"/>
                  </a:lnTo>
                  <a:lnTo>
                    <a:pt x="1621" y="642"/>
                  </a:lnTo>
                  <a:lnTo>
                    <a:pt x="1623" y="629"/>
                  </a:lnTo>
                  <a:lnTo>
                    <a:pt x="1625" y="616"/>
                  </a:lnTo>
                  <a:lnTo>
                    <a:pt x="1625" y="616"/>
                  </a:lnTo>
                  <a:lnTo>
                    <a:pt x="1625" y="604"/>
                  </a:lnTo>
                  <a:lnTo>
                    <a:pt x="1623" y="593"/>
                  </a:lnTo>
                  <a:lnTo>
                    <a:pt x="1621" y="581"/>
                  </a:lnTo>
                  <a:lnTo>
                    <a:pt x="1616" y="570"/>
                  </a:lnTo>
                  <a:lnTo>
                    <a:pt x="1606" y="551"/>
                  </a:lnTo>
                  <a:lnTo>
                    <a:pt x="1591" y="532"/>
                  </a:lnTo>
                  <a:lnTo>
                    <a:pt x="1576" y="516"/>
                  </a:lnTo>
                  <a:lnTo>
                    <a:pt x="1557" y="501"/>
                  </a:lnTo>
                  <a:lnTo>
                    <a:pt x="1538" y="490"/>
                  </a:lnTo>
                  <a:lnTo>
                    <a:pt x="1517" y="478"/>
                  </a:lnTo>
                  <a:lnTo>
                    <a:pt x="1517" y="478"/>
                  </a:lnTo>
                  <a:lnTo>
                    <a:pt x="1490" y="465"/>
                  </a:lnTo>
                  <a:lnTo>
                    <a:pt x="1459" y="455"/>
                  </a:lnTo>
                  <a:lnTo>
                    <a:pt x="1431" y="446"/>
                  </a:lnTo>
                  <a:lnTo>
                    <a:pt x="1400" y="438"/>
                  </a:lnTo>
                  <a:lnTo>
                    <a:pt x="1370" y="433"/>
                  </a:lnTo>
                  <a:lnTo>
                    <a:pt x="1339" y="429"/>
                  </a:lnTo>
                  <a:lnTo>
                    <a:pt x="1278" y="423"/>
                  </a:lnTo>
                  <a:lnTo>
                    <a:pt x="1278" y="423"/>
                  </a:lnTo>
                  <a:lnTo>
                    <a:pt x="1234" y="421"/>
                  </a:lnTo>
                  <a:lnTo>
                    <a:pt x="1193" y="419"/>
                  </a:lnTo>
                  <a:lnTo>
                    <a:pt x="1105" y="421"/>
                  </a:lnTo>
                  <a:lnTo>
                    <a:pt x="1019" y="423"/>
                  </a:lnTo>
                  <a:lnTo>
                    <a:pt x="931" y="429"/>
                  </a:lnTo>
                  <a:lnTo>
                    <a:pt x="931" y="429"/>
                  </a:lnTo>
                  <a:lnTo>
                    <a:pt x="769" y="438"/>
                  </a:lnTo>
                  <a:lnTo>
                    <a:pt x="688" y="446"/>
                  </a:lnTo>
                  <a:lnTo>
                    <a:pt x="606" y="453"/>
                  </a:lnTo>
                  <a:lnTo>
                    <a:pt x="606" y="453"/>
                  </a:lnTo>
                  <a:lnTo>
                    <a:pt x="508" y="467"/>
                  </a:lnTo>
                  <a:lnTo>
                    <a:pt x="461" y="473"/>
                  </a:lnTo>
                  <a:lnTo>
                    <a:pt x="411" y="478"/>
                  </a:lnTo>
                  <a:lnTo>
                    <a:pt x="411" y="478"/>
                  </a:lnTo>
                  <a:lnTo>
                    <a:pt x="405" y="478"/>
                  </a:lnTo>
                  <a:lnTo>
                    <a:pt x="400" y="480"/>
                  </a:lnTo>
                  <a:lnTo>
                    <a:pt x="392" y="488"/>
                  </a:lnTo>
                  <a:lnTo>
                    <a:pt x="386" y="495"/>
                  </a:lnTo>
                  <a:lnTo>
                    <a:pt x="386" y="507"/>
                  </a:lnTo>
                  <a:lnTo>
                    <a:pt x="386" y="516"/>
                  </a:lnTo>
                  <a:lnTo>
                    <a:pt x="392" y="524"/>
                  </a:lnTo>
                  <a:lnTo>
                    <a:pt x="396" y="528"/>
                  </a:lnTo>
                  <a:lnTo>
                    <a:pt x="400" y="530"/>
                  </a:lnTo>
                  <a:lnTo>
                    <a:pt x="405" y="532"/>
                  </a:lnTo>
                  <a:lnTo>
                    <a:pt x="411" y="532"/>
                  </a:lnTo>
                  <a:lnTo>
                    <a:pt x="411" y="532"/>
                  </a:lnTo>
                  <a:lnTo>
                    <a:pt x="485" y="524"/>
                  </a:lnTo>
                  <a:lnTo>
                    <a:pt x="560" y="514"/>
                  </a:lnTo>
                  <a:lnTo>
                    <a:pt x="632" y="505"/>
                  </a:lnTo>
                  <a:lnTo>
                    <a:pt x="707" y="497"/>
                  </a:lnTo>
                  <a:lnTo>
                    <a:pt x="707" y="497"/>
                  </a:lnTo>
                  <a:lnTo>
                    <a:pt x="882" y="484"/>
                  </a:lnTo>
                  <a:lnTo>
                    <a:pt x="970" y="480"/>
                  </a:lnTo>
                  <a:lnTo>
                    <a:pt x="1057" y="476"/>
                  </a:lnTo>
                  <a:lnTo>
                    <a:pt x="1057" y="476"/>
                  </a:lnTo>
                  <a:lnTo>
                    <a:pt x="1137" y="473"/>
                  </a:lnTo>
                  <a:lnTo>
                    <a:pt x="1217" y="473"/>
                  </a:lnTo>
                  <a:lnTo>
                    <a:pt x="1255" y="474"/>
                  </a:lnTo>
                  <a:lnTo>
                    <a:pt x="1295" y="476"/>
                  </a:lnTo>
                  <a:lnTo>
                    <a:pt x="1336" y="482"/>
                  </a:lnTo>
                  <a:lnTo>
                    <a:pt x="1376" y="488"/>
                  </a:lnTo>
                  <a:lnTo>
                    <a:pt x="1376" y="488"/>
                  </a:lnTo>
                  <a:lnTo>
                    <a:pt x="1400" y="494"/>
                  </a:lnTo>
                  <a:lnTo>
                    <a:pt x="1429" y="499"/>
                  </a:lnTo>
                  <a:lnTo>
                    <a:pt x="1456" y="509"/>
                  </a:lnTo>
                  <a:lnTo>
                    <a:pt x="1482" y="518"/>
                  </a:lnTo>
                  <a:lnTo>
                    <a:pt x="1509" y="532"/>
                  </a:lnTo>
                  <a:lnTo>
                    <a:pt x="1532" y="549"/>
                  </a:lnTo>
                  <a:lnTo>
                    <a:pt x="1541" y="556"/>
                  </a:lnTo>
                  <a:lnTo>
                    <a:pt x="1551" y="568"/>
                  </a:lnTo>
                  <a:lnTo>
                    <a:pt x="1560" y="577"/>
                  </a:lnTo>
                  <a:lnTo>
                    <a:pt x="1566" y="591"/>
                  </a:lnTo>
                  <a:lnTo>
                    <a:pt x="1566" y="591"/>
                  </a:lnTo>
                  <a:lnTo>
                    <a:pt x="1572" y="604"/>
                  </a:lnTo>
                  <a:lnTo>
                    <a:pt x="1574" y="617"/>
                  </a:lnTo>
                  <a:lnTo>
                    <a:pt x="1574" y="631"/>
                  </a:lnTo>
                  <a:lnTo>
                    <a:pt x="1570" y="644"/>
                  </a:lnTo>
                  <a:lnTo>
                    <a:pt x="1564" y="656"/>
                  </a:lnTo>
                  <a:lnTo>
                    <a:pt x="1557" y="669"/>
                  </a:lnTo>
                  <a:lnTo>
                    <a:pt x="1547" y="680"/>
                  </a:lnTo>
                  <a:lnTo>
                    <a:pt x="1538" y="692"/>
                  </a:lnTo>
                  <a:lnTo>
                    <a:pt x="1513" y="715"/>
                  </a:lnTo>
                  <a:lnTo>
                    <a:pt x="1488" y="732"/>
                  </a:lnTo>
                  <a:lnTo>
                    <a:pt x="1463" y="747"/>
                  </a:lnTo>
                  <a:lnTo>
                    <a:pt x="1442" y="759"/>
                  </a:lnTo>
                  <a:lnTo>
                    <a:pt x="1442" y="759"/>
                  </a:lnTo>
                  <a:lnTo>
                    <a:pt x="1412" y="772"/>
                  </a:lnTo>
                  <a:lnTo>
                    <a:pt x="1379" y="783"/>
                  </a:lnTo>
                  <a:lnTo>
                    <a:pt x="1349" y="793"/>
                  </a:lnTo>
                  <a:lnTo>
                    <a:pt x="1316" y="800"/>
                  </a:lnTo>
                  <a:lnTo>
                    <a:pt x="1252" y="814"/>
                  </a:lnTo>
                  <a:lnTo>
                    <a:pt x="1187" y="827"/>
                  </a:lnTo>
                  <a:lnTo>
                    <a:pt x="1187" y="827"/>
                  </a:lnTo>
                  <a:lnTo>
                    <a:pt x="1063" y="850"/>
                  </a:lnTo>
                  <a:lnTo>
                    <a:pt x="1002" y="860"/>
                  </a:lnTo>
                  <a:lnTo>
                    <a:pt x="941" y="867"/>
                  </a:lnTo>
                  <a:lnTo>
                    <a:pt x="941" y="867"/>
                  </a:lnTo>
                  <a:lnTo>
                    <a:pt x="869" y="875"/>
                  </a:lnTo>
                  <a:lnTo>
                    <a:pt x="798" y="881"/>
                  </a:lnTo>
                  <a:lnTo>
                    <a:pt x="655" y="890"/>
                  </a:lnTo>
                  <a:lnTo>
                    <a:pt x="655" y="890"/>
                  </a:lnTo>
                  <a:lnTo>
                    <a:pt x="592" y="892"/>
                  </a:lnTo>
                  <a:lnTo>
                    <a:pt x="529" y="894"/>
                  </a:lnTo>
                  <a:lnTo>
                    <a:pt x="497" y="894"/>
                  </a:lnTo>
                  <a:lnTo>
                    <a:pt x="466" y="892"/>
                  </a:lnTo>
                  <a:lnTo>
                    <a:pt x="434" y="890"/>
                  </a:lnTo>
                  <a:lnTo>
                    <a:pt x="404" y="884"/>
                  </a:lnTo>
                  <a:lnTo>
                    <a:pt x="404" y="884"/>
                  </a:lnTo>
                  <a:lnTo>
                    <a:pt x="367" y="879"/>
                  </a:lnTo>
                  <a:lnTo>
                    <a:pt x="333" y="871"/>
                  </a:lnTo>
                  <a:lnTo>
                    <a:pt x="301" y="860"/>
                  </a:lnTo>
                  <a:lnTo>
                    <a:pt x="266" y="848"/>
                  </a:lnTo>
                  <a:lnTo>
                    <a:pt x="234" y="835"/>
                  </a:lnTo>
                  <a:lnTo>
                    <a:pt x="202" y="820"/>
                  </a:lnTo>
                  <a:lnTo>
                    <a:pt x="171" y="802"/>
                  </a:lnTo>
                  <a:lnTo>
                    <a:pt x="142" y="783"/>
                  </a:lnTo>
                  <a:lnTo>
                    <a:pt x="142" y="783"/>
                  </a:lnTo>
                  <a:lnTo>
                    <a:pt x="125" y="770"/>
                  </a:lnTo>
                  <a:lnTo>
                    <a:pt x="112" y="759"/>
                  </a:lnTo>
                  <a:lnTo>
                    <a:pt x="99" y="745"/>
                  </a:lnTo>
                  <a:lnTo>
                    <a:pt x="89" y="732"/>
                  </a:lnTo>
                  <a:lnTo>
                    <a:pt x="80" y="717"/>
                  </a:lnTo>
                  <a:lnTo>
                    <a:pt x="72" y="701"/>
                  </a:lnTo>
                  <a:lnTo>
                    <a:pt x="66" y="686"/>
                  </a:lnTo>
                  <a:lnTo>
                    <a:pt x="60" y="671"/>
                  </a:lnTo>
                  <a:lnTo>
                    <a:pt x="57" y="654"/>
                  </a:lnTo>
                  <a:lnTo>
                    <a:pt x="55" y="638"/>
                  </a:lnTo>
                  <a:lnTo>
                    <a:pt x="55" y="621"/>
                  </a:lnTo>
                  <a:lnTo>
                    <a:pt x="57" y="604"/>
                  </a:lnTo>
                  <a:lnTo>
                    <a:pt x="59" y="585"/>
                  </a:lnTo>
                  <a:lnTo>
                    <a:pt x="60" y="568"/>
                  </a:lnTo>
                  <a:lnTo>
                    <a:pt x="72" y="532"/>
                  </a:lnTo>
                  <a:lnTo>
                    <a:pt x="72" y="532"/>
                  </a:lnTo>
                  <a:lnTo>
                    <a:pt x="81" y="507"/>
                  </a:lnTo>
                  <a:lnTo>
                    <a:pt x="93" y="484"/>
                  </a:lnTo>
                  <a:lnTo>
                    <a:pt x="104" y="463"/>
                  </a:lnTo>
                  <a:lnTo>
                    <a:pt x="118" y="444"/>
                  </a:lnTo>
                  <a:lnTo>
                    <a:pt x="133" y="427"/>
                  </a:lnTo>
                  <a:lnTo>
                    <a:pt x="148" y="412"/>
                  </a:lnTo>
                  <a:lnTo>
                    <a:pt x="165" y="398"/>
                  </a:lnTo>
                  <a:lnTo>
                    <a:pt x="184" y="385"/>
                  </a:lnTo>
                  <a:lnTo>
                    <a:pt x="203" y="373"/>
                  </a:lnTo>
                  <a:lnTo>
                    <a:pt x="222" y="362"/>
                  </a:lnTo>
                  <a:lnTo>
                    <a:pt x="264" y="343"/>
                  </a:lnTo>
                  <a:lnTo>
                    <a:pt x="310" y="328"/>
                  </a:lnTo>
                  <a:lnTo>
                    <a:pt x="356" y="314"/>
                  </a:lnTo>
                  <a:lnTo>
                    <a:pt x="451" y="291"/>
                  </a:lnTo>
                  <a:lnTo>
                    <a:pt x="499" y="282"/>
                  </a:lnTo>
                  <a:lnTo>
                    <a:pt x="546" y="269"/>
                  </a:lnTo>
                  <a:lnTo>
                    <a:pt x="592" y="253"/>
                  </a:lnTo>
                  <a:lnTo>
                    <a:pt x="636" y="236"/>
                  </a:lnTo>
                  <a:lnTo>
                    <a:pt x="657" y="227"/>
                  </a:lnTo>
                  <a:lnTo>
                    <a:pt x="676" y="215"/>
                  </a:lnTo>
                  <a:lnTo>
                    <a:pt x="697" y="204"/>
                  </a:lnTo>
                  <a:lnTo>
                    <a:pt x="714" y="190"/>
                  </a:lnTo>
                  <a:lnTo>
                    <a:pt x="714" y="190"/>
                  </a:lnTo>
                  <a:lnTo>
                    <a:pt x="733" y="173"/>
                  </a:lnTo>
                  <a:lnTo>
                    <a:pt x="747" y="156"/>
                  </a:lnTo>
                  <a:lnTo>
                    <a:pt x="760" y="137"/>
                  </a:lnTo>
                  <a:lnTo>
                    <a:pt x="769" y="116"/>
                  </a:lnTo>
                  <a:lnTo>
                    <a:pt x="777" y="95"/>
                  </a:lnTo>
                  <a:lnTo>
                    <a:pt x="783" y="72"/>
                  </a:lnTo>
                  <a:lnTo>
                    <a:pt x="787" y="49"/>
                  </a:lnTo>
                  <a:lnTo>
                    <a:pt x="787" y="26"/>
                  </a:lnTo>
                  <a:lnTo>
                    <a:pt x="787" y="26"/>
                  </a:lnTo>
                  <a:lnTo>
                    <a:pt x="785" y="21"/>
                  </a:lnTo>
                  <a:lnTo>
                    <a:pt x="783" y="15"/>
                  </a:lnTo>
                  <a:lnTo>
                    <a:pt x="777" y="7"/>
                  </a:lnTo>
                  <a:lnTo>
                    <a:pt x="768" y="2"/>
                  </a:lnTo>
                  <a:lnTo>
                    <a:pt x="758" y="0"/>
                  </a:lnTo>
                  <a:lnTo>
                    <a:pt x="749" y="2"/>
                  </a:lnTo>
                  <a:lnTo>
                    <a:pt x="741" y="7"/>
                  </a:lnTo>
                  <a:lnTo>
                    <a:pt x="737" y="11"/>
                  </a:lnTo>
                  <a:lnTo>
                    <a:pt x="735" y="15"/>
                  </a:lnTo>
                  <a:lnTo>
                    <a:pt x="733" y="21"/>
                  </a:lnTo>
                  <a:lnTo>
                    <a:pt x="733" y="26"/>
                  </a:lnTo>
                  <a:lnTo>
                    <a:pt x="733" y="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AC1BA208-31A5-E63D-FB3B-1842DF642B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0181" y="6566708"/>
              <a:ext cx="255996" cy="97102"/>
            </a:xfrm>
            <a:custGeom>
              <a:avLst/>
              <a:gdLst>
                <a:gd name="T0" fmla="*/ 25 w 1510"/>
                <a:gd name="T1" fmla="*/ 36 h 574"/>
                <a:gd name="T2" fmla="*/ 8 w 1510"/>
                <a:gd name="T3" fmla="*/ 76 h 574"/>
                <a:gd name="T4" fmla="*/ 2 w 1510"/>
                <a:gd name="T5" fmla="*/ 134 h 574"/>
                <a:gd name="T6" fmla="*/ 2 w 1510"/>
                <a:gd name="T7" fmla="*/ 238 h 574"/>
                <a:gd name="T8" fmla="*/ 12 w 1510"/>
                <a:gd name="T9" fmla="*/ 292 h 574"/>
                <a:gd name="T10" fmla="*/ 29 w 1510"/>
                <a:gd name="T11" fmla="*/ 339 h 574"/>
                <a:gd name="T12" fmla="*/ 92 w 1510"/>
                <a:gd name="T13" fmla="*/ 425 h 574"/>
                <a:gd name="T14" fmla="*/ 174 w 1510"/>
                <a:gd name="T15" fmla="*/ 490 h 574"/>
                <a:gd name="T16" fmla="*/ 237 w 1510"/>
                <a:gd name="T17" fmla="*/ 522 h 574"/>
                <a:gd name="T18" fmla="*/ 338 w 1510"/>
                <a:gd name="T19" fmla="*/ 555 h 574"/>
                <a:gd name="T20" fmla="*/ 444 w 1510"/>
                <a:gd name="T21" fmla="*/ 570 h 574"/>
                <a:gd name="T22" fmla="*/ 589 w 1510"/>
                <a:gd name="T23" fmla="*/ 574 h 574"/>
                <a:gd name="T24" fmla="*/ 728 w 1510"/>
                <a:gd name="T25" fmla="*/ 564 h 574"/>
                <a:gd name="T26" fmla="*/ 989 w 1510"/>
                <a:gd name="T27" fmla="*/ 524 h 574"/>
                <a:gd name="T28" fmla="*/ 1155 w 1510"/>
                <a:gd name="T29" fmla="*/ 488 h 574"/>
                <a:gd name="T30" fmla="*/ 1272 w 1510"/>
                <a:gd name="T31" fmla="*/ 452 h 574"/>
                <a:gd name="T32" fmla="*/ 1384 w 1510"/>
                <a:gd name="T33" fmla="*/ 402 h 574"/>
                <a:gd name="T34" fmla="*/ 1435 w 1510"/>
                <a:gd name="T35" fmla="*/ 368 h 574"/>
                <a:gd name="T36" fmla="*/ 1489 w 1510"/>
                <a:gd name="T37" fmla="*/ 301 h 574"/>
                <a:gd name="T38" fmla="*/ 1504 w 1510"/>
                <a:gd name="T39" fmla="*/ 261 h 574"/>
                <a:gd name="T40" fmla="*/ 1510 w 1510"/>
                <a:gd name="T41" fmla="*/ 214 h 574"/>
                <a:gd name="T42" fmla="*/ 1506 w 1510"/>
                <a:gd name="T43" fmla="*/ 183 h 574"/>
                <a:gd name="T44" fmla="*/ 1493 w 1510"/>
                <a:gd name="T45" fmla="*/ 141 h 574"/>
                <a:gd name="T46" fmla="*/ 1470 w 1510"/>
                <a:gd name="T47" fmla="*/ 105 h 574"/>
                <a:gd name="T48" fmla="*/ 1403 w 1510"/>
                <a:gd name="T49" fmla="*/ 50 h 574"/>
                <a:gd name="T50" fmla="*/ 1344 w 1510"/>
                <a:gd name="T51" fmla="*/ 29 h 574"/>
                <a:gd name="T52" fmla="*/ 1252 w 1510"/>
                <a:gd name="T53" fmla="*/ 2 h 574"/>
                <a:gd name="T54" fmla="*/ 1241 w 1510"/>
                <a:gd name="T55" fmla="*/ 0 h 574"/>
                <a:gd name="T56" fmla="*/ 1226 w 1510"/>
                <a:gd name="T57" fmla="*/ 10 h 574"/>
                <a:gd name="T58" fmla="*/ 1222 w 1510"/>
                <a:gd name="T59" fmla="*/ 38 h 574"/>
                <a:gd name="T60" fmla="*/ 1237 w 1510"/>
                <a:gd name="T61" fmla="*/ 53 h 574"/>
                <a:gd name="T62" fmla="*/ 1298 w 1510"/>
                <a:gd name="T63" fmla="*/ 71 h 574"/>
                <a:gd name="T64" fmla="*/ 1388 w 1510"/>
                <a:gd name="T65" fmla="*/ 103 h 574"/>
                <a:gd name="T66" fmla="*/ 1424 w 1510"/>
                <a:gd name="T67" fmla="*/ 130 h 574"/>
                <a:gd name="T68" fmla="*/ 1449 w 1510"/>
                <a:gd name="T69" fmla="*/ 172 h 574"/>
                <a:gd name="T70" fmla="*/ 1456 w 1510"/>
                <a:gd name="T71" fmla="*/ 204 h 574"/>
                <a:gd name="T72" fmla="*/ 1454 w 1510"/>
                <a:gd name="T73" fmla="*/ 248 h 574"/>
                <a:gd name="T74" fmla="*/ 1437 w 1510"/>
                <a:gd name="T75" fmla="*/ 284 h 574"/>
                <a:gd name="T76" fmla="*/ 1399 w 1510"/>
                <a:gd name="T77" fmla="*/ 326 h 574"/>
                <a:gd name="T78" fmla="*/ 1348 w 1510"/>
                <a:gd name="T79" fmla="*/ 360 h 574"/>
                <a:gd name="T80" fmla="*/ 1249 w 1510"/>
                <a:gd name="T81" fmla="*/ 404 h 574"/>
                <a:gd name="T82" fmla="*/ 1075 w 1510"/>
                <a:gd name="T83" fmla="*/ 452 h 574"/>
                <a:gd name="T84" fmla="*/ 917 w 1510"/>
                <a:gd name="T85" fmla="*/ 486 h 574"/>
                <a:gd name="T86" fmla="*/ 757 w 1510"/>
                <a:gd name="T87" fmla="*/ 507 h 574"/>
                <a:gd name="T88" fmla="*/ 564 w 1510"/>
                <a:gd name="T89" fmla="*/ 521 h 574"/>
                <a:gd name="T90" fmla="*/ 435 w 1510"/>
                <a:gd name="T91" fmla="*/ 517 h 574"/>
                <a:gd name="T92" fmla="*/ 340 w 1510"/>
                <a:gd name="T93" fmla="*/ 500 h 574"/>
                <a:gd name="T94" fmla="*/ 250 w 1510"/>
                <a:gd name="T95" fmla="*/ 469 h 574"/>
                <a:gd name="T96" fmla="*/ 193 w 1510"/>
                <a:gd name="T97" fmla="*/ 439 h 574"/>
                <a:gd name="T98" fmla="*/ 118 w 1510"/>
                <a:gd name="T99" fmla="*/ 378 h 574"/>
                <a:gd name="T100" fmla="*/ 69 w 1510"/>
                <a:gd name="T101" fmla="*/ 296 h 574"/>
                <a:gd name="T102" fmla="*/ 59 w 1510"/>
                <a:gd name="T103" fmla="*/ 263 h 574"/>
                <a:gd name="T104" fmla="*/ 56 w 1510"/>
                <a:gd name="T105" fmla="*/ 166 h 574"/>
                <a:gd name="T106" fmla="*/ 58 w 1510"/>
                <a:gd name="T107" fmla="*/ 107 h 574"/>
                <a:gd name="T108" fmla="*/ 71 w 1510"/>
                <a:gd name="T109" fmla="*/ 63 h 574"/>
                <a:gd name="T110" fmla="*/ 82 w 1510"/>
                <a:gd name="T111" fmla="*/ 46 h 574"/>
                <a:gd name="T112" fmla="*/ 82 w 1510"/>
                <a:gd name="T113" fmla="*/ 33 h 574"/>
                <a:gd name="T114" fmla="*/ 61 w 1510"/>
                <a:gd name="T115" fmla="*/ 13 h 574"/>
                <a:gd name="T116" fmla="*/ 37 w 1510"/>
                <a:gd name="T117" fmla="*/ 19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0" h="574">
                  <a:moveTo>
                    <a:pt x="33" y="25"/>
                  </a:moveTo>
                  <a:lnTo>
                    <a:pt x="33" y="25"/>
                  </a:lnTo>
                  <a:lnTo>
                    <a:pt x="25" y="36"/>
                  </a:lnTo>
                  <a:lnTo>
                    <a:pt x="17" y="50"/>
                  </a:lnTo>
                  <a:lnTo>
                    <a:pt x="12" y="63"/>
                  </a:lnTo>
                  <a:lnTo>
                    <a:pt x="8" y="76"/>
                  </a:lnTo>
                  <a:lnTo>
                    <a:pt x="4" y="105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2" y="238"/>
                  </a:lnTo>
                  <a:lnTo>
                    <a:pt x="8" y="273"/>
                  </a:lnTo>
                  <a:lnTo>
                    <a:pt x="8" y="273"/>
                  </a:lnTo>
                  <a:lnTo>
                    <a:pt x="12" y="292"/>
                  </a:lnTo>
                  <a:lnTo>
                    <a:pt x="16" y="307"/>
                  </a:lnTo>
                  <a:lnTo>
                    <a:pt x="23" y="324"/>
                  </a:lnTo>
                  <a:lnTo>
                    <a:pt x="29" y="339"/>
                  </a:lnTo>
                  <a:lnTo>
                    <a:pt x="46" y="370"/>
                  </a:lnTo>
                  <a:lnTo>
                    <a:pt x="67" y="399"/>
                  </a:lnTo>
                  <a:lnTo>
                    <a:pt x="92" y="425"/>
                  </a:lnTo>
                  <a:lnTo>
                    <a:pt x="117" y="450"/>
                  </a:lnTo>
                  <a:lnTo>
                    <a:pt x="145" y="471"/>
                  </a:lnTo>
                  <a:lnTo>
                    <a:pt x="174" y="490"/>
                  </a:lnTo>
                  <a:lnTo>
                    <a:pt x="174" y="490"/>
                  </a:lnTo>
                  <a:lnTo>
                    <a:pt x="204" y="507"/>
                  </a:lnTo>
                  <a:lnTo>
                    <a:pt x="237" y="522"/>
                  </a:lnTo>
                  <a:lnTo>
                    <a:pt x="269" y="536"/>
                  </a:lnTo>
                  <a:lnTo>
                    <a:pt x="303" y="547"/>
                  </a:lnTo>
                  <a:lnTo>
                    <a:pt x="338" y="555"/>
                  </a:lnTo>
                  <a:lnTo>
                    <a:pt x="372" y="563"/>
                  </a:lnTo>
                  <a:lnTo>
                    <a:pt x="408" y="566"/>
                  </a:lnTo>
                  <a:lnTo>
                    <a:pt x="444" y="570"/>
                  </a:lnTo>
                  <a:lnTo>
                    <a:pt x="481" y="572"/>
                  </a:lnTo>
                  <a:lnTo>
                    <a:pt x="517" y="574"/>
                  </a:lnTo>
                  <a:lnTo>
                    <a:pt x="589" y="574"/>
                  </a:lnTo>
                  <a:lnTo>
                    <a:pt x="660" y="570"/>
                  </a:lnTo>
                  <a:lnTo>
                    <a:pt x="728" y="564"/>
                  </a:lnTo>
                  <a:lnTo>
                    <a:pt x="728" y="564"/>
                  </a:lnTo>
                  <a:lnTo>
                    <a:pt x="816" y="555"/>
                  </a:lnTo>
                  <a:lnTo>
                    <a:pt x="904" y="542"/>
                  </a:lnTo>
                  <a:lnTo>
                    <a:pt x="989" y="524"/>
                  </a:lnTo>
                  <a:lnTo>
                    <a:pt x="1075" y="507"/>
                  </a:lnTo>
                  <a:lnTo>
                    <a:pt x="1075" y="507"/>
                  </a:lnTo>
                  <a:lnTo>
                    <a:pt x="1155" y="488"/>
                  </a:lnTo>
                  <a:lnTo>
                    <a:pt x="1193" y="477"/>
                  </a:lnTo>
                  <a:lnTo>
                    <a:pt x="1233" y="465"/>
                  </a:lnTo>
                  <a:lnTo>
                    <a:pt x="1272" y="452"/>
                  </a:lnTo>
                  <a:lnTo>
                    <a:pt x="1310" y="437"/>
                  </a:lnTo>
                  <a:lnTo>
                    <a:pt x="1348" y="421"/>
                  </a:lnTo>
                  <a:lnTo>
                    <a:pt x="1384" y="402"/>
                  </a:lnTo>
                  <a:lnTo>
                    <a:pt x="1384" y="402"/>
                  </a:lnTo>
                  <a:lnTo>
                    <a:pt x="1411" y="385"/>
                  </a:lnTo>
                  <a:lnTo>
                    <a:pt x="1435" y="368"/>
                  </a:lnTo>
                  <a:lnTo>
                    <a:pt x="1456" y="347"/>
                  </a:lnTo>
                  <a:lnTo>
                    <a:pt x="1475" y="326"/>
                  </a:lnTo>
                  <a:lnTo>
                    <a:pt x="1489" y="301"/>
                  </a:lnTo>
                  <a:lnTo>
                    <a:pt x="1496" y="288"/>
                  </a:lnTo>
                  <a:lnTo>
                    <a:pt x="1500" y="275"/>
                  </a:lnTo>
                  <a:lnTo>
                    <a:pt x="1504" y="261"/>
                  </a:lnTo>
                  <a:lnTo>
                    <a:pt x="1508" y="246"/>
                  </a:lnTo>
                  <a:lnTo>
                    <a:pt x="1510" y="231"/>
                  </a:lnTo>
                  <a:lnTo>
                    <a:pt x="1510" y="214"/>
                  </a:lnTo>
                  <a:lnTo>
                    <a:pt x="1510" y="214"/>
                  </a:lnTo>
                  <a:lnTo>
                    <a:pt x="1508" y="198"/>
                  </a:lnTo>
                  <a:lnTo>
                    <a:pt x="1506" y="183"/>
                  </a:lnTo>
                  <a:lnTo>
                    <a:pt x="1504" y="168"/>
                  </a:lnTo>
                  <a:lnTo>
                    <a:pt x="1498" y="155"/>
                  </a:lnTo>
                  <a:lnTo>
                    <a:pt x="1493" y="141"/>
                  </a:lnTo>
                  <a:lnTo>
                    <a:pt x="1487" y="128"/>
                  </a:lnTo>
                  <a:lnTo>
                    <a:pt x="1479" y="116"/>
                  </a:lnTo>
                  <a:lnTo>
                    <a:pt x="1470" y="105"/>
                  </a:lnTo>
                  <a:lnTo>
                    <a:pt x="1451" y="84"/>
                  </a:lnTo>
                  <a:lnTo>
                    <a:pt x="1428" y="65"/>
                  </a:lnTo>
                  <a:lnTo>
                    <a:pt x="1403" y="50"/>
                  </a:lnTo>
                  <a:lnTo>
                    <a:pt x="1374" y="38"/>
                  </a:lnTo>
                  <a:lnTo>
                    <a:pt x="1374" y="38"/>
                  </a:lnTo>
                  <a:lnTo>
                    <a:pt x="1344" y="29"/>
                  </a:lnTo>
                  <a:lnTo>
                    <a:pt x="1313" y="19"/>
                  </a:lnTo>
                  <a:lnTo>
                    <a:pt x="1283" y="12"/>
                  </a:lnTo>
                  <a:lnTo>
                    <a:pt x="1252" y="2"/>
                  </a:lnTo>
                  <a:lnTo>
                    <a:pt x="1252" y="2"/>
                  </a:lnTo>
                  <a:lnTo>
                    <a:pt x="1247" y="0"/>
                  </a:lnTo>
                  <a:lnTo>
                    <a:pt x="1241" y="0"/>
                  </a:lnTo>
                  <a:lnTo>
                    <a:pt x="1235" y="0"/>
                  </a:lnTo>
                  <a:lnTo>
                    <a:pt x="1232" y="2"/>
                  </a:lnTo>
                  <a:lnTo>
                    <a:pt x="1226" y="10"/>
                  </a:lnTo>
                  <a:lnTo>
                    <a:pt x="1220" y="19"/>
                  </a:lnTo>
                  <a:lnTo>
                    <a:pt x="1220" y="29"/>
                  </a:lnTo>
                  <a:lnTo>
                    <a:pt x="1222" y="38"/>
                  </a:lnTo>
                  <a:lnTo>
                    <a:pt x="1228" y="48"/>
                  </a:lnTo>
                  <a:lnTo>
                    <a:pt x="1232" y="50"/>
                  </a:lnTo>
                  <a:lnTo>
                    <a:pt x="1237" y="53"/>
                  </a:lnTo>
                  <a:lnTo>
                    <a:pt x="1237" y="53"/>
                  </a:lnTo>
                  <a:lnTo>
                    <a:pt x="1268" y="63"/>
                  </a:lnTo>
                  <a:lnTo>
                    <a:pt x="1298" y="71"/>
                  </a:lnTo>
                  <a:lnTo>
                    <a:pt x="1329" y="80"/>
                  </a:lnTo>
                  <a:lnTo>
                    <a:pt x="1359" y="90"/>
                  </a:lnTo>
                  <a:lnTo>
                    <a:pt x="1388" y="103"/>
                  </a:lnTo>
                  <a:lnTo>
                    <a:pt x="1401" y="111"/>
                  </a:lnTo>
                  <a:lnTo>
                    <a:pt x="1413" y="120"/>
                  </a:lnTo>
                  <a:lnTo>
                    <a:pt x="1424" y="130"/>
                  </a:lnTo>
                  <a:lnTo>
                    <a:pt x="1434" y="141"/>
                  </a:lnTo>
                  <a:lnTo>
                    <a:pt x="1441" y="156"/>
                  </a:lnTo>
                  <a:lnTo>
                    <a:pt x="1449" y="172"/>
                  </a:lnTo>
                  <a:lnTo>
                    <a:pt x="1449" y="172"/>
                  </a:lnTo>
                  <a:lnTo>
                    <a:pt x="1454" y="189"/>
                  </a:lnTo>
                  <a:lnTo>
                    <a:pt x="1456" y="204"/>
                  </a:lnTo>
                  <a:lnTo>
                    <a:pt x="1458" y="219"/>
                  </a:lnTo>
                  <a:lnTo>
                    <a:pt x="1456" y="233"/>
                  </a:lnTo>
                  <a:lnTo>
                    <a:pt x="1454" y="248"/>
                  </a:lnTo>
                  <a:lnTo>
                    <a:pt x="1451" y="259"/>
                  </a:lnTo>
                  <a:lnTo>
                    <a:pt x="1445" y="273"/>
                  </a:lnTo>
                  <a:lnTo>
                    <a:pt x="1437" y="284"/>
                  </a:lnTo>
                  <a:lnTo>
                    <a:pt x="1430" y="296"/>
                  </a:lnTo>
                  <a:lnTo>
                    <a:pt x="1420" y="307"/>
                  </a:lnTo>
                  <a:lnTo>
                    <a:pt x="1399" y="326"/>
                  </a:lnTo>
                  <a:lnTo>
                    <a:pt x="1374" y="345"/>
                  </a:lnTo>
                  <a:lnTo>
                    <a:pt x="1348" y="360"/>
                  </a:lnTo>
                  <a:lnTo>
                    <a:pt x="1348" y="360"/>
                  </a:lnTo>
                  <a:lnTo>
                    <a:pt x="1315" y="378"/>
                  </a:lnTo>
                  <a:lnTo>
                    <a:pt x="1283" y="391"/>
                  </a:lnTo>
                  <a:lnTo>
                    <a:pt x="1249" y="404"/>
                  </a:lnTo>
                  <a:lnTo>
                    <a:pt x="1214" y="416"/>
                  </a:lnTo>
                  <a:lnTo>
                    <a:pt x="1146" y="435"/>
                  </a:lnTo>
                  <a:lnTo>
                    <a:pt x="1075" y="452"/>
                  </a:lnTo>
                  <a:lnTo>
                    <a:pt x="1075" y="452"/>
                  </a:lnTo>
                  <a:lnTo>
                    <a:pt x="997" y="469"/>
                  </a:lnTo>
                  <a:lnTo>
                    <a:pt x="917" y="486"/>
                  </a:lnTo>
                  <a:lnTo>
                    <a:pt x="837" y="498"/>
                  </a:lnTo>
                  <a:lnTo>
                    <a:pt x="757" y="507"/>
                  </a:lnTo>
                  <a:lnTo>
                    <a:pt x="757" y="507"/>
                  </a:lnTo>
                  <a:lnTo>
                    <a:pt x="694" y="515"/>
                  </a:lnTo>
                  <a:lnTo>
                    <a:pt x="629" y="519"/>
                  </a:lnTo>
                  <a:lnTo>
                    <a:pt x="564" y="521"/>
                  </a:lnTo>
                  <a:lnTo>
                    <a:pt x="500" y="521"/>
                  </a:lnTo>
                  <a:lnTo>
                    <a:pt x="467" y="519"/>
                  </a:lnTo>
                  <a:lnTo>
                    <a:pt x="435" y="517"/>
                  </a:lnTo>
                  <a:lnTo>
                    <a:pt x="402" y="511"/>
                  </a:lnTo>
                  <a:lnTo>
                    <a:pt x="372" y="507"/>
                  </a:lnTo>
                  <a:lnTo>
                    <a:pt x="340" y="500"/>
                  </a:lnTo>
                  <a:lnTo>
                    <a:pt x="309" y="492"/>
                  </a:lnTo>
                  <a:lnTo>
                    <a:pt x="279" y="481"/>
                  </a:lnTo>
                  <a:lnTo>
                    <a:pt x="250" y="469"/>
                  </a:lnTo>
                  <a:lnTo>
                    <a:pt x="250" y="469"/>
                  </a:lnTo>
                  <a:lnTo>
                    <a:pt x="219" y="456"/>
                  </a:lnTo>
                  <a:lnTo>
                    <a:pt x="193" y="439"/>
                  </a:lnTo>
                  <a:lnTo>
                    <a:pt x="166" y="421"/>
                  </a:lnTo>
                  <a:lnTo>
                    <a:pt x="141" y="400"/>
                  </a:lnTo>
                  <a:lnTo>
                    <a:pt x="118" y="378"/>
                  </a:lnTo>
                  <a:lnTo>
                    <a:pt x="99" y="351"/>
                  </a:lnTo>
                  <a:lnTo>
                    <a:pt x="82" y="324"/>
                  </a:lnTo>
                  <a:lnTo>
                    <a:pt x="69" y="296"/>
                  </a:lnTo>
                  <a:lnTo>
                    <a:pt x="69" y="296"/>
                  </a:lnTo>
                  <a:lnTo>
                    <a:pt x="63" y="278"/>
                  </a:lnTo>
                  <a:lnTo>
                    <a:pt x="59" y="263"/>
                  </a:lnTo>
                  <a:lnTo>
                    <a:pt x="56" y="231"/>
                  </a:lnTo>
                  <a:lnTo>
                    <a:pt x="56" y="198"/>
                  </a:lnTo>
                  <a:lnTo>
                    <a:pt x="56" y="166"/>
                  </a:lnTo>
                  <a:lnTo>
                    <a:pt x="56" y="166"/>
                  </a:lnTo>
                  <a:lnTo>
                    <a:pt x="56" y="135"/>
                  </a:lnTo>
                  <a:lnTo>
                    <a:pt x="58" y="107"/>
                  </a:lnTo>
                  <a:lnTo>
                    <a:pt x="59" y="92"/>
                  </a:lnTo>
                  <a:lnTo>
                    <a:pt x="63" y="78"/>
                  </a:lnTo>
                  <a:lnTo>
                    <a:pt x="71" y="63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82" y="46"/>
                  </a:lnTo>
                  <a:lnTo>
                    <a:pt x="84" y="40"/>
                  </a:lnTo>
                  <a:lnTo>
                    <a:pt x="84" y="36"/>
                  </a:lnTo>
                  <a:lnTo>
                    <a:pt x="82" y="33"/>
                  </a:lnTo>
                  <a:lnTo>
                    <a:pt x="78" y="23"/>
                  </a:lnTo>
                  <a:lnTo>
                    <a:pt x="71" y="17"/>
                  </a:lnTo>
                  <a:lnTo>
                    <a:pt x="61" y="13"/>
                  </a:lnTo>
                  <a:lnTo>
                    <a:pt x="52" y="13"/>
                  </a:lnTo>
                  <a:lnTo>
                    <a:pt x="42" y="17"/>
                  </a:lnTo>
                  <a:lnTo>
                    <a:pt x="37" y="19"/>
                  </a:lnTo>
                  <a:lnTo>
                    <a:pt x="33" y="25"/>
                  </a:lnTo>
                  <a:lnTo>
                    <a:pt x="33" y="2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D74887C8-D1D8-6347-8804-7FDF1B78B8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0860" y="6634951"/>
              <a:ext cx="223741" cy="95065"/>
            </a:xfrm>
            <a:custGeom>
              <a:avLst/>
              <a:gdLst>
                <a:gd name="T0" fmla="*/ 19 w 1319"/>
                <a:gd name="T1" fmla="*/ 96 h 561"/>
                <a:gd name="T2" fmla="*/ 0 w 1319"/>
                <a:gd name="T3" fmla="*/ 172 h 561"/>
                <a:gd name="T4" fmla="*/ 13 w 1319"/>
                <a:gd name="T5" fmla="*/ 260 h 561"/>
                <a:gd name="T6" fmla="*/ 57 w 1319"/>
                <a:gd name="T7" fmla="*/ 338 h 561"/>
                <a:gd name="T8" fmla="*/ 120 w 1319"/>
                <a:gd name="T9" fmla="*/ 406 h 561"/>
                <a:gd name="T10" fmla="*/ 196 w 1319"/>
                <a:gd name="T11" fmla="*/ 464 h 561"/>
                <a:gd name="T12" fmla="*/ 254 w 1319"/>
                <a:gd name="T13" fmla="*/ 496 h 561"/>
                <a:gd name="T14" fmla="*/ 351 w 1319"/>
                <a:gd name="T15" fmla="*/ 530 h 561"/>
                <a:gd name="T16" fmla="*/ 488 w 1319"/>
                <a:gd name="T17" fmla="*/ 557 h 561"/>
                <a:gd name="T18" fmla="*/ 566 w 1319"/>
                <a:gd name="T19" fmla="*/ 561 h 561"/>
                <a:gd name="T20" fmla="*/ 721 w 1319"/>
                <a:gd name="T21" fmla="*/ 549 h 561"/>
                <a:gd name="T22" fmla="*/ 877 w 1319"/>
                <a:gd name="T23" fmla="*/ 528 h 561"/>
                <a:gd name="T24" fmla="*/ 991 w 1319"/>
                <a:gd name="T25" fmla="*/ 502 h 561"/>
                <a:gd name="T26" fmla="*/ 1102 w 1319"/>
                <a:gd name="T27" fmla="*/ 466 h 561"/>
                <a:gd name="T28" fmla="*/ 1178 w 1319"/>
                <a:gd name="T29" fmla="*/ 427 h 561"/>
                <a:gd name="T30" fmla="*/ 1248 w 1319"/>
                <a:gd name="T31" fmla="*/ 378 h 561"/>
                <a:gd name="T32" fmla="*/ 1287 w 1319"/>
                <a:gd name="T33" fmla="*/ 336 h 561"/>
                <a:gd name="T34" fmla="*/ 1317 w 1319"/>
                <a:gd name="T35" fmla="*/ 265 h 561"/>
                <a:gd name="T36" fmla="*/ 1311 w 1319"/>
                <a:gd name="T37" fmla="*/ 189 h 561"/>
                <a:gd name="T38" fmla="*/ 1288 w 1319"/>
                <a:gd name="T39" fmla="*/ 143 h 561"/>
                <a:gd name="T40" fmla="*/ 1227 w 1319"/>
                <a:gd name="T41" fmla="*/ 84 h 561"/>
                <a:gd name="T42" fmla="*/ 1155 w 1319"/>
                <a:gd name="T43" fmla="*/ 40 h 561"/>
                <a:gd name="T44" fmla="*/ 1081 w 1319"/>
                <a:gd name="T45" fmla="*/ 4 h 561"/>
                <a:gd name="T46" fmla="*/ 1071 w 1319"/>
                <a:gd name="T47" fmla="*/ 0 h 561"/>
                <a:gd name="T48" fmla="*/ 1045 w 1319"/>
                <a:gd name="T49" fmla="*/ 16 h 561"/>
                <a:gd name="T50" fmla="*/ 1043 w 1319"/>
                <a:gd name="T51" fmla="*/ 38 h 561"/>
                <a:gd name="T52" fmla="*/ 1054 w 1319"/>
                <a:gd name="T53" fmla="*/ 50 h 561"/>
                <a:gd name="T54" fmla="*/ 1136 w 1319"/>
                <a:gd name="T55" fmla="*/ 92 h 561"/>
                <a:gd name="T56" fmla="*/ 1220 w 1319"/>
                <a:gd name="T57" fmla="*/ 149 h 561"/>
                <a:gd name="T58" fmla="*/ 1260 w 1319"/>
                <a:gd name="T59" fmla="*/ 202 h 561"/>
                <a:gd name="T60" fmla="*/ 1269 w 1319"/>
                <a:gd name="T61" fmla="*/ 233 h 561"/>
                <a:gd name="T62" fmla="*/ 1266 w 1319"/>
                <a:gd name="T63" fmla="*/ 265 h 561"/>
                <a:gd name="T64" fmla="*/ 1248 w 1319"/>
                <a:gd name="T65" fmla="*/ 300 h 561"/>
                <a:gd name="T66" fmla="*/ 1224 w 1319"/>
                <a:gd name="T67" fmla="*/ 330 h 561"/>
                <a:gd name="T68" fmla="*/ 1163 w 1319"/>
                <a:gd name="T69" fmla="*/ 376 h 561"/>
                <a:gd name="T70" fmla="*/ 1073 w 1319"/>
                <a:gd name="T71" fmla="*/ 420 h 561"/>
                <a:gd name="T72" fmla="*/ 1010 w 1319"/>
                <a:gd name="T73" fmla="*/ 443 h 561"/>
                <a:gd name="T74" fmla="*/ 879 w 1319"/>
                <a:gd name="T75" fmla="*/ 473 h 561"/>
                <a:gd name="T76" fmla="*/ 745 w 1319"/>
                <a:gd name="T77" fmla="*/ 494 h 561"/>
                <a:gd name="T78" fmla="*/ 545 w 1319"/>
                <a:gd name="T79" fmla="*/ 506 h 561"/>
                <a:gd name="T80" fmla="*/ 446 w 1319"/>
                <a:gd name="T81" fmla="*/ 498 h 561"/>
                <a:gd name="T82" fmla="*/ 347 w 1319"/>
                <a:gd name="T83" fmla="*/ 475 h 561"/>
                <a:gd name="T84" fmla="*/ 282 w 1319"/>
                <a:gd name="T85" fmla="*/ 450 h 561"/>
                <a:gd name="T86" fmla="*/ 212 w 1319"/>
                <a:gd name="T87" fmla="*/ 410 h 561"/>
                <a:gd name="T88" fmla="*/ 143 w 1319"/>
                <a:gd name="T89" fmla="*/ 357 h 561"/>
                <a:gd name="T90" fmla="*/ 88 w 1319"/>
                <a:gd name="T91" fmla="*/ 290 h 561"/>
                <a:gd name="T92" fmla="*/ 55 w 1319"/>
                <a:gd name="T93" fmla="*/ 216 h 561"/>
                <a:gd name="T94" fmla="*/ 55 w 1319"/>
                <a:gd name="T95" fmla="*/ 162 h 561"/>
                <a:gd name="T96" fmla="*/ 65 w 1319"/>
                <a:gd name="T97" fmla="*/ 120 h 561"/>
                <a:gd name="T98" fmla="*/ 74 w 1319"/>
                <a:gd name="T99" fmla="*/ 101 h 561"/>
                <a:gd name="T100" fmla="*/ 69 w 1319"/>
                <a:gd name="T101" fmla="*/ 77 h 561"/>
                <a:gd name="T102" fmla="*/ 42 w 1319"/>
                <a:gd name="T103" fmla="*/ 67 h 561"/>
                <a:gd name="T104" fmla="*/ 29 w 1319"/>
                <a:gd name="T105" fmla="*/ 75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9" h="561">
                  <a:moveTo>
                    <a:pt x="27" y="80"/>
                  </a:moveTo>
                  <a:lnTo>
                    <a:pt x="27" y="80"/>
                  </a:lnTo>
                  <a:lnTo>
                    <a:pt x="19" y="96"/>
                  </a:lnTo>
                  <a:lnTo>
                    <a:pt x="13" y="111"/>
                  </a:lnTo>
                  <a:lnTo>
                    <a:pt x="4" y="141"/>
                  </a:lnTo>
                  <a:lnTo>
                    <a:pt x="0" y="172"/>
                  </a:lnTo>
                  <a:lnTo>
                    <a:pt x="2" y="202"/>
                  </a:lnTo>
                  <a:lnTo>
                    <a:pt x="6" y="231"/>
                  </a:lnTo>
                  <a:lnTo>
                    <a:pt x="13" y="260"/>
                  </a:lnTo>
                  <a:lnTo>
                    <a:pt x="25" y="286"/>
                  </a:lnTo>
                  <a:lnTo>
                    <a:pt x="40" y="313"/>
                  </a:lnTo>
                  <a:lnTo>
                    <a:pt x="57" y="338"/>
                  </a:lnTo>
                  <a:lnTo>
                    <a:pt x="76" y="363"/>
                  </a:lnTo>
                  <a:lnTo>
                    <a:pt x="97" y="385"/>
                  </a:lnTo>
                  <a:lnTo>
                    <a:pt x="120" y="406"/>
                  </a:lnTo>
                  <a:lnTo>
                    <a:pt x="145" y="427"/>
                  </a:lnTo>
                  <a:lnTo>
                    <a:pt x="170" y="446"/>
                  </a:lnTo>
                  <a:lnTo>
                    <a:pt x="196" y="464"/>
                  </a:lnTo>
                  <a:lnTo>
                    <a:pt x="221" y="479"/>
                  </a:lnTo>
                  <a:lnTo>
                    <a:pt x="221" y="479"/>
                  </a:lnTo>
                  <a:lnTo>
                    <a:pt x="254" y="496"/>
                  </a:lnTo>
                  <a:lnTo>
                    <a:pt x="284" y="509"/>
                  </a:lnTo>
                  <a:lnTo>
                    <a:pt x="318" y="521"/>
                  </a:lnTo>
                  <a:lnTo>
                    <a:pt x="351" y="530"/>
                  </a:lnTo>
                  <a:lnTo>
                    <a:pt x="385" y="540"/>
                  </a:lnTo>
                  <a:lnTo>
                    <a:pt x="419" y="546"/>
                  </a:lnTo>
                  <a:lnTo>
                    <a:pt x="488" y="557"/>
                  </a:lnTo>
                  <a:lnTo>
                    <a:pt x="488" y="557"/>
                  </a:lnTo>
                  <a:lnTo>
                    <a:pt x="528" y="561"/>
                  </a:lnTo>
                  <a:lnTo>
                    <a:pt x="566" y="561"/>
                  </a:lnTo>
                  <a:lnTo>
                    <a:pt x="606" y="561"/>
                  </a:lnTo>
                  <a:lnTo>
                    <a:pt x="644" y="559"/>
                  </a:lnTo>
                  <a:lnTo>
                    <a:pt x="721" y="549"/>
                  </a:lnTo>
                  <a:lnTo>
                    <a:pt x="799" y="540"/>
                  </a:lnTo>
                  <a:lnTo>
                    <a:pt x="799" y="540"/>
                  </a:lnTo>
                  <a:lnTo>
                    <a:pt x="877" y="528"/>
                  </a:lnTo>
                  <a:lnTo>
                    <a:pt x="915" y="521"/>
                  </a:lnTo>
                  <a:lnTo>
                    <a:pt x="953" y="511"/>
                  </a:lnTo>
                  <a:lnTo>
                    <a:pt x="991" y="502"/>
                  </a:lnTo>
                  <a:lnTo>
                    <a:pt x="1027" y="492"/>
                  </a:lnTo>
                  <a:lnTo>
                    <a:pt x="1065" y="479"/>
                  </a:lnTo>
                  <a:lnTo>
                    <a:pt x="1102" y="466"/>
                  </a:lnTo>
                  <a:lnTo>
                    <a:pt x="1102" y="466"/>
                  </a:lnTo>
                  <a:lnTo>
                    <a:pt x="1153" y="441"/>
                  </a:lnTo>
                  <a:lnTo>
                    <a:pt x="1178" y="427"/>
                  </a:lnTo>
                  <a:lnTo>
                    <a:pt x="1203" y="412"/>
                  </a:lnTo>
                  <a:lnTo>
                    <a:pt x="1226" y="397"/>
                  </a:lnTo>
                  <a:lnTo>
                    <a:pt x="1248" y="378"/>
                  </a:lnTo>
                  <a:lnTo>
                    <a:pt x="1269" y="359"/>
                  </a:lnTo>
                  <a:lnTo>
                    <a:pt x="1287" y="336"/>
                  </a:lnTo>
                  <a:lnTo>
                    <a:pt x="1287" y="336"/>
                  </a:lnTo>
                  <a:lnTo>
                    <a:pt x="1302" y="313"/>
                  </a:lnTo>
                  <a:lnTo>
                    <a:pt x="1311" y="290"/>
                  </a:lnTo>
                  <a:lnTo>
                    <a:pt x="1317" y="265"/>
                  </a:lnTo>
                  <a:lnTo>
                    <a:pt x="1319" y="241"/>
                  </a:lnTo>
                  <a:lnTo>
                    <a:pt x="1317" y="214"/>
                  </a:lnTo>
                  <a:lnTo>
                    <a:pt x="1311" y="189"/>
                  </a:lnTo>
                  <a:lnTo>
                    <a:pt x="1302" y="166"/>
                  </a:lnTo>
                  <a:lnTo>
                    <a:pt x="1288" y="143"/>
                  </a:lnTo>
                  <a:lnTo>
                    <a:pt x="1288" y="143"/>
                  </a:lnTo>
                  <a:lnTo>
                    <a:pt x="1269" y="120"/>
                  </a:lnTo>
                  <a:lnTo>
                    <a:pt x="1250" y="101"/>
                  </a:lnTo>
                  <a:lnTo>
                    <a:pt x="1227" y="84"/>
                  </a:lnTo>
                  <a:lnTo>
                    <a:pt x="1205" y="69"/>
                  </a:lnTo>
                  <a:lnTo>
                    <a:pt x="1180" y="54"/>
                  </a:lnTo>
                  <a:lnTo>
                    <a:pt x="1155" y="40"/>
                  </a:lnTo>
                  <a:lnTo>
                    <a:pt x="1104" y="16"/>
                  </a:lnTo>
                  <a:lnTo>
                    <a:pt x="1104" y="16"/>
                  </a:lnTo>
                  <a:lnTo>
                    <a:pt x="1081" y="4"/>
                  </a:lnTo>
                  <a:lnTo>
                    <a:pt x="1081" y="4"/>
                  </a:lnTo>
                  <a:lnTo>
                    <a:pt x="1075" y="2"/>
                  </a:lnTo>
                  <a:lnTo>
                    <a:pt x="1071" y="0"/>
                  </a:lnTo>
                  <a:lnTo>
                    <a:pt x="1060" y="2"/>
                  </a:lnTo>
                  <a:lnTo>
                    <a:pt x="1052" y="8"/>
                  </a:lnTo>
                  <a:lnTo>
                    <a:pt x="1045" y="16"/>
                  </a:lnTo>
                  <a:lnTo>
                    <a:pt x="1041" y="25"/>
                  </a:lnTo>
                  <a:lnTo>
                    <a:pt x="1041" y="35"/>
                  </a:lnTo>
                  <a:lnTo>
                    <a:pt x="1043" y="38"/>
                  </a:lnTo>
                  <a:lnTo>
                    <a:pt x="1046" y="42"/>
                  </a:lnTo>
                  <a:lnTo>
                    <a:pt x="1050" y="46"/>
                  </a:lnTo>
                  <a:lnTo>
                    <a:pt x="1054" y="50"/>
                  </a:lnTo>
                  <a:lnTo>
                    <a:pt x="1054" y="50"/>
                  </a:lnTo>
                  <a:lnTo>
                    <a:pt x="1092" y="69"/>
                  </a:lnTo>
                  <a:lnTo>
                    <a:pt x="1136" y="92"/>
                  </a:lnTo>
                  <a:lnTo>
                    <a:pt x="1180" y="119"/>
                  </a:lnTo>
                  <a:lnTo>
                    <a:pt x="1201" y="134"/>
                  </a:lnTo>
                  <a:lnTo>
                    <a:pt x="1220" y="149"/>
                  </a:lnTo>
                  <a:lnTo>
                    <a:pt x="1237" y="166"/>
                  </a:lnTo>
                  <a:lnTo>
                    <a:pt x="1250" y="183"/>
                  </a:lnTo>
                  <a:lnTo>
                    <a:pt x="1260" y="202"/>
                  </a:lnTo>
                  <a:lnTo>
                    <a:pt x="1264" y="212"/>
                  </a:lnTo>
                  <a:lnTo>
                    <a:pt x="1267" y="222"/>
                  </a:lnTo>
                  <a:lnTo>
                    <a:pt x="1269" y="233"/>
                  </a:lnTo>
                  <a:lnTo>
                    <a:pt x="1269" y="242"/>
                  </a:lnTo>
                  <a:lnTo>
                    <a:pt x="1267" y="254"/>
                  </a:lnTo>
                  <a:lnTo>
                    <a:pt x="1266" y="265"/>
                  </a:lnTo>
                  <a:lnTo>
                    <a:pt x="1262" y="275"/>
                  </a:lnTo>
                  <a:lnTo>
                    <a:pt x="1256" y="288"/>
                  </a:lnTo>
                  <a:lnTo>
                    <a:pt x="1248" y="300"/>
                  </a:lnTo>
                  <a:lnTo>
                    <a:pt x="1239" y="311"/>
                  </a:lnTo>
                  <a:lnTo>
                    <a:pt x="1239" y="311"/>
                  </a:lnTo>
                  <a:lnTo>
                    <a:pt x="1224" y="330"/>
                  </a:lnTo>
                  <a:lnTo>
                    <a:pt x="1205" y="345"/>
                  </a:lnTo>
                  <a:lnTo>
                    <a:pt x="1184" y="361"/>
                  </a:lnTo>
                  <a:lnTo>
                    <a:pt x="1163" y="376"/>
                  </a:lnTo>
                  <a:lnTo>
                    <a:pt x="1140" y="387"/>
                  </a:lnTo>
                  <a:lnTo>
                    <a:pt x="1119" y="399"/>
                  </a:lnTo>
                  <a:lnTo>
                    <a:pt x="1073" y="420"/>
                  </a:lnTo>
                  <a:lnTo>
                    <a:pt x="1073" y="420"/>
                  </a:lnTo>
                  <a:lnTo>
                    <a:pt x="1041" y="431"/>
                  </a:lnTo>
                  <a:lnTo>
                    <a:pt x="1010" y="443"/>
                  </a:lnTo>
                  <a:lnTo>
                    <a:pt x="978" y="452"/>
                  </a:lnTo>
                  <a:lnTo>
                    <a:pt x="945" y="460"/>
                  </a:lnTo>
                  <a:lnTo>
                    <a:pt x="879" y="473"/>
                  </a:lnTo>
                  <a:lnTo>
                    <a:pt x="812" y="485"/>
                  </a:lnTo>
                  <a:lnTo>
                    <a:pt x="812" y="485"/>
                  </a:lnTo>
                  <a:lnTo>
                    <a:pt x="745" y="494"/>
                  </a:lnTo>
                  <a:lnTo>
                    <a:pt x="679" y="500"/>
                  </a:lnTo>
                  <a:lnTo>
                    <a:pt x="612" y="506"/>
                  </a:lnTo>
                  <a:lnTo>
                    <a:pt x="545" y="506"/>
                  </a:lnTo>
                  <a:lnTo>
                    <a:pt x="511" y="504"/>
                  </a:lnTo>
                  <a:lnTo>
                    <a:pt x="478" y="502"/>
                  </a:lnTo>
                  <a:lnTo>
                    <a:pt x="446" y="498"/>
                  </a:lnTo>
                  <a:lnTo>
                    <a:pt x="412" y="492"/>
                  </a:lnTo>
                  <a:lnTo>
                    <a:pt x="379" y="485"/>
                  </a:lnTo>
                  <a:lnTo>
                    <a:pt x="347" y="475"/>
                  </a:lnTo>
                  <a:lnTo>
                    <a:pt x="315" y="464"/>
                  </a:lnTo>
                  <a:lnTo>
                    <a:pt x="282" y="450"/>
                  </a:lnTo>
                  <a:lnTo>
                    <a:pt x="282" y="450"/>
                  </a:lnTo>
                  <a:lnTo>
                    <a:pt x="259" y="439"/>
                  </a:lnTo>
                  <a:lnTo>
                    <a:pt x="236" y="426"/>
                  </a:lnTo>
                  <a:lnTo>
                    <a:pt x="212" y="410"/>
                  </a:lnTo>
                  <a:lnTo>
                    <a:pt x="187" y="395"/>
                  </a:lnTo>
                  <a:lnTo>
                    <a:pt x="164" y="376"/>
                  </a:lnTo>
                  <a:lnTo>
                    <a:pt x="143" y="357"/>
                  </a:lnTo>
                  <a:lnTo>
                    <a:pt x="122" y="336"/>
                  </a:lnTo>
                  <a:lnTo>
                    <a:pt x="103" y="313"/>
                  </a:lnTo>
                  <a:lnTo>
                    <a:pt x="88" y="290"/>
                  </a:lnTo>
                  <a:lnTo>
                    <a:pt x="74" y="265"/>
                  </a:lnTo>
                  <a:lnTo>
                    <a:pt x="63" y="241"/>
                  </a:lnTo>
                  <a:lnTo>
                    <a:pt x="55" y="216"/>
                  </a:lnTo>
                  <a:lnTo>
                    <a:pt x="53" y="189"/>
                  </a:lnTo>
                  <a:lnTo>
                    <a:pt x="53" y="176"/>
                  </a:lnTo>
                  <a:lnTo>
                    <a:pt x="55" y="162"/>
                  </a:lnTo>
                  <a:lnTo>
                    <a:pt x="57" y="149"/>
                  </a:lnTo>
                  <a:lnTo>
                    <a:pt x="61" y="134"/>
                  </a:lnTo>
                  <a:lnTo>
                    <a:pt x="65" y="120"/>
                  </a:lnTo>
                  <a:lnTo>
                    <a:pt x="73" y="107"/>
                  </a:lnTo>
                  <a:lnTo>
                    <a:pt x="73" y="107"/>
                  </a:lnTo>
                  <a:lnTo>
                    <a:pt x="74" y="101"/>
                  </a:lnTo>
                  <a:lnTo>
                    <a:pt x="74" y="96"/>
                  </a:lnTo>
                  <a:lnTo>
                    <a:pt x="74" y="84"/>
                  </a:lnTo>
                  <a:lnTo>
                    <a:pt x="69" y="77"/>
                  </a:lnTo>
                  <a:lnTo>
                    <a:pt x="61" y="71"/>
                  </a:lnTo>
                  <a:lnTo>
                    <a:pt x="52" y="67"/>
                  </a:lnTo>
                  <a:lnTo>
                    <a:pt x="42" y="67"/>
                  </a:lnTo>
                  <a:lnTo>
                    <a:pt x="38" y="69"/>
                  </a:lnTo>
                  <a:lnTo>
                    <a:pt x="32" y="71"/>
                  </a:lnTo>
                  <a:lnTo>
                    <a:pt x="29" y="75"/>
                  </a:lnTo>
                  <a:lnTo>
                    <a:pt x="27" y="80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CA70E384-F0A6-9849-F75E-B406586261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54035" y="6704892"/>
              <a:ext cx="180623" cy="34970"/>
            </a:xfrm>
            <a:custGeom>
              <a:avLst/>
              <a:gdLst>
                <a:gd name="T0" fmla="*/ 13 w 1063"/>
                <a:gd name="T1" fmla="*/ 50 h 206"/>
                <a:gd name="T2" fmla="*/ 124 w 1063"/>
                <a:gd name="T3" fmla="*/ 105 h 206"/>
                <a:gd name="T4" fmla="*/ 238 w 1063"/>
                <a:gd name="T5" fmla="*/ 149 h 206"/>
                <a:gd name="T6" fmla="*/ 356 w 1063"/>
                <a:gd name="T7" fmla="*/ 181 h 206"/>
                <a:gd name="T8" fmla="*/ 478 w 1063"/>
                <a:gd name="T9" fmla="*/ 202 h 206"/>
                <a:gd name="T10" fmla="*/ 512 w 1063"/>
                <a:gd name="T11" fmla="*/ 204 h 206"/>
                <a:gd name="T12" fmla="*/ 619 w 1063"/>
                <a:gd name="T13" fmla="*/ 206 h 206"/>
                <a:gd name="T14" fmla="*/ 762 w 1063"/>
                <a:gd name="T15" fmla="*/ 200 h 206"/>
                <a:gd name="T16" fmla="*/ 833 w 1063"/>
                <a:gd name="T17" fmla="*/ 195 h 206"/>
                <a:gd name="T18" fmla="*/ 974 w 1063"/>
                <a:gd name="T19" fmla="*/ 177 h 206"/>
                <a:gd name="T20" fmla="*/ 1044 w 1063"/>
                <a:gd name="T21" fmla="*/ 164 h 206"/>
                <a:gd name="T22" fmla="*/ 1056 w 1063"/>
                <a:gd name="T23" fmla="*/ 160 h 206"/>
                <a:gd name="T24" fmla="*/ 1061 w 1063"/>
                <a:gd name="T25" fmla="*/ 153 h 206"/>
                <a:gd name="T26" fmla="*/ 1063 w 1063"/>
                <a:gd name="T27" fmla="*/ 134 h 206"/>
                <a:gd name="T28" fmla="*/ 1052 w 1063"/>
                <a:gd name="T29" fmla="*/ 118 h 206"/>
                <a:gd name="T30" fmla="*/ 1037 w 1063"/>
                <a:gd name="T31" fmla="*/ 113 h 206"/>
                <a:gd name="T32" fmla="*/ 1031 w 1063"/>
                <a:gd name="T33" fmla="*/ 113 h 206"/>
                <a:gd name="T34" fmla="*/ 899 w 1063"/>
                <a:gd name="T35" fmla="*/ 134 h 206"/>
                <a:gd name="T36" fmla="*/ 768 w 1063"/>
                <a:gd name="T37" fmla="*/ 147 h 206"/>
                <a:gd name="T38" fmla="*/ 634 w 1063"/>
                <a:gd name="T39" fmla="*/ 155 h 206"/>
                <a:gd name="T40" fmla="*/ 503 w 1063"/>
                <a:gd name="T41" fmla="*/ 151 h 206"/>
                <a:gd name="T42" fmla="*/ 442 w 1063"/>
                <a:gd name="T43" fmla="*/ 145 h 206"/>
                <a:gd name="T44" fmla="*/ 322 w 1063"/>
                <a:gd name="T45" fmla="*/ 120 h 206"/>
                <a:gd name="T46" fmla="*/ 206 w 1063"/>
                <a:gd name="T47" fmla="*/ 82 h 206"/>
                <a:gd name="T48" fmla="*/ 93 w 1063"/>
                <a:gd name="T49" fmla="*/ 33 h 206"/>
                <a:gd name="T50" fmla="*/ 40 w 1063"/>
                <a:gd name="T51" fmla="*/ 4 h 206"/>
                <a:gd name="T52" fmla="*/ 28 w 1063"/>
                <a:gd name="T53" fmla="*/ 0 h 206"/>
                <a:gd name="T54" fmla="*/ 9 w 1063"/>
                <a:gd name="T55" fmla="*/ 6 h 206"/>
                <a:gd name="T56" fmla="*/ 0 w 1063"/>
                <a:gd name="T57" fmla="*/ 23 h 206"/>
                <a:gd name="T58" fmla="*/ 2 w 1063"/>
                <a:gd name="T59" fmla="*/ 38 h 206"/>
                <a:gd name="T60" fmla="*/ 7 w 1063"/>
                <a:gd name="T61" fmla="*/ 46 h 206"/>
                <a:gd name="T62" fmla="*/ 13 w 1063"/>
                <a:gd name="T63" fmla="*/ 5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3" h="206">
                  <a:moveTo>
                    <a:pt x="13" y="50"/>
                  </a:moveTo>
                  <a:lnTo>
                    <a:pt x="13" y="50"/>
                  </a:lnTo>
                  <a:lnTo>
                    <a:pt x="66" y="78"/>
                  </a:lnTo>
                  <a:lnTo>
                    <a:pt x="124" y="105"/>
                  </a:lnTo>
                  <a:lnTo>
                    <a:pt x="179" y="128"/>
                  </a:lnTo>
                  <a:lnTo>
                    <a:pt x="238" y="149"/>
                  </a:lnTo>
                  <a:lnTo>
                    <a:pt x="295" y="168"/>
                  </a:lnTo>
                  <a:lnTo>
                    <a:pt x="356" y="181"/>
                  </a:lnTo>
                  <a:lnTo>
                    <a:pt x="415" y="195"/>
                  </a:lnTo>
                  <a:lnTo>
                    <a:pt x="478" y="202"/>
                  </a:lnTo>
                  <a:lnTo>
                    <a:pt x="478" y="202"/>
                  </a:lnTo>
                  <a:lnTo>
                    <a:pt x="512" y="204"/>
                  </a:lnTo>
                  <a:lnTo>
                    <a:pt x="549" y="206"/>
                  </a:lnTo>
                  <a:lnTo>
                    <a:pt x="619" y="206"/>
                  </a:lnTo>
                  <a:lnTo>
                    <a:pt x="690" y="204"/>
                  </a:lnTo>
                  <a:lnTo>
                    <a:pt x="762" y="200"/>
                  </a:lnTo>
                  <a:lnTo>
                    <a:pt x="762" y="200"/>
                  </a:lnTo>
                  <a:lnTo>
                    <a:pt x="833" y="195"/>
                  </a:lnTo>
                  <a:lnTo>
                    <a:pt x="903" y="187"/>
                  </a:lnTo>
                  <a:lnTo>
                    <a:pt x="974" y="177"/>
                  </a:lnTo>
                  <a:lnTo>
                    <a:pt x="1044" y="164"/>
                  </a:lnTo>
                  <a:lnTo>
                    <a:pt x="1044" y="164"/>
                  </a:lnTo>
                  <a:lnTo>
                    <a:pt x="1050" y="162"/>
                  </a:lnTo>
                  <a:lnTo>
                    <a:pt x="1056" y="160"/>
                  </a:lnTo>
                  <a:lnTo>
                    <a:pt x="1058" y="156"/>
                  </a:lnTo>
                  <a:lnTo>
                    <a:pt x="1061" y="153"/>
                  </a:lnTo>
                  <a:lnTo>
                    <a:pt x="1063" y="143"/>
                  </a:lnTo>
                  <a:lnTo>
                    <a:pt x="1063" y="134"/>
                  </a:lnTo>
                  <a:lnTo>
                    <a:pt x="1058" y="124"/>
                  </a:lnTo>
                  <a:lnTo>
                    <a:pt x="1052" y="118"/>
                  </a:lnTo>
                  <a:lnTo>
                    <a:pt x="1042" y="113"/>
                  </a:lnTo>
                  <a:lnTo>
                    <a:pt x="1037" y="113"/>
                  </a:lnTo>
                  <a:lnTo>
                    <a:pt x="1031" y="113"/>
                  </a:lnTo>
                  <a:lnTo>
                    <a:pt x="1031" y="113"/>
                  </a:lnTo>
                  <a:lnTo>
                    <a:pt x="966" y="124"/>
                  </a:lnTo>
                  <a:lnTo>
                    <a:pt x="899" y="134"/>
                  </a:lnTo>
                  <a:lnTo>
                    <a:pt x="835" y="141"/>
                  </a:lnTo>
                  <a:lnTo>
                    <a:pt x="768" y="147"/>
                  </a:lnTo>
                  <a:lnTo>
                    <a:pt x="701" y="153"/>
                  </a:lnTo>
                  <a:lnTo>
                    <a:pt x="634" y="155"/>
                  </a:lnTo>
                  <a:lnTo>
                    <a:pt x="570" y="153"/>
                  </a:lnTo>
                  <a:lnTo>
                    <a:pt x="503" y="151"/>
                  </a:lnTo>
                  <a:lnTo>
                    <a:pt x="503" y="151"/>
                  </a:lnTo>
                  <a:lnTo>
                    <a:pt x="442" y="145"/>
                  </a:lnTo>
                  <a:lnTo>
                    <a:pt x="381" y="134"/>
                  </a:lnTo>
                  <a:lnTo>
                    <a:pt x="322" y="120"/>
                  </a:lnTo>
                  <a:lnTo>
                    <a:pt x="263" y="103"/>
                  </a:lnTo>
                  <a:lnTo>
                    <a:pt x="206" y="82"/>
                  </a:lnTo>
                  <a:lnTo>
                    <a:pt x="148" y="59"/>
                  </a:lnTo>
                  <a:lnTo>
                    <a:pt x="93" y="3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19" y="2"/>
                  </a:lnTo>
                  <a:lnTo>
                    <a:pt x="9" y="6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5D8E11EF-CC2E-597C-BB78-D3D98303A9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562" y="6389480"/>
              <a:ext cx="87595" cy="169419"/>
            </a:xfrm>
            <a:custGeom>
              <a:avLst/>
              <a:gdLst>
                <a:gd name="T0" fmla="*/ 0 w 516"/>
                <a:gd name="T1" fmla="*/ 27 h 997"/>
                <a:gd name="T2" fmla="*/ 4 w 516"/>
                <a:gd name="T3" fmla="*/ 98 h 997"/>
                <a:gd name="T4" fmla="*/ 13 w 516"/>
                <a:gd name="T5" fmla="*/ 166 h 997"/>
                <a:gd name="T6" fmla="*/ 28 w 516"/>
                <a:gd name="T7" fmla="*/ 235 h 997"/>
                <a:gd name="T8" fmla="*/ 70 w 516"/>
                <a:gd name="T9" fmla="*/ 368 h 997"/>
                <a:gd name="T10" fmla="*/ 122 w 516"/>
                <a:gd name="T11" fmla="*/ 500 h 997"/>
                <a:gd name="T12" fmla="*/ 150 w 516"/>
                <a:gd name="T13" fmla="*/ 563 h 997"/>
                <a:gd name="T14" fmla="*/ 211 w 516"/>
                <a:gd name="T15" fmla="*/ 683 h 997"/>
                <a:gd name="T16" fmla="*/ 284 w 516"/>
                <a:gd name="T17" fmla="*/ 797 h 997"/>
                <a:gd name="T18" fmla="*/ 347 w 516"/>
                <a:gd name="T19" fmla="*/ 875 h 997"/>
                <a:gd name="T20" fmla="*/ 392 w 516"/>
                <a:gd name="T21" fmla="*/ 925 h 997"/>
                <a:gd name="T22" fmla="*/ 442 w 516"/>
                <a:gd name="T23" fmla="*/ 971 h 997"/>
                <a:gd name="T24" fmla="*/ 469 w 516"/>
                <a:gd name="T25" fmla="*/ 992 h 997"/>
                <a:gd name="T26" fmla="*/ 480 w 516"/>
                <a:gd name="T27" fmla="*/ 997 h 997"/>
                <a:gd name="T28" fmla="*/ 499 w 516"/>
                <a:gd name="T29" fmla="*/ 994 h 997"/>
                <a:gd name="T30" fmla="*/ 514 w 516"/>
                <a:gd name="T31" fmla="*/ 980 h 997"/>
                <a:gd name="T32" fmla="*/ 516 w 516"/>
                <a:gd name="T33" fmla="*/ 967 h 997"/>
                <a:gd name="T34" fmla="*/ 511 w 516"/>
                <a:gd name="T35" fmla="*/ 957 h 997"/>
                <a:gd name="T36" fmla="*/ 507 w 516"/>
                <a:gd name="T37" fmla="*/ 954 h 997"/>
                <a:gd name="T38" fmla="*/ 457 w 516"/>
                <a:gd name="T39" fmla="*/ 912 h 997"/>
                <a:gd name="T40" fmla="*/ 411 w 516"/>
                <a:gd name="T41" fmla="*/ 868 h 997"/>
                <a:gd name="T42" fmla="*/ 329 w 516"/>
                <a:gd name="T43" fmla="*/ 769 h 997"/>
                <a:gd name="T44" fmla="*/ 261 w 516"/>
                <a:gd name="T45" fmla="*/ 662 h 997"/>
                <a:gd name="T46" fmla="*/ 202 w 516"/>
                <a:gd name="T47" fmla="*/ 547 h 997"/>
                <a:gd name="T48" fmla="*/ 175 w 516"/>
                <a:gd name="T49" fmla="*/ 488 h 997"/>
                <a:gd name="T50" fmla="*/ 106 w 516"/>
                <a:gd name="T51" fmla="*/ 303 h 997"/>
                <a:gd name="T52" fmla="*/ 95 w 516"/>
                <a:gd name="T53" fmla="*/ 269 h 997"/>
                <a:gd name="T54" fmla="*/ 76 w 516"/>
                <a:gd name="T55" fmla="*/ 202 h 997"/>
                <a:gd name="T56" fmla="*/ 63 w 516"/>
                <a:gd name="T57" fmla="*/ 134 h 997"/>
                <a:gd name="T58" fmla="*/ 55 w 516"/>
                <a:gd name="T59" fmla="*/ 63 h 997"/>
                <a:gd name="T60" fmla="*/ 53 w 516"/>
                <a:gd name="T61" fmla="*/ 27 h 997"/>
                <a:gd name="T62" fmla="*/ 51 w 516"/>
                <a:gd name="T63" fmla="*/ 16 h 997"/>
                <a:gd name="T64" fmla="*/ 45 w 516"/>
                <a:gd name="T65" fmla="*/ 8 h 997"/>
                <a:gd name="T66" fmla="*/ 26 w 516"/>
                <a:gd name="T67" fmla="*/ 0 h 997"/>
                <a:gd name="T68" fmla="*/ 7 w 516"/>
                <a:gd name="T69" fmla="*/ 8 h 997"/>
                <a:gd name="T70" fmla="*/ 2 w 516"/>
                <a:gd name="T71" fmla="*/ 16 h 997"/>
                <a:gd name="T72" fmla="*/ 0 w 516"/>
                <a:gd name="T73" fmla="*/ 2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6" h="997">
                  <a:moveTo>
                    <a:pt x="0" y="27"/>
                  </a:moveTo>
                  <a:lnTo>
                    <a:pt x="0" y="27"/>
                  </a:lnTo>
                  <a:lnTo>
                    <a:pt x="2" y="61"/>
                  </a:lnTo>
                  <a:lnTo>
                    <a:pt x="4" y="98"/>
                  </a:lnTo>
                  <a:lnTo>
                    <a:pt x="7" y="132"/>
                  </a:lnTo>
                  <a:lnTo>
                    <a:pt x="13" y="166"/>
                  </a:lnTo>
                  <a:lnTo>
                    <a:pt x="21" y="200"/>
                  </a:lnTo>
                  <a:lnTo>
                    <a:pt x="28" y="235"/>
                  </a:lnTo>
                  <a:lnTo>
                    <a:pt x="47" y="301"/>
                  </a:lnTo>
                  <a:lnTo>
                    <a:pt x="70" y="368"/>
                  </a:lnTo>
                  <a:lnTo>
                    <a:pt x="95" y="435"/>
                  </a:lnTo>
                  <a:lnTo>
                    <a:pt x="122" y="500"/>
                  </a:lnTo>
                  <a:lnTo>
                    <a:pt x="150" y="563"/>
                  </a:lnTo>
                  <a:lnTo>
                    <a:pt x="150" y="563"/>
                  </a:lnTo>
                  <a:lnTo>
                    <a:pt x="179" y="624"/>
                  </a:lnTo>
                  <a:lnTo>
                    <a:pt x="211" y="683"/>
                  </a:lnTo>
                  <a:lnTo>
                    <a:pt x="246" y="742"/>
                  </a:lnTo>
                  <a:lnTo>
                    <a:pt x="284" y="797"/>
                  </a:lnTo>
                  <a:lnTo>
                    <a:pt x="326" y="851"/>
                  </a:lnTo>
                  <a:lnTo>
                    <a:pt x="347" y="875"/>
                  </a:lnTo>
                  <a:lnTo>
                    <a:pt x="369" y="900"/>
                  </a:lnTo>
                  <a:lnTo>
                    <a:pt x="392" y="925"/>
                  </a:lnTo>
                  <a:lnTo>
                    <a:pt x="417" y="948"/>
                  </a:lnTo>
                  <a:lnTo>
                    <a:pt x="442" y="971"/>
                  </a:lnTo>
                  <a:lnTo>
                    <a:pt x="469" y="992"/>
                  </a:lnTo>
                  <a:lnTo>
                    <a:pt x="469" y="992"/>
                  </a:lnTo>
                  <a:lnTo>
                    <a:pt x="474" y="995"/>
                  </a:lnTo>
                  <a:lnTo>
                    <a:pt x="480" y="997"/>
                  </a:lnTo>
                  <a:lnTo>
                    <a:pt x="490" y="997"/>
                  </a:lnTo>
                  <a:lnTo>
                    <a:pt x="499" y="994"/>
                  </a:lnTo>
                  <a:lnTo>
                    <a:pt x="509" y="988"/>
                  </a:lnTo>
                  <a:lnTo>
                    <a:pt x="514" y="980"/>
                  </a:lnTo>
                  <a:lnTo>
                    <a:pt x="516" y="971"/>
                  </a:lnTo>
                  <a:lnTo>
                    <a:pt x="516" y="967"/>
                  </a:lnTo>
                  <a:lnTo>
                    <a:pt x="514" y="963"/>
                  </a:lnTo>
                  <a:lnTo>
                    <a:pt x="511" y="957"/>
                  </a:lnTo>
                  <a:lnTo>
                    <a:pt x="507" y="954"/>
                  </a:lnTo>
                  <a:lnTo>
                    <a:pt x="507" y="954"/>
                  </a:lnTo>
                  <a:lnTo>
                    <a:pt x="482" y="933"/>
                  </a:lnTo>
                  <a:lnTo>
                    <a:pt x="457" y="912"/>
                  </a:lnTo>
                  <a:lnTo>
                    <a:pt x="434" y="891"/>
                  </a:lnTo>
                  <a:lnTo>
                    <a:pt x="411" y="868"/>
                  </a:lnTo>
                  <a:lnTo>
                    <a:pt x="369" y="820"/>
                  </a:lnTo>
                  <a:lnTo>
                    <a:pt x="329" y="769"/>
                  </a:lnTo>
                  <a:lnTo>
                    <a:pt x="293" y="717"/>
                  </a:lnTo>
                  <a:lnTo>
                    <a:pt x="261" y="662"/>
                  </a:lnTo>
                  <a:lnTo>
                    <a:pt x="230" y="605"/>
                  </a:lnTo>
                  <a:lnTo>
                    <a:pt x="202" y="547"/>
                  </a:lnTo>
                  <a:lnTo>
                    <a:pt x="202" y="547"/>
                  </a:lnTo>
                  <a:lnTo>
                    <a:pt x="175" y="488"/>
                  </a:lnTo>
                  <a:lnTo>
                    <a:pt x="150" y="427"/>
                  </a:lnTo>
                  <a:lnTo>
                    <a:pt x="106" y="303"/>
                  </a:lnTo>
                  <a:lnTo>
                    <a:pt x="106" y="303"/>
                  </a:lnTo>
                  <a:lnTo>
                    <a:pt x="95" y="269"/>
                  </a:lnTo>
                  <a:lnTo>
                    <a:pt x="84" y="237"/>
                  </a:lnTo>
                  <a:lnTo>
                    <a:pt x="76" y="202"/>
                  </a:lnTo>
                  <a:lnTo>
                    <a:pt x="68" y="168"/>
                  </a:lnTo>
                  <a:lnTo>
                    <a:pt x="63" y="134"/>
                  </a:lnTo>
                  <a:lnTo>
                    <a:pt x="57" y="98"/>
                  </a:lnTo>
                  <a:lnTo>
                    <a:pt x="55" y="63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1" y="16"/>
                  </a:lnTo>
                  <a:lnTo>
                    <a:pt x="47" y="12"/>
                  </a:lnTo>
                  <a:lnTo>
                    <a:pt x="45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7" y="2"/>
                  </a:lnTo>
                  <a:lnTo>
                    <a:pt x="7" y="8"/>
                  </a:lnTo>
                  <a:lnTo>
                    <a:pt x="5" y="12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F6A4C362-CFD4-BA30-E8E9-7C160A9055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89509" y="6486243"/>
              <a:ext cx="581503" cy="371757"/>
            </a:xfrm>
            <a:custGeom>
              <a:avLst/>
              <a:gdLst>
                <a:gd name="connsiteX0" fmla="*/ 173493 w 581503"/>
                <a:gd name="connsiteY0" fmla="*/ 0 h 371757"/>
                <a:gd name="connsiteX1" fmla="*/ 171795 w 581503"/>
                <a:gd name="connsiteY1" fmla="*/ 0 h 371757"/>
                <a:gd name="connsiteX2" fmla="*/ 169928 w 581503"/>
                <a:gd name="connsiteY2" fmla="*/ 340 h 371757"/>
                <a:gd name="connsiteX3" fmla="*/ 168231 w 581503"/>
                <a:gd name="connsiteY3" fmla="*/ 1019 h 371757"/>
                <a:gd name="connsiteX4" fmla="*/ 164666 w 581503"/>
                <a:gd name="connsiteY4" fmla="*/ 2716 h 371757"/>
                <a:gd name="connsiteX5" fmla="*/ 161780 w 581503"/>
                <a:gd name="connsiteY5" fmla="*/ 4244 h 371757"/>
                <a:gd name="connsiteX6" fmla="*/ 156347 w 581503"/>
                <a:gd name="connsiteY6" fmla="*/ 8149 h 371757"/>
                <a:gd name="connsiteX7" fmla="*/ 151085 w 581503"/>
                <a:gd name="connsiteY7" fmla="*/ 12393 h 371757"/>
                <a:gd name="connsiteX8" fmla="*/ 146332 w 581503"/>
                <a:gd name="connsiteY8" fmla="*/ 16806 h 371757"/>
                <a:gd name="connsiteX9" fmla="*/ 141409 w 581503"/>
                <a:gd name="connsiteY9" fmla="*/ 21729 h 371757"/>
                <a:gd name="connsiteX10" fmla="*/ 132411 w 581503"/>
                <a:gd name="connsiteY10" fmla="*/ 31745 h 371757"/>
                <a:gd name="connsiteX11" fmla="*/ 123584 w 581503"/>
                <a:gd name="connsiteY11" fmla="*/ 42100 h 371757"/>
                <a:gd name="connsiteX12" fmla="*/ 112041 w 581503"/>
                <a:gd name="connsiteY12" fmla="*/ 56360 h 371757"/>
                <a:gd name="connsiteX13" fmla="*/ 100327 w 581503"/>
                <a:gd name="connsiteY13" fmla="*/ 71299 h 371757"/>
                <a:gd name="connsiteX14" fmla="*/ 88953 w 581503"/>
                <a:gd name="connsiteY14" fmla="*/ 86068 h 371757"/>
                <a:gd name="connsiteX15" fmla="*/ 77919 w 581503"/>
                <a:gd name="connsiteY15" fmla="*/ 101346 h 371757"/>
                <a:gd name="connsiteX16" fmla="*/ 67055 w 581503"/>
                <a:gd name="connsiteY16" fmla="*/ 117134 h 371757"/>
                <a:gd name="connsiteX17" fmla="*/ 56360 w 581503"/>
                <a:gd name="connsiteY17" fmla="*/ 133091 h 371757"/>
                <a:gd name="connsiteX18" fmla="*/ 46005 w 581503"/>
                <a:gd name="connsiteY18" fmla="*/ 149218 h 371757"/>
                <a:gd name="connsiteX19" fmla="*/ 41082 w 581503"/>
                <a:gd name="connsiteY19" fmla="*/ 157706 h 371757"/>
                <a:gd name="connsiteX20" fmla="*/ 36498 w 581503"/>
                <a:gd name="connsiteY20" fmla="*/ 165685 h 371757"/>
                <a:gd name="connsiteX21" fmla="*/ 31745 w 581503"/>
                <a:gd name="connsiteY21" fmla="*/ 174172 h 371757"/>
                <a:gd name="connsiteX22" fmla="*/ 27501 w 581503"/>
                <a:gd name="connsiteY22" fmla="*/ 182830 h 371757"/>
                <a:gd name="connsiteX23" fmla="*/ 23257 w 581503"/>
                <a:gd name="connsiteY23" fmla="*/ 191318 h 371757"/>
                <a:gd name="connsiteX24" fmla="*/ 19352 w 581503"/>
                <a:gd name="connsiteY24" fmla="*/ 199976 h 371757"/>
                <a:gd name="connsiteX25" fmla="*/ 15957 w 581503"/>
                <a:gd name="connsiteY25" fmla="*/ 209143 h 371757"/>
                <a:gd name="connsiteX26" fmla="*/ 12562 w 581503"/>
                <a:gd name="connsiteY26" fmla="*/ 217800 h 371757"/>
                <a:gd name="connsiteX27" fmla="*/ 9337 w 581503"/>
                <a:gd name="connsiteY27" fmla="*/ 227307 h 371757"/>
                <a:gd name="connsiteX28" fmla="*/ 6451 w 581503"/>
                <a:gd name="connsiteY28" fmla="*/ 236304 h 371757"/>
                <a:gd name="connsiteX29" fmla="*/ 4583 w 581503"/>
                <a:gd name="connsiteY29" fmla="*/ 244453 h 371757"/>
                <a:gd name="connsiteX30" fmla="*/ 2207 w 581503"/>
                <a:gd name="connsiteY30" fmla="*/ 253110 h 371757"/>
                <a:gd name="connsiteX31" fmla="*/ 679 w 581503"/>
                <a:gd name="connsiteY31" fmla="*/ 262277 h 371757"/>
                <a:gd name="connsiteX32" fmla="*/ 340 w 581503"/>
                <a:gd name="connsiteY32" fmla="*/ 267030 h 371757"/>
                <a:gd name="connsiteX33" fmla="*/ 0 w 581503"/>
                <a:gd name="connsiteY33" fmla="*/ 271614 h 371757"/>
                <a:gd name="connsiteX34" fmla="*/ 0 w 581503"/>
                <a:gd name="connsiteY34" fmla="*/ 276197 h 371757"/>
                <a:gd name="connsiteX35" fmla="*/ 340 w 581503"/>
                <a:gd name="connsiteY35" fmla="*/ 280272 h 371757"/>
                <a:gd name="connsiteX36" fmla="*/ 1358 w 581503"/>
                <a:gd name="connsiteY36" fmla="*/ 284855 h 371757"/>
                <a:gd name="connsiteX37" fmla="*/ 2207 w 581503"/>
                <a:gd name="connsiteY37" fmla="*/ 289099 h 371757"/>
                <a:gd name="connsiteX38" fmla="*/ 3904 w 581503"/>
                <a:gd name="connsiteY38" fmla="*/ 293003 h 371757"/>
                <a:gd name="connsiteX39" fmla="*/ 6111 w 581503"/>
                <a:gd name="connsiteY39" fmla="*/ 296568 h 371757"/>
                <a:gd name="connsiteX40" fmla="*/ 8827 w 581503"/>
                <a:gd name="connsiteY40" fmla="*/ 299794 h 371757"/>
                <a:gd name="connsiteX41" fmla="*/ 12392 w 581503"/>
                <a:gd name="connsiteY41" fmla="*/ 303019 h 371757"/>
                <a:gd name="connsiteX42" fmla="*/ 25634 w 581503"/>
                <a:gd name="connsiteY42" fmla="*/ 313374 h 371757"/>
                <a:gd name="connsiteX43" fmla="*/ 38535 w 581503"/>
                <a:gd name="connsiteY43" fmla="*/ 323730 h 371757"/>
                <a:gd name="connsiteX44" fmla="*/ 44986 w 581503"/>
                <a:gd name="connsiteY44" fmla="*/ 329162 h 371757"/>
                <a:gd name="connsiteX45" fmla="*/ 51437 w 581503"/>
                <a:gd name="connsiteY45" fmla="*/ 334764 h 371757"/>
                <a:gd name="connsiteX46" fmla="*/ 57548 w 581503"/>
                <a:gd name="connsiteY46" fmla="*/ 340196 h 371757"/>
                <a:gd name="connsiteX47" fmla="*/ 63829 w 581503"/>
                <a:gd name="connsiteY47" fmla="*/ 346308 h 371757"/>
                <a:gd name="connsiteX48" fmla="*/ 73845 w 581503"/>
                <a:gd name="connsiteY48" fmla="*/ 356663 h 371757"/>
                <a:gd name="connsiteX49" fmla="*/ 83521 w 581503"/>
                <a:gd name="connsiteY49" fmla="*/ 367358 h 371757"/>
                <a:gd name="connsiteX50" fmla="*/ 87244 w 581503"/>
                <a:gd name="connsiteY50" fmla="*/ 371757 h 371757"/>
                <a:gd name="connsiteX51" fmla="*/ 98606 w 581503"/>
                <a:gd name="connsiteY51" fmla="*/ 371757 h 371757"/>
                <a:gd name="connsiteX52" fmla="*/ 93537 w 581503"/>
                <a:gd name="connsiteY52" fmla="*/ 365830 h 371757"/>
                <a:gd name="connsiteX53" fmla="*/ 82163 w 581503"/>
                <a:gd name="connsiteY53" fmla="*/ 352758 h 371757"/>
                <a:gd name="connsiteX54" fmla="*/ 70619 w 581503"/>
                <a:gd name="connsiteY54" fmla="*/ 340536 h 371757"/>
                <a:gd name="connsiteX55" fmla="*/ 64678 w 581503"/>
                <a:gd name="connsiteY55" fmla="*/ 334425 h 371757"/>
                <a:gd name="connsiteX56" fmla="*/ 58567 w 581503"/>
                <a:gd name="connsiteY56" fmla="*/ 328483 h 371757"/>
                <a:gd name="connsiteX57" fmla="*/ 52116 w 581503"/>
                <a:gd name="connsiteY57" fmla="*/ 322711 h 371757"/>
                <a:gd name="connsiteX58" fmla="*/ 45325 w 581503"/>
                <a:gd name="connsiteY58" fmla="*/ 317279 h 371757"/>
                <a:gd name="connsiteX59" fmla="*/ 32084 w 581503"/>
                <a:gd name="connsiteY59" fmla="*/ 306584 h 371757"/>
                <a:gd name="connsiteX60" fmla="*/ 26822 w 581503"/>
                <a:gd name="connsiteY60" fmla="*/ 303019 h 371757"/>
                <a:gd name="connsiteX61" fmla="*/ 21390 w 581503"/>
                <a:gd name="connsiteY61" fmla="*/ 299115 h 371757"/>
                <a:gd name="connsiteX62" fmla="*/ 18843 w 581503"/>
                <a:gd name="connsiteY62" fmla="*/ 297078 h 371757"/>
                <a:gd name="connsiteX63" fmla="*/ 16467 w 581503"/>
                <a:gd name="connsiteY63" fmla="*/ 295210 h 371757"/>
                <a:gd name="connsiteX64" fmla="*/ 14260 w 581503"/>
                <a:gd name="connsiteY64" fmla="*/ 293003 h 371757"/>
                <a:gd name="connsiteX65" fmla="*/ 12562 w 581503"/>
                <a:gd name="connsiteY65" fmla="*/ 290287 h 371757"/>
                <a:gd name="connsiteX66" fmla="*/ 11713 w 581503"/>
                <a:gd name="connsiteY66" fmla="*/ 288420 h 371757"/>
                <a:gd name="connsiteX67" fmla="*/ 10695 w 581503"/>
                <a:gd name="connsiteY67" fmla="*/ 286553 h 371757"/>
                <a:gd name="connsiteX68" fmla="*/ 9676 w 581503"/>
                <a:gd name="connsiteY68" fmla="*/ 281969 h 371757"/>
                <a:gd name="connsiteX69" fmla="*/ 8997 w 581503"/>
                <a:gd name="connsiteY69" fmla="*/ 277386 h 371757"/>
                <a:gd name="connsiteX70" fmla="*/ 8997 w 581503"/>
                <a:gd name="connsiteY70" fmla="*/ 272632 h 371757"/>
                <a:gd name="connsiteX71" fmla="*/ 9337 w 581503"/>
                <a:gd name="connsiteY71" fmla="*/ 267709 h 371757"/>
                <a:gd name="connsiteX72" fmla="*/ 10016 w 581503"/>
                <a:gd name="connsiteY72" fmla="*/ 262786 h 371757"/>
                <a:gd name="connsiteX73" fmla="*/ 11713 w 581503"/>
                <a:gd name="connsiteY73" fmla="*/ 254129 h 371757"/>
                <a:gd name="connsiteX74" fmla="*/ 12902 w 581503"/>
                <a:gd name="connsiteY74" fmla="*/ 247678 h 371757"/>
                <a:gd name="connsiteX75" fmla="*/ 14599 w 581503"/>
                <a:gd name="connsiteY75" fmla="*/ 241227 h 371757"/>
                <a:gd name="connsiteX76" fmla="*/ 16467 w 581503"/>
                <a:gd name="connsiteY76" fmla="*/ 234946 h 371757"/>
                <a:gd name="connsiteX77" fmla="*/ 18504 w 581503"/>
                <a:gd name="connsiteY77" fmla="*/ 228495 h 371757"/>
                <a:gd name="connsiteX78" fmla="*/ 22748 w 581503"/>
                <a:gd name="connsiteY78" fmla="*/ 215933 h 371757"/>
                <a:gd name="connsiteX79" fmla="*/ 27501 w 581503"/>
                <a:gd name="connsiteY79" fmla="*/ 203541 h 371757"/>
                <a:gd name="connsiteX80" fmla="*/ 31066 w 581503"/>
                <a:gd name="connsiteY80" fmla="*/ 195902 h 371757"/>
                <a:gd name="connsiteX81" fmla="*/ 34631 w 581503"/>
                <a:gd name="connsiteY81" fmla="*/ 188093 h 371757"/>
                <a:gd name="connsiteX82" fmla="*/ 38535 w 581503"/>
                <a:gd name="connsiteY82" fmla="*/ 180623 h 371757"/>
                <a:gd name="connsiteX83" fmla="*/ 42440 w 581503"/>
                <a:gd name="connsiteY83" fmla="*/ 173154 h 371757"/>
                <a:gd name="connsiteX84" fmla="*/ 51097 w 581503"/>
                <a:gd name="connsiteY84" fmla="*/ 158385 h 371757"/>
                <a:gd name="connsiteX85" fmla="*/ 60264 w 581503"/>
                <a:gd name="connsiteY85" fmla="*/ 143786 h 371757"/>
                <a:gd name="connsiteX86" fmla="*/ 69940 w 581503"/>
                <a:gd name="connsiteY86" fmla="*/ 128847 h 371757"/>
                <a:gd name="connsiteX87" fmla="*/ 80296 w 581503"/>
                <a:gd name="connsiteY87" fmla="*/ 113569 h 371757"/>
                <a:gd name="connsiteX88" fmla="*/ 90651 w 581503"/>
                <a:gd name="connsiteY88" fmla="*/ 98800 h 371757"/>
                <a:gd name="connsiteX89" fmla="*/ 101346 w 581503"/>
                <a:gd name="connsiteY89" fmla="*/ 84200 h 371757"/>
                <a:gd name="connsiteX90" fmla="*/ 112210 w 581503"/>
                <a:gd name="connsiteY90" fmla="*/ 69601 h 371757"/>
                <a:gd name="connsiteX91" fmla="*/ 123924 w 581503"/>
                <a:gd name="connsiteY91" fmla="*/ 55681 h 371757"/>
                <a:gd name="connsiteX92" fmla="*/ 135637 w 581503"/>
                <a:gd name="connsiteY92" fmla="*/ 41761 h 371757"/>
                <a:gd name="connsiteX93" fmla="*/ 147860 w 581503"/>
                <a:gd name="connsiteY93" fmla="*/ 28520 h 371757"/>
                <a:gd name="connsiteX94" fmla="*/ 152103 w 581503"/>
                <a:gd name="connsiteY94" fmla="*/ 24615 h 371757"/>
                <a:gd name="connsiteX95" fmla="*/ 156347 w 581503"/>
                <a:gd name="connsiteY95" fmla="*/ 20371 h 371757"/>
                <a:gd name="connsiteX96" fmla="*/ 160422 w 581503"/>
                <a:gd name="connsiteY96" fmla="*/ 16637 h 371757"/>
                <a:gd name="connsiteX97" fmla="*/ 165005 w 581503"/>
                <a:gd name="connsiteY97" fmla="*/ 13072 h 371757"/>
                <a:gd name="connsiteX98" fmla="*/ 169249 w 581503"/>
                <a:gd name="connsiteY98" fmla="*/ 10356 h 371757"/>
                <a:gd name="connsiteX99" fmla="*/ 170777 w 581503"/>
                <a:gd name="connsiteY99" fmla="*/ 9846 h 371757"/>
                <a:gd name="connsiteX100" fmla="*/ 172474 w 581503"/>
                <a:gd name="connsiteY100" fmla="*/ 9507 h 371757"/>
                <a:gd name="connsiteX101" fmla="*/ 173833 w 581503"/>
                <a:gd name="connsiteY101" fmla="*/ 9507 h 371757"/>
                <a:gd name="connsiteX102" fmla="*/ 175700 w 581503"/>
                <a:gd name="connsiteY102" fmla="*/ 9846 h 371757"/>
                <a:gd name="connsiteX103" fmla="*/ 179944 w 581503"/>
                <a:gd name="connsiteY103" fmla="*/ 11035 h 371757"/>
                <a:gd name="connsiteX104" fmla="*/ 183509 w 581503"/>
                <a:gd name="connsiteY104" fmla="*/ 13072 h 371757"/>
                <a:gd name="connsiteX105" fmla="*/ 186734 w 581503"/>
                <a:gd name="connsiteY105" fmla="*/ 14939 h 371757"/>
                <a:gd name="connsiteX106" fmla="*/ 189960 w 581503"/>
                <a:gd name="connsiteY106" fmla="*/ 17146 h 371757"/>
                <a:gd name="connsiteX107" fmla="*/ 193185 w 581503"/>
                <a:gd name="connsiteY107" fmla="*/ 19862 h 371757"/>
                <a:gd name="connsiteX108" fmla="*/ 196071 w 581503"/>
                <a:gd name="connsiteY108" fmla="*/ 22408 h 371757"/>
                <a:gd name="connsiteX109" fmla="*/ 198617 w 581503"/>
                <a:gd name="connsiteY109" fmla="*/ 25294 h 371757"/>
                <a:gd name="connsiteX110" fmla="*/ 203880 w 581503"/>
                <a:gd name="connsiteY110" fmla="*/ 31406 h 371757"/>
                <a:gd name="connsiteX111" fmla="*/ 208633 w 581503"/>
                <a:gd name="connsiteY111" fmla="*/ 37856 h 371757"/>
                <a:gd name="connsiteX112" fmla="*/ 213556 w 581503"/>
                <a:gd name="connsiteY112" fmla="*/ 44307 h 371757"/>
                <a:gd name="connsiteX113" fmla="*/ 218479 w 581503"/>
                <a:gd name="connsiteY113" fmla="*/ 50928 h 371757"/>
                <a:gd name="connsiteX114" fmla="*/ 223572 w 581503"/>
                <a:gd name="connsiteY114" fmla="*/ 56700 h 371757"/>
                <a:gd name="connsiteX115" fmla="*/ 232569 w 581503"/>
                <a:gd name="connsiteY115" fmla="*/ 66036 h 371757"/>
                <a:gd name="connsiteX116" fmla="*/ 242075 w 581503"/>
                <a:gd name="connsiteY116" fmla="*/ 75203 h 371757"/>
                <a:gd name="connsiteX117" fmla="*/ 260749 w 581503"/>
                <a:gd name="connsiteY117" fmla="*/ 93198 h 371757"/>
                <a:gd name="connsiteX118" fmla="*/ 279931 w 581503"/>
                <a:gd name="connsiteY118" fmla="*/ 111022 h 371757"/>
                <a:gd name="connsiteX119" fmla="*/ 298944 w 581503"/>
                <a:gd name="connsiteY119" fmla="*/ 128507 h 371757"/>
                <a:gd name="connsiteX120" fmla="*/ 325427 w 581503"/>
                <a:gd name="connsiteY120" fmla="*/ 153122 h 371757"/>
                <a:gd name="connsiteX121" fmla="*/ 352079 w 581503"/>
                <a:gd name="connsiteY121" fmla="*/ 177737 h 371757"/>
                <a:gd name="connsiteX122" fmla="*/ 378901 w 581503"/>
                <a:gd name="connsiteY122" fmla="*/ 201673 h 371757"/>
                <a:gd name="connsiteX123" fmla="*/ 406062 w 581503"/>
                <a:gd name="connsiteY123" fmla="*/ 225609 h 371757"/>
                <a:gd name="connsiteX124" fmla="*/ 418285 w 581503"/>
                <a:gd name="connsiteY124" fmla="*/ 235965 h 371757"/>
                <a:gd name="connsiteX125" fmla="*/ 430337 w 581503"/>
                <a:gd name="connsiteY125" fmla="*/ 246320 h 371757"/>
                <a:gd name="connsiteX126" fmla="*/ 455292 w 581503"/>
                <a:gd name="connsiteY126" fmla="*/ 266012 h 371757"/>
                <a:gd name="connsiteX127" fmla="*/ 479737 w 581503"/>
                <a:gd name="connsiteY127" fmla="*/ 286213 h 371757"/>
                <a:gd name="connsiteX128" fmla="*/ 491790 w 581503"/>
                <a:gd name="connsiteY128" fmla="*/ 296568 h 371757"/>
                <a:gd name="connsiteX129" fmla="*/ 503843 w 581503"/>
                <a:gd name="connsiteY129" fmla="*/ 306924 h 371757"/>
                <a:gd name="connsiteX130" fmla="*/ 519630 w 581503"/>
                <a:gd name="connsiteY130" fmla="*/ 321353 h 371757"/>
                <a:gd name="connsiteX131" fmla="*/ 535078 w 581503"/>
                <a:gd name="connsiteY131" fmla="*/ 336631 h 371757"/>
                <a:gd name="connsiteX132" fmla="*/ 550357 w 581503"/>
                <a:gd name="connsiteY132" fmla="*/ 351910 h 371757"/>
                <a:gd name="connsiteX133" fmla="*/ 565295 w 581503"/>
                <a:gd name="connsiteY133" fmla="*/ 367358 h 371757"/>
                <a:gd name="connsiteX134" fmla="*/ 569455 w 581503"/>
                <a:gd name="connsiteY134" fmla="*/ 371757 h 371757"/>
                <a:gd name="connsiteX135" fmla="*/ 581503 w 581503"/>
                <a:gd name="connsiteY135" fmla="*/ 371757 h 371757"/>
                <a:gd name="connsiteX136" fmla="*/ 580743 w 581503"/>
                <a:gd name="connsiteY136" fmla="*/ 370923 h 371757"/>
                <a:gd name="connsiteX137" fmla="*/ 564956 w 581503"/>
                <a:gd name="connsiteY137" fmla="*/ 354117 h 371757"/>
                <a:gd name="connsiteX138" fmla="*/ 548998 w 581503"/>
                <a:gd name="connsiteY138" fmla="*/ 337650 h 371757"/>
                <a:gd name="connsiteX139" fmla="*/ 532532 w 581503"/>
                <a:gd name="connsiteY139" fmla="*/ 321353 h 371757"/>
                <a:gd name="connsiteX140" fmla="*/ 516744 w 581503"/>
                <a:gd name="connsiteY140" fmla="*/ 306584 h 371757"/>
                <a:gd name="connsiteX141" fmla="*/ 500278 w 581503"/>
                <a:gd name="connsiteY141" fmla="*/ 291645 h 371757"/>
                <a:gd name="connsiteX142" fmla="*/ 483641 w 581503"/>
                <a:gd name="connsiteY142" fmla="*/ 277386 h 371757"/>
                <a:gd name="connsiteX143" fmla="*/ 466496 w 581503"/>
                <a:gd name="connsiteY143" fmla="*/ 263805 h 371757"/>
                <a:gd name="connsiteX144" fmla="*/ 447143 w 581503"/>
                <a:gd name="connsiteY144" fmla="*/ 248527 h 371757"/>
                <a:gd name="connsiteX145" fmla="*/ 437467 w 581503"/>
                <a:gd name="connsiteY145" fmla="*/ 240888 h 371757"/>
                <a:gd name="connsiteX146" fmla="*/ 428131 w 581503"/>
                <a:gd name="connsiteY146" fmla="*/ 232739 h 371757"/>
                <a:gd name="connsiteX147" fmla="*/ 401478 w 581503"/>
                <a:gd name="connsiteY147" fmla="*/ 209822 h 371757"/>
                <a:gd name="connsiteX148" fmla="*/ 375336 w 581503"/>
                <a:gd name="connsiteY148" fmla="*/ 186395 h 371757"/>
                <a:gd name="connsiteX149" fmla="*/ 349363 w 581503"/>
                <a:gd name="connsiteY149" fmla="*/ 162799 h 371757"/>
                <a:gd name="connsiteX150" fmla="*/ 323559 w 581503"/>
                <a:gd name="connsiteY150" fmla="*/ 139202 h 371757"/>
                <a:gd name="connsiteX151" fmla="*/ 279931 w 581503"/>
                <a:gd name="connsiteY151" fmla="*/ 98800 h 371757"/>
                <a:gd name="connsiteX152" fmla="*/ 258202 w 581503"/>
                <a:gd name="connsiteY152" fmla="*/ 78429 h 371757"/>
                <a:gd name="connsiteX153" fmla="*/ 237152 w 581503"/>
                <a:gd name="connsiteY153" fmla="*/ 57379 h 371757"/>
                <a:gd name="connsiteX154" fmla="*/ 233248 w 581503"/>
                <a:gd name="connsiteY154" fmla="*/ 53474 h 371757"/>
                <a:gd name="connsiteX155" fmla="*/ 229683 w 581503"/>
                <a:gd name="connsiteY155" fmla="*/ 49570 h 371757"/>
                <a:gd name="connsiteX156" fmla="*/ 222893 w 581503"/>
                <a:gd name="connsiteY156" fmla="*/ 41082 h 371757"/>
                <a:gd name="connsiteX157" fmla="*/ 216102 w 581503"/>
                <a:gd name="connsiteY157" fmla="*/ 32424 h 371757"/>
                <a:gd name="connsiteX158" fmla="*/ 209312 w 581503"/>
                <a:gd name="connsiteY158" fmla="*/ 23936 h 371757"/>
                <a:gd name="connsiteX159" fmla="*/ 206087 w 581503"/>
                <a:gd name="connsiteY159" fmla="*/ 20202 h 371757"/>
                <a:gd name="connsiteX160" fmla="*/ 202182 w 581503"/>
                <a:gd name="connsiteY160" fmla="*/ 16297 h 371757"/>
                <a:gd name="connsiteX161" fmla="*/ 198278 w 581503"/>
                <a:gd name="connsiteY161" fmla="*/ 12732 h 371757"/>
                <a:gd name="connsiteX162" fmla="*/ 194204 w 581503"/>
                <a:gd name="connsiteY162" fmla="*/ 9507 h 371757"/>
                <a:gd name="connsiteX163" fmla="*/ 189960 w 581503"/>
                <a:gd name="connsiteY163" fmla="*/ 6451 h 371757"/>
                <a:gd name="connsiteX164" fmla="*/ 185376 w 581503"/>
                <a:gd name="connsiteY164" fmla="*/ 3905 h 371757"/>
                <a:gd name="connsiteX165" fmla="*/ 180623 w 581503"/>
                <a:gd name="connsiteY165" fmla="*/ 1698 h 371757"/>
                <a:gd name="connsiteX166" fmla="*/ 175360 w 581503"/>
                <a:gd name="connsiteY166" fmla="*/ 340 h 37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581503" h="371757">
                  <a:moveTo>
                    <a:pt x="173493" y="0"/>
                  </a:moveTo>
                  <a:lnTo>
                    <a:pt x="171795" y="0"/>
                  </a:lnTo>
                  <a:lnTo>
                    <a:pt x="169928" y="340"/>
                  </a:lnTo>
                  <a:lnTo>
                    <a:pt x="168231" y="1019"/>
                  </a:lnTo>
                  <a:lnTo>
                    <a:pt x="164666" y="2716"/>
                  </a:lnTo>
                  <a:lnTo>
                    <a:pt x="161780" y="4244"/>
                  </a:lnTo>
                  <a:lnTo>
                    <a:pt x="156347" y="8149"/>
                  </a:lnTo>
                  <a:lnTo>
                    <a:pt x="151085" y="12393"/>
                  </a:lnTo>
                  <a:lnTo>
                    <a:pt x="146332" y="16806"/>
                  </a:lnTo>
                  <a:lnTo>
                    <a:pt x="141409" y="21729"/>
                  </a:lnTo>
                  <a:lnTo>
                    <a:pt x="132411" y="31745"/>
                  </a:lnTo>
                  <a:lnTo>
                    <a:pt x="123584" y="42100"/>
                  </a:lnTo>
                  <a:lnTo>
                    <a:pt x="112041" y="56360"/>
                  </a:lnTo>
                  <a:lnTo>
                    <a:pt x="100327" y="71299"/>
                  </a:lnTo>
                  <a:lnTo>
                    <a:pt x="88953" y="86068"/>
                  </a:lnTo>
                  <a:lnTo>
                    <a:pt x="77919" y="101346"/>
                  </a:lnTo>
                  <a:lnTo>
                    <a:pt x="67055" y="117134"/>
                  </a:lnTo>
                  <a:lnTo>
                    <a:pt x="56360" y="133091"/>
                  </a:lnTo>
                  <a:lnTo>
                    <a:pt x="46005" y="149218"/>
                  </a:lnTo>
                  <a:lnTo>
                    <a:pt x="41082" y="157706"/>
                  </a:lnTo>
                  <a:lnTo>
                    <a:pt x="36498" y="165685"/>
                  </a:lnTo>
                  <a:lnTo>
                    <a:pt x="31745" y="174172"/>
                  </a:lnTo>
                  <a:lnTo>
                    <a:pt x="27501" y="182830"/>
                  </a:lnTo>
                  <a:lnTo>
                    <a:pt x="23257" y="191318"/>
                  </a:lnTo>
                  <a:lnTo>
                    <a:pt x="19352" y="199976"/>
                  </a:lnTo>
                  <a:lnTo>
                    <a:pt x="15957" y="209143"/>
                  </a:lnTo>
                  <a:lnTo>
                    <a:pt x="12562" y="217800"/>
                  </a:lnTo>
                  <a:lnTo>
                    <a:pt x="9337" y="227307"/>
                  </a:lnTo>
                  <a:lnTo>
                    <a:pt x="6451" y="236304"/>
                  </a:lnTo>
                  <a:lnTo>
                    <a:pt x="4583" y="244453"/>
                  </a:lnTo>
                  <a:lnTo>
                    <a:pt x="2207" y="253110"/>
                  </a:lnTo>
                  <a:lnTo>
                    <a:pt x="679" y="262277"/>
                  </a:lnTo>
                  <a:lnTo>
                    <a:pt x="340" y="267030"/>
                  </a:lnTo>
                  <a:lnTo>
                    <a:pt x="0" y="271614"/>
                  </a:lnTo>
                  <a:lnTo>
                    <a:pt x="0" y="276197"/>
                  </a:lnTo>
                  <a:lnTo>
                    <a:pt x="340" y="280272"/>
                  </a:lnTo>
                  <a:lnTo>
                    <a:pt x="1358" y="284855"/>
                  </a:lnTo>
                  <a:lnTo>
                    <a:pt x="2207" y="289099"/>
                  </a:lnTo>
                  <a:lnTo>
                    <a:pt x="3904" y="293003"/>
                  </a:lnTo>
                  <a:lnTo>
                    <a:pt x="6111" y="296568"/>
                  </a:lnTo>
                  <a:lnTo>
                    <a:pt x="8827" y="299794"/>
                  </a:lnTo>
                  <a:lnTo>
                    <a:pt x="12392" y="303019"/>
                  </a:lnTo>
                  <a:lnTo>
                    <a:pt x="25634" y="313374"/>
                  </a:lnTo>
                  <a:lnTo>
                    <a:pt x="38535" y="323730"/>
                  </a:lnTo>
                  <a:lnTo>
                    <a:pt x="44986" y="329162"/>
                  </a:lnTo>
                  <a:lnTo>
                    <a:pt x="51437" y="334764"/>
                  </a:lnTo>
                  <a:lnTo>
                    <a:pt x="57548" y="340196"/>
                  </a:lnTo>
                  <a:lnTo>
                    <a:pt x="63829" y="346308"/>
                  </a:lnTo>
                  <a:lnTo>
                    <a:pt x="73845" y="356663"/>
                  </a:lnTo>
                  <a:lnTo>
                    <a:pt x="83521" y="367358"/>
                  </a:lnTo>
                  <a:lnTo>
                    <a:pt x="87244" y="371757"/>
                  </a:lnTo>
                  <a:lnTo>
                    <a:pt x="98606" y="371757"/>
                  </a:lnTo>
                  <a:lnTo>
                    <a:pt x="93537" y="365830"/>
                  </a:lnTo>
                  <a:lnTo>
                    <a:pt x="82163" y="352758"/>
                  </a:lnTo>
                  <a:lnTo>
                    <a:pt x="70619" y="340536"/>
                  </a:lnTo>
                  <a:lnTo>
                    <a:pt x="64678" y="334425"/>
                  </a:lnTo>
                  <a:lnTo>
                    <a:pt x="58567" y="328483"/>
                  </a:lnTo>
                  <a:lnTo>
                    <a:pt x="52116" y="322711"/>
                  </a:lnTo>
                  <a:lnTo>
                    <a:pt x="45325" y="317279"/>
                  </a:lnTo>
                  <a:lnTo>
                    <a:pt x="32084" y="306584"/>
                  </a:lnTo>
                  <a:lnTo>
                    <a:pt x="26822" y="303019"/>
                  </a:lnTo>
                  <a:lnTo>
                    <a:pt x="21390" y="299115"/>
                  </a:lnTo>
                  <a:lnTo>
                    <a:pt x="18843" y="297078"/>
                  </a:lnTo>
                  <a:lnTo>
                    <a:pt x="16467" y="295210"/>
                  </a:lnTo>
                  <a:lnTo>
                    <a:pt x="14260" y="293003"/>
                  </a:lnTo>
                  <a:lnTo>
                    <a:pt x="12562" y="290287"/>
                  </a:lnTo>
                  <a:lnTo>
                    <a:pt x="11713" y="288420"/>
                  </a:lnTo>
                  <a:lnTo>
                    <a:pt x="10695" y="286553"/>
                  </a:lnTo>
                  <a:lnTo>
                    <a:pt x="9676" y="281969"/>
                  </a:lnTo>
                  <a:lnTo>
                    <a:pt x="8997" y="277386"/>
                  </a:lnTo>
                  <a:lnTo>
                    <a:pt x="8997" y="272632"/>
                  </a:lnTo>
                  <a:lnTo>
                    <a:pt x="9337" y="267709"/>
                  </a:lnTo>
                  <a:lnTo>
                    <a:pt x="10016" y="262786"/>
                  </a:lnTo>
                  <a:lnTo>
                    <a:pt x="11713" y="254129"/>
                  </a:lnTo>
                  <a:lnTo>
                    <a:pt x="12902" y="247678"/>
                  </a:lnTo>
                  <a:lnTo>
                    <a:pt x="14599" y="241227"/>
                  </a:lnTo>
                  <a:lnTo>
                    <a:pt x="16467" y="234946"/>
                  </a:lnTo>
                  <a:lnTo>
                    <a:pt x="18504" y="228495"/>
                  </a:lnTo>
                  <a:lnTo>
                    <a:pt x="22748" y="215933"/>
                  </a:lnTo>
                  <a:lnTo>
                    <a:pt x="27501" y="203541"/>
                  </a:lnTo>
                  <a:lnTo>
                    <a:pt x="31066" y="195902"/>
                  </a:lnTo>
                  <a:lnTo>
                    <a:pt x="34631" y="188093"/>
                  </a:lnTo>
                  <a:lnTo>
                    <a:pt x="38535" y="180623"/>
                  </a:lnTo>
                  <a:lnTo>
                    <a:pt x="42440" y="173154"/>
                  </a:lnTo>
                  <a:lnTo>
                    <a:pt x="51097" y="158385"/>
                  </a:lnTo>
                  <a:lnTo>
                    <a:pt x="60264" y="143786"/>
                  </a:lnTo>
                  <a:lnTo>
                    <a:pt x="69940" y="128847"/>
                  </a:lnTo>
                  <a:lnTo>
                    <a:pt x="80296" y="113569"/>
                  </a:lnTo>
                  <a:lnTo>
                    <a:pt x="90651" y="98800"/>
                  </a:lnTo>
                  <a:lnTo>
                    <a:pt x="101346" y="84200"/>
                  </a:lnTo>
                  <a:lnTo>
                    <a:pt x="112210" y="69601"/>
                  </a:lnTo>
                  <a:lnTo>
                    <a:pt x="123924" y="55681"/>
                  </a:lnTo>
                  <a:lnTo>
                    <a:pt x="135637" y="41761"/>
                  </a:lnTo>
                  <a:lnTo>
                    <a:pt x="147860" y="28520"/>
                  </a:lnTo>
                  <a:lnTo>
                    <a:pt x="152103" y="24615"/>
                  </a:lnTo>
                  <a:lnTo>
                    <a:pt x="156347" y="20371"/>
                  </a:lnTo>
                  <a:lnTo>
                    <a:pt x="160422" y="16637"/>
                  </a:lnTo>
                  <a:lnTo>
                    <a:pt x="165005" y="13072"/>
                  </a:lnTo>
                  <a:lnTo>
                    <a:pt x="169249" y="10356"/>
                  </a:lnTo>
                  <a:lnTo>
                    <a:pt x="170777" y="9846"/>
                  </a:lnTo>
                  <a:lnTo>
                    <a:pt x="172474" y="9507"/>
                  </a:lnTo>
                  <a:lnTo>
                    <a:pt x="173833" y="9507"/>
                  </a:lnTo>
                  <a:lnTo>
                    <a:pt x="175700" y="9846"/>
                  </a:lnTo>
                  <a:lnTo>
                    <a:pt x="179944" y="11035"/>
                  </a:lnTo>
                  <a:lnTo>
                    <a:pt x="183509" y="13072"/>
                  </a:lnTo>
                  <a:lnTo>
                    <a:pt x="186734" y="14939"/>
                  </a:lnTo>
                  <a:lnTo>
                    <a:pt x="189960" y="17146"/>
                  </a:lnTo>
                  <a:lnTo>
                    <a:pt x="193185" y="19862"/>
                  </a:lnTo>
                  <a:lnTo>
                    <a:pt x="196071" y="22408"/>
                  </a:lnTo>
                  <a:lnTo>
                    <a:pt x="198617" y="25294"/>
                  </a:lnTo>
                  <a:lnTo>
                    <a:pt x="203880" y="31406"/>
                  </a:lnTo>
                  <a:lnTo>
                    <a:pt x="208633" y="37856"/>
                  </a:lnTo>
                  <a:lnTo>
                    <a:pt x="213556" y="44307"/>
                  </a:lnTo>
                  <a:lnTo>
                    <a:pt x="218479" y="50928"/>
                  </a:lnTo>
                  <a:lnTo>
                    <a:pt x="223572" y="56700"/>
                  </a:lnTo>
                  <a:lnTo>
                    <a:pt x="232569" y="66036"/>
                  </a:lnTo>
                  <a:lnTo>
                    <a:pt x="242075" y="75203"/>
                  </a:lnTo>
                  <a:lnTo>
                    <a:pt x="260749" y="93198"/>
                  </a:lnTo>
                  <a:lnTo>
                    <a:pt x="279931" y="111022"/>
                  </a:lnTo>
                  <a:lnTo>
                    <a:pt x="298944" y="128507"/>
                  </a:lnTo>
                  <a:lnTo>
                    <a:pt x="325427" y="153122"/>
                  </a:lnTo>
                  <a:lnTo>
                    <a:pt x="352079" y="177737"/>
                  </a:lnTo>
                  <a:lnTo>
                    <a:pt x="378901" y="201673"/>
                  </a:lnTo>
                  <a:lnTo>
                    <a:pt x="406062" y="225609"/>
                  </a:lnTo>
                  <a:lnTo>
                    <a:pt x="418285" y="235965"/>
                  </a:lnTo>
                  <a:lnTo>
                    <a:pt x="430337" y="246320"/>
                  </a:lnTo>
                  <a:lnTo>
                    <a:pt x="455292" y="266012"/>
                  </a:lnTo>
                  <a:lnTo>
                    <a:pt x="479737" y="286213"/>
                  </a:lnTo>
                  <a:lnTo>
                    <a:pt x="491790" y="296568"/>
                  </a:lnTo>
                  <a:lnTo>
                    <a:pt x="503843" y="306924"/>
                  </a:lnTo>
                  <a:lnTo>
                    <a:pt x="519630" y="321353"/>
                  </a:lnTo>
                  <a:lnTo>
                    <a:pt x="535078" y="336631"/>
                  </a:lnTo>
                  <a:lnTo>
                    <a:pt x="550357" y="351910"/>
                  </a:lnTo>
                  <a:lnTo>
                    <a:pt x="565295" y="367358"/>
                  </a:lnTo>
                  <a:lnTo>
                    <a:pt x="569455" y="371757"/>
                  </a:lnTo>
                  <a:lnTo>
                    <a:pt x="581503" y="371757"/>
                  </a:lnTo>
                  <a:lnTo>
                    <a:pt x="580743" y="370923"/>
                  </a:lnTo>
                  <a:lnTo>
                    <a:pt x="564956" y="354117"/>
                  </a:lnTo>
                  <a:lnTo>
                    <a:pt x="548998" y="337650"/>
                  </a:lnTo>
                  <a:lnTo>
                    <a:pt x="532532" y="321353"/>
                  </a:lnTo>
                  <a:lnTo>
                    <a:pt x="516744" y="306584"/>
                  </a:lnTo>
                  <a:lnTo>
                    <a:pt x="500278" y="291645"/>
                  </a:lnTo>
                  <a:lnTo>
                    <a:pt x="483641" y="277386"/>
                  </a:lnTo>
                  <a:lnTo>
                    <a:pt x="466496" y="263805"/>
                  </a:lnTo>
                  <a:lnTo>
                    <a:pt x="447143" y="248527"/>
                  </a:lnTo>
                  <a:lnTo>
                    <a:pt x="437467" y="240888"/>
                  </a:lnTo>
                  <a:lnTo>
                    <a:pt x="428131" y="232739"/>
                  </a:lnTo>
                  <a:lnTo>
                    <a:pt x="401478" y="209822"/>
                  </a:lnTo>
                  <a:lnTo>
                    <a:pt x="375336" y="186395"/>
                  </a:lnTo>
                  <a:lnTo>
                    <a:pt x="349363" y="162799"/>
                  </a:lnTo>
                  <a:lnTo>
                    <a:pt x="323559" y="139202"/>
                  </a:lnTo>
                  <a:lnTo>
                    <a:pt x="279931" y="98800"/>
                  </a:lnTo>
                  <a:lnTo>
                    <a:pt x="258202" y="78429"/>
                  </a:lnTo>
                  <a:lnTo>
                    <a:pt x="237152" y="57379"/>
                  </a:lnTo>
                  <a:lnTo>
                    <a:pt x="233248" y="53474"/>
                  </a:lnTo>
                  <a:lnTo>
                    <a:pt x="229683" y="49570"/>
                  </a:lnTo>
                  <a:lnTo>
                    <a:pt x="222893" y="41082"/>
                  </a:lnTo>
                  <a:lnTo>
                    <a:pt x="216102" y="32424"/>
                  </a:lnTo>
                  <a:lnTo>
                    <a:pt x="209312" y="23936"/>
                  </a:lnTo>
                  <a:lnTo>
                    <a:pt x="206087" y="20202"/>
                  </a:lnTo>
                  <a:lnTo>
                    <a:pt x="202182" y="16297"/>
                  </a:lnTo>
                  <a:lnTo>
                    <a:pt x="198278" y="12732"/>
                  </a:lnTo>
                  <a:lnTo>
                    <a:pt x="194204" y="9507"/>
                  </a:lnTo>
                  <a:lnTo>
                    <a:pt x="189960" y="6451"/>
                  </a:lnTo>
                  <a:lnTo>
                    <a:pt x="185376" y="3905"/>
                  </a:lnTo>
                  <a:lnTo>
                    <a:pt x="180623" y="1698"/>
                  </a:lnTo>
                  <a:lnTo>
                    <a:pt x="175360" y="34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17B4236-FA70-7233-7F50-EF472B720CF6}"/>
              </a:ext>
            </a:extLst>
          </p:cNvPr>
          <p:cNvSpPr txBox="1"/>
          <p:nvPr/>
        </p:nvSpPr>
        <p:spPr>
          <a:xfrm>
            <a:off x="940359" y="208798"/>
            <a:ext cx="60960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AD91EDF-9140-EAB7-82EA-D1058CB07360}"/>
              </a:ext>
            </a:extLst>
          </p:cNvPr>
          <p:cNvGrpSpPr/>
          <p:nvPr/>
        </p:nvGrpSpPr>
        <p:grpSpPr>
          <a:xfrm>
            <a:off x="0" y="132598"/>
            <a:ext cx="895350" cy="1041243"/>
            <a:chOff x="0" y="132598"/>
            <a:chExt cx="895350" cy="1041243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C95C61E-43BB-B455-B3DD-96191D628C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553856"/>
              <a:ext cx="280280" cy="607560"/>
            </a:xfrm>
            <a:custGeom>
              <a:avLst/>
              <a:gdLst>
                <a:gd name="connsiteX0" fmla="*/ 169336 w 280280"/>
                <a:gd name="connsiteY0" fmla="*/ 0 h 607560"/>
                <a:gd name="connsiteX1" fmla="*/ 168003 w 280280"/>
                <a:gd name="connsiteY1" fmla="*/ 0 h 607560"/>
                <a:gd name="connsiteX2" fmla="*/ 166338 w 280280"/>
                <a:gd name="connsiteY2" fmla="*/ 0 h 607560"/>
                <a:gd name="connsiteX3" fmla="*/ 165006 w 280280"/>
                <a:gd name="connsiteY3" fmla="*/ 666 h 607560"/>
                <a:gd name="connsiteX4" fmla="*/ 163175 w 280280"/>
                <a:gd name="connsiteY4" fmla="*/ 1332 h 607560"/>
                <a:gd name="connsiteX5" fmla="*/ 159512 w 280280"/>
                <a:gd name="connsiteY5" fmla="*/ 3330 h 607560"/>
                <a:gd name="connsiteX6" fmla="*/ 155349 w 280280"/>
                <a:gd name="connsiteY6" fmla="*/ 6494 h 607560"/>
                <a:gd name="connsiteX7" fmla="*/ 150520 w 280280"/>
                <a:gd name="connsiteY7" fmla="*/ 10490 h 607560"/>
                <a:gd name="connsiteX8" fmla="*/ 145359 w 280280"/>
                <a:gd name="connsiteY8" fmla="*/ 14985 h 607560"/>
                <a:gd name="connsiteX9" fmla="*/ 140197 w 280280"/>
                <a:gd name="connsiteY9" fmla="*/ 20480 h 607560"/>
                <a:gd name="connsiteX10" fmla="*/ 134369 w 280280"/>
                <a:gd name="connsiteY10" fmla="*/ 26641 h 607560"/>
                <a:gd name="connsiteX11" fmla="*/ 127210 w 280280"/>
                <a:gd name="connsiteY11" fmla="*/ 34300 h 607560"/>
                <a:gd name="connsiteX12" fmla="*/ 119717 w 280280"/>
                <a:gd name="connsiteY12" fmla="*/ 43125 h 607560"/>
                <a:gd name="connsiteX13" fmla="*/ 111891 w 280280"/>
                <a:gd name="connsiteY13" fmla="*/ 52449 h 607560"/>
                <a:gd name="connsiteX14" fmla="*/ 104232 w 280280"/>
                <a:gd name="connsiteY14" fmla="*/ 62606 h 607560"/>
                <a:gd name="connsiteX15" fmla="*/ 88414 w 280280"/>
                <a:gd name="connsiteY15" fmla="*/ 83253 h 607560"/>
                <a:gd name="connsiteX16" fmla="*/ 73096 w 280280"/>
                <a:gd name="connsiteY16" fmla="*/ 104232 h 607560"/>
                <a:gd name="connsiteX17" fmla="*/ 58943 w 280280"/>
                <a:gd name="connsiteY17" fmla="*/ 125378 h 607560"/>
                <a:gd name="connsiteX18" fmla="*/ 45955 w 280280"/>
                <a:gd name="connsiteY18" fmla="*/ 145026 h 607560"/>
                <a:gd name="connsiteX19" fmla="*/ 40461 w 280280"/>
                <a:gd name="connsiteY19" fmla="*/ 154184 h 607560"/>
                <a:gd name="connsiteX20" fmla="*/ 35299 w 280280"/>
                <a:gd name="connsiteY20" fmla="*/ 162509 h 607560"/>
                <a:gd name="connsiteX21" fmla="*/ 30970 w 280280"/>
                <a:gd name="connsiteY21" fmla="*/ 170335 h 607560"/>
                <a:gd name="connsiteX22" fmla="*/ 27473 w 280280"/>
                <a:gd name="connsiteY22" fmla="*/ 177161 h 607560"/>
                <a:gd name="connsiteX23" fmla="*/ 23977 w 280280"/>
                <a:gd name="connsiteY23" fmla="*/ 184654 h 607560"/>
                <a:gd name="connsiteX24" fmla="*/ 20314 w 280280"/>
                <a:gd name="connsiteY24" fmla="*/ 192313 h 607560"/>
                <a:gd name="connsiteX25" fmla="*/ 17150 w 280280"/>
                <a:gd name="connsiteY25" fmla="*/ 200139 h 607560"/>
                <a:gd name="connsiteX26" fmla="*/ 14153 w 280280"/>
                <a:gd name="connsiteY26" fmla="*/ 207798 h 607560"/>
                <a:gd name="connsiteX27" fmla="*/ 11322 w 280280"/>
                <a:gd name="connsiteY27" fmla="*/ 215624 h 607560"/>
                <a:gd name="connsiteX28" fmla="*/ 8658 w 280280"/>
                <a:gd name="connsiteY28" fmla="*/ 223117 h 607560"/>
                <a:gd name="connsiteX29" fmla="*/ 6494 w 280280"/>
                <a:gd name="connsiteY29" fmla="*/ 230943 h 607560"/>
                <a:gd name="connsiteX30" fmla="*/ 4496 w 280280"/>
                <a:gd name="connsiteY30" fmla="*/ 237936 h 607560"/>
                <a:gd name="connsiteX31" fmla="*/ 2498 w 280280"/>
                <a:gd name="connsiteY31" fmla="*/ 247427 h 607560"/>
                <a:gd name="connsiteX32" fmla="*/ 999 w 280280"/>
                <a:gd name="connsiteY32" fmla="*/ 256085 h 607560"/>
                <a:gd name="connsiteX33" fmla="*/ 0 w 280280"/>
                <a:gd name="connsiteY33" fmla="*/ 264577 h 607560"/>
                <a:gd name="connsiteX34" fmla="*/ 0 w 280280"/>
                <a:gd name="connsiteY34" fmla="*/ 271903 h 607560"/>
                <a:gd name="connsiteX35" fmla="*/ 0 w 280280"/>
                <a:gd name="connsiteY35" fmla="*/ 275566 h 607560"/>
                <a:gd name="connsiteX36" fmla="*/ 666 w 280280"/>
                <a:gd name="connsiteY36" fmla="*/ 278729 h 607560"/>
                <a:gd name="connsiteX37" fmla="*/ 1332 w 280280"/>
                <a:gd name="connsiteY37" fmla="*/ 281727 h 607560"/>
                <a:gd name="connsiteX38" fmla="*/ 1832 w 280280"/>
                <a:gd name="connsiteY38" fmla="*/ 284224 h 607560"/>
                <a:gd name="connsiteX39" fmla="*/ 2831 w 280280"/>
                <a:gd name="connsiteY39" fmla="*/ 286888 h 607560"/>
                <a:gd name="connsiteX40" fmla="*/ 4163 w 280280"/>
                <a:gd name="connsiteY40" fmla="*/ 289053 h 607560"/>
                <a:gd name="connsiteX41" fmla="*/ 5828 w 280280"/>
                <a:gd name="connsiteY41" fmla="*/ 291051 h 607560"/>
                <a:gd name="connsiteX42" fmla="*/ 7493 w 280280"/>
                <a:gd name="connsiteY42" fmla="*/ 292716 h 607560"/>
                <a:gd name="connsiteX43" fmla="*/ 13820 w 280280"/>
                <a:gd name="connsiteY43" fmla="*/ 297878 h 607560"/>
                <a:gd name="connsiteX44" fmla="*/ 20980 w 280280"/>
                <a:gd name="connsiteY44" fmla="*/ 303372 h 607560"/>
                <a:gd name="connsiteX45" fmla="*/ 29138 w 280280"/>
                <a:gd name="connsiteY45" fmla="*/ 309200 h 607560"/>
                <a:gd name="connsiteX46" fmla="*/ 38130 w 280280"/>
                <a:gd name="connsiteY46" fmla="*/ 316360 h 607560"/>
                <a:gd name="connsiteX47" fmla="*/ 47953 w 280280"/>
                <a:gd name="connsiteY47" fmla="*/ 325018 h 607560"/>
                <a:gd name="connsiteX48" fmla="*/ 58943 w 280280"/>
                <a:gd name="connsiteY48" fmla="*/ 335508 h 607560"/>
                <a:gd name="connsiteX49" fmla="*/ 64770 w 280280"/>
                <a:gd name="connsiteY49" fmla="*/ 341502 h 607560"/>
                <a:gd name="connsiteX50" fmla="*/ 71264 w 280280"/>
                <a:gd name="connsiteY50" fmla="*/ 347996 h 607560"/>
                <a:gd name="connsiteX51" fmla="*/ 77591 w 280280"/>
                <a:gd name="connsiteY51" fmla="*/ 355488 h 607560"/>
                <a:gd name="connsiteX52" fmla="*/ 84418 w 280280"/>
                <a:gd name="connsiteY52" fmla="*/ 363647 h 607560"/>
                <a:gd name="connsiteX53" fmla="*/ 104565 w 280280"/>
                <a:gd name="connsiteY53" fmla="*/ 387790 h 607560"/>
                <a:gd name="connsiteX54" fmla="*/ 133703 w 280280"/>
                <a:gd name="connsiteY54" fmla="*/ 423755 h 607560"/>
                <a:gd name="connsiteX55" fmla="*/ 204801 w 280280"/>
                <a:gd name="connsiteY55" fmla="*/ 512836 h 607560"/>
                <a:gd name="connsiteX56" fmla="*/ 280280 w 280280"/>
                <a:gd name="connsiteY56" fmla="*/ 607560 h 607560"/>
                <a:gd name="connsiteX57" fmla="*/ 280280 w 280280"/>
                <a:gd name="connsiteY57" fmla="*/ 105219 h 607560"/>
                <a:gd name="connsiteX58" fmla="*/ 252755 w 280280"/>
                <a:gd name="connsiteY58" fmla="*/ 79423 h 607560"/>
                <a:gd name="connsiteX59" fmla="*/ 229777 w 280280"/>
                <a:gd name="connsiteY59" fmla="*/ 56778 h 607560"/>
                <a:gd name="connsiteX60" fmla="*/ 222284 w 280280"/>
                <a:gd name="connsiteY60" fmla="*/ 49286 h 607560"/>
                <a:gd name="connsiteX61" fmla="*/ 218454 w 280280"/>
                <a:gd name="connsiteY61" fmla="*/ 45123 h 607560"/>
                <a:gd name="connsiteX62" fmla="*/ 209130 w 280280"/>
                <a:gd name="connsiteY62" fmla="*/ 32469 h 607560"/>
                <a:gd name="connsiteX63" fmla="*/ 203636 w 280280"/>
                <a:gd name="connsiteY63" fmla="*/ 25309 h 607560"/>
                <a:gd name="connsiteX64" fmla="*/ 197808 w 280280"/>
                <a:gd name="connsiteY64" fmla="*/ 18482 h 607560"/>
                <a:gd name="connsiteX65" fmla="*/ 194478 w 280280"/>
                <a:gd name="connsiteY65" fmla="*/ 15318 h 607560"/>
                <a:gd name="connsiteX66" fmla="*/ 191314 w 280280"/>
                <a:gd name="connsiteY66" fmla="*/ 12321 h 607560"/>
                <a:gd name="connsiteX67" fmla="*/ 187984 w 280280"/>
                <a:gd name="connsiteY67" fmla="*/ 9491 h 607560"/>
                <a:gd name="connsiteX68" fmla="*/ 184487 w 280280"/>
                <a:gd name="connsiteY68" fmla="*/ 6827 h 607560"/>
                <a:gd name="connsiteX69" fmla="*/ 180991 w 280280"/>
                <a:gd name="connsiteY69" fmla="*/ 4662 h 607560"/>
                <a:gd name="connsiteX70" fmla="*/ 176995 w 280280"/>
                <a:gd name="connsiteY70" fmla="*/ 2664 h 607560"/>
                <a:gd name="connsiteX71" fmla="*/ 173165 w 280280"/>
                <a:gd name="connsiteY71" fmla="*/ 999 h 6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0280" h="607560">
                  <a:moveTo>
                    <a:pt x="169336" y="0"/>
                  </a:moveTo>
                  <a:lnTo>
                    <a:pt x="168003" y="0"/>
                  </a:lnTo>
                  <a:lnTo>
                    <a:pt x="166338" y="0"/>
                  </a:lnTo>
                  <a:lnTo>
                    <a:pt x="165006" y="666"/>
                  </a:lnTo>
                  <a:lnTo>
                    <a:pt x="163175" y="1332"/>
                  </a:lnTo>
                  <a:lnTo>
                    <a:pt x="159512" y="3330"/>
                  </a:lnTo>
                  <a:lnTo>
                    <a:pt x="155349" y="6494"/>
                  </a:lnTo>
                  <a:lnTo>
                    <a:pt x="150520" y="10490"/>
                  </a:lnTo>
                  <a:lnTo>
                    <a:pt x="145359" y="14985"/>
                  </a:lnTo>
                  <a:lnTo>
                    <a:pt x="140197" y="20480"/>
                  </a:lnTo>
                  <a:lnTo>
                    <a:pt x="134369" y="26641"/>
                  </a:lnTo>
                  <a:lnTo>
                    <a:pt x="127210" y="34300"/>
                  </a:lnTo>
                  <a:lnTo>
                    <a:pt x="119717" y="43125"/>
                  </a:lnTo>
                  <a:lnTo>
                    <a:pt x="111891" y="52449"/>
                  </a:lnTo>
                  <a:lnTo>
                    <a:pt x="104232" y="62606"/>
                  </a:lnTo>
                  <a:lnTo>
                    <a:pt x="88414" y="83253"/>
                  </a:lnTo>
                  <a:lnTo>
                    <a:pt x="73096" y="104232"/>
                  </a:lnTo>
                  <a:lnTo>
                    <a:pt x="58943" y="125378"/>
                  </a:lnTo>
                  <a:lnTo>
                    <a:pt x="45955" y="145026"/>
                  </a:lnTo>
                  <a:lnTo>
                    <a:pt x="40461" y="154184"/>
                  </a:lnTo>
                  <a:lnTo>
                    <a:pt x="35299" y="162509"/>
                  </a:lnTo>
                  <a:lnTo>
                    <a:pt x="30970" y="170335"/>
                  </a:lnTo>
                  <a:lnTo>
                    <a:pt x="27473" y="177161"/>
                  </a:lnTo>
                  <a:lnTo>
                    <a:pt x="23977" y="184654"/>
                  </a:lnTo>
                  <a:lnTo>
                    <a:pt x="20314" y="192313"/>
                  </a:lnTo>
                  <a:lnTo>
                    <a:pt x="17150" y="200139"/>
                  </a:lnTo>
                  <a:lnTo>
                    <a:pt x="14153" y="207798"/>
                  </a:lnTo>
                  <a:lnTo>
                    <a:pt x="11322" y="215624"/>
                  </a:lnTo>
                  <a:lnTo>
                    <a:pt x="8658" y="223117"/>
                  </a:lnTo>
                  <a:lnTo>
                    <a:pt x="6494" y="230943"/>
                  </a:lnTo>
                  <a:lnTo>
                    <a:pt x="4496" y="237936"/>
                  </a:lnTo>
                  <a:lnTo>
                    <a:pt x="2498" y="247427"/>
                  </a:lnTo>
                  <a:lnTo>
                    <a:pt x="999" y="256085"/>
                  </a:lnTo>
                  <a:lnTo>
                    <a:pt x="0" y="264577"/>
                  </a:lnTo>
                  <a:lnTo>
                    <a:pt x="0" y="271903"/>
                  </a:lnTo>
                  <a:lnTo>
                    <a:pt x="0" y="275566"/>
                  </a:lnTo>
                  <a:lnTo>
                    <a:pt x="666" y="278729"/>
                  </a:lnTo>
                  <a:lnTo>
                    <a:pt x="1332" y="281727"/>
                  </a:lnTo>
                  <a:lnTo>
                    <a:pt x="1832" y="284224"/>
                  </a:lnTo>
                  <a:lnTo>
                    <a:pt x="2831" y="286888"/>
                  </a:lnTo>
                  <a:lnTo>
                    <a:pt x="4163" y="289053"/>
                  </a:lnTo>
                  <a:lnTo>
                    <a:pt x="5828" y="291051"/>
                  </a:lnTo>
                  <a:lnTo>
                    <a:pt x="7493" y="292716"/>
                  </a:lnTo>
                  <a:lnTo>
                    <a:pt x="13820" y="297878"/>
                  </a:lnTo>
                  <a:lnTo>
                    <a:pt x="20980" y="303372"/>
                  </a:lnTo>
                  <a:lnTo>
                    <a:pt x="29138" y="309200"/>
                  </a:lnTo>
                  <a:lnTo>
                    <a:pt x="38130" y="316360"/>
                  </a:lnTo>
                  <a:lnTo>
                    <a:pt x="47953" y="325018"/>
                  </a:lnTo>
                  <a:lnTo>
                    <a:pt x="58943" y="335508"/>
                  </a:lnTo>
                  <a:lnTo>
                    <a:pt x="64770" y="341502"/>
                  </a:lnTo>
                  <a:lnTo>
                    <a:pt x="71264" y="347996"/>
                  </a:lnTo>
                  <a:lnTo>
                    <a:pt x="77591" y="355488"/>
                  </a:lnTo>
                  <a:lnTo>
                    <a:pt x="84418" y="363647"/>
                  </a:lnTo>
                  <a:lnTo>
                    <a:pt x="104565" y="387790"/>
                  </a:lnTo>
                  <a:lnTo>
                    <a:pt x="133703" y="423755"/>
                  </a:lnTo>
                  <a:lnTo>
                    <a:pt x="204801" y="512836"/>
                  </a:lnTo>
                  <a:lnTo>
                    <a:pt x="280280" y="607560"/>
                  </a:lnTo>
                  <a:lnTo>
                    <a:pt x="280280" y="105219"/>
                  </a:lnTo>
                  <a:lnTo>
                    <a:pt x="252755" y="79423"/>
                  </a:lnTo>
                  <a:lnTo>
                    <a:pt x="229777" y="56778"/>
                  </a:lnTo>
                  <a:lnTo>
                    <a:pt x="222284" y="49286"/>
                  </a:lnTo>
                  <a:lnTo>
                    <a:pt x="218454" y="45123"/>
                  </a:lnTo>
                  <a:lnTo>
                    <a:pt x="209130" y="32469"/>
                  </a:lnTo>
                  <a:lnTo>
                    <a:pt x="203636" y="25309"/>
                  </a:lnTo>
                  <a:lnTo>
                    <a:pt x="197808" y="18482"/>
                  </a:lnTo>
                  <a:lnTo>
                    <a:pt x="194478" y="15318"/>
                  </a:lnTo>
                  <a:lnTo>
                    <a:pt x="191314" y="12321"/>
                  </a:lnTo>
                  <a:lnTo>
                    <a:pt x="187984" y="9491"/>
                  </a:lnTo>
                  <a:lnTo>
                    <a:pt x="184487" y="6827"/>
                  </a:lnTo>
                  <a:lnTo>
                    <a:pt x="180991" y="4662"/>
                  </a:lnTo>
                  <a:lnTo>
                    <a:pt x="176995" y="2664"/>
                  </a:lnTo>
                  <a:lnTo>
                    <a:pt x="173165" y="999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091CF030-81B1-1AED-000D-B5FEBD5ACC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077" y="135928"/>
              <a:ext cx="741280" cy="662357"/>
            </a:xfrm>
            <a:custGeom>
              <a:avLst/>
              <a:gdLst>
                <a:gd name="T0" fmla="*/ 2403 w 4453"/>
                <a:gd name="T1" fmla="*/ 3045 h 3978"/>
                <a:gd name="T2" fmla="*/ 2017 w 4453"/>
                <a:gd name="T3" fmla="*/ 3092 h 3978"/>
                <a:gd name="T4" fmla="*/ 1653 w 4453"/>
                <a:gd name="T5" fmla="*/ 3090 h 3978"/>
                <a:gd name="T6" fmla="*/ 1416 w 4453"/>
                <a:gd name="T7" fmla="*/ 3004 h 3978"/>
                <a:gd name="T8" fmla="*/ 1315 w 4453"/>
                <a:gd name="T9" fmla="*/ 2917 h 3978"/>
                <a:gd name="T10" fmla="*/ 1282 w 4453"/>
                <a:gd name="T11" fmla="*/ 2790 h 3978"/>
                <a:gd name="T12" fmla="*/ 1319 w 4453"/>
                <a:gd name="T13" fmla="*/ 2656 h 3978"/>
                <a:gd name="T14" fmla="*/ 1387 w 4453"/>
                <a:gd name="T15" fmla="*/ 2559 h 3978"/>
                <a:gd name="T16" fmla="*/ 1523 w 4453"/>
                <a:gd name="T17" fmla="*/ 2487 h 3978"/>
                <a:gd name="T18" fmla="*/ 1882 w 4453"/>
                <a:gd name="T19" fmla="*/ 2382 h 3978"/>
                <a:gd name="T20" fmla="*/ 1997 w 4453"/>
                <a:gd name="T21" fmla="*/ 2302 h 3978"/>
                <a:gd name="T22" fmla="*/ 2028 w 4453"/>
                <a:gd name="T23" fmla="*/ 2193 h 3978"/>
                <a:gd name="T24" fmla="*/ 1009 w 4453"/>
                <a:gd name="T25" fmla="*/ 2102 h 3978"/>
                <a:gd name="T26" fmla="*/ 448 w 4453"/>
                <a:gd name="T27" fmla="*/ 1997 h 3978"/>
                <a:gd name="T28" fmla="*/ 107 w 4453"/>
                <a:gd name="T29" fmla="*/ 1869 h 3978"/>
                <a:gd name="T30" fmla="*/ 20 w 4453"/>
                <a:gd name="T31" fmla="*/ 1787 h 3978"/>
                <a:gd name="T32" fmla="*/ 2 w 4453"/>
                <a:gd name="T33" fmla="*/ 1698 h 3978"/>
                <a:gd name="T34" fmla="*/ 43 w 4453"/>
                <a:gd name="T35" fmla="*/ 1540 h 3978"/>
                <a:gd name="T36" fmla="*/ 105 w 4453"/>
                <a:gd name="T37" fmla="*/ 1474 h 3978"/>
                <a:gd name="T38" fmla="*/ 257 w 4453"/>
                <a:gd name="T39" fmla="*/ 1420 h 3978"/>
                <a:gd name="T40" fmla="*/ 588 w 4453"/>
                <a:gd name="T41" fmla="*/ 1416 h 3978"/>
                <a:gd name="T42" fmla="*/ 1235 w 4453"/>
                <a:gd name="T43" fmla="*/ 1466 h 3978"/>
                <a:gd name="T44" fmla="*/ 2178 w 4453"/>
                <a:gd name="T45" fmla="*/ 1503 h 3978"/>
                <a:gd name="T46" fmla="*/ 2699 w 4453"/>
                <a:gd name="T47" fmla="*/ 1457 h 3978"/>
                <a:gd name="T48" fmla="*/ 2866 w 4453"/>
                <a:gd name="T49" fmla="*/ 1396 h 3978"/>
                <a:gd name="T50" fmla="*/ 2940 w 4453"/>
                <a:gd name="T51" fmla="*/ 1305 h 3978"/>
                <a:gd name="T52" fmla="*/ 2880 w 4453"/>
                <a:gd name="T53" fmla="*/ 842 h 3978"/>
                <a:gd name="T54" fmla="*/ 2856 w 4453"/>
                <a:gd name="T55" fmla="*/ 372 h 3978"/>
                <a:gd name="T56" fmla="*/ 2891 w 4453"/>
                <a:gd name="T57" fmla="*/ 203 h 3978"/>
                <a:gd name="T58" fmla="*/ 2973 w 4453"/>
                <a:gd name="T59" fmla="*/ 98 h 3978"/>
                <a:gd name="T60" fmla="*/ 3152 w 4453"/>
                <a:gd name="T61" fmla="*/ 4 h 3978"/>
                <a:gd name="T62" fmla="*/ 3251 w 4453"/>
                <a:gd name="T63" fmla="*/ 22 h 3978"/>
                <a:gd name="T64" fmla="*/ 3308 w 4453"/>
                <a:gd name="T65" fmla="*/ 86 h 3978"/>
                <a:gd name="T66" fmla="*/ 3364 w 4453"/>
                <a:gd name="T67" fmla="*/ 319 h 3978"/>
                <a:gd name="T68" fmla="*/ 3467 w 4453"/>
                <a:gd name="T69" fmla="*/ 1066 h 3978"/>
                <a:gd name="T70" fmla="*/ 3527 w 4453"/>
                <a:gd name="T71" fmla="*/ 1233 h 3978"/>
                <a:gd name="T72" fmla="*/ 3760 w 4453"/>
                <a:gd name="T73" fmla="*/ 1492 h 3978"/>
                <a:gd name="T74" fmla="*/ 4169 w 4453"/>
                <a:gd name="T75" fmla="*/ 1912 h 3978"/>
                <a:gd name="T76" fmla="*/ 4256 w 4453"/>
                <a:gd name="T77" fmla="*/ 2071 h 3978"/>
                <a:gd name="T78" fmla="*/ 4433 w 4453"/>
                <a:gd name="T79" fmla="*/ 2598 h 3978"/>
                <a:gd name="T80" fmla="*/ 4318 w 4453"/>
                <a:gd name="T81" fmla="*/ 2825 h 3978"/>
                <a:gd name="T82" fmla="*/ 3889 w 4453"/>
                <a:gd name="T83" fmla="*/ 3436 h 3978"/>
                <a:gd name="T84" fmla="*/ 3768 w 4453"/>
                <a:gd name="T85" fmla="*/ 3665 h 3978"/>
                <a:gd name="T86" fmla="*/ 3673 w 4453"/>
                <a:gd name="T87" fmla="*/ 3939 h 3978"/>
                <a:gd name="T88" fmla="*/ 3377 w 4453"/>
                <a:gd name="T89" fmla="*/ 3972 h 3978"/>
                <a:gd name="T90" fmla="*/ 3092 w 4453"/>
                <a:gd name="T91" fmla="*/ 3970 h 3978"/>
                <a:gd name="T92" fmla="*/ 2788 w 4453"/>
                <a:gd name="T93" fmla="*/ 3887 h 3978"/>
                <a:gd name="T94" fmla="*/ 2769 w 4453"/>
                <a:gd name="T95" fmla="*/ 3768 h 3978"/>
                <a:gd name="T96" fmla="*/ 2860 w 4453"/>
                <a:gd name="T97" fmla="*/ 3669 h 3978"/>
                <a:gd name="T98" fmla="*/ 2864 w 4453"/>
                <a:gd name="T99" fmla="*/ 3578 h 3978"/>
                <a:gd name="T100" fmla="*/ 2788 w 4453"/>
                <a:gd name="T101" fmla="*/ 3484 h 3978"/>
                <a:gd name="T102" fmla="*/ 2730 w 4453"/>
                <a:gd name="T103" fmla="*/ 3366 h 3978"/>
                <a:gd name="T104" fmla="*/ 2847 w 4453"/>
                <a:gd name="T105" fmla="*/ 3278 h 3978"/>
                <a:gd name="T106" fmla="*/ 2870 w 4453"/>
                <a:gd name="T107" fmla="*/ 3216 h 3978"/>
                <a:gd name="T108" fmla="*/ 2845 w 4453"/>
                <a:gd name="T109" fmla="*/ 3094 h 3978"/>
                <a:gd name="T110" fmla="*/ 2781 w 4453"/>
                <a:gd name="T111" fmla="*/ 3041 h 3978"/>
                <a:gd name="T112" fmla="*/ 2637 w 4453"/>
                <a:gd name="T113" fmla="*/ 2996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53" h="3978">
                  <a:moveTo>
                    <a:pt x="2637" y="2996"/>
                  </a:moveTo>
                  <a:lnTo>
                    <a:pt x="2637" y="2996"/>
                  </a:lnTo>
                  <a:lnTo>
                    <a:pt x="2576" y="3010"/>
                  </a:lnTo>
                  <a:lnTo>
                    <a:pt x="2516" y="3022"/>
                  </a:lnTo>
                  <a:lnTo>
                    <a:pt x="2458" y="3033"/>
                  </a:lnTo>
                  <a:lnTo>
                    <a:pt x="2403" y="3045"/>
                  </a:lnTo>
                  <a:lnTo>
                    <a:pt x="2403" y="3045"/>
                  </a:lnTo>
                  <a:lnTo>
                    <a:pt x="2339" y="3057"/>
                  </a:lnTo>
                  <a:lnTo>
                    <a:pt x="2265" y="3068"/>
                  </a:lnTo>
                  <a:lnTo>
                    <a:pt x="2186" y="3078"/>
                  </a:lnTo>
                  <a:lnTo>
                    <a:pt x="2102" y="3084"/>
                  </a:lnTo>
                  <a:lnTo>
                    <a:pt x="2017" y="3092"/>
                  </a:lnTo>
                  <a:lnTo>
                    <a:pt x="1937" y="3096"/>
                  </a:lnTo>
                  <a:lnTo>
                    <a:pt x="1795" y="3101"/>
                  </a:lnTo>
                  <a:lnTo>
                    <a:pt x="1795" y="3101"/>
                  </a:lnTo>
                  <a:lnTo>
                    <a:pt x="1750" y="3101"/>
                  </a:lnTo>
                  <a:lnTo>
                    <a:pt x="1702" y="3097"/>
                  </a:lnTo>
                  <a:lnTo>
                    <a:pt x="1653" y="3090"/>
                  </a:lnTo>
                  <a:lnTo>
                    <a:pt x="1604" y="3080"/>
                  </a:lnTo>
                  <a:lnTo>
                    <a:pt x="1554" y="3066"/>
                  </a:lnTo>
                  <a:lnTo>
                    <a:pt x="1505" y="3049"/>
                  </a:lnTo>
                  <a:lnTo>
                    <a:pt x="1459" y="3027"/>
                  </a:lnTo>
                  <a:lnTo>
                    <a:pt x="1416" y="3004"/>
                  </a:lnTo>
                  <a:lnTo>
                    <a:pt x="1416" y="3004"/>
                  </a:lnTo>
                  <a:lnTo>
                    <a:pt x="1392" y="2989"/>
                  </a:lnTo>
                  <a:lnTo>
                    <a:pt x="1369" y="2973"/>
                  </a:lnTo>
                  <a:lnTo>
                    <a:pt x="1348" y="2954"/>
                  </a:lnTo>
                  <a:lnTo>
                    <a:pt x="1328" y="2936"/>
                  </a:lnTo>
                  <a:lnTo>
                    <a:pt x="1328" y="2936"/>
                  </a:lnTo>
                  <a:lnTo>
                    <a:pt x="1315" y="2917"/>
                  </a:lnTo>
                  <a:lnTo>
                    <a:pt x="1303" y="2899"/>
                  </a:lnTo>
                  <a:lnTo>
                    <a:pt x="1293" y="2878"/>
                  </a:lnTo>
                  <a:lnTo>
                    <a:pt x="1288" y="2856"/>
                  </a:lnTo>
                  <a:lnTo>
                    <a:pt x="1284" y="2835"/>
                  </a:lnTo>
                  <a:lnTo>
                    <a:pt x="1282" y="2814"/>
                  </a:lnTo>
                  <a:lnTo>
                    <a:pt x="1282" y="2790"/>
                  </a:lnTo>
                  <a:lnTo>
                    <a:pt x="1284" y="2769"/>
                  </a:lnTo>
                  <a:lnTo>
                    <a:pt x="1288" y="2746"/>
                  </a:lnTo>
                  <a:lnTo>
                    <a:pt x="1293" y="2722"/>
                  </a:lnTo>
                  <a:lnTo>
                    <a:pt x="1299" y="2701"/>
                  </a:lnTo>
                  <a:lnTo>
                    <a:pt x="1309" y="2678"/>
                  </a:lnTo>
                  <a:lnTo>
                    <a:pt x="1319" y="2656"/>
                  </a:lnTo>
                  <a:lnTo>
                    <a:pt x="1328" y="2635"/>
                  </a:lnTo>
                  <a:lnTo>
                    <a:pt x="1342" y="2613"/>
                  </a:lnTo>
                  <a:lnTo>
                    <a:pt x="1354" y="2594"/>
                  </a:lnTo>
                  <a:lnTo>
                    <a:pt x="1354" y="2594"/>
                  </a:lnTo>
                  <a:lnTo>
                    <a:pt x="1369" y="2574"/>
                  </a:lnTo>
                  <a:lnTo>
                    <a:pt x="1387" y="2559"/>
                  </a:lnTo>
                  <a:lnTo>
                    <a:pt x="1404" y="2543"/>
                  </a:lnTo>
                  <a:lnTo>
                    <a:pt x="1426" y="2530"/>
                  </a:lnTo>
                  <a:lnTo>
                    <a:pt x="1447" y="2518"/>
                  </a:lnTo>
                  <a:lnTo>
                    <a:pt x="1470" y="2506"/>
                  </a:lnTo>
                  <a:lnTo>
                    <a:pt x="1496" y="2495"/>
                  </a:lnTo>
                  <a:lnTo>
                    <a:pt x="1523" y="2487"/>
                  </a:lnTo>
                  <a:lnTo>
                    <a:pt x="1577" y="2469"/>
                  </a:lnTo>
                  <a:lnTo>
                    <a:pt x="1634" y="2454"/>
                  </a:lnTo>
                  <a:lnTo>
                    <a:pt x="1750" y="2425"/>
                  </a:lnTo>
                  <a:lnTo>
                    <a:pt x="1805" y="2409"/>
                  </a:lnTo>
                  <a:lnTo>
                    <a:pt x="1857" y="2392"/>
                  </a:lnTo>
                  <a:lnTo>
                    <a:pt x="1882" y="2382"/>
                  </a:lnTo>
                  <a:lnTo>
                    <a:pt x="1906" y="2372"/>
                  </a:lnTo>
                  <a:lnTo>
                    <a:pt x="1927" y="2361"/>
                  </a:lnTo>
                  <a:lnTo>
                    <a:pt x="1949" y="2347"/>
                  </a:lnTo>
                  <a:lnTo>
                    <a:pt x="1966" y="2333"/>
                  </a:lnTo>
                  <a:lnTo>
                    <a:pt x="1984" y="2318"/>
                  </a:lnTo>
                  <a:lnTo>
                    <a:pt x="1997" y="2302"/>
                  </a:lnTo>
                  <a:lnTo>
                    <a:pt x="2009" y="2285"/>
                  </a:lnTo>
                  <a:lnTo>
                    <a:pt x="2019" y="2263"/>
                  </a:lnTo>
                  <a:lnTo>
                    <a:pt x="2024" y="2242"/>
                  </a:lnTo>
                  <a:lnTo>
                    <a:pt x="2028" y="2219"/>
                  </a:lnTo>
                  <a:lnTo>
                    <a:pt x="2028" y="2193"/>
                  </a:lnTo>
                  <a:lnTo>
                    <a:pt x="2028" y="2193"/>
                  </a:lnTo>
                  <a:lnTo>
                    <a:pt x="1807" y="2180"/>
                  </a:lnTo>
                  <a:lnTo>
                    <a:pt x="1667" y="2170"/>
                  </a:lnTo>
                  <a:lnTo>
                    <a:pt x="1513" y="2156"/>
                  </a:lnTo>
                  <a:lnTo>
                    <a:pt x="1350" y="2141"/>
                  </a:lnTo>
                  <a:lnTo>
                    <a:pt x="1181" y="2123"/>
                  </a:lnTo>
                  <a:lnTo>
                    <a:pt x="1009" y="2102"/>
                  </a:lnTo>
                  <a:lnTo>
                    <a:pt x="840" y="2077"/>
                  </a:lnTo>
                  <a:lnTo>
                    <a:pt x="757" y="2063"/>
                  </a:lnTo>
                  <a:lnTo>
                    <a:pt x="675" y="2048"/>
                  </a:lnTo>
                  <a:lnTo>
                    <a:pt x="595" y="2032"/>
                  </a:lnTo>
                  <a:lnTo>
                    <a:pt x="520" y="2015"/>
                  </a:lnTo>
                  <a:lnTo>
                    <a:pt x="448" y="1997"/>
                  </a:lnTo>
                  <a:lnTo>
                    <a:pt x="378" y="1980"/>
                  </a:lnTo>
                  <a:lnTo>
                    <a:pt x="313" y="1958"/>
                  </a:lnTo>
                  <a:lnTo>
                    <a:pt x="253" y="1939"/>
                  </a:lnTo>
                  <a:lnTo>
                    <a:pt x="199" y="1915"/>
                  </a:lnTo>
                  <a:lnTo>
                    <a:pt x="150" y="1892"/>
                  </a:lnTo>
                  <a:lnTo>
                    <a:pt x="107" y="1869"/>
                  </a:lnTo>
                  <a:lnTo>
                    <a:pt x="88" y="1855"/>
                  </a:lnTo>
                  <a:lnTo>
                    <a:pt x="70" y="1843"/>
                  </a:lnTo>
                  <a:lnTo>
                    <a:pt x="55" y="1830"/>
                  </a:lnTo>
                  <a:lnTo>
                    <a:pt x="41" y="1816"/>
                  </a:lnTo>
                  <a:lnTo>
                    <a:pt x="30" y="1803"/>
                  </a:lnTo>
                  <a:lnTo>
                    <a:pt x="20" y="1787"/>
                  </a:lnTo>
                  <a:lnTo>
                    <a:pt x="12" y="1773"/>
                  </a:lnTo>
                  <a:lnTo>
                    <a:pt x="6" y="1758"/>
                  </a:lnTo>
                  <a:lnTo>
                    <a:pt x="2" y="1742"/>
                  </a:lnTo>
                  <a:lnTo>
                    <a:pt x="0" y="1727"/>
                  </a:lnTo>
                  <a:lnTo>
                    <a:pt x="0" y="1727"/>
                  </a:lnTo>
                  <a:lnTo>
                    <a:pt x="2" y="1698"/>
                  </a:lnTo>
                  <a:lnTo>
                    <a:pt x="4" y="1670"/>
                  </a:lnTo>
                  <a:lnTo>
                    <a:pt x="6" y="1645"/>
                  </a:lnTo>
                  <a:lnTo>
                    <a:pt x="12" y="1620"/>
                  </a:lnTo>
                  <a:lnTo>
                    <a:pt x="12" y="1620"/>
                  </a:lnTo>
                  <a:lnTo>
                    <a:pt x="30" y="1581"/>
                  </a:lnTo>
                  <a:lnTo>
                    <a:pt x="43" y="1540"/>
                  </a:lnTo>
                  <a:lnTo>
                    <a:pt x="43" y="1540"/>
                  </a:lnTo>
                  <a:lnTo>
                    <a:pt x="55" y="1525"/>
                  </a:lnTo>
                  <a:lnTo>
                    <a:pt x="65" y="1509"/>
                  </a:lnTo>
                  <a:lnTo>
                    <a:pt x="78" y="1497"/>
                  </a:lnTo>
                  <a:lnTo>
                    <a:pt x="90" y="1484"/>
                  </a:lnTo>
                  <a:lnTo>
                    <a:pt x="105" y="1474"/>
                  </a:lnTo>
                  <a:lnTo>
                    <a:pt x="119" y="1464"/>
                  </a:lnTo>
                  <a:lnTo>
                    <a:pt x="135" y="1455"/>
                  </a:lnTo>
                  <a:lnTo>
                    <a:pt x="150" y="1447"/>
                  </a:lnTo>
                  <a:lnTo>
                    <a:pt x="183" y="1435"/>
                  </a:lnTo>
                  <a:lnTo>
                    <a:pt x="220" y="1425"/>
                  </a:lnTo>
                  <a:lnTo>
                    <a:pt x="257" y="1420"/>
                  </a:lnTo>
                  <a:lnTo>
                    <a:pt x="294" y="1414"/>
                  </a:lnTo>
                  <a:lnTo>
                    <a:pt x="333" y="1412"/>
                  </a:lnTo>
                  <a:lnTo>
                    <a:pt x="372" y="1412"/>
                  </a:lnTo>
                  <a:lnTo>
                    <a:pt x="450" y="1414"/>
                  </a:lnTo>
                  <a:lnTo>
                    <a:pt x="522" y="1416"/>
                  </a:lnTo>
                  <a:lnTo>
                    <a:pt x="588" y="1416"/>
                  </a:lnTo>
                  <a:lnTo>
                    <a:pt x="588" y="1416"/>
                  </a:lnTo>
                  <a:lnTo>
                    <a:pt x="611" y="1418"/>
                  </a:lnTo>
                  <a:lnTo>
                    <a:pt x="648" y="1420"/>
                  </a:lnTo>
                  <a:lnTo>
                    <a:pt x="749" y="1425"/>
                  </a:lnTo>
                  <a:lnTo>
                    <a:pt x="1048" y="1451"/>
                  </a:lnTo>
                  <a:lnTo>
                    <a:pt x="1235" y="1466"/>
                  </a:lnTo>
                  <a:lnTo>
                    <a:pt x="1437" y="1480"/>
                  </a:lnTo>
                  <a:lnTo>
                    <a:pt x="1649" y="1492"/>
                  </a:lnTo>
                  <a:lnTo>
                    <a:pt x="1863" y="1501"/>
                  </a:lnTo>
                  <a:lnTo>
                    <a:pt x="1970" y="1503"/>
                  </a:lnTo>
                  <a:lnTo>
                    <a:pt x="2075" y="1505"/>
                  </a:lnTo>
                  <a:lnTo>
                    <a:pt x="2178" y="1503"/>
                  </a:lnTo>
                  <a:lnTo>
                    <a:pt x="2277" y="1501"/>
                  </a:lnTo>
                  <a:lnTo>
                    <a:pt x="2372" y="1497"/>
                  </a:lnTo>
                  <a:lnTo>
                    <a:pt x="2464" y="1492"/>
                  </a:lnTo>
                  <a:lnTo>
                    <a:pt x="2549" y="1482"/>
                  </a:lnTo>
                  <a:lnTo>
                    <a:pt x="2627" y="1470"/>
                  </a:lnTo>
                  <a:lnTo>
                    <a:pt x="2699" y="1457"/>
                  </a:lnTo>
                  <a:lnTo>
                    <a:pt x="2732" y="1449"/>
                  </a:lnTo>
                  <a:lnTo>
                    <a:pt x="2763" y="1439"/>
                  </a:lnTo>
                  <a:lnTo>
                    <a:pt x="2792" y="1429"/>
                  </a:lnTo>
                  <a:lnTo>
                    <a:pt x="2820" y="1420"/>
                  </a:lnTo>
                  <a:lnTo>
                    <a:pt x="2845" y="1408"/>
                  </a:lnTo>
                  <a:lnTo>
                    <a:pt x="2866" y="1396"/>
                  </a:lnTo>
                  <a:lnTo>
                    <a:pt x="2886" y="1383"/>
                  </a:lnTo>
                  <a:lnTo>
                    <a:pt x="2901" y="1369"/>
                  </a:lnTo>
                  <a:lnTo>
                    <a:pt x="2917" y="1354"/>
                  </a:lnTo>
                  <a:lnTo>
                    <a:pt x="2926" y="1338"/>
                  </a:lnTo>
                  <a:lnTo>
                    <a:pt x="2934" y="1322"/>
                  </a:lnTo>
                  <a:lnTo>
                    <a:pt x="2940" y="1305"/>
                  </a:lnTo>
                  <a:lnTo>
                    <a:pt x="2942" y="1285"/>
                  </a:lnTo>
                  <a:lnTo>
                    <a:pt x="2940" y="1266"/>
                  </a:lnTo>
                  <a:lnTo>
                    <a:pt x="2940" y="1266"/>
                  </a:lnTo>
                  <a:lnTo>
                    <a:pt x="2917" y="1101"/>
                  </a:lnTo>
                  <a:lnTo>
                    <a:pt x="2891" y="928"/>
                  </a:lnTo>
                  <a:lnTo>
                    <a:pt x="2880" y="842"/>
                  </a:lnTo>
                  <a:lnTo>
                    <a:pt x="2870" y="757"/>
                  </a:lnTo>
                  <a:lnTo>
                    <a:pt x="2862" y="673"/>
                  </a:lnTo>
                  <a:lnTo>
                    <a:pt x="2856" y="593"/>
                  </a:lnTo>
                  <a:lnTo>
                    <a:pt x="2853" y="516"/>
                  </a:lnTo>
                  <a:lnTo>
                    <a:pt x="2853" y="442"/>
                  </a:lnTo>
                  <a:lnTo>
                    <a:pt x="2856" y="372"/>
                  </a:lnTo>
                  <a:lnTo>
                    <a:pt x="2860" y="341"/>
                  </a:lnTo>
                  <a:lnTo>
                    <a:pt x="2864" y="309"/>
                  </a:lnTo>
                  <a:lnTo>
                    <a:pt x="2870" y="280"/>
                  </a:lnTo>
                  <a:lnTo>
                    <a:pt x="2876" y="251"/>
                  </a:lnTo>
                  <a:lnTo>
                    <a:pt x="2884" y="226"/>
                  </a:lnTo>
                  <a:lnTo>
                    <a:pt x="2891" y="203"/>
                  </a:lnTo>
                  <a:lnTo>
                    <a:pt x="2903" y="179"/>
                  </a:lnTo>
                  <a:lnTo>
                    <a:pt x="2915" y="160"/>
                  </a:lnTo>
                  <a:lnTo>
                    <a:pt x="2928" y="142"/>
                  </a:lnTo>
                  <a:lnTo>
                    <a:pt x="2942" y="125"/>
                  </a:lnTo>
                  <a:lnTo>
                    <a:pt x="2942" y="125"/>
                  </a:lnTo>
                  <a:lnTo>
                    <a:pt x="2973" y="98"/>
                  </a:lnTo>
                  <a:lnTo>
                    <a:pt x="3004" y="74"/>
                  </a:lnTo>
                  <a:lnTo>
                    <a:pt x="3035" y="53"/>
                  </a:lnTo>
                  <a:lnTo>
                    <a:pt x="3064" y="33"/>
                  </a:lnTo>
                  <a:lnTo>
                    <a:pt x="3096" y="20"/>
                  </a:lnTo>
                  <a:lnTo>
                    <a:pt x="3123" y="10"/>
                  </a:lnTo>
                  <a:lnTo>
                    <a:pt x="3152" y="4"/>
                  </a:lnTo>
                  <a:lnTo>
                    <a:pt x="3179" y="0"/>
                  </a:lnTo>
                  <a:lnTo>
                    <a:pt x="3204" y="4"/>
                  </a:lnTo>
                  <a:lnTo>
                    <a:pt x="3216" y="6"/>
                  </a:lnTo>
                  <a:lnTo>
                    <a:pt x="3230" y="10"/>
                  </a:lnTo>
                  <a:lnTo>
                    <a:pt x="3241" y="16"/>
                  </a:lnTo>
                  <a:lnTo>
                    <a:pt x="3251" y="22"/>
                  </a:lnTo>
                  <a:lnTo>
                    <a:pt x="3263" y="30"/>
                  </a:lnTo>
                  <a:lnTo>
                    <a:pt x="3273" y="37"/>
                  </a:lnTo>
                  <a:lnTo>
                    <a:pt x="3282" y="49"/>
                  </a:lnTo>
                  <a:lnTo>
                    <a:pt x="3292" y="59"/>
                  </a:lnTo>
                  <a:lnTo>
                    <a:pt x="3300" y="72"/>
                  </a:lnTo>
                  <a:lnTo>
                    <a:pt x="3308" y="86"/>
                  </a:lnTo>
                  <a:lnTo>
                    <a:pt x="3323" y="119"/>
                  </a:lnTo>
                  <a:lnTo>
                    <a:pt x="3335" y="156"/>
                  </a:lnTo>
                  <a:lnTo>
                    <a:pt x="3335" y="156"/>
                  </a:lnTo>
                  <a:lnTo>
                    <a:pt x="3344" y="203"/>
                  </a:lnTo>
                  <a:lnTo>
                    <a:pt x="3354" y="257"/>
                  </a:lnTo>
                  <a:lnTo>
                    <a:pt x="3364" y="319"/>
                  </a:lnTo>
                  <a:lnTo>
                    <a:pt x="3374" y="387"/>
                  </a:lnTo>
                  <a:lnTo>
                    <a:pt x="3409" y="696"/>
                  </a:lnTo>
                  <a:lnTo>
                    <a:pt x="3428" y="856"/>
                  </a:lnTo>
                  <a:lnTo>
                    <a:pt x="3440" y="930"/>
                  </a:lnTo>
                  <a:lnTo>
                    <a:pt x="3451" y="1002"/>
                  </a:lnTo>
                  <a:lnTo>
                    <a:pt x="3467" y="1066"/>
                  </a:lnTo>
                  <a:lnTo>
                    <a:pt x="3481" y="1124"/>
                  </a:lnTo>
                  <a:lnTo>
                    <a:pt x="3498" y="1175"/>
                  </a:lnTo>
                  <a:lnTo>
                    <a:pt x="3508" y="1196"/>
                  </a:lnTo>
                  <a:lnTo>
                    <a:pt x="3516" y="1214"/>
                  </a:lnTo>
                  <a:lnTo>
                    <a:pt x="3516" y="1214"/>
                  </a:lnTo>
                  <a:lnTo>
                    <a:pt x="3527" y="1233"/>
                  </a:lnTo>
                  <a:lnTo>
                    <a:pt x="3541" y="1252"/>
                  </a:lnTo>
                  <a:lnTo>
                    <a:pt x="3572" y="1293"/>
                  </a:lnTo>
                  <a:lnTo>
                    <a:pt x="3613" y="1340"/>
                  </a:lnTo>
                  <a:lnTo>
                    <a:pt x="3657" y="1389"/>
                  </a:lnTo>
                  <a:lnTo>
                    <a:pt x="3706" y="1439"/>
                  </a:lnTo>
                  <a:lnTo>
                    <a:pt x="3760" y="1492"/>
                  </a:lnTo>
                  <a:lnTo>
                    <a:pt x="3873" y="1600"/>
                  </a:lnTo>
                  <a:lnTo>
                    <a:pt x="3984" y="1711"/>
                  </a:lnTo>
                  <a:lnTo>
                    <a:pt x="4037" y="1764"/>
                  </a:lnTo>
                  <a:lnTo>
                    <a:pt x="4087" y="1816"/>
                  </a:lnTo>
                  <a:lnTo>
                    <a:pt x="4130" y="1865"/>
                  </a:lnTo>
                  <a:lnTo>
                    <a:pt x="4169" y="1912"/>
                  </a:lnTo>
                  <a:lnTo>
                    <a:pt x="4200" y="1954"/>
                  </a:lnTo>
                  <a:lnTo>
                    <a:pt x="4212" y="1974"/>
                  </a:lnTo>
                  <a:lnTo>
                    <a:pt x="4221" y="1991"/>
                  </a:lnTo>
                  <a:lnTo>
                    <a:pt x="4221" y="1991"/>
                  </a:lnTo>
                  <a:lnTo>
                    <a:pt x="4239" y="2030"/>
                  </a:lnTo>
                  <a:lnTo>
                    <a:pt x="4256" y="2071"/>
                  </a:lnTo>
                  <a:lnTo>
                    <a:pt x="4291" y="2156"/>
                  </a:lnTo>
                  <a:lnTo>
                    <a:pt x="4324" y="2248"/>
                  </a:lnTo>
                  <a:lnTo>
                    <a:pt x="4355" y="2337"/>
                  </a:lnTo>
                  <a:lnTo>
                    <a:pt x="4383" y="2423"/>
                  </a:lnTo>
                  <a:lnTo>
                    <a:pt x="4406" y="2499"/>
                  </a:lnTo>
                  <a:lnTo>
                    <a:pt x="4433" y="2598"/>
                  </a:lnTo>
                  <a:lnTo>
                    <a:pt x="4433" y="2598"/>
                  </a:lnTo>
                  <a:lnTo>
                    <a:pt x="4453" y="2670"/>
                  </a:lnTo>
                  <a:lnTo>
                    <a:pt x="4453" y="2670"/>
                  </a:lnTo>
                  <a:lnTo>
                    <a:pt x="4410" y="2716"/>
                  </a:lnTo>
                  <a:lnTo>
                    <a:pt x="4365" y="2769"/>
                  </a:lnTo>
                  <a:lnTo>
                    <a:pt x="4318" y="2825"/>
                  </a:lnTo>
                  <a:lnTo>
                    <a:pt x="4272" y="2886"/>
                  </a:lnTo>
                  <a:lnTo>
                    <a:pt x="4177" y="3010"/>
                  </a:lnTo>
                  <a:lnTo>
                    <a:pt x="4085" y="3136"/>
                  </a:lnTo>
                  <a:lnTo>
                    <a:pt x="4000" y="3263"/>
                  </a:lnTo>
                  <a:lnTo>
                    <a:pt x="3922" y="3381"/>
                  </a:lnTo>
                  <a:lnTo>
                    <a:pt x="3889" y="3436"/>
                  </a:lnTo>
                  <a:lnTo>
                    <a:pt x="3858" y="3486"/>
                  </a:lnTo>
                  <a:lnTo>
                    <a:pt x="3832" y="3533"/>
                  </a:lnTo>
                  <a:lnTo>
                    <a:pt x="3811" y="3574"/>
                  </a:lnTo>
                  <a:lnTo>
                    <a:pt x="3811" y="3574"/>
                  </a:lnTo>
                  <a:lnTo>
                    <a:pt x="3790" y="3619"/>
                  </a:lnTo>
                  <a:lnTo>
                    <a:pt x="3768" y="3665"/>
                  </a:lnTo>
                  <a:lnTo>
                    <a:pt x="3749" y="3712"/>
                  </a:lnTo>
                  <a:lnTo>
                    <a:pt x="3731" y="3758"/>
                  </a:lnTo>
                  <a:lnTo>
                    <a:pt x="3714" y="3805"/>
                  </a:lnTo>
                  <a:lnTo>
                    <a:pt x="3698" y="3850"/>
                  </a:lnTo>
                  <a:lnTo>
                    <a:pt x="3685" y="3897"/>
                  </a:lnTo>
                  <a:lnTo>
                    <a:pt x="3673" y="3939"/>
                  </a:lnTo>
                  <a:lnTo>
                    <a:pt x="3673" y="3939"/>
                  </a:lnTo>
                  <a:lnTo>
                    <a:pt x="3615" y="3949"/>
                  </a:lnTo>
                  <a:lnTo>
                    <a:pt x="3556" y="3957"/>
                  </a:lnTo>
                  <a:lnTo>
                    <a:pt x="3496" y="3965"/>
                  </a:lnTo>
                  <a:lnTo>
                    <a:pt x="3438" y="3968"/>
                  </a:lnTo>
                  <a:lnTo>
                    <a:pt x="3377" y="3972"/>
                  </a:lnTo>
                  <a:lnTo>
                    <a:pt x="3319" y="3976"/>
                  </a:lnTo>
                  <a:lnTo>
                    <a:pt x="3201" y="3978"/>
                  </a:lnTo>
                  <a:lnTo>
                    <a:pt x="3201" y="3978"/>
                  </a:lnTo>
                  <a:lnTo>
                    <a:pt x="3164" y="3976"/>
                  </a:lnTo>
                  <a:lnTo>
                    <a:pt x="3129" y="3974"/>
                  </a:lnTo>
                  <a:lnTo>
                    <a:pt x="3092" y="3970"/>
                  </a:lnTo>
                  <a:lnTo>
                    <a:pt x="3057" y="3967"/>
                  </a:lnTo>
                  <a:lnTo>
                    <a:pt x="3022" y="3959"/>
                  </a:lnTo>
                  <a:lnTo>
                    <a:pt x="2989" y="3953"/>
                  </a:lnTo>
                  <a:lnTo>
                    <a:pt x="2921" y="3935"/>
                  </a:lnTo>
                  <a:lnTo>
                    <a:pt x="2855" y="3912"/>
                  </a:lnTo>
                  <a:lnTo>
                    <a:pt x="2788" y="3887"/>
                  </a:lnTo>
                  <a:lnTo>
                    <a:pt x="2724" y="3858"/>
                  </a:lnTo>
                  <a:lnTo>
                    <a:pt x="2662" y="3825"/>
                  </a:lnTo>
                  <a:lnTo>
                    <a:pt x="2662" y="3825"/>
                  </a:lnTo>
                  <a:lnTo>
                    <a:pt x="2697" y="3807"/>
                  </a:lnTo>
                  <a:lnTo>
                    <a:pt x="2734" y="3790"/>
                  </a:lnTo>
                  <a:lnTo>
                    <a:pt x="2769" y="3768"/>
                  </a:lnTo>
                  <a:lnTo>
                    <a:pt x="2802" y="3743"/>
                  </a:lnTo>
                  <a:lnTo>
                    <a:pt x="2818" y="3729"/>
                  </a:lnTo>
                  <a:lnTo>
                    <a:pt x="2831" y="3716"/>
                  </a:lnTo>
                  <a:lnTo>
                    <a:pt x="2843" y="3700"/>
                  </a:lnTo>
                  <a:lnTo>
                    <a:pt x="2853" y="3687"/>
                  </a:lnTo>
                  <a:lnTo>
                    <a:pt x="2860" y="3669"/>
                  </a:lnTo>
                  <a:lnTo>
                    <a:pt x="2866" y="3654"/>
                  </a:lnTo>
                  <a:lnTo>
                    <a:pt x="2870" y="3636"/>
                  </a:lnTo>
                  <a:lnTo>
                    <a:pt x="2870" y="3617"/>
                  </a:lnTo>
                  <a:lnTo>
                    <a:pt x="2870" y="3617"/>
                  </a:lnTo>
                  <a:lnTo>
                    <a:pt x="2868" y="3597"/>
                  </a:lnTo>
                  <a:lnTo>
                    <a:pt x="2864" y="3578"/>
                  </a:lnTo>
                  <a:lnTo>
                    <a:pt x="2856" y="3558"/>
                  </a:lnTo>
                  <a:lnTo>
                    <a:pt x="2847" y="3541"/>
                  </a:lnTo>
                  <a:lnTo>
                    <a:pt x="2835" y="3525"/>
                  </a:lnTo>
                  <a:lnTo>
                    <a:pt x="2821" y="3512"/>
                  </a:lnTo>
                  <a:lnTo>
                    <a:pt x="2806" y="3498"/>
                  </a:lnTo>
                  <a:lnTo>
                    <a:pt x="2788" y="3484"/>
                  </a:lnTo>
                  <a:lnTo>
                    <a:pt x="2751" y="3461"/>
                  </a:lnTo>
                  <a:lnTo>
                    <a:pt x="2715" y="3440"/>
                  </a:lnTo>
                  <a:lnTo>
                    <a:pt x="2643" y="3403"/>
                  </a:lnTo>
                  <a:lnTo>
                    <a:pt x="2643" y="3403"/>
                  </a:lnTo>
                  <a:lnTo>
                    <a:pt x="2687" y="3387"/>
                  </a:lnTo>
                  <a:lnTo>
                    <a:pt x="2730" y="3366"/>
                  </a:lnTo>
                  <a:lnTo>
                    <a:pt x="2730" y="3366"/>
                  </a:lnTo>
                  <a:lnTo>
                    <a:pt x="2779" y="3339"/>
                  </a:lnTo>
                  <a:lnTo>
                    <a:pt x="2800" y="3325"/>
                  </a:lnTo>
                  <a:lnTo>
                    <a:pt x="2821" y="3307"/>
                  </a:lnTo>
                  <a:lnTo>
                    <a:pt x="2839" y="3288"/>
                  </a:lnTo>
                  <a:lnTo>
                    <a:pt x="2847" y="3278"/>
                  </a:lnTo>
                  <a:lnTo>
                    <a:pt x="2855" y="3267"/>
                  </a:lnTo>
                  <a:lnTo>
                    <a:pt x="2860" y="3255"/>
                  </a:lnTo>
                  <a:lnTo>
                    <a:pt x="2864" y="3243"/>
                  </a:lnTo>
                  <a:lnTo>
                    <a:pt x="2868" y="3230"/>
                  </a:lnTo>
                  <a:lnTo>
                    <a:pt x="2870" y="3216"/>
                  </a:lnTo>
                  <a:lnTo>
                    <a:pt x="2870" y="3216"/>
                  </a:lnTo>
                  <a:lnTo>
                    <a:pt x="2872" y="3185"/>
                  </a:lnTo>
                  <a:lnTo>
                    <a:pt x="2870" y="3156"/>
                  </a:lnTo>
                  <a:lnTo>
                    <a:pt x="2862" y="3131"/>
                  </a:lnTo>
                  <a:lnTo>
                    <a:pt x="2858" y="3117"/>
                  </a:lnTo>
                  <a:lnTo>
                    <a:pt x="2853" y="3105"/>
                  </a:lnTo>
                  <a:lnTo>
                    <a:pt x="2845" y="3094"/>
                  </a:lnTo>
                  <a:lnTo>
                    <a:pt x="2837" y="3084"/>
                  </a:lnTo>
                  <a:lnTo>
                    <a:pt x="2827" y="3074"/>
                  </a:lnTo>
                  <a:lnTo>
                    <a:pt x="2818" y="3064"/>
                  </a:lnTo>
                  <a:lnTo>
                    <a:pt x="2806" y="3055"/>
                  </a:lnTo>
                  <a:lnTo>
                    <a:pt x="2794" y="3047"/>
                  </a:lnTo>
                  <a:lnTo>
                    <a:pt x="2781" y="3041"/>
                  </a:lnTo>
                  <a:lnTo>
                    <a:pt x="2767" y="3033"/>
                  </a:lnTo>
                  <a:lnTo>
                    <a:pt x="2767" y="3033"/>
                  </a:lnTo>
                  <a:lnTo>
                    <a:pt x="2736" y="3024"/>
                  </a:lnTo>
                  <a:lnTo>
                    <a:pt x="2703" y="3014"/>
                  </a:lnTo>
                  <a:lnTo>
                    <a:pt x="2670" y="3006"/>
                  </a:lnTo>
                  <a:lnTo>
                    <a:pt x="2637" y="2996"/>
                  </a:lnTo>
                  <a:lnTo>
                    <a:pt x="2637" y="299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3856BBAB-3374-BCF0-A6CC-1800FF16F3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156" y="634777"/>
              <a:ext cx="247093" cy="87249"/>
            </a:xfrm>
            <a:custGeom>
              <a:avLst/>
              <a:gdLst>
                <a:gd name="T0" fmla="*/ 1254 w 1483"/>
                <a:gd name="T1" fmla="*/ 407 h 525"/>
                <a:gd name="T2" fmla="*/ 1164 w 1483"/>
                <a:gd name="T3" fmla="*/ 432 h 525"/>
                <a:gd name="T4" fmla="*/ 1075 w 1483"/>
                <a:gd name="T5" fmla="*/ 455 h 525"/>
                <a:gd name="T6" fmla="*/ 908 w 1483"/>
                <a:gd name="T7" fmla="*/ 490 h 525"/>
                <a:gd name="T8" fmla="*/ 797 w 1483"/>
                <a:gd name="T9" fmla="*/ 508 h 525"/>
                <a:gd name="T10" fmla="*/ 684 w 1483"/>
                <a:gd name="T11" fmla="*/ 519 h 525"/>
                <a:gd name="T12" fmla="*/ 626 w 1483"/>
                <a:gd name="T13" fmla="*/ 523 h 525"/>
                <a:gd name="T14" fmla="*/ 523 w 1483"/>
                <a:gd name="T15" fmla="*/ 525 h 525"/>
                <a:gd name="T16" fmla="*/ 416 w 1483"/>
                <a:gd name="T17" fmla="*/ 521 h 525"/>
                <a:gd name="T18" fmla="*/ 311 w 1483"/>
                <a:gd name="T19" fmla="*/ 504 h 525"/>
                <a:gd name="T20" fmla="*/ 237 w 1483"/>
                <a:gd name="T21" fmla="*/ 481 h 525"/>
                <a:gd name="T22" fmla="*/ 213 w 1483"/>
                <a:gd name="T23" fmla="*/ 471 h 525"/>
                <a:gd name="T24" fmla="*/ 143 w 1483"/>
                <a:gd name="T25" fmla="*/ 434 h 525"/>
                <a:gd name="T26" fmla="*/ 81 w 1483"/>
                <a:gd name="T27" fmla="*/ 383 h 525"/>
                <a:gd name="T28" fmla="*/ 62 w 1483"/>
                <a:gd name="T29" fmla="*/ 362 h 525"/>
                <a:gd name="T30" fmla="*/ 31 w 1483"/>
                <a:gd name="T31" fmla="*/ 313 h 525"/>
                <a:gd name="T32" fmla="*/ 9 w 1483"/>
                <a:gd name="T33" fmla="*/ 261 h 525"/>
                <a:gd name="T34" fmla="*/ 0 w 1483"/>
                <a:gd name="T35" fmla="*/ 206 h 525"/>
                <a:gd name="T36" fmla="*/ 0 w 1483"/>
                <a:gd name="T37" fmla="*/ 177 h 525"/>
                <a:gd name="T38" fmla="*/ 2 w 1483"/>
                <a:gd name="T39" fmla="*/ 90 h 525"/>
                <a:gd name="T40" fmla="*/ 7 w 1483"/>
                <a:gd name="T41" fmla="*/ 45 h 525"/>
                <a:gd name="T42" fmla="*/ 21 w 1483"/>
                <a:gd name="T43" fmla="*/ 16 h 525"/>
                <a:gd name="T44" fmla="*/ 27 w 1483"/>
                <a:gd name="T45" fmla="*/ 8 h 525"/>
                <a:gd name="T46" fmla="*/ 116 w 1483"/>
                <a:gd name="T47" fmla="*/ 53 h 525"/>
                <a:gd name="T48" fmla="*/ 215 w 1483"/>
                <a:gd name="T49" fmla="*/ 84 h 525"/>
                <a:gd name="T50" fmla="*/ 313 w 1483"/>
                <a:gd name="T51" fmla="*/ 101 h 525"/>
                <a:gd name="T52" fmla="*/ 406 w 1483"/>
                <a:gd name="T53" fmla="*/ 105 h 525"/>
                <a:gd name="T54" fmla="*/ 548 w 1483"/>
                <a:gd name="T55" fmla="*/ 100 h 525"/>
                <a:gd name="T56" fmla="*/ 713 w 1483"/>
                <a:gd name="T57" fmla="*/ 88 h 525"/>
                <a:gd name="T58" fmla="*/ 876 w 1483"/>
                <a:gd name="T59" fmla="*/ 72 h 525"/>
                <a:gd name="T60" fmla="*/ 1014 w 1483"/>
                <a:gd name="T61" fmla="*/ 49 h 525"/>
                <a:gd name="T62" fmla="*/ 1069 w 1483"/>
                <a:gd name="T63" fmla="*/ 37 h 525"/>
                <a:gd name="T64" fmla="*/ 1187 w 1483"/>
                <a:gd name="T65" fmla="*/ 14 h 525"/>
                <a:gd name="T66" fmla="*/ 1248 w 1483"/>
                <a:gd name="T67" fmla="*/ 0 h 525"/>
                <a:gd name="T68" fmla="*/ 1314 w 1483"/>
                <a:gd name="T69" fmla="*/ 18 h 525"/>
                <a:gd name="T70" fmla="*/ 1378 w 1483"/>
                <a:gd name="T71" fmla="*/ 37 h 525"/>
                <a:gd name="T72" fmla="*/ 1392 w 1483"/>
                <a:gd name="T73" fmla="*/ 45 h 525"/>
                <a:gd name="T74" fmla="*/ 1417 w 1483"/>
                <a:gd name="T75" fmla="*/ 59 h 525"/>
                <a:gd name="T76" fmla="*/ 1438 w 1483"/>
                <a:gd name="T77" fmla="*/ 78 h 525"/>
                <a:gd name="T78" fmla="*/ 1456 w 1483"/>
                <a:gd name="T79" fmla="*/ 98 h 525"/>
                <a:gd name="T80" fmla="*/ 1469 w 1483"/>
                <a:gd name="T81" fmla="*/ 121 h 525"/>
                <a:gd name="T82" fmla="*/ 1481 w 1483"/>
                <a:gd name="T83" fmla="*/ 160 h 525"/>
                <a:gd name="T84" fmla="*/ 1481 w 1483"/>
                <a:gd name="T85" fmla="*/ 220 h 525"/>
                <a:gd name="T86" fmla="*/ 1479 w 1483"/>
                <a:gd name="T87" fmla="*/ 234 h 525"/>
                <a:gd name="T88" fmla="*/ 1471 w 1483"/>
                <a:gd name="T89" fmla="*/ 259 h 525"/>
                <a:gd name="T90" fmla="*/ 1458 w 1483"/>
                <a:gd name="T91" fmla="*/ 282 h 525"/>
                <a:gd name="T92" fmla="*/ 1432 w 1483"/>
                <a:gd name="T93" fmla="*/ 311 h 525"/>
                <a:gd name="T94" fmla="*/ 1390 w 1483"/>
                <a:gd name="T95" fmla="*/ 343 h 525"/>
                <a:gd name="T96" fmla="*/ 1341 w 1483"/>
                <a:gd name="T97" fmla="*/ 370 h 525"/>
                <a:gd name="T98" fmla="*/ 1254 w 1483"/>
                <a:gd name="T99" fmla="*/ 4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83" h="525">
                  <a:moveTo>
                    <a:pt x="1254" y="407"/>
                  </a:moveTo>
                  <a:lnTo>
                    <a:pt x="1254" y="407"/>
                  </a:lnTo>
                  <a:lnTo>
                    <a:pt x="1209" y="420"/>
                  </a:lnTo>
                  <a:lnTo>
                    <a:pt x="1164" y="432"/>
                  </a:lnTo>
                  <a:lnTo>
                    <a:pt x="1075" y="455"/>
                  </a:lnTo>
                  <a:lnTo>
                    <a:pt x="1075" y="455"/>
                  </a:lnTo>
                  <a:lnTo>
                    <a:pt x="962" y="481"/>
                  </a:lnTo>
                  <a:lnTo>
                    <a:pt x="908" y="490"/>
                  </a:lnTo>
                  <a:lnTo>
                    <a:pt x="851" y="500"/>
                  </a:lnTo>
                  <a:lnTo>
                    <a:pt x="797" y="508"/>
                  </a:lnTo>
                  <a:lnTo>
                    <a:pt x="740" y="514"/>
                  </a:lnTo>
                  <a:lnTo>
                    <a:pt x="684" y="519"/>
                  </a:lnTo>
                  <a:lnTo>
                    <a:pt x="626" y="523"/>
                  </a:lnTo>
                  <a:lnTo>
                    <a:pt x="626" y="523"/>
                  </a:lnTo>
                  <a:lnTo>
                    <a:pt x="575" y="525"/>
                  </a:lnTo>
                  <a:lnTo>
                    <a:pt x="523" y="525"/>
                  </a:lnTo>
                  <a:lnTo>
                    <a:pt x="470" y="525"/>
                  </a:lnTo>
                  <a:lnTo>
                    <a:pt x="416" y="521"/>
                  </a:lnTo>
                  <a:lnTo>
                    <a:pt x="363" y="514"/>
                  </a:lnTo>
                  <a:lnTo>
                    <a:pt x="311" y="504"/>
                  </a:lnTo>
                  <a:lnTo>
                    <a:pt x="260" y="490"/>
                  </a:lnTo>
                  <a:lnTo>
                    <a:pt x="237" y="481"/>
                  </a:lnTo>
                  <a:lnTo>
                    <a:pt x="213" y="471"/>
                  </a:lnTo>
                  <a:lnTo>
                    <a:pt x="213" y="471"/>
                  </a:lnTo>
                  <a:lnTo>
                    <a:pt x="177" y="453"/>
                  </a:lnTo>
                  <a:lnTo>
                    <a:pt x="143" y="434"/>
                  </a:lnTo>
                  <a:lnTo>
                    <a:pt x="112" y="411"/>
                  </a:lnTo>
                  <a:lnTo>
                    <a:pt x="81" y="383"/>
                  </a:lnTo>
                  <a:lnTo>
                    <a:pt x="81" y="383"/>
                  </a:lnTo>
                  <a:lnTo>
                    <a:pt x="62" y="362"/>
                  </a:lnTo>
                  <a:lnTo>
                    <a:pt x="46" y="339"/>
                  </a:lnTo>
                  <a:lnTo>
                    <a:pt x="31" y="313"/>
                  </a:lnTo>
                  <a:lnTo>
                    <a:pt x="19" y="288"/>
                  </a:lnTo>
                  <a:lnTo>
                    <a:pt x="9" y="261"/>
                  </a:lnTo>
                  <a:lnTo>
                    <a:pt x="3" y="234"/>
                  </a:lnTo>
                  <a:lnTo>
                    <a:pt x="0" y="206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36"/>
                  </a:lnTo>
                  <a:lnTo>
                    <a:pt x="2" y="90"/>
                  </a:lnTo>
                  <a:lnTo>
                    <a:pt x="3" y="66"/>
                  </a:lnTo>
                  <a:lnTo>
                    <a:pt x="7" y="45"/>
                  </a:lnTo>
                  <a:lnTo>
                    <a:pt x="15" y="26"/>
                  </a:lnTo>
                  <a:lnTo>
                    <a:pt x="21" y="1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70" y="31"/>
                  </a:lnTo>
                  <a:lnTo>
                    <a:pt x="116" y="53"/>
                  </a:lnTo>
                  <a:lnTo>
                    <a:pt x="165" y="70"/>
                  </a:lnTo>
                  <a:lnTo>
                    <a:pt x="215" y="84"/>
                  </a:lnTo>
                  <a:lnTo>
                    <a:pt x="264" y="94"/>
                  </a:lnTo>
                  <a:lnTo>
                    <a:pt x="313" y="101"/>
                  </a:lnTo>
                  <a:lnTo>
                    <a:pt x="361" y="105"/>
                  </a:lnTo>
                  <a:lnTo>
                    <a:pt x="406" y="105"/>
                  </a:lnTo>
                  <a:lnTo>
                    <a:pt x="406" y="105"/>
                  </a:lnTo>
                  <a:lnTo>
                    <a:pt x="548" y="100"/>
                  </a:lnTo>
                  <a:lnTo>
                    <a:pt x="628" y="96"/>
                  </a:lnTo>
                  <a:lnTo>
                    <a:pt x="713" y="88"/>
                  </a:lnTo>
                  <a:lnTo>
                    <a:pt x="797" y="82"/>
                  </a:lnTo>
                  <a:lnTo>
                    <a:pt x="876" y="72"/>
                  </a:lnTo>
                  <a:lnTo>
                    <a:pt x="950" y="61"/>
                  </a:lnTo>
                  <a:lnTo>
                    <a:pt x="1014" y="49"/>
                  </a:lnTo>
                  <a:lnTo>
                    <a:pt x="1014" y="49"/>
                  </a:lnTo>
                  <a:lnTo>
                    <a:pt x="1069" y="37"/>
                  </a:lnTo>
                  <a:lnTo>
                    <a:pt x="1127" y="26"/>
                  </a:lnTo>
                  <a:lnTo>
                    <a:pt x="1187" y="14"/>
                  </a:lnTo>
                  <a:lnTo>
                    <a:pt x="1248" y="0"/>
                  </a:lnTo>
                  <a:lnTo>
                    <a:pt x="1248" y="0"/>
                  </a:lnTo>
                  <a:lnTo>
                    <a:pt x="1281" y="10"/>
                  </a:lnTo>
                  <a:lnTo>
                    <a:pt x="1314" y="18"/>
                  </a:lnTo>
                  <a:lnTo>
                    <a:pt x="1347" y="28"/>
                  </a:lnTo>
                  <a:lnTo>
                    <a:pt x="1378" y="37"/>
                  </a:lnTo>
                  <a:lnTo>
                    <a:pt x="1378" y="37"/>
                  </a:lnTo>
                  <a:lnTo>
                    <a:pt x="1392" y="45"/>
                  </a:lnTo>
                  <a:lnTo>
                    <a:pt x="1405" y="51"/>
                  </a:lnTo>
                  <a:lnTo>
                    <a:pt x="1417" y="59"/>
                  </a:lnTo>
                  <a:lnTo>
                    <a:pt x="1429" y="68"/>
                  </a:lnTo>
                  <a:lnTo>
                    <a:pt x="1438" y="78"/>
                  </a:lnTo>
                  <a:lnTo>
                    <a:pt x="1448" y="88"/>
                  </a:lnTo>
                  <a:lnTo>
                    <a:pt x="1456" y="98"/>
                  </a:lnTo>
                  <a:lnTo>
                    <a:pt x="1464" y="109"/>
                  </a:lnTo>
                  <a:lnTo>
                    <a:pt x="1469" y="121"/>
                  </a:lnTo>
                  <a:lnTo>
                    <a:pt x="1473" y="135"/>
                  </a:lnTo>
                  <a:lnTo>
                    <a:pt x="1481" y="160"/>
                  </a:lnTo>
                  <a:lnTo>
                    <a:pt x="1483" y="189"/>
                  </a:lnTo>
                  <a:lnTo>
                    <a:pt x="1481" y="220"/>
                  </a:lnTo>
                  <a:lnTo>
                    <a:pt x="1481" y="220"/>
                  </a:lnTo>
                  <a:lnTo>
                    <a:pt x="1479" y="234"/>
                  </a:lnTo>
                  <a:lnTo>
                    <a:pt x="1475" y="247"/>
                  </a:lnTo>
                  <a:lnTo>
                    <a:pt x="1471" y="259"/>
                  </a:lnTo>
                  <a:lnTo>
                    <a:pt x="1466" y="271"/>
                  </a:lnTo>
                  <a:lnTo>
                    <a:pt x="1458" y="282"/>
                  </a:lnTo>
                  <a:lnTo>
                    <a:pt x="1450" y="292"/>
                  </a:lnTo>
                  <a:lnTo>
                    <a:pt x="1432" y="311"/>
                  </a:lnTo>
                  <a:lnTo>
                    <a:pt x="1411" y="329"/>
                  </a:lnTo>
                  <a:lnTo>
                    <a:pt x="1390" y="343"/>
                  </a:lnTo>
                  <a:lnTo>
                    <a:pt x="1341" y="370"/>
                  </a:lnTo>
                  <a:lnTo>
                    <a:pt x="1341" y="370"/>
                  </a:lnTo>
                  <a:lnTo>
                    <a:pt x="1298" y="391"/>
                  </a:lnTo>
                  <a:lnTo>
                    <a:pt x="1254" y="407"/>
                  </a:lnTo>
                  <a:lnTo>
                    <a:pt x="1254" y="4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7E69FA41-3DB5-CE5A-C451-4C44784956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488" y="702378"/>
              <a:ext cx="215125" cy="85917"/>
            </a:xfrm>
            <a:custGeom>
              <a:avLst/>
              <a:gdLst>
                <a:gd name="T0" fmla="*/ 1085 w 1293"/>
                <a:gd name="T1" fmla="*/ 422 h 517"/>
                <a:gd name="T2" fmla="*/ 1036 w 1293"/>
                <a:gd name="T3" fmla="*/ 439 h 517"/>
                <a:gd name="T4" fmla="*/ 949 w 1293"/>
                <a:gd name="T5" fmla="*/ 466 h 517"/>
                <a:gd name="T6" fmla="*/ 860 w 1293"/>
                <a:gd name="T7" fmla="*/ 484 h 517"/>
                <a:gd name="T8" fmla="*/ 679 w 1293"/>
                <a:gd name="T9" fmla="*/ 509 h 517"/>
                <a:gd name="T10" fmla="*/ 628 w 1293"/>
                <a:gd name="T11" fmla="*/ 515 h 517"/>
                <a:gd name="T12" fmla="*/ 521 w 1293"/>
                <a:gd name="T13" fmla="*/ 517 h 517"/>
                <a:gd name="T14" fmla="*/ 410 w 1293"/>
                <a:gd name="T15" fmla="*/ 503 h 517"/>
                <a:gd name="T16" fmla="*/ 305 w 1293"/>
                <a:gd name="T17" fmla="*/ 476 h 517"/>
                <a:gd name="T18" fmla="*/ 257 w 1293"/>
                <a:gd name="T19" fmla="*/ 459 h 517"/>
                <a:gd name="T20" fmla="*/ 204 w 1293"/>
                <a:gd name="T21" fmla="*/ 431 h 517"/>
                <a:gd name="T22" fmla="*/ 150 w 1293"/>
                <a:gd name="T23" fmla="*/ 396 h 517"/>
                <a:gd name="T24" fmla="*/ 99 w 1293"/>
                <a:gd name="T25" fmla="*/ 352 h 517"/>
                <a:gd name="T26" fmla="*/ 55 w 1293"/>
                <a:gd name="T27" fmla="*/ 303 h 517"/>
                <a:gd name="T28" fmla="*/ 22 w 1293"/>
                <a:gd name="T29" fmla="*/ 249 h 517"/>
                <a:gd name="T30" fmla="*/ 2 w 1293"/>
                <a:gd name="T31" fmla="*/ 190 h 517"/>
                <a:gd name="T32" fmla="*/ 0 w 1293"/>
                <a:gd name="T33" fmla="*/ 161 h 517"/>
                <a:gd name="T34" fmla="*/ 2 w 1293"/>
                <a:gd name="T35" fmla="*/ 130 h 517"/>
                <a:gd name="T36" fmla="*/ 10 w 1293"/>
                <a:gd name="T37" fmla="*/ 99 h 517"/>
                <a:gd name="T38" fmla="*/ 24 w 1293"/>
                <a:gd name="T39" fmla="*/ 66 h 517"/>
                <a:gd name="T40" fmla="*/ 25 w 1293"/>
                <a:gd name="T41" fmla="*/ 64 h 517"/>
                <a:gd name="T42" fmla="*/ 72 w 1293"/>
                <a:gd name="T43" fmla="*/ 83 h 517"/>
                <a:gd name="T44" fmla="*/ 175 w 1293"/>
                <a:gd name="T45" fmla="*/ 107 h 517"/>
                <a:gd name="T46" fmla="*/ 282 w 1293"/>
                <a:gd name="T47" fmla="*/ 118 h 517"/>
                <a:gd name="T48" fmla="*/ 387 w 1293"/>
                <a:gd name="T49" fmla="*/ 118 h 517"/>
                <a:gd name="T50" fmla="*/ 438 w 1293"/>
                <a:gd name="T51" fmla="*/ 116 h 517"/>
                <a:gd name="T52" fmla="*/ 552 w 1293"/>
                <a:gd name="T53" fmla="*/ 107 h 517"/>
                <a:gd name="T54" fmla="*/ 663 w 1293"/>
                <a:gd name="T55" fmla="*/ 93 h 517"/>
                <a:gd name="T56" fmla="*/ 774 w 1293"/>
                <a:gd name="T57" fmla="*/ 74 h 517"/>
                <a:gd name="T58" fmla="*/ 887 w 1293"/>
                <a:gd name="T59" fmla="*/ 48 h 517"/>
                <a:gd name="T60" fmla="*/ 1021 w 1293"/>
                <a:gd name="T61" fmla="*/ 13 h 517"/>
                <a:gd name="T62" fmla="*/ 1066 w 1293"/>
                <a:gd name="T63" fmla="*/ 0 h 517"/>
                <a:gd name="T64" fmla="*/ 1174 w 1293"/>
                <a:gd name="T65" fmla="*/ 58 h 517"/>
                <a:gd name="T66" fmla="*/ 1229 w 1293"/>
                <a:gd name="T67" fmla="*/ 95 h 517"/>
                <a:gd name="T68" fmla="*/ 1258 w 1293"/>
                <a:gd name="T69" fmla="*/ 122 h 517"/>
                <a:gd name="T70" fmla="*/ 1279 w 1293"/>
                <a:gd name="T71" fmla="*/ 155 h 517"/>
                <a:gd name="T72" fmla="*/ 1291 w 1293"/>
                <a:gd name="T73" fmla="*/ 194 h 517"/>
                <a:gd name="T74" fmla="*/ 1293 w 1293"/>
                <a:gd name="T75" fmla="*/ 214 h 517"/>
                <a:gd name="T76" fmla="*/ 1289 w 1293"/>
                <a:gd name="T77" fmla="*/ 251 h 517"/>
                <a:gd name="T78" fmla="*/ 1276 w 1293"/>
                <a:gd name="T79" fmla="*/ 284 h 517"/>
                <a:gd name="T80" fmla="*/ 1254 w 1293"/>
                <a:gd name="T81" fmla="*/ 313 h 517"/>
                <a:gd name="T82" fmla="*/ 1225 w 1293"/>
                <a:gd name="T83" fmla="*/ 340 h 517"/>
                <a:gd name="T84" fmla="*/ 1157 w 1293"/>
                <a:gd name="T85" fmla="*/ 387 h 517"/>
                <a:gd name="T86" fmla="*/ 1085 w 1293"/>
                <a:gd name="T87" fmla="*/ 422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3" h="517">
                  <a:moveTo>
                    <a:pt x="1085" y="422"/>
                  </a:moveTo>
                  <a:lnTo>
                    <a:pt x="1085" y="422"/>
                  </a:lnTo>
                  <a:lnTo>
                    <a:pt x="1036" y="439"/>
                  </a:lnTo>
                  <a:lnTo>
                    <a:pt x="1036" y="439"/>
                  </a:lnTo>
                  <a:lnTo>
                    <a:pt x="994" y="455"/>
                  </a:lnTo>
                  <a:lnTo>
                    <a:pt x="949" y="466"/>
                  </a:lnTo>
                  <a:lnTo>
                    <a:pt x="904" y="476"/>
                  </a:lnTo>
                  <a:lnTo>
                    <a:pt x="860" y="484"/>
                  </a:lnTo>
                  <a:lnTo>
                    <a:pt x="770" y="497"/>
                  </a:lnTo>
                  <a:lnTo>
                    <a:pt x="679" y="509"/>
                  </a:lnTo>
                  <a:lnTo>
                    <a:pt x="679" y="509"/>
                  </a:lnTo>
                  <a:lnTo>
                    <a:pt x="628" y="515"/>
                  </a:lnTo>
                  <a:lnTo>
                    <a:pt x="576" y="517"/>
                  </a:lnTo>
                  <a:lnTo>
                    <a:pt x="521" y="517"/>
                  </a:lnTo>
                  <a:lnTo>
                    <a:pt x="465" y="511"/>
                  </a:lnTo>
                  <a:lnTo>
                    <a:pt x="410" y="503"/>
                  </a:lnTo>
                  <a:lnTo>
                    <a:pt x="356" y="492"/>
                  </a:lnTo>
                  <a:lnTo>
                    <a:pt x="305" y="476"/>
                  </a:lnTo>
                  <a:lnTo>
                    <a:pt x="257" y="459"/>
                  </a:lnTo>
                  <a:lnTo>
                    <a:pt x="257" y="459"/>
                  </a:lnTo>
                  <a:lnTo>
                    <a:pt x="232" y="445"/>
                  </a:lnTo>
                  <a:lnTo>
                    <a:pt x="204" y="431"/>
                  </a:lnTo>
                  <a:lnTo>
                    <a:pt x="177" y="414"/>
                  </a:lnTo>
                  <a:lnTo>
                    <a:pt x="150" y="396"/>
                  </a:lnTo>
                  <a:lnTo>
                    <a:pt x="125" y="375"/>
                  </a:lnTo>
                  <a:lnTo>
                    <a:pt x="99" y="352"/>
                  </a:lnTo>
                  <a:lnTo>
                    <a:pt x="76" y="328"/>
                  </a:lnTo>
                  <a:lnTo>
                    <a:pt x="55" y="303"/>
                  </a:lnTo>
                  <a:lnTo>
                    <a:pt x="37" y="276"/>
                  </a:lnTo>
                  <a:lnTo>
                    <a:pt x="22" y="249"/>
                  </a:lnTo>
                  <a:lnTo>
                    <a:pt x="10" y="219"/>
                  </a:lnTo>
                  <a:lnTo>
                    <a:pt x="2" y="190"/>
                  </a:lnTo>
                  <a:lnTo>
                    <a:pt x="0" y="175"/>
                  </a:lnTo>
                  <a:lnTo>
                    <a:pt x="0" y="161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6" y="114"/>
                  </a:lnTo>
                  <a:lnTo>
                    <a:pt x="10" y="99"/>
                  </a:lnTo>
                  <a:lnTo>
                    <a:pt x="16" y="83"/>
                  </a:lnTo>
                  <a:lnTo>
                    <a:pt x="24" y="66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49" y="74"/>
                  </a:lnTo>
                  <a:lnTo>
                    <a:pt x="72" y="83"/>
                  </a:lnTo>
                  <a:lnTo>
                    <a:pt x="123" y="97"/>
                  </a:lnTo>
                  <a:lnTo>
                    <a:pt x="175" y="107"/>
                  </a:lnTo>
                  <a:lnTo>
                    <a:pt x="228" y="114"/>
                  </a:lnTo>
                  <a:lnTo>
                    <a:pt x="282" y="118"/>
                  </a:lnTo>
                  <a:lnTo>
                    <a:pt x="335" y="118"/>
                  </a:lnTo>
                  <a:lnTo>
                    <a:pt x="387" y="118"/>
                  </a:lnTo>
                  <a:lnTo>
                    <a:pt x="438" y="116"/>
                  </a:lnTo>
                  <a:lnTo>
                    <a:pt x="438" y="116"/>
                  </a:lnTo>
                  <a:lnTo>
                    <a:pt x="496" y="112"/>
                  </a:lnTo>
                  <a:lnTo>
                    <a:pt x="552" y="107"/>
                  </a:lnTo>
                  <a:lnTo>
                    <a:pt x="609" y="101"/>
                  </a:lnTo>
                  <a:lnTo>
                    <a:pt x="663" y="93"/>
                  </a:lnTo>
                  <a:lnTo>
                    <a:pt x="720" y="83"/>
                  </a:lnTo>
                  <a:lnTo>
                    <a:pt x="774" y="74"/>
                  </a:lnTo>
                  <a:lnTo>
                    <a:pt x="887" y="48"/>
                  </a:lnTo>
                  <a:lnTo>
                    <a:pt x="887" y="48"/>
                  </a:lnTo>
                  <a:lnTo>
                    <a:pt x="976" y="25"/>
                  </a:lnTo>
                  <a:lnTo>
                    <a:pt x="1021" y="13"/>
                  </a:lnTo>
                  <a:lnTo>
                    <a:pt x="1066" y="0"/>
                  </a:lnTo>
                  <a:lnTo>
                    <a:pt x="1066" y="0"/>
                  </a:lnTo>
                  <a:lnTo>
                    <a:pt x="1138" y="37"/>
                  </a:lnTo>
                  <a:lnTo>
                    <a:pt x="1174" y="58"/>
                  </a:lnTo>
                  <a:lnTo>
                    <a:pt x="1211" y="81"/>
                  </a:lnTo>
                  <a:lnTo>
                    <a:pt x="1229" y="95"/>
                  </a:lnTo>
                  <a:lnTo>
                    <a:pt x="1244" y="109"/>
                  </a:lnTo>
                  <a:lnTo>
                    <a:pt x="1258" y="122"/>
                  </a:lnTo>
                  <a:lnTo>
                    <a:pt x="1270" y="138"/>
                  </a:lnTo>
                  <a:lnTo>
                    <a:pt x="1279" y="155"/>
                  </a:lnTo>
                  <a:lnTo>
                    <a:pt x="1287" y="175"/>
                  </a:lnTo>
                  <a:lnTo>
                    <a:pt x="1291" y="194"/>
                  </a:lnTo>
                  <a:lnTo>
                    <a:pt x="1293" y="214"/>
                  </a:lnTo>
                  <a:lnTo>
                    <a:pt x="1293" y="214"/>
                  </a:lnTo>
                  <a:lnTo>
                    <a:pt x="1293" y="233"/>
                  </a:lnTo>
                  <a:lnTo>
                    <a:pt x="1289" y="251"/>
                  </a:lnTo>
                  <a:lnTo>
                    <a:pt x="1283" y="266"/>
                  </a:lnTo>
                  <a:lnTo>
                    <a:pt x="1276" y="284"/>
                  </a:lnTo>
                  <a:lnTo>
                    <a:pt x="1266" y="297"/>
                  </a:lnTo>
                  <a:lnTo>
                    <a:pt x="1254" y="313"/>
                  </a:lnTo>
                  <a:lnTo>
                    <a:pt x="1241" y="326"/>
                  </a:lnTo>
                  <a:lnTo>
                    <a:pt x="1225" y="340"/>
                  </a:lnTo>
                  <a:lnTo>
                    <a:pt x="1192" y="365"/>
                  </a:lnTo>
                  <a:lnTo>
                    <a:pt x="1157" y="387"/>
                  </a:lnTo>
                  <a:lnTo>
                    <a:pt x="1120" y="404"/>
                  </a:lnTo>
                  <a:lnTo>
                    <a:pt x="1085" y="422"/>
                  </a:lnTo>
                  <a:lnTo>
                    <a:pt x="1085" y="42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CEE651C6-68C8-B600-F63E-98EDC13BD0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745" y="132598"/>
              <a:ext cx="750605" cy="454226"/>
            </a:xfrm>
            <a:custGeom>
              <a:avLst/>
              <a:gdLst>
                <a:gd name="T0" fmla="*/ 1569 w 4508"/>
                <a:gd name="T1" fmla="*/ 2158 h 2728"/>
                <a:gd name="T2" fmla="*/ 834 w 4508"/>
                <a:gd name="T3" fmla="*/ 2070 h 2728"/>
                <a:gd name="T4" fmla="*/ 336 w 4508"/>
                <a:gd name="T5" fmla="*/ 1956 h 2728"/>
                <a:gd name="T6" fmla="*/ 124 w 4508"/>
                <a:gd name="T7" fmla="*/ 1857 h 2728"/>
                <a:gd name="T8" fmla="*/ 56 w 4508"/>
                <a:gd name="T9" fmla="*/ 1765 h 2728"/>
                <a:gd name="T10" fmla="*/ 72 w 4508"/>
                <a:gd name="T11" fmla="*/ 1625 h 2728"/>
                <a:gd name="T12" fmla="*/ 153 w 4508"/>
                <a:gd name="T13" fmla="*/ 1516 h 2728"/>
                <a:gd name="T14" fmla="*/ 321 w 4508"/>
                <a:gd name="T15" fmla="*/ 1466 h 2728"/>
                <a:gd name="T16" fmla="*/ 914 w 4508"/>
                <a:gd name="T17" fmla="*/ 1491 h 2728"/>
                <a:gd name="T18" fmla="*/ 2100 w 4508"/>
                <a:gd name="T19" fmla="*/ 1557 h 2728"/>
                <a:gd name="T20" fmla="*/ 2609 w 4508"/>
                <a:gd name="T21" fmla="*/ 1530 h 2728"/>
                <a:gd name="T22" fmla="*/ 2879 w 4508"/>
                <a:gd name="T23" fmla="*/ 1460 h 2728"/>
                <a:gd name="T24" fmla="*/ 2976 w 4508"/>
                <a:gd name="T25" fmla="*/ 1376 h 2728"/>
                <a:gd name="T26" fmla="*/ 2990 w 4508"/>
                <a:gd name="T27" fmla="*/ 1262 h 2728"/>
                <a:gd name="T28" fmla="*/ 2912 w 4508"/>
                <a:gd name="T29" fmla="*/ 667 h 2728"/>
                <a:gd name="T30" fmla="*/ 2922 w 4508"/>
                <a:gd name="T31" fmla="*/ 307 h 2728"/>
                <a:gd name="T32" fmla="*/ 2994 w 4508"/>
                <a:gd name="T33" fmla="*/ 165 h 2728"/>
                <a:gd name="T34" fmla="*/ 3128 w 4508"/>
                <a:gd name="T35" fmla="*/ 72 h 2728"/>
                <a:gd name="T36" fmla="*/ 3251 w 4508"/>
                <a:gd name="T37" fmla="*/ 64 h 2728"/>
                <a:gd name="T38" fmla="*/ 3313 w 4508"/>
                <a:gd name="T39" fmla="*/ 128 h 2728"/>
                <a:gd name="T40" fmla="*/ 3363 w 4508"/>
                <a:gd name="T41" fmla="*/ 356 h 2728"/>
                <a:gd name="T42" fmla="*/ 3451 w 4508"/>
                <a:gd name="T43" fmla="*/ 1032 h 2728"/>
                <a:gd name="T44" fmla="*/ 3540 w 4508"/>
                <a:gd name="T45" fmla="*/ 1287 h 2728"/>
                <a:gd name="T46" fmla="*/ 3832 w 4508"/>
                <a:gd name="T47" fmla="*/ 1600 h 2728"/>
                <a:gd name="T48" fmla="*/ 4160 w 4508"/>
                <a:gd name="T49" fmla="*/ 1936 h 2728"/>
                <a:gd name="T50" fmla="*/ 4275 w 4508"/>
                <a:gd name="T51" fmla="*/ 2139 h 2728"/>
                <a:gd name="T52" fmla="*/ 4431 w 4508"/>
                <a:gd name="T53" fmla="*/ 2621 h 2728"/>
                <a:gd name="T54" fmla="*/ 4477 w 4508"/>
                <a:gd name="T55" fmla="*/ 2728 h 2728"/>
                <a:gd name="T56" fmla="*/ 4506 w 4508"/>
                <a:gd name="T57" fmla="*/ 2695 h 2728"/>
                <a:gd name="T58" fmla="*/ 4361 w 4508"/>
                <a:gd name="T59" fmla="*/ 2224 h 2728"/>
                <a:gd name="T60" fmla="*/ 4221 w 4508"/>
                <a:gd name="T61" fmla="*/ 1927 h 2728"/>
                <a:gd name="T62" fmla="*/ 3908 w 4508"/>
                <a:gd name="T63" fmla="*/ 1596 h 2728"/>
                <a:gd name="T64" fmla="*/ 3599 w 4508"/>
                <a:gd name="T65" fmla="*/ 1275 h 2728"/>
                <a:gd name="T66" fmla="*/ 3525 w 4508"/>
                <a:gd name="T67" fmla="*/ 1114 h 2728"/>
                <a:gd name="T68" fmla="*/ 3429 w 4508"/>
                <a:gd name="T69" fmla="*/ 449 h 2728"/>
                <a:gd name="T70" fmla="*/ 3379 w 4508"/>
                <a:gd name="T71" fmla="*/ 148 h 2728"/>
                <a:gd name="T72" fmla="*/ 3311 w 4508"/>
                <a:gd name="T73" fmla="*/ 37 h 2728"/>
                <a:gd name="T74" fmla="*/ 3184 w 4508"/>
                <a:gd name="T75" fmla="*/ 2 h 2728"/>
                <a:gd name="T76" fmla="*/ 3006 w 4508"/>
                <a:gd name="T77" fmla="*/ 84 h 2728"/>
                <a:gd name="T78" fmla="*/ 2889 w 4508"/>
                <a:gd name="T79" fmla="*/ 220 h 2728"/>
                <a:gd name="T80" fmla="*/ 2852 w 4508"/>
                <a:gd name="T81" fmla="*/ 480 h 2728"/>
                <a:gd name="T82" fmla="*/ 2893 w 4508"/>
                <a:gd name="T83" fmla="*/ 974 h 2728"/>
                <a:gd name="T84" fmla="*/ 2941 w 4508"/>
                <a:gd name="T85" fmla="*/ 1318 h 2728"/>
                <a:gd name="T86" fmla="*/ 2895 w 4508"/>
                <a:gd name="T87" fmla="*/ 1386 h 2728"/>
                <a:gd name="T88" fmla="*/ 2739 w 4508"/>
                <a:gd name="T89" fmla="*/ 1450 h 2728"/>
                <a:gd name="T90" fmla="*/ 2251 w 4508"/>
                <a:gd name="T91" fmla="*/ 1503 h 2728"/>
                <a:gd name="T92" fmla="*/ 1312 w 4508"/>
                <a:gd name="T93" fmla="*/ 1468 h 2728"/>
                <a:gd name="T94" fmla="*/ 571 w 4508"/>
                <a:gd name="T95" fmla="*/ 1415 h 2728"/>
                <a:gd name="T96" fmla="*/ 218 w 4508"/>
                <a:gd name="T97" fmla="*/ 1429 h 2728"/>
                <a:gd name="T98" fmla="*/ 82 w 4508"/>
                <a:gd name="T99" fmla="*/ 1509 h 2728"/>
                <a:gd name="T100" fmla="*/ 12 w 4508"/>
                <a:gd name="T101" fmla="*/ 1645 h 2728"/>
                <a:gd name="T102" fmla="*/ 10 w 4508"/>
                <a:gd name="T103" fmla="*/ 1794 h 2728"/>
                <a:gd name="T104" fmla="*/ 113 w 4508"/>
                <a:gd name="T105" fmla="*/ 1913 h 2728"/>
                <a:gd name="T106" fmla="*/ 418 w 4508"/>
                <a:gd name="T107" fmla="*/ 2035 h 2728"/>
                <a:gd name="T108" fmla="*/ 914 w 4508"/>
                <a:gd name="T109" fmla="*/ 2139 h 2728"/>
                <a:gd name="T110" fmla="*/ 1963 w 4508"/>
                <a:gd name="T111" fmla="*/ 2240 h 2728"/>
                <a:gd name="T112" fmla="*/ 2208 w 4508"/>
                <a:gd name="T113" fmla="*/ 2244 h 2728"/>
                <a:gd name="T114" fmla="*/ 2189 w 4508"/>
                <a:gd name="T115" fmla="*/ 2197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8" h="2728">
                  <a:moveTo>
                    <a:pt x="2189" y="2197"/>
                  </a:moveTo>
                  <a:lnTo>
                    <a:pt x="2189" y="2197"/>
                  </a:lnTo>
                  <a:lnTo>
                    <a:pt x="2065" y="2193"/>
                  </a:lnTo>
                  <a:lnTo>
                    <a:pt x="1940" y="2185"/>
                  </a:lnTo>
                  <a:lnTo>
                    <a:pt x="1818" y="2177"/>
                  </a:lnTo>
                  <a:lnTo>
                    <a:pt x="1693" y="2170"/>
                  </a:lnTo>
                  <a:lnTo>
                    <a:pt x="1569" y="2158"/>
                  </a:lnTo>
                  <a:lnTo>
                    <a:pt x="1444" y="2146"/>
                  </a:lnTo>
                  <a:lnTo>
                    <a:pt x="1322" y="2135"/>
                  </a:lnTo>
                  <a:lnTo>
                    <a:pt x="1197" y="2121"/>
                  </a:lnTo>
                  <a:lnTo>
                    <a:pt x="1197" y="2121"/>
                  </a:lnTo>
                  <a:lnTo>
                    <a:pt x="1015" y="2098"/>
                  </a:lnTo>
                  <a:lnTo>
                    <a:pt x="923" y="2084"/>
                  </a:lnTo>
                  <a:lnTo>
                    <a:pt x="834" y="2070"/>
                  </a:lnTo>
                  <a:lnTo>
                    <a:pt x="743" y="2053"/>
                  </a:lnTo>
                  <a:lnTo>
                    <a:pt x="651" y="2035"/>
                  </a:lnTo>
                  <a:lnTo>
                    <a:pt x="562" y="2016"/>
                  </a:lnTo>
                  <a:lnTo>
                    <a:pt x="472" y="1995"/>
                  </a:lnTo>
                  <a:lnTo>
                    <a:pt x="472" y="1995"/>
                  </a:lnTo>
                  <a:lnTo>
                    <a:pt x="404" y="1975"/>
                  </a:lnTo>
                  <a:lnTo>
                    <a:pt x="336" y="1956"/>
                  </a:lnTo>
                  <a:lnTo>
                    <a:pt x="270" y="1931"/>
                  </a:lnTo>
                  <a:lnTo>
                    <a:pt x="237" y="1917"/>
                  </a:lnTo>
                  <a:lnTo>
                    <a:pt x="204" y="1901"/>
                  </a:lnTo>
                  <a:lnTo>
                    <a:pt x="204" y="1901"/>
                  </a:lnTo>
                  <a:lnTo>
                    <a:pt x="165" y="1882"/>
                  </a:lnTo>
                  <a:lnTo>
                    <a:pt x="144" y="1870"/>
                  </a:lnTo>
                  <a:lnTo>
                    <a:pt x="124" y="1857"/>
                  </a:lnTo>
                  <a:lnTo>
                    <a:pt x="107" y="1841"/>
                  </a:lnTo>
                  <a:lnTo>
                    <a:pt x="89" y="1826"/>
                  </a:lnTo>
                  <a:lnTo>
                    <a:pt x="76" y="1810"/>
                  </a:lnTo>
                  <a:lnTo>
                    <a:pt x="64" y="1791"/>
                  </a:lnTo>
                  <a:lnTo>
                    <a:pt x="64" y="1791"/>
                  </a:lnTo>
                  <a:lnTo>
                    <a:pt x="58" y="1779"/>
                  </a:lnTo>
                  <a:lnTo>
                    <a:pt x="56" y="1765"/>
                  </a:lnTo>
                  <a:lnTo>
                    <a:pt x="54" y="1750"/>
                  </a:lnTo>
                  <a:lnTo>
                    <a:pt x="52" y="1734"/>
                  </a:lnTo>
                  <a:lnTo>
                    <a:pt x="56" y="1703"/>
                  </a:lnTo>
                  <a:lnTo>
                    <a:pt x="60" y="1670"/>
                  </a:lnTo>
                  <a:lnTo>
                    <a:pt x="60" y="1670"/>
                  </a:lnTo>
                  <a:lnTo>
                    <a:pt x="64" y="1649"/>
                  </a:lnTo>
                  <a:lnTo>
                    <a:pt x="72" y="1625"/>
                  </a:lnTo>
                  <a:lnTo>
                    <a:pt x="80" y="1604"/>
                  </a:lnTo>
                  <a:lnTo>
                    <a:pt x="91" y="1584"/>
                  </a:lnTo>
                  <a:lnTo>
                    <a:pt x="103" y="1565"/>
                  </a:lnTo>
                  <a:lnTo>
                    <a:pt x="117" y="1548"/>
                  </a:lnTo>
                  <a:lnTo>
                    <a:pt x="134" y="1532"/>
                  </a:lnTo>
                  <a:lnTo>
                    <a:pt x="153" y="1516"/>
                  </a:lnTo>
                  <a:lnTo>
                    <a:pt x="153" y="1516"/>
                  </a:lnTo>
                  <a:lnTo>
                    <a:pt x="171" y="1505"/>
                  </a:lnTo>
                  <a:lnTo>
                    <a:pt x="190" y="1495"/>
                  </a:lnTo>
                  <a:lnTo>
                    <a:pt x="212" y="1487"/>
                  </a:lnTo>
                  <a:lnTo>
                    <a:pt x="231" y="1481"/>
                  </a:lnTo>
                  <a:lnTo>
                    <a:pt x="253" y="1476"/>
                  </a:lnTo>
                  <a:lnTo>
                    <a:pt x="276" y="1472"/>
                  </a:lnTo>
                  <a:lnTo>
                    <a:pt x="321" y="1466"/>
                  </a:lnTo>
                  <a:lnTo>
                    <a:pt x="365" y="1464"/>
                  </a:lnTo>
                  <a:lnTo>
                    <a:pt x="410" y="1464"/>
                  </a:lnTo>
                  <a:lnTo>
                    <a:pt x="498" y="1466"/>
                  </a:lnTo>
                  <a:lnTo>
                    <a:pt x="498" y="1466"/>
                  </a:lnTo>
                  <a:lnTo>
                    <a:pt x="706" y="1476"/>
                  </a:lnTo>
                  <a:lnTo>
                    <a:pt x="809" y="1483"/>
                  </a:lnTo>
                  <a:lnTo>
                    <a:pt x="914" y="1491"/>
                  </a:lnTo>
                  <a:lnTo>
                    <a:pt x="914" y="1491"/>
                  </a:lnTo>
                  <a:lnTo>
                    <a:pt x="1277" y="1520"/>
                  </a:lnTo>
                  <a:lnTo>
                    <a:pt x="1460" y="1534"/>
                  </a:lnTo>
                  <a:lnTo>
                    <a:pt x="1643" y="1546"/>
                  </a:lnTo>
                  <a:lnTo>
                    <a:pt x="1825" y="1553"/>
                  </a:lnTo>
                  <a:lnTo>
                    <a:pt x="2008" y="1557"/>
                  </a:lnTo>
                  <a:lnTo>
                    <a:pt x="2100" y="1557"/>
                  </a:lnTo>
                  <a:lnTo>
                    <a:pt x="2191" y="1557"/>
                  </a:lnTo>
                  <a:lnTo>
                    <a:pt x="2282" y="1555"/>
                  </a:lnTo>
                  <a:lnTo>
                    <a:pt x="2374" y="1551"/>
                  </a:lnTo>
                  <a:lnTo>
                    <a:pt x="2374" y="1551"/>
                  </a:lnTo>
                  <a:lnTo>
                    <a:pt x="2453" y="1546"/>
                  </a:lnTo>
                  <a:lnTo>
                    <a:pt x="2531" y="1540"/>
                  </a:lnTo>
                  <a:lnTo>
                    <a:pt x="2609" y="1530"/>
                  </a:lnTo>
                  <a:lnTo>
                    <a:pt x="2687" y="1518"/>
                  </a:lnTo>
                  <a:lnTo>
                    <a:pt x="2687" y="1518"/>
                  </a:lnTo>
                  <a:lnTo>
                    <a:pt x="2743" y="1507"/>
                  </a:lnTo>
                  <a:lnTo>
                    <a:pt x="2798" y="1491"/>
                  </a:lnTo>
                  <a:lnTo>
                    <a:pt x="2825" y="1481"/>
                  </a:lnTo>
                  <a:lnTo>
                    <a:pt x="2852" y="1472"/>
                  </a:lnTo>
                  <a:lnTo>
                    <a:pt x="2879" y="1460"/>
                  </a:lnTo>
                  <a:lnTo>
                    <a:pt x="2904" y="1446"/>
                  </a:lnTo>
                  <a:lnTo>
                    <a:pt x="2904" y="1446"/>
                  </a:lnTo>
                  <a:lnTo>
                    <a:pt x="2922" y="1435"/>
                  </a:lnTo>
                  <a:lnTo>
                    <a:pt x="2938" y="1421"/>
                  </a:lnTo>
                  <a:lnTo>
                    <a:pt x="2953" y="1408"/>
                  </a:lnTo>
                  <a:lnTo>
                    <a:pt x="2965" y="1392"/>
                  </a:lnTo>
                  <a:lnTo>
                    <a:pt x="2976" y="1376"/>
                  </a:lnTo>
                  <a:lnTo>
                    <a:pt x="2986" y="1357"/>
                  </a:lnTo>
                  <a:lnTo>
                    <a:pt x="2992" y="1338"/>
                  </a:lnTo>
                  <a:lnTo>
                    <a:pt x="2996" y="1318"/>
                  </a:lnTo>
                  <a:lnTo>
                    <a:pt x="2996" y="1318"/>
                  </a:lnTo>
                  <a:lnTo>
                    <a:pt x="2996" y="1303"/>
                  </a:lnTo>
                  <a:lnTo>
                    <a:pt x="2994" y="1289"/>
                  </a:lnTo>
                  <a:lnTo>
                    <a:pt x="2990" y="1262"/>
                  </a:lnTo>
                  <a:lnTo>
                    <a:pt x="2990" y="1262"/>
                  </a:lnTo>
                  <a:lnTo>
                    <a:pt x="2967" y="1106"/>
                  </a:lnTo>
                  <a:lnTo>
                    <a:pt x="2967" y="1106"/>
                  </a:lnTo>
                  <a:lnTo>
                    <a:pt x="2945" y="951"/>
                  </a:lnTo>
                  <a:lnTo>
                    <a:pt x="2926" y="795"/>
                  </a:lnTo>
                  <a:lnTo>
                    <a:pt x="2926" y="795"/>
                  </a:lnTo>
                  <a:lnTo>
                    <a:pt x="2912" y="667"/>
                  </a:lnTo>
                  <a:lnTo>
                    <a:pt x="2906" y="601"/>
                  </a:lnTo>
                  <a:lnTo>
                    <a:pt x="2903" y="535"/>
                  </a:lnTo>
                  <a:lnTo>
                    <a:pt x="2903" y="468"/>
                  </a:lnTo>
                  <a:lnTo>
                    <a:pt x="2906" y="404"/>
                  </a:lnTo>
                  <a:lnTo>
                    <a:pt x="2910" y="371"/>
                  </a:lnTo>
                  <a:lnTo>
                    <a:pt x="2916" y="340"/>
                  </a:lnTo>
                  <a:lnTo>
                    <a:pt x="2922" y="307"/>
                  </a:lnTo>
                  <a:lnTo>
                    <a:pt x="2930" y="276"/>
                  </a:lnTo>
                  <a:lnTo>
                    <a:pt x="2930" y="276"/>
                  </a:lnTo>
                  <a:lnTo>
                    <a:pt x="2938" y="251"/>
                  </a:lnTo>
                  <a:lnTo>
                    <a:pt x="2949" y="227"/>
                  </a:lnTo>
                  <a:lnTo>
                    <a:pt x="2963" y="204"/>
                  </a:lnTo>
                  <a:lnTo>
                    <a:pt x="2976" y="185"/>
                  </a:lnTo>
                  <a:lnTo>
                    <a:pt x="2994" y="165"/>
                  </a:lnTo>
                  <a:lnTo>
                    <a:pt x="3013" y="148"/>
                  </a:lnTo>
                  <a:lnTo>
                    <a:pt x="3033" y="130"/>
                  </a:lnTo>
                  <a:lnTo>
                    <a:pt x="3054" y="115"/>
                  </a:lnTo>
                  <a:lnTo>
                    <a:pt x="3054" y="115"/>
                  </a:lnTo>
                  <a:lnTo>
                    <a:pt x="3077" y="99"/>
                  </a:lnTo>
                  <a:lnTo>
                    <a:pt x="3103" y="84"/>
                  </a:lnTo>
                  <a:lnTo>
                    <a:pt x="3128" y="72"/>
                  </a:lnTo>
                  <a:lnTo>
                    <a:pt x="3155" y="62"/>
                  </a:lnTo>
                  <a:lnTo>
                    <a:pt x="3182" y="56"/>
                  </a:lnTo>
                  <a:lnTo>
                    <a:pt x="3196" y="54"/>
                  </a:lnTo>
                  <a:lnTo>
                    <a:pt x="3210" y="54"/>
                  </a:lnTo>
                  <a:lnTo>
                    <a:pt x="3223" y="56"/>
                  </a:lnTo>
                  <a:lnTo>
                    <a:pt x="3237" y="58"/>
                  </a:lnTo>
                  <a:lnTo>
                    <a:pt x="3251" y="64"/>
                  </a:lnTo>
                  <a:lnTo>
                    <a:pt x="3262" y="70"/>
                  </a:lnTo>
                  <a:lnTo>
                    <a:pt x="3262" y="70"/>
                  </a:lnTo>
                  <a:lnTo>
                    <a:pt x="3274" y="78"/>
                  </a:lnTo>
                  <a:lnTo>
                    <a:pt x="3284" y="85"/>
                  </a:lnTo>
                  <a:lnTo>
                    <a:pt x="3291" y="95"/>
                  </a:lnTo>
                  <a:lnTo>
                    <a:pt x="3299" y="105"/>
                  </a:lnTo>
                  <a:lnTo>
                    <a:pt x="3313" y="128"/>
                  </a:lnTo>
                  <a:lnTo>
                    <a:pt x="3324" y="152"/>
                  </a:lnTo>
                  <a:lnTo>
                    <a:pt x="3332" y="177"/>
                  </a:lnTo>
                  <a:lnTo>
                    <a:pt x="3338" y="204"/>
                  </a:lnTo>
                  <a:lnTo>
                    <a:pt x="3348" y="255"/>
                  </a:lnTo>
                  <a:lnTo>
                    <a:pt x="3348" y="255"/>
                  </a:lnTo>
                  <a:lnTo>
                    <a:pt x="3357" y="305"/>
                  </a:lnTo>
                  <a:lnTo>
                    <a:pt x="3363" y="356"/>
                  </a:lnTo>
                  <a:lnTo>
                    <a:pt x="3377" y="459"/>
                  </a:lnTo>
                  <a:lnTo>
                    <a:pt x="3377" y="459"/>
                  </a:lnTo>
                  <a:lnTo>
                    <a:pt x="3404" y="702"/>
                  </a:lnTo>
                  <a:lnTo>
                    <a:pt x="3420" y="822"/>
                  </a:lnTo>
                  <a:lnTo>
                    <a:pt x="3437" y="945"/>
                  </a:lnTo>
                  <a:lnTo>
                    <a:pt x="3437" y="945"/>
                  </a:lnTo>
                  <a:lnTo>
                    <a:pt x="3451" y="1032"/>
                  </a:lnTo>
                  <a:lnTo>
                    <a:pt x="3459" y="1077"/>
                  </a:lnTo>
                  <a:lnTo>
                    <a:pt x="3470" y="1122"/>
                  </a:lnTo>
                  <a:lnTo>
                    <a:pt x="3482" y="1166"/>
                  </a:lnTo>
                  <a:lnTo>
                    <a:pt x="3497" y="1207"/>
                  </a:lnTo>
                  <a:lnTo>
                    <a:pt x="3517" y="1248"/>
                  </a:lnTo>
                  <a:lnTo>
                    <a:pt x="3529" y="1268"/>
                  </a:lnTo>
                  <a:lnTo>
                    <a:pt x="3540" y="1287"/>
                  </a:lnTo>
                  <a:lnTo>
                    <a:pt x="3540" y="1287"/>
                  </a:lnTo>
                  <a:lnTo>
                    <a:pt x="3571" y="1330"/>
                  </a:lnTo>
                  <a:lnTo>
                    <a:pt x="3604" y="1371"/>
                  </a:lnTo>
                  <a:lnTo>
                    <a:pt x="3641" y="1411"/>
                  </a:lnTo>
                  <a:lnTo>
                    <a:pt x="3678" y="1450"/>
                  </a:lnTo>
                  <a:lnTo>
                    <a:pt x="3756" y="1526"/>
                  </a:lnTo>
                  <a:lnTo>
                    <a:pt x="3832" y="1600"/>
                  </a:lnTo>
                  <a:lnTo>
                    <a:pt x="3832" y="1600"/>
                  </a:lnTo>
                  <a:lnTo>
                    <a:pt x="3917" y="1682"/>
                  </a:lnTo>
                  <a:lnTo>
                    <a:pt x="4001" y="1763"/>
                  </a:lnTo>
                  <a:lnTo>
                    <a:pt x="4042" y="1806"/>
                  </a:lnTo>
                  <a:lnTo>
                    <a:pt x="4083" y="1849"/>
                  </a:lnTo>
                  <a:lnTo>
                    <a:pt x="4122" y="1892"/>
                  </a:lnTo>
                  <a:lnTo>
                    <a:pt x="4160" y="1936"/>
                  </a:lnTo>
                  <a:lnTo>
                    <a:pt x="4160" y="1936"/>
                  </a:lnTo>
                  <a:lnTo>
                    <a:pt x="4178" y="1960"/>
                  </a:lnTo>
                  <a:lnTo>
                    <a:pt x="4193" y="1983"/>
                  </a:lnTo>
                  <a:lnTo>
                    <a:pt x="4209" y="2008"/>
                  </a:lnTo>
                  <a:lnTo>
                    <a:pt x="4225" y="2034"/>
                  </a:lnTo>
                  <a:lnTo>
                    <a:pt x="4250" y="2084"/>
                  </a:lnTo>
                  <a:lnTo>
                    <a:pt x="4275" y="2139"/>
                  </a:lnTo>
                  <a:lnTo>
                    <a:pt x="4295" y="2195"/>
                  </a:lnTo>
                  <a:lnTo>
                    <a:pt x="4314" y="2249"/>
                  </a:lnTo>
                  <a:lnTo>
                    <a:pt x="4351" y="2360"/>
                  </a:lnTo>
                  <a:lnTo>
                    <a:pt x="4351" y="2360"/>
                  </a:lnTo>
                  <a:lnTo>
                    <a:pt x="4378" y="2448"/>
                  </a:lnTo>
                  <a:lnTo>
                    <a:pt x="4405" y="2533"/>
                  </a:lnTo>
                  <a:lnTo>
                    <a:pt x="4431" y="2621"/>
                  </a:lnTo>
                  <a:lnTo>
                    <a:pt x="4454" y="2708"/>
                  </a:lnTo>
                  <a:lnTo>
                    <a:pt x="4454" y="2708"/>
                  </a:lnTo>
                  <a:lnTo>
                    <a:pt x="4456" y="2714"/>
                  </a:lnTo>
                  <a:lnTo>
                    <a:pt x="4460" y="2720"/>
                  </a:lnTo>
                  <a:lnTo>
                    <a:pt x="4464" y="2724"/>
                  </a:lnTo>
                  <a:lnTo>
                    <a:pt x="4468" y="2726"/>
                  </a:lnTo>
                  <a:lnTo>
                    <a:pt x="4477" y="2728"/>
                  </a:lnTo>
                  <a:lnTo>
                    <a:pt x="4487" y="2728"/>
                  </a:lnTo>
                  <a:lnTo>
                    <a:pt x="4497" y="2724"/>
                  </a:lnTo>
                  <a:lnTo>
                    <a:pt x="4505" y="2716"/>
                  </a:lnTo>
                  <a:lnTo>
                    <a:pt x="4506" y="2712"/>
                  </a:lnTo>
                  <a:lnTo>
                    <a:pt x="4508" y="2706"/>
                  </a:lnTo>
                  <a:lnTo>
                    <a:pt x="4508" y="2700"/>
                  </a:lnTo>
                  <a:lnTo>
                    <a:pt x="4506" y="2695"/>
                  </a:lnTo>
                  <a:lnTo>
                    <a:pt x="4506" y="2695"/>
                  </a:lnTo>
                  <a:lnTo>
                    <a:pt x="4460" y="2525"/>
                  </a:lnTo>
                  <a:lnTo>
                    <a:pt x="4435" y="2440"/>
                  </a:lnTo>
                  <a:lnTo>
                    <a:pt x="4407" y="2356"/>
                  </a:lnTo>
                  <a:lnTo>
                    <a:pt x="4407" y="2356"/>
                  </a:lnTo>
                  <a:lnTo>
                    <a:pt x="4384" y="2290"/>
                  </a:lnTo>
                  <a:lnTo>
                    <a:pt x="4361" y="2224"/>
                  </a:lnTo>
                  <a:lnTo>
                    <a:pt x="4337" y="2158"/>
                  </a:lnTo>
                  <a:lnTo>
                    <a:pt x="4310" y="2094"/>
                  </a:lnTo>
                  <a:lnTo>
                    <a:pt x="4310" y="2094"/>
                  </a:lnTo>
                  <a:lnTo>
                    <a:pt x="4293" y="2049"/>
                  </a:lnTo>
                  <a:lnTo>
                    <a:pt x="4271" y="2006"/>
                  </a:lnTo>
                  <a:lnTo>
                    <a:pt x="4248" y="1966"/>
                  </a:lnTo>
                  <a:lnTo>
                    <a:pt x="4221" y="1927"/>
                  </a:lnTo>
                  <a:lnTo>
                    <a:pt x="4221" y="1927"/>
                  </a:lnTo>
                  <a:lnTo>
                    <a:pt x="4186" y="1882"/>
                  </a:lnTo>
                  <a:lnTo>
                    <a:pt x="4149" y="1839"/>
                  </a:lnTo>
                  <a:lnTo>
                    <a:pt x="4110" y="1796"/>
                  </a:lnTo>
                  <a:lnTo>
                    <a:pt x="4071" y="1756"/>
                  </a:lnTo>
                  <a:lnTo>
                    <a:pt x="3989" y="1676"/>
                  </a:lnTo>
                  <a:lnTo>
                    <a:pt x="3908" y="1596"/>
                  </a:lnTo>
                  <a:lnTo>
                    <a:pt x="3908" y="1596"/>
                  </a:lnTo>
                  <a:lnTo>
                    <a:pt x="3826" y="1520"/>
                  </a:lnTo>
                  <a:lnTo>
                    <a:pt x="3746" y="1441"/>
                  </a:lnTo>
                  <a:lnTo>
                    <a:pt x="3707" y="1402"/>
                  </a:lnTo>
                  <a:lnTo>
                    <a:pt x="3669" y="1361"/>
                  </a:lnTo>
                  <a:lnTo>
                    <a:pt x="3632" y="1318"/>
                  </a:lnTo>
                  <a:lnTo>
                    <a:pt x="3599" y="1275"/>
                  </a:lnTo>
                  <a:lnTo>
                    <a:pt x="3599" y="1275"/>
                  </a:lnTo>
                  <a:lnTo>
                    <a:pt x="3585" y="1256"/>
                  </a:lnTo>
                  <a:lnTo>
                    <a:pt x="3573" y="1238"/>
                  </a:lnTo>
                  <a:lnTo>
                    <a:pt x="3564" y="1219"/>
                  </a:lnTo>
                  <a:lnTo>
                    <a:pt x="3554" y="1198"/>
                  </a:lnTo>
                  <a:lnTo>
                    <a:pt x="3536" y="1157"/>
                  </a:lnTo>
                  <a:lnTo>
                    <a:pt x="3525" y="1114"/>
                  </a:lnTo>
                  <a:lnTo>
                    <a:pt x="3513" y="1071"/>
                  </a:lnTo>
                  <a:lnTo>
                    <a:pt x="3505" y="1026"/>
                  </a:lnTo>
                  <a:lnTo>
                    <a:pt x="3490" y="939"/>
                  </a:lnTo>
                  <a:lnTo>
                    <a:pt x="3490" y="939"/>
                  </a:lnTo>
                  <a:lnTo>
                    <a:pt x="3472" y="816"/>
                  </a:lnTo>
                  <a:lnTo>
                    <a:pt x="3459" y="694"/>
                  </a:lnTo>
                  <a:lnTo>
                    <a:pt x="3429" y="449"/>
                  </a:lnTo>
                  <a:lnTo>
                    <a:pt x="3429" y="449"/>
                  </a:lnTo>
                  <a:lnTo>
                    <a:pt x="3418" y="348"/>
                  </a:lnTo>
                  <a:lnTo>
                    <a:pt x="3402" y="247"/>
                  </a:lnTo>
                  <a:lnTo>
                    <a:pt x="3402" y="247"/>
                  </a:lnTo>
                  <a:lnTo>
                    <a:pt x="3392" y="198"/>
                  </a:lnTo>
                  <a:lnTo>
                    <a:pt x="3387" y="173"/>
                  </a:lnTo>
                  <a:lnTo>
                    <a:pt x="3379" y="148"/>
                  </a:lnTo>
                  <a:lnTo>
                    <a:pt x="3371" y="124"/>
                  </a:lnTo>
                  <a:lnTo>
                    <a:pt x="3359" y="101"/>
                  </a:lnTo>
                  <a:lnTo>
                    <a:pt x="3348" y="80"/>
                  </a:lnTo>
                  <a:lnTo>
                    <a:pt x="3332" y="60"/>
                  </a:lnTo>
                  <a:lnTo>
                    <a:pt x="3332" y="60"/>
                  </a:lnTo>
                  <a:lnTo>
                    <a:pt x="3321" y="49"/>
                  </a:lnTo>
                  <a:lnTo>
                    <a:pt x="3311" y="37"/>
                  </a:lnTo>
                  <a:lnTo>
                    <a:pt x="3299" y="29"/>
                  </a:lnTo>
                  <a:lnTo>
                    <a:pt x="3287" y="21"/>
                  </a:lnTo>
                  <a:lnTo>
                    <a:pt x="3274" y="15"/>
                  </a:lnTo>
                  <a:lnTo>
                    <a:pt x="3262" y="10"/>
                  </a:lnTo>
                  <a:lnTo>
                    <a:pt x="3237" y="2"/>
                  </a:lnTo>
                  <a:lnTo>
                    <a:pt x="3212" y="0"/>
                  </a:lnTo>
                  <a:lnTo>
                    <a:pt x="3184" y="2"/>
                  </a:lnTo>
                  <a:lnTo>
                    <a:pt x="3159" y="6"/>
                  </a:lnTo>
                  <a:lnTo>
                    <a:pt x="3132" y="14"/>
                  </a:lnTo>
                  <a:lnTo>
                    <a:pt x="3105" y="23"/>
                  </a:lnTo>
                  <a:lnTo>
                    <a:pt x="3079" y="35"/>
                  </a:lnTo>
                  <a:lnTo>
                    <a:pt x="3054" y="50"/>
                  </a:lnTo>
                  <a:lnTo>
                    <a:pt x="3029" y="66"/>
                  </a:lnTo>
                  <a:lnTo>
                    <a:pt x="3006" y="84"/>
                  </a:lnTo>
                  <a:lnTo>
                    <a:pt x="2984" y="101"/>
                  </a:lnTo>
                  <a:lnTo>
                    <a:pt x="2945" y="136"/>
                  </a:lnTo>
                  <a:lnTo>
                    <a:pt x="2945" y="136"/>
                  </a:lnTo>
                  <a:lnTo>
                    <a:pt x="2928" y="155"/>
                  </a:lnTo>
                  <a:lnTo>
                    <a:pt x="2912" y="175"/>
                  </a:lnTo>
                  <a:lnTo>
                    <a:pt x="2901" y="196"/>
                  </a:lnTo>
                  <a:lnTo>
                    <a:pt x="2889" y="220"/>
                  </a:lnTo>
                  <a:lnTo>
                    <a:pt x="2879" y="245"/>
                  </a:lnTo>
                  <a:lnTo>
                    <a:pt x="2871" y="270"/>
                  </a:lnTo>
                  <a:lnTo>
                    <a:pt x="2866" y="295"/>
                  </a:lnTo>
                  <a:lnTo>
                    <a:pt x="2862" y="323"/>
                  </a:lnTo>
                  <a:lnTo>
                    <a:pt x="2854" y="375"/>
                  </a:lnTo>
                  <a:lnTo>
                    <a:pt x="2852" y="430"/>
                  </a:lnTo>
                  <a:lnTo>
                    <a:pt x="2852" y="480"/>
                  </a:lnTo>
                  <a:lnTo>
                    <a:pt x="2852" y="529"/>
                  </a:lnTo>
                  <a:lnTo>
                    <a:pt x="2852" y="529"/>
                  </a:lnTo>
                  <a:lnTo>
                    <a:pt x="2854" y="605"/>
                  </a:lnTo>
                  <a:lnTo>
                    <a:pt x="2858" y="678"/>
                  </a:lnTo>
                  <a:lnTo>
                    <a:pt x="2866" y="752"/>
                  </a:lnTo>
                  <a:lnTo>
                    <a:pt x="2873" y="826"/>
                  </a:lnTo>
                  <a:lnTo>
                    <a:pt x="2893" y="974"/>
                  </a:lnTo>
                  <a:lnTo>
                    <a:pt x="2914" y="1120"/>
                  </a:lnTo>
                  <a:lnTo>
                    <a:pt x="2914" y="1120"/>
                  </a:lnTo>
                  <a:lnTo>
                    <a:pt x="2936" y="1264"/>
                  </a:lnTo>
                  <a:lnTo>
                    <a:pt x="2936" y="1264"/>
                  </a:lnTo>
                  <a:lnTo>
                    <a:pt x="2939" y="1293"/>
                  </a:lnTo>
                  <a:lnTo>
                    <a:pt x="2941" y="1308"/>
                  </a:lnTo>
                  <a:lnTo>
                    <a:pt x="2941" y="1318"/>
                  </a:lnTo>
                  <a:lnTo>
                    <a:pt x="2941" y="1318"/>
                  </a:lnTo>
                  <a:lnTo>
                    <a:pt x="2938" y="1334"/>
                  </a:lnTo>
                  <a:lnTo>
                    <a:pt x="2932" y="1347"/>
                  </a:lnTo>
                  <a:lnTo>
                    <a:pt x="2922" y="1359"/>
                  </a:lnTo>
                  <a:lnTo>
                    <a:pt x="2912" y="1371"/>
                  </a:lnTo>
                  <a:lnTo>
                    <a:pt x="2912" y="1371"/>
                  </a:lnTo>
                  <a:lnTo>
                    <a:pt x="2895" y="1386"/>
                  </a:lnTo>
                  <a:lnTo>
                    <a:pt x="2875" y="1400"/>
                  </a:lnTo>
                  <a:lnTo>
                    <a:pt x="2854" y="1411"/>
                  </a:lnTo>
                  <a:lnTo>
                    <a:pt x="2833" y="1421"/>
                  </a:lnTo>
                  <a:lnTo>
                    <a:pt x="2809" y="1431"/>
                  </a:lnTo>
                  <a:lnTo>
                    <a:pt x="2786" y="1439"/>
                  </a:lnTo>
                  <a:lnTo>
                    <a:pt x="2739" y="1450"/>
                  </a:lnTo>
                  <a:lnTo>
                    <a:pt x="2739" y="1450"/>
                  </a:lnTo>
                  <a:lnTo>
                    <a:pt x="2698" y="1460"/>
                  </a:lnTo>
                  <a:lnTo>
                    <a:pt x="2659" y="1468"/>
                  </a:lnTo>
                  <a:lnTo>
                    <a:pt x="2578" y="1481"/>
                  </a:lnTo>
                  <a:lnTo>
                    <a:pt x="2498" y="1491"/>
                  </a:lnTo>
                  <a:lnTo>
                    <a:pt x="2415" y="1497"/>
                  </a:lnTo>
                  <a:lnTo>
                    <a:pt x="2333" y="1501"/>
                  </a:lnTo>
                  <a:lnTo>
                    <a:pt x="2251" y="1503"/>
                  </a:lnTo>
                  <a:lnTo>
                    <a:pt x="2088" y="1503"/>
                  </a:lnTo>
                  <a:lnTo>
                    <a:pt x="2088" y="1503"/>
                  </a:lnTo>
                  <a:lnTo>
                    <a:pt x="1991" y="1501"/>
                  </a:lnTo>
                  <a:lnTo>
                    <a:pt x="1893" y="1499"/>
                  </a:lnTo>
                  <a:lnTo>
                    <a:pt x="1699" y="1491"/>
                  </a:lnTo>
                  <a:lnTo>
                    <a:pt x="1507" y="1481"/>
                  </a:lnTo>
                  <a:lnTo>
                    <a:pt x="1312" y="1468"/>
                  </a:lnTo>
                  <a:lnTo>
                    <a:pt x="1312" y="1468"/>
                  </a:lnTo>
                  <a:lnTo>
                    <a:pt x="1021" y="1444"/>
                  </a:lnTo>
                  <a:lnTo>
                    <a:pt x="727" y="1421"/>
                  </a:lnTo>
                  <a:lnTo>
                    <a:pt x="727" y="1421"/>
                  </a:lnTo>
                  <a:lnTo>
                    <a:pt x="649" y="1417"/>
                  </a:lnTo>
                  <a:lnTo>
                    <a:pt x="571" y="1415"/>
                  </a:lnTo>
                  <a:lnTo>
                    <a:pt x="571" y="1415"/>
                  </a:lnTo>
                  <a:lnTo>
                    <a:pt x="482" y="1411"/>
                  </a:lnTo>
                  <a:lnTo>
                    <a:pt x="395" y="1409"/>
                  </a:lnTo>
                  <a:lnTo>
                    <a:pt x="350" y="1411"/>
                  </a:lnTo>
                  <a:lnTo>
                    <a:pt x="305" y="1413"/>
                  </a:lnTo>
                  <a:lnTo>
                    <a:pt x="262" y="1419"/>
                  </a:lnTo>
                  <a:lnTo>
                    <a:pt x="218" y="1429"/>
                  </a:lnTo>
                  <a:lnTo>
                    <a:pt x="218" y="1429"/>
                  </a:lnTo>
                  <a:lnTo>
                    <a:pt x="194" y="1437"/>
                  </a:lnTo>
                  <a:lnTo>
                    <a:pt x="173" y="1444"/>
                  </a:lnTo>
                  <a:lnTo>
                    <a:pt x="152" y="1456"/>
                  </a:lnTo>
                  <a:lnTo>
                    <a:pt x="132" y="1466"/>
                  </a:lnTo>
                  <a:lnTo>
                    <a:pt x="115" y="1479"/>
                  </a:lnTo>
                  <a:lnTo>
                    <a:pt x="97" y="1493"/>
                  </a:lnTo>
                  <a:lnTo>
                    <a:pt x="82" y="1509"/>
                  </a:lnTo>
                  <a:lnTo>
                    <a:pt x="68" y="1524"/>
                  </a:lnTo>
                  <a:lnTo>
                    <a:pt x="54" y="1542"/>
                  </a:lnTo>
                  <a:lnTo>
                    <a:pt x="45" y="1561"/>
                  </a:lnTo>
                  <a:lnTo>
                    <a:pt x="33" y="1581"/>
                  </a:lnTo>
                  <a:lnTo>
                    <a:pt x="25" y="1600"/>
                  </a:lnTo>
                  <a:lnTo>
                    <a:pt x="17" y="1621"/>
                  </a:lnTo>
                  <a:lnTo>
                    <a:pt x="12" y="1645"/>
                  </a:lnTo>
                  <a:lnTo>
                    <a:pt x="6" y="1668"/>
                  </a:lnTo>
                  <a:lnTo>
                    <a:pt x="2" y="1691"/>
                  </a:lnTo>
                  <a:lnTo>
                    <a:pt x="2" y="1691"/>
                  </a:lnTo>
                  <a:lnTo>
                    <a:pt x="0" y="1719"/>
                  </a:lnTo>
                  <a:lnTo>
                    <a:pt x="0" y="1746"/>
                  </a:lnTo>
                  <a:lnTo>
                    <a:pt x="4" y="1771"/>
                  </a:lnTo>
                  <a:lnTo>
                    <a:pt x="10" y="1794"/>
                  </a:lnTo>
                  <a:lnTo>
                    <a:pt x="17" y="1816"/>
                  </a:lnTo>
                  <a:lnTo>
                    <a:pt x="31" y="1837"/>
                  </a:lnTo>
                  <a:lnTo>
                    <a:pt x="47" y="1859"/>
                  </a:lnTo>
                  <a:lnTo>
                    <a:pt x="66" y="1878"/>
                  </a:lnTo>
                  <a:lnTo>
                    <a:pt x="66" y="1878"/>
                  </a:lnTo>
                  <a:lnTo>
                    <a:pt x="89" y="1896"/>
                  </a:lnTo>
                  <a:lnTo>
                    <a:pt x="113" y="1913"/>
                  </a:lnTo>
                  <a:lnTo>
                    <a:pt x="136" y="1929"/>
                  </a:lnTo>
                  <a:lnTo>
                    <a:pt x="163" y="1942"/>
                  </a:lnTo>
                  <a:lnTo>
                    <a:pt x="216" y="1967"/>
                  </a:lnTo>
                  <a:lnTo>
                    <a:pt x="268" y="1989"/>
                  </a:lnTo>
                  <a:lnTo>
                    <a:pt x="268" y="1989"/>
                  </a:lnTo>
                  <a:lnTo>
                    <a:pt x="342" y="2014"/>
                  </a:lnTo>
                  <a:lnTo>
                    <a:pt x="418" y="2035"/>
                  </a:lnTo>
                  <a:lnTo>
                    <a:pt x="494" y="2057"/>
                  </a:lnTo>
                  <a:lnTo>
                    <a:pt x="570" y="2074"/>
                  </a:lnTo>
                  <a:lnTo>
                    <a:pt x="570" y="2074"/>
                  </a:lnTo>
                  <a:lnTo>
                    <a:pt x="655" y="2092"/>
                  </a:lnTo>
                  <a:lnTo>
                    <a:pt x="741" y="2109"/>
                  </a:lnTo>
                  <a:lnTo>
                    <a:pt x="826" y="2125"/>
                  </a:lnTo>
                  <a:lnTo>
                    <a:pt x="914" y="2139"/>
                  </a:lnTo>
                  <a:lnTo>
                    <a:pt x="1089" y="2164"/>
                  </a:lnTo>
                  <a:lnTo>
                    <a:pt x="1262" y="2185"/>
                  </a:lnTo>
                  <a:lnTo>
                    <a:pt x="1437" y="2203"/>
                  </a:lnTo>
                  <a:lnTo>
                    <a:pt x="1614" y="2216"/>
                  </a:lnTo>
                  <a:lnTo>
                    <a:pt x="1789" y="2230"/>
                  </a:lnTo>
                  <a:lnTo>
                    <a:pt x="1963" y="2240"/>
                  </a:lnTo>
                  <a:lnTo>
                    <a:pt x="1963" y="2240"/>
                  </a:lnTo>
                  <a:lnTo>
                    <a:pt x="2076" y="2247"/>
                  </a:lnTo>
                  <a:lnTo>
                    <a:pt x="2189" y="2251"/>
                  </a:lnTo>
                  <a:lnTo>
                    <a:pt x="2189" y="2251"/>
                  </a:lnTo>
                  <a:lnTo>
                    <a:pt x="2195" y="2251"/>
                  </a:lnTo>
                  <a:lnTo>
                    <a:pt x="2201" y="2249"/>
                  </a:lnTo>
                  <a:lnTo>
                    <a:pt x="2205" y="2247"/>
                  </a:lnTo>
                  <a:lnTo>
                    <a:pt x="2208" y="2244"/>
                  </a:lnTo>
                  <a:lnTo>
                    <a:pt x="2214" y="2236"/>
                  </a:lnTo>
                  <a:lnTo>
                    <a:pt x="2216" y="2226"/>
                  </a:lnTo>
                  <a:lnTo>
                    <a:pt x="2214" y="2216"/>
                  </a:lnTo>
                  <a:lnTo>
                    <a:pt x="2208" y="2207"/>
                  </a:lnTo>
                  <a:lnTo>
                    <a:pt x="2201" y="2201"/>
                  </a:lnTo>
                  <a:lnTo>
                    <a:pt x="2195" y="2199"/>
                  </a:lnTo>
                  <a:lnTo>
                    <a:pt x="2189" y="2197"/>
                  </a:lnTo>
                  <a:lnTo>
                    <a:pt x="2189" y="2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7D54B3C3-5511-8CC9-4F0A-89A2925E3E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6158" y="496911"/>
              <a:ext cx="276065" cy="161177"/>
            </a:xfrm>
            <a:custGeom>
              <a:avLst/>
              <a:gdLst>
                <a:gd name="T0" fmla="*/ 739 w 1659"/>
                <a:gd name="T1" fmla="*/ 90 h 968"/>
                <a:gd name="T2" fmla="*/ 677 w 1659"/>
                <a:gd name="T3" fmla="*/ 163 h 968"/>
                <a:gd name="T4" fmla="*/ 525 w 1659"/>
                <a:gd name="T5" fmla="*/ 228 h 968"/>
                <a:gd name="T6" fmla="*/ 292 w 1659"/>
                <a:gd name="T7" fmla="*/ 288 h 968"/>
                <a:gd name="T8" fmla="*/ 160 w 1659"/>
                <a:gd name="T9" fmla="*/ 344 h 968"/>
                <a:gd name="T10" fmla="*/ 58 w 1659"/>
                <a:gd name="T11" fmla="*/ 445 h 968"/>
                <a:gd name="T12" fmla="*/ 6 w 1659"/>
                <a:gd name="T13" fmla="*/ 583 h 968"/>
                <a:gd name="T14" fmla="*/ 16 w 1659"/>
                <a:gd name="T15" fmla="*/ 725 h 968"/>
                <a:gd name="T16" fmla="*/ 64 w 1659"/>
                <a:gd name="T17" fmla="*/ 803 h 968"/>
                <a:gd name="T18" fmla="*/ 202 w 1659"/>
                <a:gd name="T19" fmla="*/ 894 h 968"/>
                <a:gd name="T20" fmla="*/ 331 w 1659"/>
                <a:gd name="T21" fmla="*/ 941 h 968"/>
                <a:gd name="T22" fmla="*/ 502 w 1659"/>
                <a:gd name="T23" fmla="*/ 966 h 968"/>
                <a:gd name="T24" fmla="*/ 760 w 1659"/>
                <a:gd name="T25" fmla="*/ 957 h 968"/>
                <a:gd name="T26" fmla="*/ 1104 w 1659"/>
                <a:gd name="T27" fmla="*/ 920 h 968"/>
                <a:gd name="T28" fmla="*/ 1382 w 1659"/>
                <a:gd name="T29" fmla="*/ 863 h 968"/>
                <a:gd name="T30" fmla="*/ 1534 w 1659"/>
                <a:gd name="T31" fmla="*/ 803 h 968"/>
                <a:gd name="T32" fmla="*/ 1618 w 1659"/>
                <a:gd name="T33" fmla="*/ 729 h 968"/>
                <a:gd name="T34" fmla="*/ 1659 w 1659"/>
                <a:gd name="T35" fmla="*/ 628 h 968"/>
                <a:gd name="T36" fmla="*/ 1649 w 1659"/>
                <a:gd name="T37" fmla="*/ 581 h 968"/>
                <a:gd name="T38" fmla="*/ 1569 w 1659"/>
                <a:gd name="T39" fmla="*/ 500 h 968"/>
                <a:gd name="T40" fmla="*/ 1460 w 1659"/>
                <a:gd name="T41" fmla="*/ 455 h 968"/>
                <a:gd name="T42" fmla="*/ 1305 w 1659"/>
                <a:gd name="T43" fmla="*/ 432 h 968"/>
                <a:gd name="T44" fmla="*/ 951 w 1659"/>
                <a:gd name="T45" fmla="*/ 438 h 968"/>
                <a:gd name="T46" fmla="*/ 618 w 1659"/>
                <a:gd name="T47" fmla="*/ 463 h 968"/>
                <a:gd name="T48" fmla="*/ 414 w 1659"/>
                <a:gd name="T49" fmla="*/ 488 h 968"/>
                <a:gd name="T50" fmla="*/ 395 w 1659"/>
                <a:gd name="T51" fmla="*/ 527 h 968"/>
                <a:gd name="T52" fmla="*/ 420 w 1659"/>
                <a:gd name="T53" fmla="*/ 543 h 968"/>
                <a:gd name="T54" fmla="*/ 721 w 1659"/>
                <a:gd name="T55" fmla="*/ 508 h 968"/>
                <a:gd name="T56" fmla="*/ 1079 w 1659"/>
                <a:gd name="T57" fmla="*/ 486 h 968"/>
                <a:gd name="T58" fmla="*/ 1363 w 1659"/>
                <a:gd name="T59" fmla="*/ 492 h 968"/>
                <a:gd name="T60" fmla="*/ 1485 w 1659"/>
                <a:gd name="T61" fmla="*/ 519 h 968"/>
                <a:gd name="T62" fmla="*/ 1583 w 1659"/>
                <a:gd name="T63" fmla="*/ 580 h 968"/>
                <a:gd name="T64" fmla="*/ 1606 w 1659"/>
                <a:gd name="T65" fmla="*/ 630 h 968"/>
                <a:gd name="T66" fmla="*/ 1579 w 1659"/>
                <a:gd name="T67" fmla="*/ 694 h 968"/>
                <a:gd name="T68" fmla="*/ 1472 w 1659"/>
                <a:gd name="T69" fmla="*/ 774 h 968"/>
                <a:gd name="T70" fmla="*/ 1344 w 1659"/>
                <a:gd name="T71" fmla="*/ 817 h 968"/>
                <a:gd name="T72" fmla="*/ 1023 w 1659"/>
                <a:gd name="T73" fmla="*/ 877 h 968"/>
                <a:gd name="T74" fmla="*/ 669 w 1659"/>
                <a:gd name="T75" fmla="*/ 908 h 968"/>
                <a:gd name="T76" fmla="*/ 476 w 1659"/>
                <a:gd name="T77" fmla="*/ 910 h 968"/>
                <a:gd name="T78" fmla="*/ 340 w 1659"/>
                <a:gd name="T79" fmla="*/ 889 h 968"/>
                <a:gd name="T80" fmla="*/ 175 w 1659"/>
                <a:gd name="T81" fmla="*/ 819 h 968"/>
                <a:gd name="T82" fmla="*/ 101 w 1659"/>
                <a:gd name="T83" fmla="*/ 760 h 968"/>
                <a:gd name="T84" fmla="*/ 62 w 1659"/>
                <a:gd name="T85" fmla="*/ 685 h 968"/>
                <a:gd name="T86" fmla="*/ 60 w 1659"/>
                <a:gd name="T87" fmla="*/ 597 h 968"/>
                <a:gd name="T88" fmla="*/ 95 w 1659"/>
                <a:gd name="T89" fmla="*/ 494 h 968"/>
                <a:gd name="T90" fmla="*/ 169 w 1659"/>
                <a:gd name="T91" fmla="*/ 406 h 968"/>
                <a:gd name="T92" fmla="*/ 317 w 1659"/>
                <a:gd name="T93" fmla="*/ 335 h 968"/>
                <a:gd name="T94" fmla="*/ 605 w 1659"/>
                <a:gd name="T95" fmla="*/ 259 h 968"/>
                <a:gd name="T96" fmla="*/ 729 w 1659"/>
                <a:gd name="T97" fmla="*/ 195 h 968"/>
                <a:gd name="T98" fmla="*/ 786 w 1659"/>
                <a:gd name="T99" fmla="*/ 119 h 968"/>
                <a:gd name="T100" fmla="*/ 803 w 1659"/>
                <a:gd name="T101" fmla="*/ 27 h 968"/>
                <a:gd name="T102" fmla="*/ 774 w 1659"/>
                <a:gd name="T103" fmla="*/ 0 h 968"/>
                <a:gd name="T104" fmla="*/ 749 w 1659"/>
                <a:gd name="T105" fmla="*/ 22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59" h="968">
                  <a:moveTo>
                    <a:pt x="749" y="27"/>
                  </a:moveTo>
                  <a:lnTo>
                    <a:pt x="749" y="27"/>
                  </a:lnTo>
                  <a:lnTo>
                    <a:pt x="747" y="51"/>
                  </a:lnTo>
                  <a:lnTo>
                    <a:pt x="745" y="72"/>
                  </a:lnTo>
                  <a:lnTo>
                    <a:pt x="739" y="90"/>
                  </a:lnTo>
                  <a:lnTo>
                    <a:pt x="729" y="109"/>
                  </a:lnTo>
                  <a:lnTo>
                    <a:pt x="719" y="125"/>
                  </a:lnTo>
                  <a:lnTo>
                    <a:pt x="706" y="138"/>
                  </a:lnTo>
                  <a:lnTo>
                    <a:pt x="692" y="152"/>
                  </a:lnTo>
                  <a:lnTo>
                    <a:pt x="677" y="163"/>
                  </a:lnTo>
                  <a:lnTo>
                    <a:pt x="659" y="175"/>
                  </a:lnTo>
                  <a:lnTo>
                    <a:pt x="642" y="185"/>
                  </a:lnTo>
                  <a:lnTo>
                    <a:pt x="605" y="202"/>
                  </a:lnTo>
                  <a:lnTo>
                    <a:pt x="564" y="216"/>
                  </a:lnTo>
                  <a:lnTo>
                    <a:pt x="525" y="228"/>
                  </a:lnTo>
                  <a:lnTo>
                    <a:pt x="525" y="228"/>
                  </a:lnTo>
                  <a:lnTo>
                    <a:pt x="478" y="239"/>
                  </a:lnTo>
                  <a:lnTo>
                    <a:pt x="432" y="251"/>
                  </a:lnTo>
                  <a:lnTo>
                    <a:pt x="338" y="274"/>
                  </a:lnTo>
                  <a:lnTo>
                    <a:pt x="292" y="288"/>
                  </a:lnTo>
                  <a:lnTo>
                    <a:pt x="247" y="303"/>
                  </a:lnTo>
                  <a:lnTo>
                    <a:pt x="202" y="321"/>
                  </a:lnTo>
                  <a:lnTo>
                    <a:pt x="181" y="333"/>
                  </a:lnTo>
                  <a:lnTo>
                    <a:pt x="160" y="344"/>
                  </a:lnTo>
                  <a:lnTo>
                    <a:pt x="160" y="344"/>
                  </a:lnTo>
                  <a:lnTo>
                    <a:pt x="136" y="360"/>
                  </a:lnTo>
                  <a:lnTo>
                    <a:pt x="115" y="377"/>
                  </a:lnTo>
                  <a:lnTo>
                    <a:pt x="93" y="399"/>
                  </a:lnTo>
                  <a:lnTo>
                    <a:pt x="76" y="420"/>
                  </a:lnTo>
                  <a:lnTo>
                    <a:pt x="58" y="445"/>
                  </a:lnTo>
                  <a:lnTo>
                    <a:pt x="43" y="471"/>
                  </a:lnTo>
                  <a:lnTo>
                    <a:pt x="31" y="498"/>
                  </a:lnTo>
                  <a:lnTo>
                    <a:pt x="20" y="525"/>
                  </a:lnTo>
                  <a:lnTo>
                    <a:pt x="12" y="554"/>
                  </a:lnTo>
                  <a:lnTo>
                    <a:pt x="6" y="583"/>
                  </a:lnTo>
                  <a:lnTo>
                    <a:pt x="2" y="613"/>
                  </a:lnTo>
                  <a:lnTo>
                    <a:pt x="0" y="642"/>
                  </a:lnTo>
                  <a:lnTo>
                    <a:pt x="4" y="669"/>
                  </a:lnTo>
                  <a:lnTo>
                    <a:pt x="8" y="698"/>
                  </a:lnTo>
                  <a:lnTo>
                    <a:pt x="16" y="725"/>
                  </a:lnTo>
                  <a:lnTo>
                    <a:pt x="27" y="753"/>
                  </a:lnTo>
                  <a:lnTo>
                    <a:pt x="27" y="753"/>
                  </a:lnTo>
                  <a:lnTo>
                    <a:pt x="35" y="766"/>
                  </a:lnTo>
                  <a:lnTo>
                    <a:pt x="43" y="778"/>
                  </a:lnTo>
                  <a:lnTo>
                    <a:pt x="64" y="803"/>
                  </a:lnTo>
                  <a:lnTo>
                    <a:pt x="88" y="826"/>
                  </a:lnTo>
                  <a:lnTo>
                    <a:pt x="115" y="846"/>
                  </a:lnTo>
                  <a:lnTo>
                    <a:pt x="144" y="865"/>
                  </a:lnTo>
                  <a:lnTo>
                    <a:pt x="173" y="881"/>
                  </a:lnTo>
                  <a:lnTo>
                    <a:pt x="202" y="894"/>
                  </a:lnTo>
                  <a:lnTo>
                    <a:pt x="231" y="908"/>
                  </a:lnTo>
                  <a:lnTo>
                    <a:pt x="231" y="908"/>
                  </a:lnTo>
                  <a:lnTo>
                    <a:pt x="265" y="920"/>
                  </a:lnTo>
                  <a:lnTo>
                    <a:pt x="298" y="931"/>
                  </a:lnTo>
                  <a:lnTo>
                    <a:pt x="331" y="941"/>
                  </a:lnTo>
                  <a:lnTo>
                    <a:pt x="364" y="949"/>
                  </a:lnTo>
                  <a:lnTo>
                    <a:pt x="399" y="957"/>
                  </a:lnTo>
                  <a:lnTo>
                    <a:pt x="432" y="961"/>
                  </a:lnTo>
                  <a:lnTo>
                    <a:pt x="467" y="964"/>
                  </a:lnTo>
                  <a:lnTo>
                    <a:pt x="502" y="966"/>
                  </a:lnTo>
                  <a:lnTo>
                    <a:pt x="502" y="966"/>
                  </a:lnTo>
                  <a:lnTo>
                    <a:pt x="566" y="968"/>
                  </a:lnTo>
                  <a:lnTo>
                    <a:pt x="630" y="964"/>
                  </a:lnTo>
                  <a:lnTo>
                    <a:pt x="760" y="957"/>
                  </a:lnTo>
                  <a:lnTo>
                    <a:pt x="760" y="957"/>
                  </a:lnTo>
                  <a:lnTo>
                    <a:pt x="902" y="945"/>
                  </a:lnTo>
                  <a:lnTo>
                    <a:pt x="974" y="937"/>
                  </a:lnTo>
                  <a:lnTo>
                    <a:pt x="1044" y="929"/>
                  </a:lnTo>
                  <a:lnTo>
                    <a:pt x="1044" y="929"/>
                  </a:lnTo>
                  <a:lnTo>
                    <a:pt x="1104" y="920"/>
                  </a:lnTo>
                  <a:lnTo>
                    <a:pt x="1167" y="908"/>
                  </a:lnTo>
                  <a:lnTo>
                    <a:pt x="1287" y="885"/>
                  </a:lnTo>
                  <a:lnTo>
                    <a:pt x="1287" y="885"/>
                  </a:lnTo>
                  <a:lnTo>
                    <a:pt x="1351" y="871"/>
                  </a:lnTo>
                  <a:lnTo>
                    <a:pt x="1382" y="863"/>
                  </a:lnTo>
                  <a:lnTo>
                    <a:pt x="1414" y="854"/>
                  </a:lnTo>
                  <a:lnTo>
                    <a:pt x="1445" y="844"/>
                  </a:lnTo>
                  <a:lnTo>
                    <a:pt x="1476" y="832"/>
                  </a:lnTo>
                  <a:lnTo>
                    <a:pt x="1505" y="819"/>
                  </a:lnTo>
                  <a:lnTo>
                    <a:pt x="1534" y="803"/>
                  </a:lnTo>
                  <a:lnTo>
                    <a:pt x="1534" y="803"/>
                  </a:lnTo>
                  <a:lnTo>
                    <a:pt x="1557" y="788"/>
                  </a:lnTo>
                  <a:lnTo>
                    <a:pt x="1579" y="770"/>
                  </a:lnTo>
                  <a:lnTo>
                    <a:pt x="1600" y="751"/>
                  </a:lnTo>
                  <a:lnTo>
                    <a:pt x="1618" y="729"/>
                  </a:lnTo>
                  <a:lnTo>
                    <a:pt x="1633" y="706"/>
                  </a:lnTo>
                  <a:lnTo>
                    <a:pt x="1647" y="683"/>
                  </a:lnTo>
                  <a:lnTo>
                    <a:pt x="1655" y="655"/>
                  </a:lnTo>
                  <a:lnTo>
                    <a:pt x="1657" y="642"/>
                  </a:lnTo>
                  <a:lnTo>
                    <a:pt x="1659" y="628"/>
                  </a:lnTo>
                  <a:lnTo>
                    <a:pt x="1659" y="628"/>
                  </a:lnTo>
                  <a:lnTo>
                    <a:pt x="1659" y="616"/>
                  </a:lnTo>
                  <a:lnTo>
                    <a:pt x="1657" y="605"/>
                  </a:lnTo>
                  <a:lnTo>
                    <a:pt x="1655" y="593"/>
                  </a:lnTo>
                  <a:lnTo>
                    <a:pt x="1649" y="581"/>
                  </a:lnTo>
                  <a:lnTo>
                    <a:pt x="1639" y="562"/>
                  </a:lnTo>
                  <a:lnTo>
                    <a:pt x="1624" y="543"/>
                  </a:lnTo>
                  <a:lnTo>
                    <a:pt x="1608" y="527"/>
                  </a:lnTo>
                  <a:lnTo>
                    <a:pt x="1589" y="511"/>
                  </a:lnTo>
                  <a:lnTo>
                    <a:pt x="1569" y="500"/>
                  </a:lnTo>
                  <a:lnTo>
                    <a:pt x="1548" y="488"/>
                  </a:lnTo>
                  <a:lnTo>
                    <a:pt x="1548" y="488"/>
                  </a:lnTo>
                  <a:lnTo>
                    <a:pt x="1520" y="475"/>
                  </a:lnTo>
                  <a:lnTo>
                    <a:pt x="1489" y="465"/>
                  </a:lnTo>
                  <a:lnTo>
                    <a:pt x="1460" y="455"/>
                  </a:lnTo>
                  <a:lnTo>
                    <a:pt x="1429" y="447"/>
                  </a:lnTo>
                  <a:lnTo>
                    <a:pt x="1398" y="441"/>
                  </a:lnTo>
                  <a:lnTo>
                    <a:pt x="1367" y="438"/>
                  </a:lnTo>
                  <a:lnTo>
                    <a:pt x="1305" y="432"/>
                  </a:lnTo>
                  <a:lnTo>
                    <a:pt x="1305" y="432"/>
                  </a:lnTo>
                  <a:lnTo>
                    <a:pt x="1260" y="430"/>
                  </a:lnTo>
                  <a:lnTo>
                    <a:pt x="1217" y="428"/>
                  </a:lnTo>
                  <a:lnTo>
                    <a:pt x="1128" y="430"/>
                  </a:lnTo>
                  <a:lnTo>
                    <a:pt x="1040" y="432"/>
                  </a:lnTo>
                  <a:lnTo>
                    <a:pt x="951" y="438"/>
                  </a:lnTo>
                  <a:lnTo>
                    <a:pt x="951" y="438"/>
                  </a:lnTo>
                  <a:lnTo>
                    <a:pt x="786" y="447"/>
                  </a:lnTo>
                  <a:lnTo>
                    <a:pt x="702" y="455"/>
                  </a:lnTo>
                  <a:lnTo>
                    <a:pt x="618" y="463"/>
                  </a:lnTo>
                  <a:lnTo>
                    <a:pt x="618" y="463"/>
                  </a:lnTo>
                  <a:lnTo>
                    <a:pt x="519" y="476"/>
                  </a:lnTo>
                  <a:lnTo>
                    <a:pt x="471" y="482"/>
                  </a:lnTo>
                  <a:lnTo>
                    <a:pt x="420" y="488"/>
                  </a:lnTo>
                  <a:lnTo>
                    <a:pt x="420" y="488"/>
                  </a:lnTo>
                  <a:lnTo>
                    <a:pt x="414" y="488"/>
                  </a:lnTo>
                  <a:lnTo>
                    <a:pt x="408" y="490"/>
                  </a:lnTo>
                  <a:lnTo>
                    <a:pt x="401" y="498"/>
                  </a:lnTo>
                  <a:lnTo>
                    <a:pt x="395" y="506"/>
                  </a:lnTo>
                  <a:lnTo>
                    <a:pt x="395" y="517"/>
                  </a:lnTo>
                  <a:lnTo>
                    <a:pt x="395" y="527"/>
                  </a:lnTo>
                  <a:lnTo>
                    <a:pt x="401" y="535"/>
                  </a:lnTo>
                  <a:lnTo>
                    <a:pt x="405" y="539"/>
                  </a:lnTo>
                  <a:lnTo>
                    <a:pt x="408" y="541"/>
                  </a:lnTo>
                  <a:lnTo>
                    <a:pt x="414" y="543"/>
                  </a:lnTo>
                  <a:lnTo>
                    <a:pt x="420" y="543"/>
                  </a:lnTo>
                  <a:lnTo>
                    <a:pt x="420" y="543"/>
                  </a:lnTo>
                  <a:lnTo>
                    <a:pt x="496" y="535"/>
                  </a:lnTo>
                  <a:lnTo>
                    <a:pt x="572" y="525"/>
                  </a:lnTo>
                  <a:lnTo>
                    <a:pt x="646" y="515"/>
                  </a:lnTo>
                  <a:lnTo>
                    <a:pt x="721" y="508"/>
                  </a:lnTo>
                  <a:lnTo>
                    <a:pt x="721" y="508"/>
                  </a:lnTo>
                  <a:lnTo>
                    <a:pt x="900" y="494"/>
                  </a:lnTo>
                  <a:lnTo>
                    <a:pt x="990" y="490"/>
                  </a:lnTo>
                  <a:lnTo>
                    <a:pt x="1079" y="486"/>
                  </a:lnTo>
                  <a:lnTo>
                    <a:pt x="1079" y="486"/>
                  </a:lnTo>
                  <a:lnTo>
                    <a:pt x="1161" y="482"/>
                  </a:lnTo>
                  <a:lnTo>
                    <a:pt x="1242" y="482"/>
                  </a:lnTo>
                  <a:lnTo>
                    <a:pt x="1281" y="484"/>
                  </a:lnTo>
                  <a:lnTo>
                    <a:pt x="1322" y="486"/>
                  </a:lnTo>
                  <a:lnTo>
                    <a:pt x="1363" y="492"/>
                  </a:lnTo>
                  <a:lnTo>
                    <a:pt x="1404" y="498"/>
                  </a:lnTo>
                  <a:lnTo>
                    <a:pt x="1404" y="498"/>
                  </a:lnTo>
                  <a:lnTo>
                    <a:pt x="1429" y="504"/>
                  </a:lnTo>
                  <a:lnTo>
                    <a:pt x="1458" y="510"/>
                  </a:lnTo>
                  <a:lnTo>
                    <a:pt x="1485" y="519"/>
                  </a:lnTo>
                  <a:lnTo>
                    <a:pt x="1513" y="529"/>
                  </a:lnTo>
                  <a:lnTo>
                    <a:pt x="1540" y="543"/>
                  </a:lnTo>
                  <a:lnTo>
                    <a:pt x="1563" y="560"/>
                  </a:lnTo>
                  <a:lnTo>
                    <a:pt x="1573" y="568"/>
                  </a:lnTo>
                  <a:lnTo>
                    <a:pt x="1583" y="580"/>
                  </a:lnTo>
                  <a:lnTo>
                    <a:pt x="1592" y="589"/>
                  </a:lnTo>
                  <a:lnTo>
                    <a:pt x="1598" y="603"/>
                  </a:lnTo>
                  <a:lnTo>
                    <a:pt x="1598" y="603"/>
                  </a:lnTo>
                  <a:lnTo>
                    <a:pt x="1604" y="616"/>
                  </a:lnTo>
                  <a:lnTo>
                    <a:pt x="1606" y="630"/>
                  </a:lnTo>
                  <a:lnTo>
                    <a:pt x="1606" y="644"/>
                  </a:lnTo>
                  <a:lnTo>
                    <a:pt x="1602" y="657"/>
                  </a:lnTo>
                  <a:lnTo>
                    <a:pt x="1596" y="669"/>
                  </a:lnTo>
                  <a:lnTo>
                    <a:pt x="1589" y="683"/>
                  </a:lnTo>
                  <a:lnTo>
                    <a:pt x="1579" y="694"/>
                  </a:lnTo>
                  <a:lnTo>
                    <a:pt x="1569" y="706"/>
                  </a:lnTo>
                  <a:lnTo>
                    <a:pt x="1544" y="729"/>
                  </a:lnTo>
                  <a:lnTo>
                    <a:pt x="1519" y="747"/>
                  </a:lnTo>
                  <a:lnTo>
                    <a:pt x="1493" y="762"/>
                  </a:lnTo>
                  <a:lnTo>
                    <a:pt x="1472" y="774"/>
                  </a:lnTo>
                  <a:lnTo>
                    <a:pt x="1472" y="774"/>
                  </a:lnTo>
                  <a:lnTo>
                    <a:pt x="1441" y="788"/>
                  </a:lnTo>
                  <a:lnTo>
                    <a:pt x="1408" y="799"/>
                  </a:lnTo>
                  <a:lnTo>
                    <a:pt x="1377" y="809"/>
                  </a:lnTo>
                  <a:lnTo>
                    <a:pt x="1344" y="817"/>
                  </a:lnTo>
                  <a:lnTo>
                    <a:pt x="1277" y="830"/>
                  </a:lnTo>
                  <a:lnTo>
                    <a:pt x="1211" y="844"/>
                  </a:lnTo>
                  <a:lnTo>
                    <a:pt x="1211" y="844"/>
                  </a:lnTo>
                  <a:lnTo>
                    <a:pt x="1085" y="867"/>
                  </a:lnTo>
                  <a:lnTo>
                    <a:pt x="1023" y="877"/>
                  </a:lnTo>
                  <a:lnTo>
                    <a:pt x="961" y="885"/>
                  </a:lnTo>
                  <a:lnTo>
                    <a:pt x="961" y="885"/>
                  </a:lnTo>
                  <a:lnTo>
                    <a:pt x="887" y="893"/>
                  </a:lnTo>
                  <a:lnTo>
                    <a:pt x="815" y="898"/>
                  </a:lnTo>
                  <a:lnTo>
                    <a:pt x="669" y="908"/>
                  </a:lnTo>
                  <a:lnTo>
                    <a:pt x="669" y="908"/>
                  </a:lnTo>
                  <a:lnTo>
                    <a:pt x="605" y="910"/>
                  </a:lnTo>
                  <a:lnTo>
                    <a:pt x="541" y="912"/>
                  </a:lnTo>
                  <a:lnTo>
                    <a:pt x="508" y="912"/>
                  </a:lnTo>
                  <a:lnTo>
                    <a:pt x="476" y="910"/>
                  </a:lnTo>
                  <a:lnTo>
                    <a:pt x="443" y="908"/>
                  </a:lnTo>
                  <a:lnTo>
                    <a:pt x="412" y="902"/>
                  </a:lnTo>
                  <a:lnTo>
                    <a:pt x="412" y="902"/>
                  </a:lnTo>
                  <a:lnTo>
                    <a:pt x="375" y="896"/>
                  </a:lnTo>
                  <a:lnTo>
                    <a:pt x="340" y="889"/>
                  </a:lnTo>
                  <a:lnTo>
                    <a:pt x="307" y="877"/>
                  </a:lnTo>
                  <a:lnTo>
                    <a:pt x="272" y="865"/>
                  </a:lnTo>
                  <a:lnTo>
                    <a:pt x="239" y="852"/>
                  </a:lnTo>
                  <a:lnTo>
                    <a:pt x="206" y="836"/>
                  </a:lnTo>
                  <a:lnTo>
                    <a:pt x="175" y="819"/>
                  </a:lnTo>
                  <a:lnTo>
                    <a:pt x="146" y="799"/>
                  </a:lnTo>
                  <a:lnTo>
                    <a:pt x="146" y="799"/>
                  </a:lnTo>
                  <a:lnTo>
                    <a:pt x="128" y="786"/>
                  </a:lnTo>
                  <a:lnTo>
                    <a:pt x="115" y="774"/>
                  </a:lnTo>
                  <a:lnTo>
                    <a:pt x="101" y="760"/>
                  </a:lnTo>
                  <a:lnTo>
                    <a:pt x="92" y="747"/>
                  </a:lnTo>
                  <a:lnTo>
                    <a:pt x="82" y="731"/>
                  </a:lnTo>
                  <a:lnTo>
                    <a:pt x="74" y="716"/>
                  </a:lnTo>
                  <a:lnTo>
                    <a:pt x="68" y="700"/>
                  </a:lnTo>
                  <a:lnTo>
                    <a:pt x="62" y="685"/>
                  </a:lnTo>
                  <a:lnTo>
                    <a:pt x="58" y="667"/>
                  </a:lnTo>
                  <a:lnTo>
                    <a:pt x="57" y="651"/>
                  </a:lnTo>
                  <a:lnTo>
                    <a:pt x="57" y="634"/>
                  </a:lnTo>
                  <a:lnTo>
                    <a:pt x="58" y="616"/>
                  </a:lnTo>
                  <a:lnTo>
                    <a:pt x="60" y="597"/>
                  </a:lnTo>
                  <a:lnTo>
                    <a:pt x="62" y="580"/>
                  </a:lnTo>
                  <a:lnTo>
                    <a:pt x="74" y="543"/>
                  </a:lnTo>
                  <a:lnTo>
                    <a:pt x="74" y="543"/>
                  </a:lnTo>
                  <a:lnTo>
                    <a:pt x="84" y="517"/>
                  </a:lnTo>
                  <a:lnTo>
                    <a:pt x="95" y="494"/>
                  </a:lnTo>
                  <a:lnTo>
                    <a:pt x="107" y="473"/>
                  </a:lnTo>
                  <a:lnTo>
                    <a:pt x="121" y="453"/>
                  </a:lnTo>
                  <a:lnTo>
                    <a:pt x="136" y="436"/>
                  </a:lnTo>
                  <a:lnTo>
                    <a:pt x="152" y="420"/>
                  </a:lnTo>
                  <a:lnTo>
                    <a:pt x="169" y="406"/>
                  </a:lnTo>
                  <a:lnTo>
                    <a:pt x="189" y="393"/>
                  </a:lnTo>
                  <a:lnTo>
                    <a:pt x="208" y="381"/>
                  </a:lnTo>
                  <a:lnTo>
                    <a:pt x="228" y="370"/>
                  </a:lnTo>
                  <a:lnTo>
                    <a:pt x="270" y="350"/>
                  </a:lnTo>
                  <a:lnTo>
                    <a:pt x="317" y="335"/>
                  </a:lnTo>
                  <a:lnTo>
                    <a:pt x="364" y="321"/>
                  </a:lnTo>
                  <a:lnTo>
                    <a:pt x="461" y="298"/>
                  </a:lnTo>
                  <a:lnTo>
                    <a:pt x="510" y="288"/>
                  </a:lnTo>
                  <a:lnTo>
                    <a:pt x="558" y="274"/>
                  </a:lnTo>
                  <a:lnTo>
                    <a:pt x="605" y="259"/>
                  </a:lnTo>
                  <a:lnTo>
                    <a:pt x="649" y="241"/>
                  </a:lnTo>
                  <a:lnTo>
                    <a:pt x="671" y="232"/>
                  </a:lnTo>
                  <a:lnTo>
                    <a:pt x="690" y="220"/>
                  </a:lnTo>
                  <a:lnTo>
                    <a:pt x="712" y="208"/>
                  </a:lnTo>
                  <a:lnTo>
                    <a:pt x="729" y="195"/>
                  </a:lnTo>
                  <a:lnTo>
                    <a:pt x="729" y="195"/>
                  </a:lnTo>
                  <a:lnTo>
                    <a:pt x="749" y="177"/>
                  </a:lnTo>
                  <a:lnTo>
                    <a:pt x="762" y="160"/>
                  </a:lnTo>
                  <a:lnTo>
                    <a:pt x="776" y="140"/>
                  </a:lnTo>
                  <a:lnTo>
                    <a:pt x="786" y="119"/>
                  </a:lnTo>
                  <a:lnTo>
                    <a:pt x="793" y="97"/>
                  </a:lnTo>
                  <a:lnTo>
                    <a:pt x="799" y="74"/>
                  </a:lnTo>
                  <a:lnTo>
                    <a:pt x="803" y="51"/>
                  </a:lnTo>
                  <a:lnTo>
                    <a:pt x="803" y="27"/>
                  </a:lnTo>
                  <a:lnTo>
                    <a:pt x="803" y="27"/>
                  </a:lnTo>
                  <a:lnTo>
                    <a:pt x="801" y="22"/>
                  </a:lnTo>
                  <a:lnTo>
                    <a:pt x="799" y="16"/>
                  </a:lnTo>
                  <a:lnTo>
                    <a:pt x="793" y="8"/>
                  </a:lnTo>
                  <a:lnTo>
                    <a:pt x="784" y="2"/>
                  </a:lnTo>
                  <a:lnTo>
                    <a:pt x="774" y="0"/>
                  </a:lnTo>
                  <a:lnTo>
                    <a:pt x="764" y="2"/>
                  </a:lnTo>
                  <a:lnTo>
                    <a:pt x="756" y="8"/>
                  </a:lnTo>
                  <a:lnTo>
                    <a:pt x="753" y="12"/>
                  </a:lnTo>
                  <a:lnTo>
                    <a:pt x="751" y="16"/>
                  </a:lnTo>
                  <a:lnTo>
                    <a:pt x="749" y="22"/>
                  </a:lnTo>
                  <a:lnTo>
                    <a:pt x="749" y="27"/>
                  </a:lnTo>
                  <a:lnTo>
                    <a:pt x="749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94D47FA4-0963-A5F6-A623-6D24F86371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157" y="630448"/>
              <a:ext cx="256418" cy="97572"/>
            </a:xfrm>
            <a:custGeom>
              <a:avLst/>
              <a:gdLst>
                <a:gd name="T0" fmla="*/ 25 w 1540"/>
                <a:gd name="T1" fmla="*/ 37 h 585"/>
                <a:gd name="T2" fmla="*/ 8 w 1540"/>
                <a:gd name="T3" fmla="*/ 78 h 585"/>
                <a:gd name="T4" fmla="*/ 2 w 1540"/>
                <a:gd name="T5" fmla="*/ 136 h 585"/>
                <a:gd name="T6" fmla="*/ 2 w 1540"/>
                <a:gd name="T7" fmla="*/ 243 h 585"/>
                <a:gd name="T8" fmla="*/ 12 w 1540"/>
                <a:gd name="T9" fmla="*/ 298 h 585"/>
                <a:gd name="T10" fmla="*/ 29 w 1540"/>
                <a:gd name="T11" fmla="*/ 346 h 585"/>
                <a:gd name="T12" fmla="*/ 93 w 1540"/>
                <a:gd name="T13" fmla="*/ 434 h 585"/>
                <a:gd name="T14" fmla="*/ 177 w 1540"/>
                <a:gd name="T15" fmla="*/ 500 h 585"/>
                <a:gd name="T16" fmla="*/ 241 w 1540"/>
                <a:gd name="T17" fmla="*/ 533 h 585"/>
                <a:gd name="T18" fmla="*/ 344 w 1540"/>
                <a:gd name="T19" fmla="*/ 566 h 585"/>
                <a:gd name="T20" fmla="*/ 453 w 1540"/>
                <a:gd name="T21" fmla="*/ 581 h 585"/>
                <a:gd name="T22" fmla="*/ 601 w 1540"/>
                <a:gd name="T23" fmla="*/ 585 h 585"/>
                <a:gd name="T24" fmla="*/ 743 w 1540"/>
                <a:gd name="T25" fmla="*/ 576 h 585"/>
                <a:gd name="T26" fmla="*/ 1009 w 1540"/>
                <a:gd name="T27" fmla="*/ 535 h 585"/>
                <a:gd name="T28" fmla="*/ 1178 w 1540"/>
                <a:gd name="T29" fmla="*/ 498 h 585"/>
                <a:gd name="T30" fmla="*/ 1297 w 1540"/>
                <a:gd name="T31" fmla="*/ 461 h 585"/>
                <a:gd name="T32" fmla="*/ 1412 w 1540"/>
                <a:gd name="T33" fmla="*/ 410 h 585"/>
                <a:gd name="T34" fmla="*/ 1464 w 1540"/>
                <a:gd name="T35" fmla="*/ 375 h 585"/>
                <a:gd name="T36" fmla="*/ 1518 w 1540"/>
                <a:gd name="T37" fmla="*/ 307 h 585"/>
                <a:gd name="T38" fmla="*/ 1534 w 1540"/>
                <a:gd name="T39" fmla="*/ 266 h 585"/>
                <a:gd name="T40" fmla="*/ 1540 w 1540"/>
                <a:gd name="T41" fmla="*/ 218 h 585"/>
                <a:gd name="T42" fmla="*/ 1536 w 1540"/>
                <a:gd name="T43" fmla="*/ 187 h 585"/>
                <a:gd name="T44" fmla="*/ 1522 w 1540"/>
                <a:gd name="T45" fmla="*/ 144 h 585"/>
                <a:gd name="T46" fmla="*/ 1499 w 1540"/>
                <a:gd name="T47" fmla="*/ 107 h 585"/>
                <a:gd name="T48" fmla="*/ 1431 w 1540"/>
                <a:gd name="T49" fmla="*/ 51 h 585"/>
                <a:gd name="T50" fmla="*/ 1371 w 1540"/>
                <a:gd name="T51" fmla="*/ 29 h 585"/>
                <a:gd name="T52" fmla="*/ 1277 w 1540"/>
                <a:gd name="T53" fmla="*/ 2 h 585"/>
                <a:gd name="T54" fmla="*/ 1266 w 1540"/>
                <a:gd name="T55" fmla="*/ 0 h 585"/>
                <a:gd name="T56" fmla="*/ 1250 w 1540"/>
                <a:gd name="T57" fmla="*/ 10 h 585"/>
                <a:gd name="T58" fmla="*/ 1246 w 1540"/>
                <a:gd name="T59" fmla="*/ 39 h 585"/>
                <a:gd name="T60" fmla="*/ 1262 w 1540"/>
                <a:gd name="T61" fmla="*/ 55 h 585"/>
                <a:gd name="T62" fmla="*/ 1324 w 1540"/>
                <a:gd name="T63" fmla="*/ 72 h 585"/>
                <a:gd name="T64" fmla="*/ 1415 w 1540"/>
                <a:gd name="T65" fmla="*/ 105 h 585"/>
                <a:gd name="T66" fmla="*/ 1452 w 1540"/>
                <a:gd name="T67" fmla="*/ 132 h 585"/>
                <a:gd name="T68" fmla="*/ 1478 w 1540"/>
                <a:gd name="T69" fmla="*/ 175 h 585"/>
                <a:gd name="T70" fmla="*/ 1485 w 1540"/>
                <a:gd name="T71" fmla="*/ 208 h 585"/>
                <a:gd name="T72" fmla="*/ 1483 w 1540"/>
                <a:gd name="T73" fmla="*/ 253 h 585"/>
                <a:gd name="T74" fmla="*/ 1466 w 1540"/>
                <a:gd name="T75" fmla="*/ 290 h 585"/>
                <a:gd name="T76" fmla="*/ 1427 w 1540"/>
                <a:gd name="T77" fmla="*/ 333 h 585"/>
                <a:gd name="T78" fmla="*/ 1375 w 1540"/>
                <a:gd name="T79" fmla="*/ 368 h 585"/>
                <a:gd name="T80" fmla="*/ 1273 w 1540"/>
                <a:gd name="T81" fmla="*/ 412 h 585"/>
                <a:gd name="T82" fmla="*/ 1097 w 1540"/>
                <a:gd name="T83" fmla="*/ 461 h 585"/>
                <a:gd name="T84" fmla="*/ 935 w 1540"/>
                <a:gd name="T85" fmla="*/ 496 h 585"/>
                <a:gd name="T86" fmla="*/ 772 w 1540"/>
                <a:gd name="T87" fmla="*/ 517 h 585"/>
                <a:gd name="T88" fmla="*/ 576 w 1540"/>
                <a:gd name="T89" fmla="*/ 531 h 585"/>
                <a:gd name="T90" fmla="*/ 443 w 1540"/>
                <a:gd name="T91" fmla="*/ 527 h 585"/>
                <a:gd name="T92" fmla="*/ 346 w 1540"/>
                <a:gd name="T93" fmla="*/ 509 h 585"/>
                <a:gd name="T94" fmla="*/ 255 w 1540"/>
                <a:gd name="T95" fmla="*/ 478 h 585"/>
                <a:gd name="T96" fmla="*/ 196 w 1540"/>
                <a:gd name="T97" fmla="*/ 447 h 585"/>
                <a:gd name="T98" fmla="*/ 121 w 1540"/>
                <a:gd name="T99" fmla="*/ 385 h 585"/>
                <a:gd name="T100" fmla="*/ 70 w 1540"/>
                <a:gd name="T101" fmla="*/ 301 h 585"/>
                <a:gd name="T102" fmla="*/ 60 w 1540"/>
                <a:gd name="T103" fmla="*/ 268 h 585"/>
                <a:gd name="T104" fmla="*/ 56 w 1540"/>
                <a:gd name="T105" fmla="*/ 169 h 585"/>
                <a:gd name="T106" fmla="*/ 58 w 1540"/>
                <a:gd name="T107" fmla="*/ 109 h 585"/>
                <a:gd name="T108" fmla="*/ 72 w 1540"/>
                <a:gd name="T109" fmla="*/ 64 h 585"/>
                <a:gd name="T110" fmla="*/ 84 w 1540"/>
                <a:gd name="T111" fmla="*/ 47 h 585"/>
                <a:gd name="T112" fmla="*/ 84 w 1540"/>
                <a:gd name="T113" fmla="*/ 33 h 585"/>
                <a:gd name="T114" fmla="*/ 62 w 1540"/>
                <a:gd name="T115" fmla="*/ 14 h 585"/>
                <a:gd name="T116" fmla="*/ 37 w 1540"/>
                <a:gd name="T117" fmla="*/ 2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40" h="585">
                  <a:moveTo>
                    <a:pt x="33" y="25"/>
                  </a:moveTo>
                  <a:lnTo>
                    <a:pt x="33" y="25"/>
                  </a:lnTo>
                  <a:lnTo>
                    <a:pt x="25" y="37"/>
                  </a:lnTo>
                  <a:lnTo>
                    <a:pt x="18" y="51"/>
                  </a:lnTo>
                  <a:lnTo>
                    <a:pt x="12" y="64"/>
                  </a:lnTo>
                  <a:lnTo>
                    <a:pt x="8" y="78"/>
                  </a:lnTo>
                  <a:lnTo>
                    <a:pt x="4" y="107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0" y="171"/>
                  </a:lnTo>
                  <a:lnTo>
                    <a:pt x="0" y="208"/>
                  </a:lnTo>
                  <a:lnTo>
                    <a:pt x="2" y="243"/>
                  </a:lnTo>
                  <a:lnTo>
                    <a:pt x="8" y="278"/>
                  </a:lnTo>
                  <a:lnTo>
                    <a:pt x="8" y="278"/>
                  </a:lnTo>
                  <a:lnTo>
                    <a:pt x="12" y="298"/>
                  </a:lnTo>
                  <a:lnTo>
                    <a:pt x="16" y="313"/>
                  </a:lnTo>
                  <a:lnTo>
                    <a:pt x="23" y="331"/>
                  </a:lnTo>
                  <a:lnTo>
                    <a:pt x="29" y="346"/>
                  </a:lnTo>
                  <a:lnTo>
                    <a:pt x="47" y="377"/>
                  </a:lnTo>
                  <a:lnTo>
                    <a:pt x="68" y="406"/>
                  </a:lnTo>
                  <a:lnTo>
                    <a:pt x="93" y="434"/>
                  </a:lnTo>
                  <a:lnTo>
                    <a:pt x="119" y="459"/>
                  </a:lnTo>
                  <a:lnTo>
                    <a:pt x="148" y="480"/>
                  </a:lnTo>
                  <a:lnTo>
                    <a:pt x="177" y="500"/>
                  </a:lnTo>
                  <a:lnTo>
                    <a:pt x="177" y="500"/>
                  </a:lnTo>
                  <a:lnTo>
                    <a:pt x="208" y="517"/>
                  </a:lnTo>
                  <a:lnTo>
                    <a:pt x="241" y="533"/>
                  </a:lnTo>
                  <a:lnTo>
                    <a:pt x="274" y="546"/>
                  </a:lnTo>
                  <a:lnTo>
                    <a:pt x="309" y="558"/>
                  </a:lnTo>
                  <a:lnTo>
                    <a:pt x="344" y="566"/>
                  </a:lnTo>
                  <a:lnTo>
                    <a:pt x="379" y="574"/>
                  </a:lnTo>
                  <a:lnTo>
                    <a:pt x="416" y="578"/>
                  </a:lnTo>
                  <a:lnTo>
                    <a:pt x="453" y="581"/>
                  </a:lnTo>
                  <a:lnTo>
                    <a:pt x="490" y="583"/>
                  </a:lnTo>
                  <a:lnTo>
                    <a:pt x="527" y="585"/>
                  </a:lnTo>
                  <a:lnTo>
                    <a:pt x="601" y="585"/>
                  </a:lnTo>
                  <a:lnTo>
                    <a:pt x="673" y="581"/>
                  </a:lnTo>
                  <a:lnTo>
                    <a:pt x="743" y="576"/>
                  </a:lnTo>
                  <a:lnTo>
                    <a:pt x="743" y="576"/>
                  </a:lnTo>
                  <a:lnTo>
                    <a:pt x="832" y="566"/>
                  </a:lnTo>
                  <a:lnTo>
                    <a:pt x="922" y="552"/>
                  </a:lnTo>
                  <a:lnTo>
                    <a:pt x="1009" y="535"/>
                  </a:lnTo>
                  <a:lnTo>
                    <a:pt x="1097" y="517"/>
                  </a:lnTo>
                  <a:lnTo>
                    <a:pt x="1097" y="517"/>
                  </a:lnTo>
                  <a:lnTo>
                    <a:pt x="1178" y="498"/>
                  </a:lnTo>
                  <a:lnTo>
                    <a:pt x="1217" y="486"/>
                  </a:lnTo>
                  <a:lnTo>
                    <a:pt x="1258" y="474"/>
                  </a:lnTo>
                  <a:lnTo>
                    <a:pt x="1297" y="461"/>
                  </a:lnTo>
                  <a:lnTo>
                    <a:pt x="1336" y="445"/>
                  </a:lnTo>
                  <a:lnTo>
                    <a:pt x="1375" y="430"/>
                  </a:lnTo>
                  <a:lnTo>
                    <a:pt x="1412" y="410"/>
                  </a:lnTo>
                  <a:lnTo>
                    <a:pt x="1412" y="410"/>
                  </a:lnTo>
                  <a:lnTo>
                    <a:pt x="1439" y="393"/>
                  </a:lnTo>
                  <a:lnTo>
                    <a:pt x="1464" y="375"/>
                  </a:lnTo>
                  <a:lnTo>
                    <a:pt x="1485" y="354"/>
                  </a:lnTo>
                  <a:lnTo>
                    <a:pt x="1505" y="333"/>
                  </a:lnTo>
                  <a:lnTo>
                    <a:pt x="1518" y="307"/>
                  </a:lnTo>
                  <a:lnTo>
                    <a:pt x="1526" y="294"/>
                  </a:lnTo>
                  <a:lnTo>
                    <a:pt x="1530" y="280"/>
                  </a:lnTo>
                  <a:lnTo>
                    <a:pt x="1534" y="266"/>
                  </a:lnTo>
                  <a:lnTo>
                    <a:pt x="1538" y="251"/>
                  </a:lnTo>
                  <a:lnTo>
                    <a:pt x="1540" y="235"/>
                  </a:lnTo>
                  <a:lnTo>
                    <a:pt x="1540" y="218"/>
                  </a:lnTo>
                  <a:lnTo>
                    <a:pt x="1540" y="218"/>
                  </a:lnTo>
                  <a:lnTo>
                    <a:pt x="1538" y="202"/>
                  </a:lnTo>
                  <a:lnTo>
                    <a:pt x="1536" y="187"/>
                  </a:lnTo>
                  <a:lnTo>
                    <a:pt x="1534" y="171"/>
                  </a:lnTo>
                  <a:lnTo>
                    <a:pt x="1528" y="158"/>
                  </a:lnTo>
                  <a:lnTo>
                    <a:pt x="1522" y="144"/>
                  </a:lnTo>
                  <a:lnTo>
                    <a:pt x="1517" y="130"/>
                  </a:lnTo>
                  <a:lnTo>
                    <a:pt x="1509" y="119"/>
                  </a:lnTo>
                  <a:lnTo>
                    <a:pt x="1499" y="107"/>
                  </a:lnTo>
                  <a:lnTo>
                    <a:pt x="1480" y="86"/>
                  </a:lnTo>
                  <a:lnTo>
                    <a:pt x="1456" y="66"/>
                  </a:lnTo>
                  <a:lnTo>
                    <a:pt x="1431" y="51"/>
                  </a:lnTo>
                  <a:lnTo>
                    <a:pt x="1402" y="39"/>
                  </a:lnTo>
                  <a:lnTo>
                    <a:pt x="1402" y="39"/>
                  </a:lnTo>
                  <a:lnTo>
                    <a:pt x="1371" y="29"/>
                  </a:lnTo>
                  <a:lnTo>
                    <a:pt x="1340" y="20"/>
                  </a:lnTo>
                  <a:lnTo>
                    <a:pt x="1308" y="12"/>
                  </a:lnTo>
                  <a:lnTo>
                    <a:pt x="1277" y="2"/>
                  </a:lnTo>
                  <a:lnTo>
                    <a:pt x="1277" y="2"/>
                  </a:lnTo>
                  <a:lnTo>
                    <a:pt x="1272" y="0"/>
                  </a:lnTo>
                  <a:lnTo>
                    <a:pt x="1266" y="0"/>
                  </a:lnTo>
                  <a:lnTo>
                    <a:pt x="1260" y="0"/>
                  </a:lnTo>
                  <a:lnTo>
                    <a:pt x="1256" y="2"/>
                  </a:lnTo>
                  <a:lnTo>
                    <a:pt x="1250" y="10"/>
                  </a:lnTo>
                  <a:lnTo>
                    <a:pt x="1244" y="20"/>
                  </a:lnTo>
                  <a:lnTo>
                    <a:pt x="1244" y="29"/>
                  </a:lnTo>
                  <a:lnTo>
                    <a:pt x="1246" y="39"/>
                  </a:lnTo>
                  <a:lnTo>
                    <a:pt x="1252" y="49"/>
                  </a:lnTo>
                  <a:lnTo>
                    <a:pt x="1256" y="51"/>
                  </a:lnTo>
                  <a:lnTo>
                    <a:pt x="1262" y="55"/>
                  </a:lnTo>
                  <a:lnTo>
                    <a:pt x="1262" y="55"/>
                  </a:lnTo>
                  <a:lnTo>
                    <a:pt x="1293" y="64"/>
                  </a:lnTo>
                  <a:lnTo>
                    <a:pt x="1324" y="72"/>
                  </a:lnTo>
                  <a:lnTo>
                    <a:pt x="1355" y="82"/>
                  </a:lnTo>
                  <a:lnTo>
                    <a:pt x="1386" y="91"/>
                  </a:lnTo>
                  <a:lnTo>
                    <a:pt x="1415" y="105"/>
                  </a:lnTo>
                  <a:lnTo>
                    <a:pt x="1429" y="113"/>
                  </a:lnTo>
                  <a:lnTo>
                    <a:pt x="1441" y="123"/>
                  </a:lnTo>
                  <a:lnTo>
                    <a:pt x="1452" y="132"/>
                  </a:lnTo>
                  <a:lnTo>
                    <a:pt x="1462" y="144"/>
                  </a:lnTo>
                  <a:lnTo>
                    <a:pt x="1470" y="160"/>
                  </a:lnTo>
                  <a:lnTo>
                    <a:pt x="1478" y="175"/>
                  </a:lnTo>
                  <a:lnTo>
                    <a:pt x="1478" y="175"/>
                  </a:lnTo>
                  <a:lnTo>
                    <a:pt x="1483" y="193"/>
                  </a:lnTo>
                  <a:lnTo>
                    <a:pt x="1485" y="208"/>
                  </a:lnTo>
                  <a:lnTo>
                    <a:pt x="1487" y="224"/>
                  </a:lnTo>
                  <a:lnTo>
                    <a:pt x="1485" y="237"/>
                  </a:lnTo>
                  <a:lnTo>
                    <a:pt x="1483" y="253"/>
                  </a:lnTo>
                  <a:lnTo>
                    <a:pt x="1480" y="265"/>
                  </a:lnTo>
                  <a:lnTo>
                    <a:pt x="1474" y="278"/>
                  </a:lnTo>
                  <a:lnTo>
                    <a:pt x="1466" y="290"/>
                  </a:lnTo>
                  <a:lnTo>
                    <a:pt x="1458" y="301"/>
                  </a:lnTo>
                  <a:lnTo>
                    <a:pt x="1448" y="313"/>
                  </a:lnTo>
                  <a:lnTo>
                    <a:pt x="1427" y="333"/>
                  </a:lnTo>
                  <a:lnTo>
                    <a:pt x="1402" y="352"/>
                  </a:lnTo>
                  <a:lnTo>
                    <a:pt x="1375" y="368"/>
                  </a:lnTo>
                  <a:lnTo>
                    <a:pt x="1375" y="368"/>
                  </a:lnTo>
                  <a:lnTo>
                    <a:pt x="1342" y="385"/>
                  </a:lnTo>
                  <a:lnTo>
                    <a:pt x="1308" y="399"/>
                  </a:lnTo>
                  <a:lnTo>
                    <a:pt x="1273" y="412"/>
                  </a:lnTo>
                  <a:lnTo>
                    <a:pt x="1238" y="424"/>
                  </a:lnTo>
                  <a:lnTo>
                    <a:pt x="1169" y="443"/>
                  </a:lnTo>
                  <a:lnTo>
                    <a:pt x="1097" y="461"/>
                  </a:lnTo>
                  <a:lnTo>
                    <a:pt x="1097" y="461"/>
                  </a:lnTo>
                  <a:lnTo>
                    <a:pt x="1017" y="478"/>
                  </a:lnTo>
                  <a:lnTo>
                    <a:pt x="935" y="496"/>
                  </a:lnTo>
                  <a:lnTo>
                    <a:pt x="854" y="508"/>
                  </a:lnTo>
                  <a:lnTo>
                    <a:pt x="772" y="517"/>
                  </a:lnTo>
                  <a:lnTo>
                    <a:pt x="772" y="517"/>
                  </a:lnTo>
                  <a:lnTo>
                    <a:pt x="708" y="525"/>
                  </a:lnTo>
                  <a:lnTo>
                    <a:pt x="642" y="529"/>
                  </a:lnTo>
                  <a:lnTo>
                    <a:pt x="576" y="531"/>
                  </a:lnTo>
                  <a:lnTo>
                    <a:pt x="509" y="531"/>
                  </a:lnTo>
                  <a:lnTo>
                    <a:pt x="476" y="529"/>
                  </a:lnTo>
                  <a:lnTo>
                    <a:pt x="443" y="527"/>
                  </a:lnTo>
                  <a:lnTo>
                    <a:pt x="410" y="521"/>
                  </a:lnTo>
                  <a:lnTo>
                    <a:pt x="379" y="517"/>
                  </a:lnTo>
                  <a:lnTo>
                    <a:pt x="346" y="509"/>
                  </a:lnTo>
                  <a:lnTo>
                    <a:pt x="315" y="502"/>
                  </a:lnTo>
                  <a:lnTo>
                    <a:pt x="284" y="490"/>
                  </a:lnTo>
                  <a:lnTo>
                    <a:pt x="255" y="478"/>
                  </a:lnTo>
                  <a:lnTo>
                    <a:pt x="255" y="478"/>
                  </a:lnTo>
                  <a:lnTo>
                    <a:pt x="224" y="465"/>
                  </a:lnTo>
                  <a:lnTo>
                    <a:pt x="196" y="447"/>
                  </a:lnTo>
                  <a:lnTo>
                    <a:pt x="169" y="430"/>
                  </a:lnTo>
                  <a:lnTo>
                    <a:pt x="144" y="408"/>
                  </a:lnTo>
                  <a:lnTo>
                    <a:pt x="121" y="385"/>
                  </a:lnTo>
                  <a:lnTo>
                    <a:pt x="101" y="358"/>
                  </a:lnTo>
                  <a:lnTo>
                    <a:pt x="84" y="331"/>
                  </a:lnTo>
                  <a:lnTo>
                    <a:pt x="70" y="301"/>
                  </a:lnTo>
                  <a:lnTo>
                    <a:pt x="70" y="301"/>
                  </a:lnTo>
                  <a:lnTo>
                    <a:pt x="64" y="284"/>
                  </a:lnTo>
                  <a:lnTo>
                    <a:pt x="60" y="268"/>
                  </a:lnTo>
                  <a:lnTo>
                    <a:pt x="56" y="235"/>
                  </a:lnTo>
                  <a:lnTo>
                    <a:pt x="56" y="202"/>
                  </a:lnTo>
                  <a:lnTo>
                    <a:pt x="56" y="169"/>
                  </a:lnTo>
                  <a:lnTo>
                    <a:pt x="56" y="169"/>
                  </a:lnTo>
                  <a:lnTo>
                    <a:pt x="56" y="138"/>
                  </a:lnTo>
                  <a:lnTo>
                    <a:pt x="58" y="109"/>
                  </a:lnTo>
                  <a:lnTo>
                    <a:pt x="60" y="93"/>
                  </a:lnTo>
                  <a:lnTo>
                    <a:pt x="64" y="80"/>
                  </a:lnTo>
                  <a:lnTo>
                    <a:pt x="72" y="64"/>
                  </a:lnTo>
                  <a:lnTo>
                    <a:pt x="80" y="53"/>
                  </a:lnTo>
                  <a:lnTo>
                    <a:pt x="80" y="53"/>
                  </a:lnTo>
                  <a:lnTo>
                    <a:pt x="84" y="47"/>
                  </a:lnTo>
                  <a:lnTo>
                    <a:pt x="86" y="41"/>
                  </a:lnTo>
                  <a:lnTo>
                    <a:pt x="86" y="37"/>
                  </a:lnTo>
                  <a:lnTo>
                    <a:pt x="84" y="33"/>
                  </a:lnTo>
                  <a:lnTo>
                    <a:pt x="80" y="23"/>
                  </a:lnTo>
                  <a:lnTo>
                    <a:pt x="72" y="18"/>
                  </a:lnTo>
                  <a:lnTo>
                    <a:pt x="62" y="14"/>
                  </a:lnTo>
                  <a:lnTo>
                    <a:pt x="53" y="14"/>
                  </a:lnTo>
                  <a:lnTo>
                    <a:pt x="43" y="18"/>
                  </a:lnTo>
                  <a:lnTo>
                    <a:pt x="37" y="20"/>
                  </a:lnTo>
                  <a:lnTo>
                    <a:pt x="33" y="25"/>
                  </a:lnTo>
                  <a:lnTo>
                    <a:pt x="3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A426E304-0D4D-EA42-587C-1A9E10242B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822" y="698715"/>
              <a:ext cx="224116" cy="95241"/>
            </a:xfrm>
            <a:custGeom>
              <a:avLst/>
              <a:gdLst>
                <a:gd name="T0" fmla="*/ 19 w 1345"/>
                <a:gd name="T1" fmla="*/ 98 h 572"/>
                <a:gd name="T2" fmla="*/ 0 w 1345"/>
                <a:gd name="T3" fmla="*/ 175 h 572"/>
                <a:gd name="T4" fmla="*/ 13 w 1345"/>
                <a:gd name="T5" fmla="*/ 265 h 572"/>
                <a:gd name="T6" fmla="*/ 58 w 1345"/>
                <a:gd name="T7" fmla="*/ 344 h 572"/>
                <a:gd name="T8" fmla="*/ 122 w 1345"/>
                <a:gd name="T9" fmla="*/ 414 h 572"/>
                <a:gd name="T10" fmla="*/ 200 w 1345"/>
                <a:gd name="T11" fmla="*/ 473 h 572"/>
                <a:gd name="T12" fmla="*/ 258 w 1345"/>
                <a:gd name="T13" fmla="*/ 506 h 572"/>
                <a:gd name="T14" fmla="*/ 357 w 1345"/>
                <a:gd name="T15" fmla="*/ 541 h 572"/>
                <a:gd name="T16" fmla="*/ 497 w 1345"/>
                <a:gd name="T17" fmla="*/ 568 h 572"/>
                <a:gd name="T18" fmla="*/ 577 w 1345"/>
                <a:gd name="T19" fmla="*/ 572 h 572"/>
                <a:gd name="T20" fmla="*/ 734 w 1345"/>
                <a:gd name="T21" fmla="*/ 560 h 572"/>
                <a:gd name="T22" fmla="*/ 894 w 1345"/>
                <a:gd name="T23" fmla="*/ 539 h 572"/>
                <a:gd name="T24" fmla="*/ 1011 w 1345"/>
                <a:gd name="T25" fmla="*/ 512 h 572"/>
                <a:gd name="T26" fmla="*/ 1123 w 1345"/>
                <a:gd name="T27" fmla="*/ 475 h 572"/>
                <a:gd name="T28" fmla="*/ 1201 w 1345"/>
                <a:gd name="T29" fmla="*/ 436 h 572"/>
                <a:gd name="T30" fmla="*/ 1273 w 1345"/>
                <a:gd name="T31" fmla="*/ 385 h 572"/>
                <a:gd name="T32" fmla="*/ 1312 w 1345"/>
                <a:gd name="T33" fmla="*/ 343 h 572"/>
                <a:gd name="T34" fmla="*/ 1343 w 1345"/>
                <a:gd name="T35" fmla="*/ 271 h 572"/>
                <a:gd name="T36" fmla="*/ 1337 w 1345"/>
                <a:gd name="T37" fmla="*/ 193 h 572"/>
                <a:gd name="T38" fmla="*/ 1314 w 1345"/>
                <a:gd name="T39" fmla="*/ 146 h 572"/>
                <a:gd name="T40" fmla="*/ 1252 w 1345"/>
                <a:gd name="T41" fmla="*/ 86 h 572"/>
                <a:gd name="T42" fmla="*/ 1178 w 1345"/>
                <a:gd name="T43" fmla="*/ 41 h 572"/>
                <a:gd name="T44" fmla="*/ 1102 w 1345"/>
                <a:gd name="T45" fmla="*/ 4 h 572"/>
                <a:gd name="T46" fmla="*/ 1092 w 1345"/>
                <a:gd name="T47" fmla="*/ 0 h 572"/>
                <a:gd name="T48" fmla="*/ 1065 w 1345"/>
                <a:gd name="T49" fmla="*/ 16 h 572"/>
                <a:gd name="T50" fmla="*/ 1063 w 1345"/>
                <a:gd name="T51" fmla="*/ 39 h 572"/>
                <a:gd name="T52" fmla="*/ 1075 w 1345"/>
                <a:gd name="T53" fmla="*/ 51 h 572"/>
                <a:gd name="T54" fmla="*/ 1158 w 1345"/>
                <a:gd name="T55" fmla="*/ 94 h 572"/>
                <a:gd name="T56" fmla="*/ 1244 w 1345"/>
                <a:gd name="T57" fmla="*/ 152 h 572"/>
                <a:gd name="T58" fmla="*/ 1285 w 1345"/>
                <a:gd name="T59" fmla="*/ 206 h 572"/>
                <a:gd name="T60" fmla="*/ 1294 w 1345"/>
                <a:gd name="T61" fmla="*/ 238 h 572"/>
                <a:gd name="T62" fmla="*/ 1291 w 1345"/>
                <a:gd name="T63" fmla="*/ 271 h 572"/>
                <a:gd name="T64" fmla="*/ 1273 w 1345"/>
                <a:gd name="T65" fmla="*/ 306 h 572"/>
                <a:gd name="T66" fmla="*/ 1248 w 1345"/>
                <a:gd name="T67" fmla="*/ 337 h 572"/>
                <a:gd name="T68" fmla="*/ 1186 w 1345"/>
                <a:gd name="T69" fmla="*/ 383 h 572"/>
                <a:gd name="T70" fmla="*/ 1094 w 1345"/>
                <a:gd name="T71" fmla="*/ 428 h 572"/>
                <a:gd name="T72" fmla="*/ 1030 w 1345"/>
                <a:gd name="T73" fmla="*/ 451 h 572"/>
                <a:gd name="T74" fmla="*/ 896 w 1345"/>
                <a:gd name="T75" fmla="*/ 482 h 572"/>
                <a:gd name="T76" fmla="*/ 760 w 1345"/>
                <a:gd name="T77" fmla="*/ 504 h 572"/>
                <a:gd name="T78" fmla="*/ 556 w 1345"/>
                <a:gd name="T79" fmla="*/ 516 h 572"/>
                <a:gd name="T80" fmla="*/ 455 w 1345"/>
                <a:gd name="T81" fmla="*/ 508 h 572"/>
                <a:gd name="T82" fmla="*/ 353 w 1345"/>
                <a:gd name="T83" fmla="*/ 484 h 572"/>
                <a:gd name="T84" fmla="*/ 287 w 1345"/>
                <a:gd name="T85" fmla="*/ 459 h 572"/>
                <a:gd name="T86" fmla="*/ 215 w 1345"/>
                <a:gd name="T87" fmla="*/ 418 h 572"/>
                <a:gd name="T88" fmla="*/ 145 w 1345"/>
                <a:gd name="T89" fmla="*/ 364 h 572"/>
                <a:gd name="T90" fmla="*/ 89 w 1345"/>
                <a:gd name="T91" fmla="*/ 296 h 572"/>
                <a:gd name="T92" fmla="*/ 56 w 1345"/>
                <a:gd name="T93" fmla="*/ 220 h 572"/>
                <a:gd name="T94" fmla="*/ 56 w 1345"/>
                <a:gd name="T95" fmla="*/ 166 h 572"/>
                <a:gd name="T96" fmla="*/ 66 w 1345"/>
                <a:gd name="T97" fmla="*/ 123 h 572"/>
                <a:gd name="T98" fmla="*/ 75 w 1345"/>
                <a:gd name="T99" fmla="*/ 103 h 572"/>
                <a:gd name="T100" fmla="*/ 70 w 1345"/>
                <a:gd name="T101" fmla="*/ 78 h 572"/>
                <a:gd name="T102" fmla="*/ 42 w 1345"/>
                <a:gd name="T103" fmla="*/ 68 h 572"/>
                <a:gd name="T104" fmla="*/ 29 w 1345"/>
                <a:gd name="T105" fmla="*/ 7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5" h="572">
                  <a:moveTo>
                    <a:pt x="27" y="82"/>
                  </a:moveTo>
                  <a:lnTo>
                    <a:pt x="27" y="82"/>
                  </a:lnTo>
                  <a:lnTo>
                    <a:pt x="19" y="98"/>
                  </a:lnTo>
                  <a:lnTo>
                    <a:pt x="13" y="113"/>
                  </a:lnTo>
                  <a:lnTo>
                    <a:pt x="3" y="144"/>
                  </a:lnTo>
                  <a:lnTo>
                    <a:pt x="0" y="175"/>
                  </a:lnTo>
                  <a:lnTo>
                    <a:pt x="2" y="206"/>
                  </a:lnTo>
                  <a:lnTo>
                    <a:pt x="5" y="236"/>
                  </a:lnTo>
                  <a:lnTo>
                    <a:pt x="13" y="265"/>
                  </a:lnTo>
                  <a:lnTo>
                    <a:pt x="25" y="292"/>
                  </a:lnTo>
                  <a:lnTo>
                    <a:pt x="40" y="319"/>
                  </a:lnTo>
                  <a:lnTo>
                    <a:pt x="58" y="344"/>
                  </a:lnTo>
                  <a:lnTo>
                    <a:pt x="77" y="370"/>
                  </a:lnTo>
                  <a:lnTo>
                    <a:pt x="99" y="393"/>
                  </a:lnTo>
                  <a:lnTo>
                    <a:pt x="122" y="414"/>
                  </a:lnTo>
                  <a:lnTo>
                    <a:pt x="147" y="436"/>
                  </a:lnTo>
                  <a:lnTo>
                    <a:pt x="173" y="455"/>
                  </a:lnTo>
                  <a:lnTo>
                    <a:pt x="200" y="473"/>
                  </a:lnTo>
                  <a:lnTo>
                    <a:pt x="225" y="488"/>
                  </a:lnTo>
                  <a:lnTo>
                    <a:pt x="225" y="488"/>
                  </a:lnTo>
                  <a:lnTo>
                    <a:pt x="258" y="506"/>
                  </a:lnTo>
                  <a:lnTo>
                    <a:pt x="289" y="519"/>
                  </a:lnTo>
                  <a:lnTo>
                    <a:pt x="324" y="531"/>
                  </a:lnTo>
                  <a:lnTo>
                    <a:pt x="357" y="541"/>
                  </a:lnTo>
                  <a:lnTo>
                    <a:pt x="392" y="551"/>
                  </a:lnTo>
                  <a:lnTo>
                    <a:pt x="427" y="556"/>
                  </a:lnTo>
                  <a:lnTo>
                    <a:pt x="497" y="568"/>
                  </a:lnTo>
                  <a:lnTo>
                    <a:pt x="497" y="568"/>
                  </a:lnTo>
                  <a:lnTo>
                    <a:pt x="538" y="572"/>
                  </a:lnTo>
                  <a:lnTo>
                    <a:pt x="577" y="572"/>
                  </a:lnTo>
                  <a:lnTo>
                    <a:pt x="618" y="572"/>
                  </a:lnTo>
                  <a:lnTo>
                    <a:pt x="657" y="570"/>
                  </a:lnTo>
                  <a:lnTo>
                    <a:pt x="734" y="560"/>
                  </a:lnTo>
                  <a:lnTo>
                    <a:pt x="814" y="551"/>
                  </a:lnTo>
                  <a:lnTo>
                    <a:pt x="814" y="551"/>
                  </a:lnTo>
                  <a:lnTo>
                    <a:pt x="894" y="539"/>
                  </a:lnTo>
                  <a:lnTo>
                    <a:pt x="933" y="531"/>
                  </a:lnTo>
                  <a:lnTo>
                    <a:pt x="972" y="521"/>
                  </a:lnTo>
                  <a:lnTo>
                    <a:pt x="1011" y="512"/>
                  </a:lnTo>
                  <a:lnTo>
                    <a:pt x="1047" y="502"/>
                  </a:lnTo>
                  <a:lnTo>
                    <a:pt x="1086" y="488"/>
                  </a:lnTo>
                  <a:lnTo>
                    <a:pt x="1123" y="475"/>
                  </a:lnTo>
                  <a:lnTo>
                    <a:pt x="1123" y="475"/>
                  </a:lnTo>
                  <a:lnTo>
                    <a:pt x="1176" y="449"/>
                  </a:lnTo>
                  <a:lnTo>
                    <a:pt x="1201" y="436"/>
                  </a:lnTo>
                  <a:lnTo>
                    <a:pt x="1226" y="420"/>
                  </a:lnTo>
                  <a:lnTo>
                    <a:pt x="1250" y="405"/>
                  </a:lnTo>
                  <a:lnTo>
                    <a:pt x="1273" y="385"/>
                  </a:lnTo>
                  <a:lnTo>
                    <a:pt x="1294" y="366"/>
                  </a:lnTo>
                  <a:lnTo>
                    <a:pt x="1312" y="343"/>
                  </a:lnTo>
                  <a:lnTo>
                    <a:pt x="1312" y="343"/>
                  </a:lnTo>
                  <a:lnTo>
                    <a:pt x="1327" y="319"/>
                  </a:lnTo>
                  <a:lnTo>
                    <a:pt x="1337" y="296"/>
                  </a:lnTo>
                  <a:lnTo>
                    <a:pt x="1343" y="271"/>
                  </a:lnTo>
                  <a:lnTo>
                    <a:pt x="1345" y="245"/>
                  </a:lnTo>
                  <a:lnTo>
                    <a:pt x="1343" y="218"/>
                  </a:lnTo>
                  <a:lnTo>
                    <a:pt x="1337" y="193"/>
                  </a:lnTo>
                  <a:lnTo>
                    <a:pt x="1327" y="169"/>
                  </a:lnTo>
                  <a:lnTo>
                    <a:pt x="1314" y="146"/>
                  </a:lnTo>
                  <a:lnTo>
                    <a:pt x="1314" y="146"/>
                  </a:lnTo>
                  <a:lnTo>
                    <a:pt x="1294" y="123"/>
                  </a:lnTo>
                  <a:lnTo>
                    <a:pt x="1275" y="103"/>
                  </a:lnTo>
                  <a:lnTo>
                    <a:pt x="1252" y="86"/>
                  </a:lnTo>
                  <a:lnTo>
                    <a:pt x="1228" y="70"/>
                  </a:lnTo>
                  <a:lnTo>
                    <a:pt x="1203" y="55"/>
                  </a:lnTo>
                  <a:lnTo>
                    <a:pt x="1178" y="41"/>
                  </a:lnTo>
                  <a:lnTo>
                    <a:pt x="1125" y="16"/>
                  </a:lnTo>
                  <a:lnTo>
                    <a:pt x="1125" y="16"/>
                  </a:lnTo>
                  <a:lnTo>
                    <a:pt x="1102" y="4"/>
                  </a:lnTo>
                  <a:lnTo>
                    <a:pt x="1102" y="4"/>
                  </a:lnTo>
                  <a:lnTo>
                    <a:pt x="1096" y="2"/>
                  </a:lnTo>
                  <a:lnTo>
                    <a:pt x="1092" y="0"/>
                  </a:lnTo>
                  <a:lnTo>
                    <a:pt x="1081" y="2"/>
                  </a:lnTo>
                  <a:lnTo>
                    <a:pt x="1073" y="8"/>
                  </a:lnTo>
                  <a:lnTo>
                    <a:pt x="1065" y="16"/>
                  </a:lnTo>
                  <a:lnTo>
                    <a:pt x="1061" y="26"/>
                  </a:lnTo>
                  <a:lnTo>
                    <a:pt x="1061" y="35"/>
                  </a:lnTo>
                  <a:lnTo>
                    <a:pt x="1063" y="39"/>
                  </a:lnTo>
                  <a:lnTo>
                    <a:pt x="1067" y="43"/>
                  </a:lnTo>
                  <a:lnTo>
                    <a:pt x="1071" y="47"/>
                  </a:lnTo>
                  <a:lnTo>
                    <a:pt x="1075" y="51"/>
                  </a:lnTo>
                  <a:lnTo>
                    <a:pt x="1075" y="51"/>
                  </a:lnTo>
                  <a:lnTo>
                    <a:pt x="1114" y="70"/>
                  </a:lnTo>
                  <a:lnTo>
                    <a:pt x="1158" y="94"/>
                  </a:lnTo>
                  <a:lnTo>
                    <a:pt x="1203" y="121"/>
                  </a:lnTo>
                  <a:lnTo>
                    <a:pt x="1224" y="136"/>
                  </a:lnTo>
                  <a:lnTo>
                    <a:pt x="1244" y="152"/>
                  </a:lnTo>
                  <a:lnTo>
                    <a:pt x="1261" y="169"/>
                  </a:lnTo>
                  <a:lnTo>
                    <a:pt x="1275" y="187"/>
                  </a:lnTo>
                  <a:lnTo>
                    <a:pt x="1285" y="206"/>
                  </a:lnTo>
                  <a:lnTo>
                    <a:pt x="1289" y="216"/>
                  </a:lnTo>
                  <a:lnTo>
                    <a:pt x="1292" y="226"/>
                  </a:lnTo>
                  <a:lnTo>
                    <a:pt x="1294" y="238"/>
                  </a:lnTo>
                  <a:lnTo>
                    <a:pt x="1294" y="247"/>
                  </a:lnTo>
                  <a:lnTo>
                    <a:pt x="1292" y="259"/>
                  </a:lnTo>
                  <a:lnTo>
                    <a:pt x="1291" y="271"/>
                  </a:lnTo>
                  <a:lnTo>
                    <a:pt x="1287" y="280"/>
                  </a:lnTo>
                  <a:lnTo>
                    <a:pt x="1281" y="294"/>
                  </a:lnTo>
                  <a:lnTo>
                    <a:pt x="1273" y="306"/>
                  </a:lnTo>
                  <a:lnTo>
                    <a:pt x="1263" y="317"/>
                  </a:lnTo>
                  <a:lnTo>
                    <a:pt x="1263" y="317"/>
                  </a:lnTo>
                  <a:lnTo>
                    <a:pt x="1248" y="337"/>
                  </a:lnTo>
                  <a:lnTo>
                    <a:pt x="1228" y="352"/>
                  </a:lnTo>
                  <a:lnTo>
                    <a:pt x="1207" y="368"/>
                  </a:lnTo>
                  <a:lnTo>
                    <a:pt x="1186" y="383"/>
                  </a:lnTo>
                  <a:lnTo>
                    <a:pt x="1162" y="395"/>
                  </a:lnTo>
                  <a:lnTo>
                    <a:pt x="1141" y="407"/>
                  </a:lnTo>
                  <a:lnTo>
                    <a:pt x="1094" y="428"/>
                  </a:lnTo>
                  <a:lnTo>
                    <a:pt x="1094" y="428"/>
                  </a:lnTo>
                  <a:lnTo>
                    <a:pt x="1061" y="440"/>
                  </a:lnTo>
                  <a:lnTo>
                    <a:pt x="1030" y="451"/>
                  </a:lnTo>
                  <a:lnTo>
                    <a:pt x="997" y="461"/>
                  </a:lnTo>
                  <a:lnTo>
                    <a:pt x="964" y="469"/>
                  </a:lnTo>
                  <a:lnTo>
                    <a:pt x="896" y="482"/>
                  </a:lnTo>
                  <a:lnTo>
                    <a:pt x="828" y="494"/>
                  </a:lnTo>
                  <a:lnTo>
                    <a:pt x="828" y="494"/>
                  </a:lnTo>
                  <a:lnTo>
                    <a:pt x="760" y="504"/>
                  </a:lnTo>
                  <a:lnTo>
                    <a:pt x="692" y="510"/>
                  </a:lnTo>
                  <a:lnTo>
                    <a:pt x="624" y="516"/>
                  </a:lnTo>
                  <a:lnTo>
                    <a:pt x="556" y="516"/>
                  </a:lnTo>
                  <a:lnTo>
                    <a:pt x="521" y="514"/>
                  </a:lnTo>
                  <a:lnTo>
                    <a:pt x="488" y="512"/>
                  </a:lnTo>
                  <a:lnTo>
                    <a:pt x="455" y="508"/>
                  </a:lnTo>
                  <a:lnTo>
                    <a:pt x="420" y="502"/>
                  </a:lnTo>
                  <a:lnTo>
                    <a:pt x="386" y="494"/>
                  </a:lnTo>
                  <a:lnTo>
                    <a:pt x="353" y="484"/>
                  </a:lnTo>
                  <a:lnTo>
                    <a:pt x="320" y="473"/>
                  </a:lnTo>
                  <a:lnTo>
                    <a:pt x="287" y="459"/>
                  </a:lnTo>
                  <a:lnTo>
                    <a:pt x="287" y="459"/>
                  </a:lnTo>
                  <a:lnTo>
                    <a:pt x="264" y="447"/>
                  </a:lnTo>
                  <a:lnTo>
                    <a:pt x="241" y="434"/>
                  </a:lnTo>
                  <a:lnTo>
                    <a:pt x="215" y="418"/>
                  </a:lnTo>
                  <a:lnTo>
                    <a:pt x="190" y="403"/>
                  </a:lnTo>
                  <a:lnTo>
                    <a:pt x="167" y="383"/>
                  </a:lnTo>
                  <a:lnTo>
                    <a:pt x="145" y="364"/>
                  </a:lnTo>
                  <a:lnTo>
                    <a:pt x="124" y="343"/>
                  </a:lnTo>
                  <a:lnTo>
                    <a:pt x="105" y="319"/>
                  </a:lnTo>
                  <a:lnTo>
                    <a:pt x="89" y="296"/>
                  </a:lnTo>
                  <a:lnTo>
                    <a:pt x="75" y="271"/>
                  </a:lnTo>
                  <a:lnTo>
                    <a:pt x="64" y="245"/>
                  </a:lnTo>
                  <a:lnTo>
                    <a:pt x="56" y="220"/>
                  </a:lnTo>
                  <a:lnTo>
                    <a:pt x="54" y="193"/>
                  </a:lnTo>
                  <a:lnTo>
                    <a:pt x="54" y="179"/>
                  </a:lnTo>
                  <a:lnTo>
                    <a:pt x="56" y="166"/>
                  </a:lnTo>
                  <a:lnTo>
                    <a:pt x="58" y="152"/>
                  </a:lnTo>
                  <a:lnTo>
                    <a:pt x="62" y="136"/>
                  </a:lnTo>
                  <a:lnTo>
                    <a:pt x="66" y="123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5" y="103"/>
                  </a:lnTo>
                  <a:lnTo>
                    <a:pt x="75" y="98"/>
                  </a:lnTo>
                  <a:lnTo>
                    <a:pt x="75" y="86"/>
                  </a:lnTo>
                  <a:lnTo>
                    <a:pt x="70" y="78"/>
                  </a:lnTo>
                  <a:lnTo>
                    <a:pt x="62" y="72"/>
                  </a:lnTo>
                  <a:lnTo>
                    <a:pt x="52" y="68"/>
                  </a:lnTo>
                  <a:lnTo>
                    <a:pt x="42" y="68"/>
                  </a:lnTo>
                  <a:lnTo>
                    <a:pt x="38" y="70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7" y="82"/>
                  </a:ln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776590F9-4302-4EF8-5379-F5918F7A48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288" y="768647"/>
              <a:ext cx="180491" cy="34966"/>
            </a:xfrm>
            <a:custGeom>
              <a:avLst/>
              <a:gdLst>
                <a:gd name="T0" fmla="*/ 13 w 1084"/>
                <a:gd name="T1" fmla="*/ 51 h 210"/>
                <a:gd name="T2" fmla="*/ 126 w 1084"/>
                <a:gd name="T3" fmla="*/ 107 h 210"/>
                <a:gd name="T4" fmla="*/ 243 w 1084"/>
                <a:gd name="T5" fmla="*/ 152 h 210"/>
                <a:gd name="T6" fmla="*/ 363 w 1084"/>
                <a:gd name="T7" fmla="*/ 185 h 210"/>
                <a:gd name="T8" fmla="*/ 488 w 1084"/>
                <a:gd name="T9" fmla="*/ 206 h 210"/>
                <a:gd name="T10" fmla="*/ 523 w 1084"/>
                <a:gd name="T11" fmla="*/ 208 h 210"/>
                <a:gd name="T12" fmla="*/ 631 w 1084"/>
                <a:gd name="T13" fmla="*/ 210 h 210"/>
                <a:gd name="T14" fmla="*/ 777 w 1084"/>
                <a:gd name="T15" fmla="*/ 204 h 210"/>
                <a:gd name="T16" fmla="*/ 849 w 1084"/>
                <a:gd name="T17" fmla="*/ 199 h 210"/>
                <a:gd name="T18" fmla="*/ 993 w 1084"/>
                <a:gd name="T19" fmla="*/ 181 h 210"/>
                <a:gd name="T20" fmla="*/ 1065 w 1084"/>
                <a:gd name="T21" fmla="*/ 167 h 210"/>
                <a:gd name="T22" fmla="*/ 1077 w 1084"/>
                <a:gd name="T23" fmla="*/ 164 h 210"/>
                <a:gd name="T24" fmla="*/ 1082 w 1084"/>
                <a:gd name="T25" fmla="*/ 156 h 210"/>
                <a:gd name="T26" fmla="*/ 1084 w 1084"/>
                <a:gd name="T27" fmla="*/ 136 h 210"/>
                <a:gd name="T28" fmla="*/ 1073 w 1084"/>
                <a:gd name="T29" fmla="*/ 121 h 210"/>
                <a:gd name="T30" fmla="*/ 1057 w 1084"/>
                <a:gd name="T31" fmla="*/ 115 h 210"/>
                <a:gd name="T32" fmla="*/ 1051 w 1084"/>
                <a:gd name="T33" fmla="*/ 115 h 210"/>
                <a:gd name="T34" fmla="*/ 917 w 1084"/>
                <a:gd name="T35" fmla="*/ 136 h 210"/>
                <a:gd name="T36" fmla="*/ 783 w 1084"/>
                <a:gd name="T37" fmla="*/ 150 h 210"/>
                <a:gd name="T38" fmla="*/ 647 w 1084"/>
                <a:gd name="T39" fmla="*/ 158 h 210"/>
                <a:gd name="T40" fmla="*/ 513 w 1084"/>
                <a:gd name="T41" fmla="*/ 154 h 210"/>
                <a:gd name="T42" fmla="*/ 451 w 1084"/>
                <a:gd name="T43" fmla="*/ 148 h 210"/>
                <a:gd name="T44" fmla="*/ 328 w 1084"/>
                <a:gd name="T45" fmla="*/ 123 h 210"/>
                <a:gd name="T46" fmla="*/ 210 w 1084"/>
                <a:gd name="T47" fmla="*/ 84 h 210"/>
                <a:gd name="T48" fmla="*/ 95 w 1084"/>
                <a:gd name="T49" fmla="*/ 33 h 210"/>
                <a:gd name="T50" fmla="*/ 40 w 1084"/>
                <a:gd name="T51" fmla="*/ 4 h 210"/>
                <a:gd name="T52" fmla="*/ 29 w 1084"/>
                <a:gd name="T53" fmla="*/ 0 h 210"/>
                <a:gd name="T54" fmla="*/ 9 w 1084"/>
                <a:gd name="T55" fmla="*/ 6 h 210"/>
                <a:gd name="T56" fmla="*/ 0 w 1084"/>
                <a:gd name="T57" fmla="*/ 24 h 210"/>
                <a:gd name="T58" fmla="*/ 1 w 1084"/>
                <a:gd name="T59" fmla="*/ 39 h 210"/>
                <a:gd name="T60" fmla="*/ 7 w 1084"/>
                <a:gd name="T61" fmla="*/ 47 h 210"/>
                <a:gd name="T62" fmla="*/ 13 w 1084"/>
                <a:gd name="T63" fmla="*/ 5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4" h="210">
                  <a:moveTo>
                    <a:pt x="13" y="51"/>
                  </a:moveTo>
                  <a:lnTo>
                    <a:pt x="13" y="51"/>
                  </a:lnTo>
                  <a:lnTo>
                    <a:pt x="68" y="80"/>
                  </a:lnTo>
                  <a:lnTo>
                    <a:pt x="126" y="107"/>
                  </a:lnTo>
                  <a:lnTo>
                    <a:pt x="182" y="131"/>
                  </a:lnTo>
                  <a:lnTo>
                    <a:pt x="243" y="152"/>
                  </a:lnTo>
                  <a:lnTo>
                    <a:pt x="301" y="171"/>
                  </a:lnTo>
                  <a:lnTo>
                    <a:pt x="363" y="185"/>
                  </a:lnTo>
                  <a:lnTo>
                    <a:pt x="423" y="199"/>
                  </a:lnTo>
                  <a:lnTo>
                    <a:pt x="488" y="206"/>
                  </a:lnTo>
                  <a:lnTo>
                    <a:pt x="488" y="206"/>
                  </a:lnTo>
                  <a:lnTo>
                    <a:pt x="523" y="208"/>
                  </a:lnTo>
                  <a:lnTo>
                    <a:pt x="559" y="210"/>
                  </a:lnTo>
                  <a:lnTo>
                    <a:pt x="631" y="210"/>
                  </a:lnTo>
                  <a:lnTo>
                    <a:pt x="703" y="208"/>
                  </a:lnTo>
                  <a:lnTo>
                    <a:pt x="777" y="204"/>
                  </a:lnTo>
                  <a:lnTo>
                    <a:pt x="777" y="204"/>
                  </a:lnTo>
                  <a:lnTo>
                    <a:pt x="849" y="199"/>
                  </a:lnTo>
                  <a:lnTo>
                    <a:pt x="921" y="191"/>
                  </a:lnTo>
                  <a:lnTo>
                    <a:pt x="993" y="181"/>
                  </a:lnTo>
                  <a:lnTo>
                    <a:pt x="1065" y="167"/>
                  </a:lnTo>
                  <a:lnTo>
                    <a:pt x="1065" y="167"/>
                  </a:lnTo>
                  <a:lnTo>
                    <a:pt x="1071" y="166"/>
                  </a:lnTo>
                  <a:lnTo>
                    <a:pt x="1077" y="164"/>
                  </a:lnTo>
                  <a:lnTo>
                    <a:pt x="1079" y="160"/>
                  </a:lnTo>
                  <a:lnTo>
                    <a:pt x="1082" y="156"/>
                  </a:lnTo>
                  <a:lnTo>
                    <a:pt x="1084" y="146"/>
                  </a:lnTo>
                  <a:lnTo>
                    <a:pt x="1084" y="136"/>
                  </a:lnTo>
                  <a:lnTo>
                    <a:pt x="1079" y="127"/>
                  </a:lnTo>
                  <a:lnTo>
                    <a:pt x="1073" y="121"/>
                  </a:lnTo>
                  <a:lnTo>
                    <a:pt x="1063" y="115"/>
                  </a:lnTo>
                  <a:lnTo>
                    <a:pt x="1057" y="115"/>
                  </a:lnTo>
                  <a:lnTo>
                    <a:pt x="1051" y="115"/>
                  </a:lnTo>
                  <a:lnTo>
                    <a:pt x="1051" y="115"/>
                  </a:lnTo>
                  <a:lnTo>
                    <a:pt x="985" y="127"/>
                  </a:lnTo>
                  <a:lnTo>
                    <a:pt x="917" y="136"/>
                  </a:lnTo>
                  <a:lnTo>
                    <a:pt x="851" y="144"/>
                  </a:lnTo>
                  <a:lnTo>
                    <a:pt x="783" y="150"/>
                  </a:lnTo>
                  <a:lnTo>
                    <a:pt x="715" y="156"/>
                  </a:lnTo>
                  <a:lnTo>
                    <a:pt x="647" y="158"/>
                  </a:lnTo>
                  <a:lnTo>
                    <a:pt x="581" y="156"/>
                  </a:lnTo>
                  <a:lnTo>
                    <a:pt x="513" y="154"/>
                  </a:lnTo>
                  <a:lnTo>
                    <a:pt x="513" y="154"/>
                  </a:lnTo>
                  <a:lnTo>
                    <a:pt x="451" y="148"/>
                  </a:lnTo>
                  <a:lnTo>
                    <a:pt x="388" y="136"/>
                  </a:lnTo>
                  <a:lnTo>
                    <a:pt x="328" y="123"/>
                  </a:lnTo>
                  <a:lnTo>
                    <a:pt x="268" y="105"/>
                  </a:lnTo>
                  <a:lnTo>
                    <a:pt x="210" y="84"/>
                  </a:lnTo>
                  <a:lnTo>
                    <a:pt x="151" y="61"/>
                  </a:lnTo>
                  <a:lnTo>
                    <a:pt x="95" y="3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5" y="2"/>
                  </a:lnTo>
                  <a:lnTo>
                    <a:pt x="29" y="0"/>
                  </a:lnTo>
                  <a:lnTo>
                    <a:pt x="19" y="2"/>
                  </a:lnTo>
                  <a:lnTo>
                    <a:pt x="9" y="6"/>
                  </a:lnTo>
                  <a:lnTo>
                    <a:pt x="3" y="14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7" y="47"/>
                  </a:lnTo>
                  <a:lnTo>
                    <a:pt x="13" y="51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B0F9CDA1-E423-AFAC-F31B-5D99759130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558" y="453287"/>
              <a:ext cx="87915" cy="169502"/>
            </a:xfrm>
            <a:custGeom>
              <a:avLst/>
              <a:gdLst>
                <a:gd name="T0" fmla="*/ 0 w 527"/>
                <a:gd name="T1" fmla="*/ 27 h 1016"/>
                <a:gd name="T2" fmla="*/ 4 w 527"/>
                <a:gd name="T3" fmla="*/ 99 h 1016"/>
                <a:gd name="T4" fmla="*/ 13 w 527"/>
                <a:gd name="T5" fmla="*/ 169 h 1016"/>
                <a:gd name="T6" fmla="*/ 29 w 527"/>
                <a:gd name="T7" fmla="*/ 239 h 1016"/>
                <a:gd name="T8" fmla="*/ 72 w 527"/>
                <a:gd name="T9" fmla="*/ 375 h 1016"/>
                <a:gd name="T10" fmla="*/ 124 w 527"/>
                <a:gd name="T11" fmla="*/ 509 h 1016"/>
                <a:gd name="T12" fmla="*/ 153 w 527"/>
                <a:gd name="T13" fmla="*/ 573 h 1016"/>
                <a:gd name="T14" fmla="*/ 216 w 527"/>
                <a:gd name="T15" fmla="*/ 696 h 1016"/>
                <a:gd name="T16" fmla="*/ 289 w 527"/>
                <a:gd name="T17" fmla="*/ 812 h 1016"/>
                <a:gd name="T18" fmla="*/ 354 w 527"/>
                <a:gd name="T19" fmla="*/ 892 h 1016"/>
                <a:gd name="T20" fmla="*/ 400 w 527"/>
                <a:gd name="T21" fmla="*/ 943 h 1016"/>
                <a:gd name="T22" fmla="*/ 451 w 527"/>
                <a:gd name="T23" fmla="*/ 989 h 1016"/>
                <a:gd name="T24" fmla="*/ 478 w 527"/>
                <a:gd name="T25" fmla="*/ 1011 h 1016"/>
                <a:gd name="T26" fmla="*/ 490 w 527"/>
                <a:gd name="T27" fmla="*/ 1016 h 1016"/>
                <a:gd name="T28" fmla="*/ 509 w 527"/>
                <a:gd name="T29" fmla="*/ 1013 h 1016"/>
                <a:gd name="T30" fmla="*/ 525 w 527"/>
                <a:gd name="T31" fmla="*/ 999 h 1016"/>
                <a:gd name="T32" fmla="*/ 527 w 527"/>
                <a:gd name="T33" fmla="*/ 985 h 1016"/>
                <a:gd name="T34" fmla="*/ 521 w 527"/>
                <a:gd name="T35" fmla="*/ 976 h 1016"/>
                <a:gd name="T36" fmla="*/ 517 w 527"/>
                <a:gd name="T37" fmla="*/ 972 h 1016"/>
                <a:gd name="T38" fmla="*/ 466 w 527"/>
                <a:gd name="T39" fmla="*/ 929 h 1016"/>
                <a:gd name="T40" fmla="*/ 420 w 527"/>
                <a:gd name="T41" fmla="*/ 884 h 1016"/>
                <a:gd name="T42" fmla="*/ 336 w 527"/>
                <a:gd name="T43" fmla="*/ 783 h 1016"/>
                <a:gd name="T44" fmla="*/ 266 w 527"/>
                <a:gd name="T45" fmla="*/ 674 h 1016"/>
                <a:gd name="T46" fmla="*/ 206 w 527"/>
                <a:gd name="T47" fmla="*/ 558 h 1016"/>
                <a:gd name="T48" fmla="*/ 179 w 527"/>
                <a:gd name="T49" fmla="*/ 497 h 1016"/>
                <a:gd name="T50" fmla="*/ 109 w 527"/>
                <a:gd name="T51" fmla="*/ 309 h 1016"/>
                <a:gd name="T52" fmla="*/ 97 w 527"/>
                <a:gd name="T53" fmla="*/ 274 h 1016"/>
                <a:gd name="T54" fmla="*/ 78 w 527"/>
                <a:gd name="T55" fmla="*/ 206 h 1016"/>
                <a:gd name="T56" fmla="*/ 64 w 527"/>
                <a:gd name="T57" fmla="*/ 136 h 1016"/>
                <a:gd name="T58" fmla="*/ 56 w 527"/>
                <a:gd name="T59" fmla="*/ 64 h 1016"/>
                <a:gd name="T60" fmla="*/ 54 w 527"/>
                <a:gd name="T61" fmla="*/ 27 h 1016"/>
                <a:gd name="T62" fmla="*/ 52 w 527"/>
                <a:gd name="T63" fmla="*/ 15 h 1016"/>
                <a:gd name="T64" fmla="*/ 46 w 527"/>
                <a:gd name="T65" fmla="*/ 7 h 1016"/>
                <a:gd name="T66" fmla="*/ 27 w 527"/>
                <a:gd name="T67" fmla="*/ 0 h 1016"/>
                <a:gd name="T68" fmla="*/ 8 w 527"/>
                <a:gd name="T69" fmla="*/ 7 h 1016"/>
                <a:gd name="T70" fmla="*/ 2 w 527"/>
                <a:gd name="T71" fmla="*/ 15 h 1016"/>
                <a:gd name="T72" fmla="*/ 0 w 527"/>
                <a:gd name="T73" fmla="*/ 27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7" h="1016">
                  <a:moveTo>
                    <a:pt x="0" y="27"/>
                  </a:moveTo>
                  <a:lnTo>
                    <a:pt x="0" y="27"/>
                  </a:lnTo>
                  <a:lnTo>
                    <a:pt x="2" y="62"/>
                  </a:lnTo>
                  <a:lnTo>
                    <a:pt x="4" y="99"/>
                  </a:lnTo>
                  <a:lnTo>
                    <a:pt x="8" y="134"/>
                  </a:lnTo>
                  <a:lnTo>
                    <a:pt x="13" y="169"/>
                  </a:lnTo>
                  <a:lnTo>
                    <a:pt x="21" y="204"/>
                  </a:lnTo>
                  <a:lnTo>
                    <a:pt x="29" y="239"/>
                  </a:lnTo>
                  <a:lnTo>
                    <a:pt x="48" y="307"/>
                  </a:lnTo>
                  <a:lnTo>
                    <a:pt x="72" y="375"/>
                  </a:lnTo>
                  <a:lnTo>
                    <a:pt x="97" y="443"/>
                  </a:lnTo>
                  <a:lnTo>
                    <a:pt x="124" y="509"/>
                  </a:lnTo>
                  <a:lnTo>
                    <a:pt x="153" y="573"/>
                  </a:lnTo>
                  <a:lnTo>
                    <a:pt x="153" y="573"/>
                  </a:lnTo>
                  <a:lnTo>
                    <a:pt x="183" y="635"/>
                  </a:lnTo>
                  <a:lnTo>
                    <a:pt x="216" y="696"/>
                  </a:lnTo>
                  <a:lnTo>
                    <a:pt x="251" y="756"/>
                  </a:lnTo>
                  <a:lnTo>
                    <a:pt x="289" y="812"/>
                  </a:lnTo>
                  <a:lnTo>
                    <a:pt x="332" y="867"/>
                  </a:lnTo>
                  <a:lnTo>
                    <a:pt x="354" y="892"/>
                  </a:lnTo>
                  <a:lnTo>
                    <a:pt x="377" y="917"/>
                  </a:lnTo>
                  <a:lnTo>
                    <a:pt x="400" y="943"/>
                  </a:lnTo>
                  <a:lnTo>
                    <a:pt x="426" y="966"/>
                  </a:lnTo>
                  <a:lnTo>
                    <a:pt x="451" y="989"/>
                  </a:lnTo>
                  <a:lnTo>
                    <a:pt x="478" y="1011"/>
                  </a:lnTo>
                  <a:lnTo>
                    <a:pt x="478" y="1011"/>
                  </a:lnTo>
                  <a:lnTo>
                    <a:pt x="484" y="1014"/>
                  </a:lnTo>
                  <a:lnTo>
                    <a:pt x="490" y="1016"/>
                  </a:lnTo>
                  <a:lnTo>
                    <a:pt x="499" y="1016"/>
                  </a:lnTo>
                  <a:lnTo>
                    <a:pt x="509" y="1013"/>
                  </a:lnTo>
                  <a:lnTo>
                    <a:pt x="519" y="1007"/>
                  </a:lnTo>
                  <a:lnTo>
                    <a:pt x="525" y="999"/>
                  </a:lnTo>
                  <a:lnTo>
                    <a:pt x="527" y="989"/>
                  </a:lnTo>
                  <a:lnTo>
                    <a:pt x="527" y="985"/>
                  </a:lnTo>
                  <a:lnTo>
                    <a:pt x="525" y="981"/>
                  </a:lnTo>
                  <a:lnTo>
                    <a:pt x="521" y="976"/>
                  </a:lnTo>
                  <a:lnTo>
                    <a:pt x="517" y="972"/>
                  </a:lnTo>
                  <a:lnTo>
                    <a:pt x="517" y="972"/>
                  </a:lnTo>
                  <a:lnTo>
                    <a:pt x="492" y="950"/>
                  </a:lnTo>
                  <a:lnTo>
                    <a:pt x="466" y="929"/>
                  </a:lnTo>
                  <a:lnTo>
                    <a:pt x="443" y="908"/>
                  </a:lnTo>
                  <a:lnTo>
                    <a:pt x="420" y="884"/>
                  </a:lnTo>
                  <a:lnTo>
                    <a:pt x="377" y="836"/>
                  </a:lnTo>
                  <a:lnTo>
                    <a:pt x="336" y="783"/>
                  </a:lnTo>
                  <a:lnTo>
                    <a:pt x="299" y="731"/>
                  </a:lnTo>
                  <a:lnTo>
                    <a:pt x="266" y="674"/>
                  </a:lnTo>
                  <a:lnTo>
                    <a:pt x="235" y="616"/>
                  </a:lnTo>
                  <a:lnTo>
                    <a:pt x="206" y="558"/>
                  </a:lnTo>
                  <a:lnTo>
                    <a:pt x="206" y="558"/>
                  </a:lnTo>
                  <a:lnTo>
                    <a:pt x="179" y="497"/>
                  </a:lnTo>
                  <a:lnTo>
                    <a:pt x="153" y="435"/>
                  </a:lnTo>
                  <a:lnTo>
                    <a:pt x="109" y="309"/>
                  </a:lnTo>
                  <a:lnTo>
                    <a:pt x="109" y="309"/>
                  </a:lnTo>
                  <a:lnTo>
                    <a:pt x="97" y="274"/>
                  </a:lnTo>
                  <a:lnTo>
                    <a:pt x="85" y="241"/>
                  </a:lnTo>
                  <a:lnTo>
                    <a:pt x="78" y="206"/>
                  </a:lnTo>
                  <a:lnTo>
                    <a:pt x="70" y="171"/>
                  </a:lnTo>
                  <a:lnTo>
                    <a:pt x="64" y="136"/>
                  </a:lnTo>
                  <a:lnTo>
                    <a:pt x="58" y="99"/>
                  </a:lnTo>
                  <a:lnTo>
                    <a:pt x="56" y="64"/>
                  </a:lnTo>
                  <a:lnTo>
                    <a:pt x="54" y="27"/>
                  </a:lnTo>
                  <a:lnTo>
                    <a:pt x="54" y="27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48" y="11"/>
                  </a:lnTo>
                  <a:lnTo>
                    <a:pt x="46" y="7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6" y="11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5DD147A3-4E58-C5D8-9F56-64F72FCFB4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550194"/>
              <a:ext cx="288939" cy="623647"/>
            </a:xfrm>
            <a:custGeom>
              <a:avLst/>
              <a:gdLst>
                <a:gd name="connsiteX0" fmla="*/ 173461 w 288939"/>
                <a:gd name="connsiteY0" fmla="*/ 0 h 623647"/>
                <a:gd name="connsiteX1" fmla="*/ 171963 w 288939"/>
                <a:gd name="connsiteY1" fmla="*/ 0 h 623647"/>
                <a:gd name="connsiteX2" fmla="*/ 169966 w 288939"/>
                <a:gd name="connsiteY2" fmla="*/ 333 h 623647"/>
                <a:gd name="connsiteX3" fmla="*/ 168301 w 288939"/>
                <a:gd name="connsiteY3" fmla="*/ 999 h 623647"/>
                <a:gd name="connsiteX4" fmla="*/ 164805 w 288939"/>
                <a:gd name="connsiteY4" fmla="*/ 2498 h 623647"/>
                <a:gd name="connsiteX5" fmla="*/ 161809 w 288939"/>
                <a:gd name="connsiteY5" fmla="*/ 4163 h 623647"/>
                <a:gd name="connsiteX6" fmla="*/ 156315 w 288939"/>
                <a:gd name="connsiteY6" fmla="*/ 8159 h 623647"/>
                <a:gd name="connsiteX7" fmla="*/ 151155 w 288939"/>
                <a:gd name="connsiteY7" fmla="*/ 12321 h 623647"/>
                <a:gd name="connsiteX8" fmla="*/ 146327 w 288939"/>
                <a:gd name="connsiteY8" fmla="*/ 16817 h 623647"/>
                <a:gd name="connsiteX9" fmla="*/ 141499 w 288939"/>
                <a:gd name="connsiteY9" fmla="*/ 21646 h 623647"/>
                <a:gd name="connsiteX10" fmla="*/ 132343 w 288939"/>
                <a:gd name="connsiteY10" fmla="*/ 31636 h 623647"/>
                <a:gd name="connsiteX11" fmla="*/ 123687 w 288939"/>
                <a:gd name="connsiteY11" fmla="*/ 42126 h 623647"/>
                <a:gd name="connsiteX12" fmla="*/ 112034 w 288939"/>
                <a:gd name="connsiteY12" fmla="*/ 56279 h 623647"/>
                <a:gd name="connsiteX13" fmla="*/ 100381 w 288939"/>
                <a:gd name="connsiteY13" fmla="*/ 71264 h 623647"/>
                <a:gd name="connsiteX14" fmla="*/ 89061 w 288939"/>
                <a:gd name="connsiteY14" fmla="*/ 86083 h 623647"/>
                <a:gd name="connsiteX15" fmla="*/ 78074 w 288939"/>
                <a:gd name="connsiteY15" fmla="*/ 101235 h 623647"/>
                <a:gd name="connsiteX16" fmla="*/ 67087 w 288939"/>
                <a:gd name="connsiteY16" fmla="*/ 117220 h 623647"/>
                <a:gd name="connsiteX17" fmla="*/ 56433 w 288939"/>
                <a:gd name="connsiteY17" fmla="*/ 133038 h 623647"/>
                <a:gd name="connsiteX18" fmla="*/ 45946 w 288939"/>
                <a:gd name="connsiteY18" fmla="*/ 149188 h 623647"/>
                <a:gd name="connsiteX19" fmla="*/ 41118 w 288939"/>
                <a:gd name="connsiteY19" fmla="*/ 157680 h 623647"/>
                <a:gd name="connsiteX20" fmla="*/ 36623 w 288939"/>
                <a:gd name="connsiteY20" fmla="*/ 165672 h 623647"/>
                <a:gd name="connsiteX21" fmla="*/ 31796 w 288939"/>
                <a:gd name="connsiteY21" fmla="*/ 174164 h 623647"/>
                <a:gd name="connsiteX22" fmla="*/ 27634 w 288939"/>
                <a:gd name="connsiteY22" fmla="*/ 182822 h 623647"/>
                <a:gd name="connsiteX23" fmla="*/ 23306 w 288939"/>
                <a:gd name="connsiteY23" fmla="*/ 191314 h 623647"/>
                <a:gd name="connsiteX24" fmla="*/ 19477 w 288939"/>
                <a:gd name="connsiteY24" fmla="*/ 199972 h 623647"/>
                <a:gd name="connsiteX25" fmla="*/ 15981 w 288939"/>
                <a:gd name="connsiteY25" fmla="*/ 209130 h 623647"/>
                <a:gd name="connsiteX26" fmla="*/ 12652 w 288939"/>
                <a:gd name="connsiteY26" fmla="*/ 217789 h 623647"/>
                <a:gd name="connsiteX27" fmla="*/ 9489 w 288939"/>
                <a:gd name="connsiteY27" fmla="*/ 227279 h 623647"/>
                <a:gd name="connsiteX28" fmla="*/ 6492 w 288939"/>
                <a:gd name="connsiteY28" fmla="*/ 236271 h 623647"/>
                <a:gd name="connsiteX29" fmla="*/ 4661 w 288939"/>
                <a:gd name="connsiteY29" fmla="*/ 244429 h 623647"/>
                <a:gd name="connsiteX30" fmla="*/ 2331 w 288939"/>
                <a:gd name="connsiteY30" fmla="*/ 253088 h 623647"/>
                <a:gd name="connsiteX31" fmla="*/ 666 w 288939"/>
                <a:gd name="connsiteY31" fmla="*/ 262245 h 623647"/>
                <a:gd name="connsiteX32" fmla="*/ 333 w 288939"/>
                <a:gd name="connsiteY32" fmla="*/ 267074 h 623647"/>
                <a:gd name="connsiteX33" fmla="*/ 0 w 288939"/>
                <a:gd name="connsiteY33" fmla="*/ 271570 h 623647"/>
                <a:gd name="connsiteX34" fmla="*/ 0 w 288939"/>
                <a:gd name="connsiteY34" fmla="*/ 276065 h 623647"/>
                <a:gd name="connsiteX35" fmla="*/ 333 w 288939"/>
                <a:gd name="connsiteY35" fmla="*/ 280394 h 623647"/>
                <a:gd name="connsiteX36" fmla="*/ 1332 w 288939"/>
                <a:gd name="connsiteY36" fmla="*/ 284890 h 623647"/>
                <a:gd name="connsiteX37" fmla="*/ 2331 w 288939"/>
                <a:gd name="connsiteY37" fmla="*/ 289053 h 623647"/>
                <a:gd name="connsiteX38" fmla="*/ 3995 w 288939"/>
                <a:gd name="connsiteY38" fmla="*/ 292882 h 623647"/>
                <a:gd name="connsiteX39" fmla="*/ 6159 w 288939"/>
                <a:gd name="connsiteY39" fmla="*/ 296545 h 623647"/>
                <a:gd name="connsiteX40" fmla="*/ 8823 w 288939"/>
                <a:gd name="connsiteY40" fmla="*/ 299709 h 623647"/>
                <a:gd name="connsiteX41" fmla="*/ 12319 w 288939"/>
                <a:gd name="connsiteY41" fmla="*/ 303039 h 623647"/>
                <a:gd name="connsiteX42" fmla="*/ 25636 w 288939"/>
                <a:gd name="connsiteY42" fmla="*/ 313362 h 623647"/>
                <a:gd name="connsiteX43" fmla="*/ 38621 w 288939"/>
                <a:gd name="connsiteY43" fmla="*/ 323686 h 623647"/>
                <a:gd name="connsiteX44" fmla="*/ 45113 w 288939"/>
                <a:gd name="connsiteY44" fmla="*/ 329180 h 623647"/>
                <a:gd name="connsiteX45" fmla="*/ 51439 w 288939"/>
                <a:gd name="connsiteY45" fmla="*/ 334675 h 623647"/>
                <a:gd name="connsiteX46" fmla="*/ 57599 w 288939"/>
                <a:gd name="connsiteY46" fmla="*/ 340170 h 623647"/>
                <a:gd name="connsiteX47" fmla="*/ 63758 w 288939"/>
                <a:gd name="connsiteY47" fmla="*/ 346330 h 623647"/>
                <a:gd name="connsiteX48" fmla="*/ 73913 w 288939"/>
                <a:gd name="connsiteY48" fmla="*/ 356654 h 623647"/>
                <a:gd name="connsiteX49" fmla="*/ 83568 w 288939"/>
                <a:gd name="connsiteY49" fmla="*/ 367476 h 623647"/>
                <a:gd name="connsiteX50" fmla="*/ 92890 w 288939"/>
                <a:gd name="connsiteY50" fmla="*/ 378466 h 623647"/>
                <a:gd name="connsiteX51" fmla="*/ 102379 w 288939"/>
                <a:gd name="connsiteY51" fmla="*/ 389788 h 623647"/>
                <a:gd name="connsiteX52" fmla="*/ 120524 w 288939"/>
                <a:gd name="connsiteY52" fmla="*/ 412433 h 623647"/>
                <a:gd name="connsiteX53" fmla="*/ 138503 w 288939"/>
                <a:gd name="connsiteY53" fmla="*/ 435078 h 623647"/>
                <a:gd name="connsiteX54" fmla="*/ 182284 w 288939"/>
                <a:gd name="connsiteY54" fmla="*/ 489858 h 623647"/>
                <a:gd name="connsiteX55" fmla="*/ 225899 w 288939"/>
                <a:gd name="connsiteY55" fmla="*/ 544471 h 623647"/>
                <a:gd name="connsiteX56" fmla="*/ 288939 w 288939"/>
                <a:gd name="connsiteY56" fmla="*/ 623647 h 623647"/>
                <a:gd name="connsiteX57" fmla="*/ 288939 w 288939"/>
                <a:gd name="connsiteY57" fmla="*/ 609006 h 623647"/>
                <a:gd name="connsiteX58" fmla="*/ 242713 w 288939"/>
                <a:gd name="connsiteY58" fmla="*/ 550965 h 623647"/>
                <a:gd name="connsiteX59" fmla="*/ 179954 w 288939"/>
                <a:gd name="connsiteY59" fmla="*/ 472541 h 623647"/>
                <a:gd name="connsiteX60" fmla="*/ 142498 w 288939"/>
                <a:gd name="connsiteY60" fmla="*/ 425420 h 623647"/>
                <a:gd name="connsiteX61" fmla="*/ 104543 w 288939"/>
                <a:gd name="connsiteY61" fmla="*/ 378799 h 623647"/>
                <a:gd name="connsiteX62" fmla="*/ 93556 w 288939"/>
                <a:gd name="connsiteY62" fmla="*/ 365811 h 623647"/>
                <a:gd name="connsiteX63" fmla="*/ 82236 w 288939"/>
                <a:gd name="connsiteY63" fmla="*/ 352824 h 623647"/>
                <a:gd name="connsiteX64" fmla="*/ 70583 w 288939"/>
                <a:gd name="connsiteY64" fmla="*/ 340503 h 623647"/>
                <a:gd name="connsiteX65" fmla="*/ 64757 w 288939"/>
                <a:gd name="connsiteY65" fmla="*/ 334342 h 623647"/>
                <a:gd name="connsiteX66" fmla="*/ 58597 w 288939"/>
                <a:gd name="connsiteY66" fmla="*/ 328514 h 623647"/>
                <a:gd name="connsiteX67" fmla="*/ 52105 w 288939"/>
                <a:gd name="connsiteY67" fmla="*/ 322687 h 623647"/>
                <a:gd name="connsiteX68" fmla="*/ 45280 w 288939"/>
                <a:gd name="connsiteY68" fmla="*/ 317192 h 623647"/>
                <a:gd name="connsiteX69" fmla="*/ 32129 w 288939"/>
                <a:gd name="connsiteY69" fmla="*/ 306536 h 623647"/>
                <a:gd name="connsiteX70" fmla="*/ 26968 w 288939"/>
                <a:gd name="connsiteY70" fmla="*/ 303039 h 623647"/>
                <a:gd name="connsiteX71" fmla="*/ 21475 w 288939"/>
                <a:gd name="connsiteY71" fmla="*/ 299043 h 623647"/>
                <a:gd name="connsiteX72" fmla="*/ 18811 w 288939"/>
                <a:gd name="connsiteY72" fmla="*/ 297211 h 623647"/>
                <a:gd name="connsiteX73" fmla="*/ 16481 w 288939"/>
                <a:gd name="connsiteY73" fmla="*/ 295213 h 623647"/>
                <a:gd name="connsiteX74" fmla="*/ 14316 w 288939"/>
                <a:gd name="connsiteY74" fmla="*/ 292882 h 623647"/>
                <a:gd name="connsiteX75" fmla="*/ 12652 w 288939"/>
                <a:gd name="connsiteY75" fmla="*/ 290385 h 623647"/>
                <a:gd name="connsiteX76" fmla="*/ 11653 w 288939"/>
                <a:gd name="connsiteY76" fmla="*/ 288387 h 623647"/>
                <a:gd name="connsiteX77" fmla="*/ 10654 w 288939"/>
                <a:gd name="connsiteY77" fmla="*/ 286555 h 623647"/>
                <a:gd name="connsiteX78" fmla="*/ 9822 w 288939"/>
                <a:gd name="connsiteY78" fmla="*/ 281893 h 623647"/>
                <a:gd name="connsiteX79" fmla="*/ 9156 w 288939"/>
                <a:gd name="connsiteY79" fmla="*/ 277397 h 623647"/>
                <a:gd name="connsiteX80" fmla="*/ 9156 w 288939"/>
                <a:gd name="connsiteY80" fmla="*/ 272569 h 623647"/>
                <a:gd name="connsiteX81" fmla="*/ 9489 w 288939"/>
                <a:gd name="connsiteY81" fmla="*/ 267740 h 623647"/>
                <a:gd name="connsiteX82" fmla="*/ 10155 w 288939"/>
                <a:gd name="connsiteY82" fmla="*/ 262911 h 623647"/>
                <a:gd name="connsiteX83" fmla="*/ 11653 w 288939"/>
                <a:gd name="connsiteY83" fmla="*/ 254087 h 623647"/>
                <a:gd name="connsiteX84" fmla="*/ 12985 w 288939"/>
                <a:gd name="connsiteY84" fmla="*/ 247593 h 623647"/>
                <a:gd name="connsiteX85" fmla="*/ 14649 w 288939"/>
                <a:gd name="connsiteY85" fmla="*/ 241099 h 623647"/>
                <a:gd name="connsiteX86" fmla="*/ 16481 w 288939"/>
                <a:gd name="connsiteY86" fmla="*/ 234939 h 623647"/>
                <a:gd name="connsiteX87" fmla="*/ 18478 w 288939"/>
                <a:gd name="connsiteY87" fmla="*/ 228611 h 623647"/>
                <a:gd name="connsiteX88" fmla="*/ 22640 w 288939"/>
                <a:gd name="connsiteY88" fmla="*/ 215957 h 623647"/>
                <a:gd name="connsiteX89" fmla="*/ 27634 w 288939"/>
                <a:gd name="connsiteY89" fmla="*/ 203636 h 623647"/>
                <a:gd name="connsiteX90" fmla="*/ 31130 w 288939"/>
                <a:gd name="connsiteY90" fmla="*/ 195810 h 623647"/>
                <a:gd name="connsiteX91" fmla="*/ 34626 w 288939"/>
                <a:gd name="connsiteY91" fmla="*/ 188151 h 623647"/>
                <a:gd name="connsiteX92" fmla="*/ 38621 w 288939"/>
                <a:gd name="connsiteY92" fmla="*/ 180658 h 623647"/>
                <a:gd name="connsiteX93" fmla="*/ 42450 w 288939"/>
                <a:gd name="connsiteY93" fmla="*/ 173165 h 623647"/>
                <a:gd name="connsiteX94" fmla="*/ 51106 w 288939"/>
                <a:gd name="connsiteY94" fmla="*/ 158346 h 623647"/>
                <a:gd name="connsiteX95" fmla="*/ 60262 w 288939"/>
                <a:gd name="connsiteY95" fmla="*/ 143694 h 623647"/>
                <a:gd name="connsiteX96" fmla="*/ 69917 w 288939"/>
                <a:gd name="connsiteY96" fmla="*/ 128875 h 623647"/>
                <a:gd name="connsiteX97" fmla="*/ 80238 w 288939"/>
                <a:gd name="connsiteY97" fmla="*/ 113556 h 623647"/>
                <a:gd name="connsiteX98" fmla="*/ 90726 w 288939"/>
                <a:gd name="connsiteY98" fmla="*/ 98737 h 623647"/>
                <a:gd name="connsiteX99" fmla="*/ 101380 w 288939"/>
                <a:gd name="connsiteY99" fmla="*/ 84085 h 623647"/>
                <a:gd name="connsiteX100" fmla="*/ 112367 w 288939"/>
                <a:gd name="connsiteY100" fmla="*/ 69599 h 623647"/>
                <a:gd name="connsiteX101" fmla="*/ 124020 w 288939"/>
                <a:gd name="connsiteY101" fmla="*/ 55613 h 623647"/>
                <a:gd name="connsiteX102" fmla="*/ 135673 w 288939"/>
                <a:gd name="connsiteY102" fmla="*/ 41793 h 623647"/>
                <a:gd name="connsiteX103" fmla="*/ 147992 w 288939"/>
                <a:gd name="connsiteY103" fmla="*/ 28472 h 623647"/>
                <a:gd name="connsiteX104" fmla="*/ 152153 w 288939"/>
                <a:gd name="connsiteY104" fmla="*/ 24643 h 623647"/>
                <a:gd name="connsiteX105" fmla="*/ 156315 w 288939"/>
                <a:gd name="connsiteY105" fmla="*/ 20314 h 623647"/>
                <a:gd name="connsiteX106" fmla="*/ 160643 w 288939"/>
                <a:gd name="connsiteY106" fmla="*/ 16484 h 623647"/>
                <a:gd name="connsiteX107" fmla="*/ 165138 w 288939"/>
                <a:gd name="connsiteY107" fmla="*/ 12987 h 623647"/>
                <a:gd name="connsiteX108" fmla="*/ 169300 w 288939"/>
                <a:gd name="connsiteY108" fmla="*/ 10323 h 623647"/>
                <a:gd name="connsiteX109" fmla="*/ 170964 w 288939"/>
                <a:gd name="connsiteY109" fmla="*/ 9657 h 623647"/>
                <a:gd name="connsiteX110" fmla="*/ 172629 w 288939"/>
                <a:gd name="connsiteY110" fmla="*/ 9324 h 623647"/>
                <a:gd name="connsiteX111" fmla="*/ 173794 w 288939"/>
                <a:gd name="connsiteY111" fmla="*/ 9324 h 623647"/>
                <a:gd name="connsiteX112" fmla="*/ 175792 w 288939"/>
                <a:gd name="connsiteY112" fmla="*/ 9657 h 623647"/>
                <a:gd name="connsiteX113" fmla="*/ 179954 w 288939"/>
                <a:gd name="connsiteY113" fmla="*/ 10989 h 623647"/>
                <a:gd name="connsiteX114" fmla="*/ 183616 w 288939"/>
                <a:gd name="connsiteY114" fmla="*/ 12987 h 623647"/>
                <a:gd name="connsiteX115" fmla="*/ 186779 w 288939"/>
                <a:gd name="connsiteY115" fmla="*/ 14819 h 623647"/>
                <a:gd name="connsiteX116" fmla="*/ 190108 w 288939"/>
                <a:gd name="connsiteY116" fmla="*/ 17150 h 623647"/>
                <a:gd name="connsiteX117" fmla="*/ 193271 w 288939"/>
                <a:gd name="connsiteY117" fmla="*/ 19814 h 623647"/>
                <a:gd name="connsiteX118" fmla="*/ 196101 w 288939"/>
                <a:gd name="connsiteY118" fmla="*/ 22312 h 623647"/>
                <a:gd name="connsiteX119" fmla="*/ 198765 w 288939"/>
                <a:gd name="connsiteY119" fmla="*/ 25309 h 623647"/>
                <a:gd name="connsiteX120" fmla="*/ 203925 w 288939"/>
                <a:gd name="connsiteY120" fmla="*/ 31469 h 623647"/>
                <a:gd name="connsiteX121" fmla="*/ 208753 w 288939"/>
                <a:gd name="connsiteY121" fmla="*/ 37797 h 623647"/>
                <a:gd name="connsiteX122" fmla="*/ 213581 w 288939"/>
                <a:gd name="connsiteY122" fmla="*/ 44290 h 623647"/>
                <a:gd name="connsiteX123" fmla="*/ 218575 w 288939"/>
                <a:gd name="connsiteY123" fmla="*/ 50784 h 623647"/>
                <a:gd name="connsiteX124" fmla="*/ 223735 w 288939"/>
                <a:gd name="connsiteY124" fmla="*/ 56612 h 623647"/>
                <a:gd name="connsiteX125" fmla="*/ 232725 w 288939"/>
                <a:gd name="connsiteY125" fmla="*/ 66103 h 623647"/>
                <a:gd name="connsiteX126" fmla="*/ 242213 w 288939"/>
                <a:gd name="connsiteY126" fmla="*/ 75094 h 623647"/>
                <a:gd name="connsiteX127" fmla="*/ 260858 w 288939"/>
                <a:gd name="connsiteY127" fmla="*/ 93243 h 623647"/>
                <a:gd name="connsiteX128" fmla="*/ 280002 w 288939"/>
                <a:gd name="connsiteY128" fmla="*/ 111059 h 623647"/>
                <a:gd name="connsiteX129" fmla="*/ 288939 w 288939"/>
                <a:gd name="connsiteY129" fmla="*/ 119220 h 623647"/>
                <a:gd name="connsiteX130" fmla="*/ 288939 w 288939"/>
                <a:gd name="connsiteY130" fmla="*/ 107028 h 623647"/>
                <a:gd name="connsiteX131" fmla="*/ 280002 w 288939"/>
                <a:gd name="connsiteY131" fmla="*/ 98737 h 623647"/>
                <a:gd name="connsiteX132" fmla="*/ 258361 w 288939"/>
                <a:gd name="connsiteY132" fmla="*/ 78257 h 623647"/>
                <a:gd name="connsiteX133" fmla="*/ 237219 w 288939"/>
                <a:gd name="connsiteY133" fmla="*/ 57278 h 623647"/>
                <a:gd name="connsiteX134" fmla="*/ 233391 w 288939"/>
                <a:gd name="connsiteY134" fmla="*/ 53448 h 623647"/>
                <a:gd name="connsiteX135" fmla="*/ 229895 w 288939"/>
                <a:gd name="connsiteY135" fmla="*/ 49452 h 623647"/>
                <a:gd name="connsiteX136" fmla="*/ 223069 w 288939"/>
                <a:gd name="connsiteY136" fmla="*/ 41127 h 623647"/>
                <a:gd name="connsiteX137" fmla="*/ 216244 w 288939"/>
                <a:gd name="connsiteY137" fmla="*/ 32302 h 623647"/>
                <a:gd name="connsiteX138" fmla="*/ 209419 w 288939"/>
                <a:gd name="connsiteY138" fmla="*/ 23977 h 623647"/>
                <a:gd name="connsiteX139" fmla="*/ 206256 w 288939"/>
                <a:gd name="connsiteY139" fmla="*/ 19981 h 623647"/>
                <a:gd name="connsiteX140" fmla="*/ 202261 w 288939"/>
                <a:gd name="connsiteY140" fmla="*/ 16151 h 623647"/>
                <a:gd name="connsiteX141" fmla="*/ 198432 w 288939"/>
                <a:gd name="connsiteY141" fmla="*/ 12654 h 623647"/>
                <a:gd name="connsiteX142" fmla="*/ 194270 w 288939"/>
                <a:gd name="connsiteY142" fmla="*/ 9324 h 623647"/>
                <a:gd name="connsiteX143" fmla="*/ 190108 w 288939"/>
                <a:gd name="connsiteY143" fmla="*/ 6494 h 623647"/>
                <a:gd name="connsiteX144" fmla="*/ 185447 w 288939"/>
                <a:gd name="connsiteY144" fmla="*/ 3830 h 623647"/>
                <a:gd name="connsiteX145" fmla="*/ 180620 w 288939"/>
                <a:gd name="connsiteY145" fmla="*/ 1665 h 623647"/>
                <a:gd name="connsiteX146" fmla="*/ 175459 w 288939"/>
                <a:gd name="connsiteY146" fmla="*/ 333 h 62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288939" h="623647">
                  <a:moveTo>
                    <a:pt x="173461" y="0"/>
                  </a:moveTo>
                  <a:lnTo>
                    <a:pt x="171963" y="0"/>
                  </a:lnTo>
                  <a:lnTo>
                    <a:pt x="169966" y="333"/>
                  </a:lnTo>
                  <a:lnTo>
                    <a:pt x="168301" y="999"/>
                  </a:lnTo>
                  <a:lnTo>
                    <a:pt x="164805" y="2498"/>
                  </a:lnTo>
                  <a:lnTo>
                    <a:pt x="161809" y="4163"/>
                  </a:lnTo>
                  <a:lnTo>
                    <a:pt x="156315" y="8159"/>
                  </a:lnTo>
                  <a:lnTo>
                    <a:pt x="151155" y="12321"/>
                  </a:lnTo>
                  <a:lnTo>
                    <a:pt x="146327" y="16817"/>
                  </a:lnTo>
                  <a:lnTo>
                    <a:pt x="141499" y="21646"/>
                  </a:lnTo>
                  <a:lnTo>
                    <a:pt x="132343" y="31636"/>
                  </a:lnTo>
                  <a:lnTo>
                    <a:pt x="123687" y="42126"/>
                  </a:lnTo>
                  <a:lnTo>
                    <a:pt x="112034" y="56279"/>
                  </a:lnTo>
                  <a:lnTo>
                    <a:pt x="100381" y="71264"/>
                  </a:lnTo>
                  <a:lnTo>
                    <a:pt x="89061" y="86083"/>
                  </a:lnTo>
                  <a:lnTo>
                    <a:pt x="78074" y="101235"/>
                  </a:lnTo>
                  <a:lnTo>
                    <a:pt x="67087" y="117220"/>
                  </a:lnTo>
                  <a:lnTo>
                    <a:pt x="56433" y="133038"/>
                  </a:lnTo>
                  <a:lnTo>
                    <a:pt x="45946" y="149188"/>
                  </a:lnTo>
                  <a:lnTo>
                    <a:pt x="41118" y="157680"/>
                  </a:lnTo>
                  <a:lnTo>
                    <a:pt x="36623" y="165672"/>
                  </a:lnTo>
                  <a:lnTo>
                    <a:pt x="31796" y="174164"/>
                  </a:lnTo>
                  <a:lnTo>
                    <a:pt x="27634" y="182822"/>
                  </a:lnTo>
                  <a:lnTo>
                    <a:pt x="23306" y="191314"/>
                  </a:lnTo>
                  <a:lnTo>
                    <a:pt x="19477" y="199972"/>
                  </a:lnTo>
                  <a:lnTo>
                    <a:pt x="15981" y="209130"/>
                  </a:lnTo>
                  <a:lnTo>
                    <a:pt x="12652" y="217789"/>
                  </a:lnTo>
                  <a:lnTo>
                    <a:pt x="9489" y="227279"/>
                  </a:lnTo>
                  <a:lnTo>
                    <a:pt x="6492" y="236271"/>
                  </a:lnTo>
                  <a:lnTo>
                    <a:pt x="4661" y="244429"/>
                  </a:lnTo>
                  <a:lnTo>
                    <a:pt x="2331" y="253088"/>
                  </a:lnTo>
                  <a:lnTo>
                    <a:pt x="666" y="262245"/>
                  </a:lnTo>
                  <a:lnTo>
                    <a:pt x="333" y="267074"/>
                  </a:lnTo>
                  <a:lnTo>
                    <a:pt x="0" y="271570"/>
                  </a:lnTo>
                  <a:lnTo>
                    <a:pt x="0" y="276065"/>
                  </a:lnTo>
                  <a:lnTo>
                    <a:pt x="333" y="280394"/>
                  </a:lnTo>
                  <a:lnTo>
                    <a:pt x="1332" y="284890"/>
                  </a:lnTo>
                  <a:lnTo>
                    <a:pt x="2331" y="289053"/>
                  </a:lnTo>
                  <a:lnTo>
                    <a:pt x="3995" y="292882"/>
                  </a:lnTo>
                  <a:lnTo>
                    <a:pt x="6159" y="296545"/>
                  </a:lnTo>
                  <a:lnTo>
                    <a:pt x="8823" y="299709"/>
                  </a:lnTo>
                  <a:lnTo>
                    <a:pt x="12319" y="303039"/>
                  </a:lnTo>
                  <a:lnTo>
                    <a:pt x="25636" y="313362"/>
                  </a:lnTo>
                  <a:lnTo>
                    <a:pt x="38621" y="323686"/>
                  </a:lnTo>
                  <a:lnTo>
                    <a:pt x="45113" y="329180"/>
                  </a:lnTo>
                  <a:lnTo>
                    <a:pt x="51439" y="334675"/>
                  </a:lnTo>
                  <a:lnTo>
                    <a:pt x="57599" y="340170"/>
                  </a:lnTo>
                  <a:lnTo>
                    <a:pt x="63758" y="346330"/>
                  </a:lnTo>
                  <a:lnTo>
                    <a:pt x="73913" y="356654"/>
                  </a:lnTo>
                  <a:lnTo>
                    <a:pt x="83568" y="367476"/>
                  </a:lnTo>
                  <a:lnTo>
                    <a:pt x="92890" y="378466"/>
                  </a:lnTo>
                  <a:lnTo>
                    <a:pt x="102379" y="389788"/>
                  </a:lnTo>
                  <a:lnTo>
                    <a:pt x="120524" y="412433"/>
                  </a:lnTo>
                  <a:lnTo>
                    <a:pt x="138503" y="435078"/>
                  </a:lnTo>
                  <a:lnTo>
                    <a:pt x="182284" y="489858"/>
                  </a:lnTo>
                  <a:lnTo>
                    <a:pt x="225899" y="544471"/>
                  </a:lnTo>
                  <a:lnTo>
                    <a:pt x="288939" y="623647"/>
                  </a:lnTo>
                  <a:lnTo>
                    <a:pt x="288939" y="609006"/>
                  </a:lnTo>
                  <a:lnTo>
                    <a:pt x="242713" y="550965"/>
                  </a:lnTo>
                  <a:lnTo>
                    <a:pt x="179954" y="472541"/>
                  </a:lnTo>
                  <a:lnTo>
                    <a:pt x="142498" y="425420"/>
                  </a:lnTo>
                  <a:lnTo>
                    <a:pt x="104543" y="378799"/>
                  </a:lnTo>
                  <a:lnTo>
                    <a:pt x="93556" y="365811"/>
                  </a:lnTo>
                  <a:lnTo>
                    <a:pt x="82236" y="352824"/>
                  </a:lnTo>
                  <a:lnTo>
                    <a:pt x="70583" y="340503"/>
                  </a:lnTo>
                  <a:lnTo>
                    <a:pt x="64757" y="334342"/>
                  </a:lnTo>
                  <a:lnTo>
                    <a:pt x="58597" y="328514"/>
                  </a:lnTo>
                  <a:lnTo>
                    <a:pt x="52105" y="322687"/>
                  </a:lnTo>
                  <a:lnTo>
                    <a:pt x="45280" y="317192"/>
                  </a:lnTo>
                  <a:lnTo>
                    <a:pt x="32129" y="306536"/>
                  </a:lnTo>
                  <a:lnTo>
                    <a:pt x="26968" y="303039"/>
                  </a:lnTo>
                  <a:lnTo>
                    <a:pt x="21475" y="299043"/>
                  </a:lnTo>
                  <a:lnTo>
                    <a:pt x="18811" y="297211"/>
                  </a:lnTo>
                  <a:lnTo>
                    <a:pt x="16481" y="295213"/>
                  </a:lnTo>
                  <a:lnTo>
                    <a:pt x="14316" y="292882"/>
                  </a:lnTo>
                  <a:lnTo>
                    <a:pt x="12652" y="290385"/>
                  </a:lnTo>
                  <a:lnTo>
                    <a:pt x="11653" y="288387"/>
                  </a:lnTo>
                  <a:lnTo>
                    <a:pt x="10654" y="286555"/>
                  </a:lnTo>
                  <a:lnTo>
                    <a:pt x="9822" y="281893"/>
                  </a:lnTo>
                  <a:lnTo>
                    <a:pt x="9156" y="277397"/>
                  </a:lnTo>
                  <a:lnTo>
                    <a:pt x="9156" y="272569"/>
                  </a:lnTo>
                  <a:lnTo>
                    <a:pt x="9489" y="267740"/>
                  </a:lnTo>
                  <a:lnTo>
                    <a:pt x="10155" y="262911"/>
                  </a:lnTo>
                  <a:lnTo>
                    <a:pt x="11653" y="254087"/>
                  </a:lnTo>
                  <a:lnTo>
                    <a:pt x="12985" y="247593"/>
                  </a:lnTo>
                  <a:lnTo>
                    <a:pt x="14649" y="241099"/>
                  </a:lnTo>
                  <a:lnTo>
                    <a:pt x="16481" y="234939"/>
                  </a:lnTo>
                  <a:lnTo>
                    <a:pt x="18478" y="228611"/>
                  </a:lnTo>
                  <a:lnTo>
                    <a:pt x="22640" y="215957"/>
                  </a:lnTo>
                  <a:lnTo>
                    <a:pt x="27634" y="203636"/>
                  </a:lnTo>
                  <a:lnTo>
                    <a:pt x="31130" y="195810"/>
                  </a:lnTo>
                  <a:lnTo>
                    <a:pt x="34626" y="188151"/>
                  </a:lnTo>
                  <a:lnTo>
                    <a:pt x="38621" y="180658"/>
                  </a:lnTo>
                  <a:lnTo>
                    <a:pt x="42450" y="173165"/>
                  </a:lnTo>
                  <a:lnTo>
                    <a:pt x="51106" y="158346"/>
                  </a:lnTo>
                  <a:lnTo>
                    <a:pt x="60262" y="143694"/>
                  </a:lnTo>
                  <a:lnTo>
                    <a:pt x="69917" y="128875"/>
                  </a:lnTo>
                  <a:lnTo>
                    <a:pt x="80238" y="113556"/>
                  </a:lnTo>
                  <a:lnTo>
                    <a:pt x="90726" y="98737"/>
                  </a:lnTo>
                  <a:lnTo>
                    <a:pt x="101380" y="84085"/>
                  </a:lnTo>
                  <a:lnTo>
                    <a:pt x="112367" y="69599"/>
                  </a:lnTo>
                  <a:lnTo>
                    <a:pt x="124020" y="55613"/>
                  </a:lnTo>
                  <a:lnTo>
                    <a:pt x="135673" y="41793"/>
                  </a:lnTo>
                  <a:lnTo>
                    <a:pt x="147992" y="28472"/>
                  </a:lnTo>
                  <a:lnTo>
                    <a:pt x="152153" y="24643"/>
                  </a:lnTo>
                  <a:lnTo>
                    <a:pt x="156315" y="20314"/>
                  </a:lnTo>
                  <a:lnTo>
                    <a:pt x="160643" y="16484"/>
                  </a:lnTo>
                  <a:lnTo>
                    <a:pt x="165138" y="12987"/>
                  </a:lnTo>
                  <a:lnTo>
                    <a:pt x="169300" y="10323"/>
                  </a:lnTo>
                  <a:lnTo>
                    <a:pt x="170964" y="9657"/>
                  </a:lnTo>
                  <a:lnTo>
                    <a:pt x="172629" y="9324"/>
                  </a:lnTo>
                  <a:lnTo>
                    <a:pt x="173794" y="9324"/>
                  </a:lnTo>
                  <a:lnTo>
                    <a:pt x="175792" y="9657"/>
                  </a:lnTo>
                  <a:lnTo>
                    <a:pt x="179954" y="10989"/>
                  </a:lnTo>
                  <a:lnTo>
                    <a:pt x="183616" y="12987"/>
                  </a:lnTo>
                  <a:lnTo>
                    <a:pt x="186779" y="14819"/>
                  </a:lnTo>
                  <a:lnTo>
                    <a:pt x="190108" y="17150"/>
                  </a:lnTo>
                  <a:lnTo>
                    <a:pt x="193271" y="19814"/>
                  </a:lnTo>
                  <a:lnTo>
                    <a:pt x="196101" y="22312"/>
                  </a:lnTo>
                  <a:lnTo>
                    <a:pt x="198765" y="25309"/>
                  </a:lnTo>
                  <a:lnTo>
                    <a:pt x="203925" y="31469"/>
                  </a:lnTo>
                  <a:lnTo>
                    <a:pt x="208753" y="37797"/>
                  </a:lnTo>
                  <a:lnTo>
                    <a:pt x="213581" y="44290"/>
                  </a:lnTo>
                  <a:lnTo>
                    <a:pt x="218575" y="50784"/>
                  </a:lnTo>
                  <a:lnTo>
                    <a:pt x="223735" y="56612"/>
                  </a:lnTo>
                  <a:lnTo>
                    <a:pt x="232725" y="66103"/>
                  </a:lnTo>
                  <a:lnTo>
                    <a:pt x="242213" y="75094"/>
                  </a:lnTo>
                  <a:lnTo>
                    <a:pt x="260858" y="93243"/>
                  </a:lnTo>
                  <a:lnTo>
                    <a:pt x="280002" y="111059"/>
                  </a:lnTo>
                  <a:lnTo>
                    <a:pt x="288939" y="119220"/>
                  </a:lnTo>
                  <a:lnTo>
                    <a:pt x="288939" y="107028"/>
                  </a:lnTo>
                  <a:lnTo>
                    <a:pt x="280002" y="98737"/>
                  </a:lnTo>
                  <a:lnTo>
                    <a:pt x="258361" y="78257"/>
                  </a:lnTo>
                  <a:lnTo>
                    <a:pt x="237219" y="57278"/>
                  </a:lnTo>
                  <a:lnTo>
                    <a:pt x="233391" y="53448"/>
                  </a:lnTo>
                  <a:lnTo>
                    <a:pt x="229895" y="49452"/>
                  </a:lnTo>
                  <a:lnTo>
                    <a:pt x="223069" y="41127"/>
                  </a:lnTo>
                  <a:lnTo>
                    <a:pt x="216244" y="32302"/>
                  </a:lnTo>
                  <a:lnTo>
                    <a:pt x="209419" y="23977"/>
                  </a:lnTo>
                  <a:lnTo>
                    <a:pt x="206256" y="19981"/>
                  </a:lnTo>
                  <a:lnTo>
                    <a:pt x="202261" y="16151"/>
                  </a:lnTo>
                  <a:lnTo>
                    <a:pt x="198432" y="12654"/>
                  </a:lnTo>
                  <a:lnTo>
                    <a:pt x="194270" y="9324"/>
                  </a:lnTo>
                  <a:lnTo>
                    <a:pt x="190108" y="6494"/>
                  </a:lnTo>
                  <a:lnTo>
                    <a:pt x="185447" y="3830"/>
                  </a:lnTo>
                  <a:lnTo>
                    <a:pt x="180620" y="1665"/>
                  </a:lnTo>
                  <a:lnTo>
                    <a:pt x="175459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5144A5D5-7C38-E845-E092-2FCF82C55F8E}"/>
              </a:ext>
            </a:extLst>
          </p:cNvPr>
          <p:cNvSpPr txBox="1"/>
          <p:nvPr/>
        </p:nvSpPr>
        <p:spPr>
          <a:xfrm>
            <a:off x="11282954" y="6053258"/>
            <a:ext cx="505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1" u="none" strike="noStrike" kern="0" cap="none" spc="0" normalizeH="0" baseline="0" noProof="0" dirty="0">
                <a:ln w="9525">
                  <a:noFill/>
                </a:ln>
                <a:solidFill>
                  <a:srgbClr val="FF823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p01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823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AD362CD-6706-0187-1414-623615A87F9F}"/>
              </a:ext>
            </a:extLst>
          </p:cNvPr>
          <p:cNvSpPr/>
          <p:nvPr/>
        </p:nvSpPr>
        <p:spPr>
          <a:xfrm>
            <a:off x="1655209" y="2481414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84DBCB-B12A-C416-08C5-A2B5E9ADC08A}"/>
              </a:ext>
            </a:extLst>
          </p:cNvPr>
          <p:cNvGrpSpPr/>
          <p:nvPr/>
        </p:nvGrpSpPr>
        <p:grpSpPr>
          <a:xfrm>
            <a:off x="1762544" y="2012945"/>
            <a:ext cx="1492639" cy="525841"/>
            <a:chOff x="1851228" y="1985308"/>
            <a:chExt cx="1492639" cy="525841"/>
          </a:xfrm>
          <a:solidFill>
            <a:srgbClr val="FF8232"/>
          </a:solidFill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1ED01D4-9854-E37F-EDBC-558CF366D34A}"/>
                </a:ext>
              </a:extLst>
            </p:cNvPr>
            <p:cNvGrpSpPr/>
            <p:nvPr/>
          </p:nvGrpSpPr>
          <p:grpSpPr>
            <a:xfrm>
              <a:off x="1851228" y="1985308"/>
              <a:ext cx="1492639" cy="525841"/>
              <a:chOff x="1664391" y="2073231"/>
              <a:chExt cx="1492639" cy="525841"/>
            </a:xfrm>
            <a:grpFill/>
          </p:grpSpPr>
          <p:sp>
            <p:nvSpPr>
              <p:cNvPr id="7" name="달 6">
                <a:extLst>
                  <a:ext uri="{FF2B5EF4-FFF2-40B4-BE49-F238E27FC236}">
                    <a16:creationId xmlns:a16="http://schemas.microsoft.com/office/drawing/2014/main" id="{E5783227-0AC6-2A22-2C3F-8C63270CB0B2}"/>
                  </a:ext>
                </a:extLst>
              </p:cNvPr>
              <p:cNvSpPr/>
              <p:nvPr/>
            </p:nvSpPr>
            <p:spPr>
              <a:xfrm rot="1764890">
                <a:off x="2071077" y="2107067"/>
                <a:ext cx="353658" cy="492005"/>
              </a:xfrm>
              <a:prstGeom prst="mo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사각형: 둥근 모서리 11">
                <a:extLst>
                  <a:ext uri="{FF2B5EF4-FFF2-40B4-BE49-F238E27FC236}">
                    <a16:creationId xmlns:a16="http://schemas.microsoft.com/office/drawing/2014/main" id="{7E819570-E238-AA1B-2427-E00B3982F848}"/>
                  </a:ext>
                </a:extLst>
              </p:cNvPr>
              <p:cNvSpPr/>
              <p:nvPr/>
            </p:nvSpPr>
            <p:spPr>
              <a:xfrm>
                <a:off x="1664391" y="2073231"/>
                <a:ext cx="1492639" cy="3960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8890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CONTENTS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3B7FEA6-8E6A-581B-9256-CB7FEF91C756}"/>
                </a:ext>
              </a:extLst>
            </p:cNvPr>
            <p:cNvSpPr/>
            <p:nvPr/>
          </p:nvSpPr>
          <p:spPr>
            <a:xfrm>
              <a:off x="1897397" y="2030537"/>
              <a:ext cx="305572" cy="30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EBE432-F6A1-24FF-F3A2-1C4BCB30E456}"/>
              </a:ext>
            </a:extLst>
          </p:cNvPr>
          <p:cNvSpPr/>
          <p:nvPr/>
        </p:nvSpPr>
        <p:spPr>
          <a:xfrm>
            <a:off x="1311511" y="4529782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A825214-B2BA-9D87-CBE8-28159DB5D79A}"/>
              </a:ext>
            </a:extLst>
          </p:cNvPr>
          <p:cNvSpPr/>
          <p:nvPr/>
        </p:nvSpPr>
        <p:spPr>
          <a:xfrm>
            <a:off x="5067895" y="2481414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CC10A1-FE32-6E8F-2A83-76F23BF5CB8E}"/>
              </a:ext>
            </a:extLst>
          </p:cNvPr>
          <p:cNvGrpSpPr/>
          <p:nvPr/>
        </p:nvGrpSpPr>
        <p:grpSpPr>
          <a:xfrm>
            <a:off x="5175230" y="2012945"/>
            <a:ext cx="1492639" cy="525841"/>
            <a:chOff x="1851228" y="1985308"/>
            <a:chExt cx="1492639" cy="525841"/>
          </a:xfrm>
          <a:solidFill>
            <a:srgbClr val="FF8232"/>
          </a:solidFill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1393464-2435-ABFB-5EC9-10C9ADD73FC0}"/>
                </a:ext>
              </a:extLst>
            </p:cNvPr>
            <p:cNvGrpSpPr/>
            <p:nvPr/>
          </p:nvGrpSpPr>
          <p:grpSpPr>
            <a:xfrm>
              <a:off x="1851228" y="1985308"/>
              <a:ext cx="1492639" cy="525841"/>
              <a:chOff x="1664391" y="2073231"/>
              <a:chExt cx="1492639" cy="525841"/>
            </a:xfrm>
            <a:grpFill/>
          </p:grpSpPr>
          <p:sp>
            <p:nvSpPr>
              <p:cNvPr id="14" name="달 13">
                <a:extLst>
                  <a:ext uri="{FF2B5EF4-FFF2-40B4-BE49-F238E27FC236}">
                    <a16:creationId xmlns:a16="http://schemas.microsoft.com/office/drawing/2014/main" id="{90BBDB90-54E3-28FF-1D6A-8BCB7CF5F38F}"/>
                  </a:ext>
                </a:extLst>
              </p:cNvPr>
              <p:cNvSpPr/>
              <p:nvPr/>
            </p:nvSpPr>
            <p:spPr>
              <a:xfrm rot="1764890">
                <a:off x="2071077" y="2107067"/>
                <a:ext cx="353658" cy="492005"/>
              </a:xfrm>
              <a:prstGeom prst="mo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사각형: 둥근 모서리 11">
                <a:extLst>
                  <a:ext uri="{FF2B5EF4-FFF2-40B4-BE49-F238E27FC236}">
                    <a16:creationId xmlns:a16="http://schemas.microsoft.com/office/drawing/2014/main" id="{D9307CE9-FFC0-E11B-AC43-50F8B69E4F59}"/>
                  </a:ext>
                </a:extLst>
              </p:cNvPr>
              <p:cNvSpPr/>
              <p:nvPr/>
            </p:nvSpPr>
            <p:spPr>
              <a:xfrm>
                <a:off x="1664391" y="2073231"/>
                <a:ext cx="1492639" cy="3960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8890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CONTENTS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1BD37E8-C206-C987-6D72-F280539142B3}"/>
                </a:ext>
              </a:extLst>
            </p:cNvPr>
            <p:cNvSpPr/>
            <p:nvPr/>
          </p:nvSpPr>
          <p:spPr>
            <a:xfrm>
              <a:off x="1897397" y="2030537"/>
              <a:ext cx="305572" cy="30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66D08A-F5C0-6283-1D7C-F4881DEED411}"/>
              </a:ext>
            </a:extLst>
          </p:cNvPr>
          <p:cNvSpPr/>
          <p:nvPr/>
        </p:nvSpPr>
        <p:spPr>
          <a:xfrm>
            <a:off x="4724197" y="4529782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B8549E-B714-BB17-6BD5-475BD8579F9B}"/>
              </a:ext>
            </a:extLst>
          </p:cNvPr>
          <p:cNvSpPr/>
          <p:nvPr/>
        </p:nvSpPr>
        <p:spPr>
          <a:xfrm>
            <a:off x="8480581" y="2481414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4EDDA8-5883-3D82-BD71-C986BE7D875D}"/>
              </a:ext>
            </a:extLst>
          </p:cNvPr>
          <p:cNvGrpSpPr/>
          <p:nvPr/>
        </p:nvGrpSpPr>
        <p:grpSpPr>
          <a:xfrm>
            <a:off x="8587916" y="2012945"/>
            <a:ext cx="1492639" cy="525841"/>
            <a:chOff x="1851228" y="1985308"/>
            <a:chExt cx="1492639" cy="525841"/>
          </a:xfrm>
          <a:solidFill>
            <a:srgbClr val="FF8232"/>
          </a:solidFill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F3A4803-1C12-4317-36FF-96128A3F1D4C}"/>
                </a:ext>
              </a:extLst>
            </p:cNvPr>
            <p:cNvGrpSpPr/>
            <p:nvPr/>
          </p:nvGrpSpPr>
          <p:grpSpPr>
            <a:xfrm>
              <a:off x="1851228" y="1985308"/>
              <a:ext cx="1492639" cy="525841"/>
              <a:chOff x="1664391" y="2073231"/>
              <a:chExt cx="1492639" cy="525841"/>
            </a:xfrm>
            <a:grpFill/>
          </p:grpSpPr>
          <p:sp>
            <p:nvSpPr>
              <p:cNvPr id="21" name="달 20">
                <a:extLst>
                  <a:ext uri="{FF2B5EF4-FFF2-40B4-BE49-F238E27FC236}">
                    <a16:creationId xmlns:a16="http://schemas.microsoft.com/office/drawing/2014/main" id="{2E7E66E0-800A-B63E-16D5-03A6C33C955C}"/>
                  </a:ext>
                </a:extLst>
              </p:cNvPr>
              <p:cNvSpPr/>
              <p:nvPr/>
            </p:nvSpPr>
            <p:spPr>
              <a:xfrm rot="1764890">
                <a:off x="2071077" y="2107067"/>
                <a:ext cx="353658" cy="492005"/>
              </a:xfrm>
              <a:prstGeom prst="mo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사각형: 둥근 모서리 11">
                <a:extLst>
                  <a:ext uri="{FF2B5EF4-FFF2-40B4-BE49-F238E27FC236}">
                    <a16:creationId xmlns:a16="http://schemas.microsoft.com/office/drawing/2014/main" id="{11D6BE0F-F536-6191-EFAB-3F2DB9E156FE}"/>
                  </a:ext>
                </a:extLst>
              </p:cNvPr>
              <p:cNvSpPr/>
              <p:nvPr/>
            </p:nvSpPr>
            <p:spPr>
              <a:xfrm>
                <a:off x="1664391" y="2073231"/>
                <a:ext cx="1492639" cy="3960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8890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CONTENTS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F3584D8-4C0D-E672-A30E-9F77A9D15EF1}"/>
                </a:ext>
              </a:extLst>
            </p:cNvPr>
            <p:cNvSpPr/>
            <p:nvPr/>
          </p:nvSpPr>
          <p:spPr>
            <a:xfrm>
              <a:off x="1897397" y="2030537"/>
              <a:ext cx="305572" cy="3055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01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127D54-D663-05B3-04EC-BA2D35342021}"/>
              </a:ext>
            </a:extLst>
          </p:cNvPr>
          <p:cNvSpPr/>
          <p:nvPr/>
        </p:nvSpPr>
        <p:spPr>
          <a:xfrm>
            <a:off x="8136883" y="4529782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59154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97846-DBE9-24B9-3569-A8190CBE3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8670AC03-ADA7-6619-E06B-16F5C24C1F85}"/>
              </a:ext>
            </a:extLst>
          </p:cNvPr>
          <p:cNvGrpSpPr/>
          <p:nvPr/>
        </p:nvGrpSpPr>
        <p:grpSpPr>
          <a:xfrm>
            <a:off x="10589509" y="5657142"/>
            <a:ext cx="1605197" cy="1200859"/>
            <a:chOff x="10589509" y="5657142"/>
            <a:chExt cx="1605197" cy="1200859"/>
          </a:xfrm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60A40AAF-2205-48DC-2FD0-1E3761A3D4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95481" y="6490658"/>
              <a:ext cx="570437" cy="367343"/>
            </a:xfrm>
            <a:custGeom>
              <a:avLst/>
              <a:gdLst>
                <a:gd name="connsiteX0" fmla="*/ 169153 w 570437"/>
                <a:gd name="connsiteY0" fmla="*/ 0 h 367343"/>
                <a:gd name="connsiteX1" fmla="*/ 167965 w 570437"/>
                <a:gd name="connsiteY1" fmla="*/ 0 h 367343"/>
                <a:gd name="connsiteX2" fmla="*/ 166606 w 570437"/>
                <a:gd name="connsiteY2" fmla="*/ 340 h 367343"/>
                <a:gd name="connsiteX3" fmla="*/ 165077 w 570437"/>
                <a:gd name="connsiteY3" fmla="*/ 680 h 367343"/>
                <a:gd name="connsiteX4" fmla="*/ 163379 w 570437"/>
                <a:gd name="connsiteY4" fmla="*/ 1359 h 367343"/>
                <a:gd name="connsiteX5" fmla="*/ 159473 w 570437"/>
                <a:gd name="connsiteY5" fmla="*/ 3567 h 367343"/>
                <a:gd name="connsiteX6" fmla="*/ 155227 w 570437"/>
                <a:gd name="connsiteY6" fmla="*/ 6455 h 367343"/>
                <a:gd name="connsiteX7" fmla="*/ 150811 w 570437"/>
                <a:gd name="connsiteY7" fmla="*/ 10361 h 367343"/>
                <a:gd name="connsiteX8" fmla="*/ 145547 w 570437"/>
                <a:gd name="connsiteY8" fmla="*/ 15287 h 367343"/>
                <a:gd name="connsiteX9" fmla="*/ 140112 w 570437"/>
                <a:gd name="connsiteY9" fmla="*/ 20382 h 367343"/>
                <a:gd name="connsiteX10" fmla="*/ 134508 w 570437"/>
                <a:gd name="connsiteY10" fmla="*/ 26497 h 367343"/>
                <a:gd name="connsiteX11" fmla="*/ 127205 w 570437"/>
                <a:gd name="connsiteY11" fmla="*/ 34650 h 367343"/>
                <a:gd name="connsiteX12" fmla="*/ 119732 w 570437"/>
                <a:gd name="connsiteY12" fmla="*/ 43312 h 367343"/>
                <a:gd name="connsiteX13" fmla="*/ 112259 w 570437"/>
                <a:gd name="connsiteY13" fmla="*/ 52824 h 367343"/>
                <a:gd name="connsiteX14" fmla="*/ 104447 w 570437"/>
                <a:gd name="connsiteY14" fmla="*/ 62505 h 367343"/>
                <a:gd name="connsiteX15" fmla="*/ 88653 w 570437"/>
                <a:gd name="connsiteY15" fmla="*/ 83227 h 367343"/>
                <a:gd name="connsiteX16" fmla="*/ 73368 w 570437"/>
                <a:gd name="connsiteY16" fmla="*/ 104628 h 367343"/>
                <a:gd name="connsiteX17" fmla="*/ 58762 w 570437"/>
                <a:gd name="connsiteY17" fmla="*/ 125350 h 367343"/>
                <a:gd name="connsiteX18" fmla="*/ 46195 w 570437"/>
                <a:gd name="connsiteY18" fmla="*/ 145052 h 367343"/>
                <a:gd name="connsiteX19" fmla="*/ 40420 w 570437"/>
                <a:gd name="connsiteY19" fmla="*/ 154054 h 367343"/>
                <a:gd name="connsiteX20" fmla="*/ 35495 w 570437"/>
                <a:gd name="connsiteY20" fmla="*/ 162547 h 367343"/>
                <a:gd name="connsiteX21" fmla="*/ 31249 w 570437"/>
                <a:gd name="connsiteY21" fmla="*/ 170360 h 367343"/>
                <a:gd name="connsiteX22" fmla="*/ 27853 w 570437"/>
                <a:gd name="connsiteY22" fmla="*/ 177154 h 367343"/>
                <a:gd name="connsiteX23" fmla="*/ 24286 w 570437"/>
                <a:gd name="connsiteY23" fmla="*/ 184967 h 367343"/>
                <a:gd name="connsiteX24" fmla="*/ 20720 w 570437"/>
                <a:gd name="connsiteY24" fmla="*/ 192610 h 367343"/>
                <a:gd name="connsiteX25" fmla="*/ 17493 w 570437"/>
                <a:gd name="connsiteY25" fmla="*/ 200424 h 367343"/>
                <a:gd name="connsiteX26" fmla="*/ 14096 w 570437"/>
                <a:gd name="connsiteY26" fmla="*/ 208237 h 367343"/>
                <a:gd name="connsiteX27" fmla="*/ 11549 w 570437"/>
                <a:gd name="connsiteY27" fmla="*/ 215710 h 367343"/>
                <a:gd name="connsiteX28" fmla="*/ 9001 w 570437"/>
                <a:gd name="connsiteY28" fmla="*/ 223353 h 367343"/>
                <a:gd name="connsiteX29" fmla="*/ 6793 w 570437"/>
                <a:gd name="connsiteY29" fmla="*/ 230827 h 367343"/>
                <a:gd name="connsiteX30" fmla="*/ 4755 w 570437"/>
                <a:gd name="connsiteY30" fmla="*/ 237960 h 367343"/>
                <a:gd name="connsiteX31" fmla="*/ 2547 w 570437"/>
                <a:gd name="connsiteY31" fmla="*/ 247472 h 367343"/>
                <a:gd name="connsiteX32" fmla="*/ 849 w 570437"/>
                <a:gd name="connsiteY32" fmla="*/ 256474 h 367343"/>
                <a:gd name="connsiteX33" fmla="*/ 340 w 570437"/>
                <a:gd name="connsiteY33" fmla="*/ 264627 h 367343"/>
                <a:gd name="connsiteX34" fmla="*/ 0 w 570437"/>
                <a:gd name="connsiteY34" fmla="*/ 271931 h 367343"/>
                <a:gd name="connsiteX35" fmla="*/ 340 w 570437"/>
                <a:gd name="connsiteY35" fmla="*/ 275497 h 367343"/>
                <a:gd name="connsiteX36" fmla="*/ 509 w 570437"/>
                <a:gd name="connsiteY36" fmla="*/ 278725 h 367343"/>
                <a:gd name="connsiteX37" fmla="*/ 1189 w 570437"/>
                <a:gd name="connsiteY37" fmla="*/ 281782 h 367343"/>
                <a:gd name="connsiteX38" fmla="*/ 2208 w 570437"/>
                <a:gd name="connsiteY38" fmla="*/ 284669 h 367343"/>
                <a:gd name="connsiteX39" fmla="*/ 3227 w 570437"/>
                <a:gd name="connsiteY39" fmla="*/ 286877 h 367343"/>
                <a:gd name="connsiteX40" fmla="*/ 4076 w 570437"/>
                <a:gd name="connsiteY40" fmla="*/ 289085 h 367343"/>
                <a:gd name="connsiteX41" fmla="*/ 5774 w 570437"/>
                <a:gd name="connsiteY41" fmla="*/ 291124 h 367343"/>
                <a:gd name="connsiteX42" fmla="*/ 7303 w 570437"/>
                <a:gd name="connsiteY42" fmla="*/ 292652 h 367343"/>
                <a:gd name="connsiteX43" fmla="*/ 14096 w 570437"/>
                <a:gd name="connsiteY43" fmla="*/ 297918 h 367343"/>
                <a:gd name="connsiteX44" fmla="*/ 21229 w 570437"/>
                <a:gd name="connsiteY44" fmla="*/ 303353 h 367343"/>
                <a:gd name="connsiteX45" fmla="*/ 29381 w 570437"/>
                <a:gd name="connsiteY45" fmla="*/ 309637 h 367343"/>
                <a:gd name="connsiteX46" fmla="*/ 38043 w 570437"/>
                <a:gd name="connsiteY46" fmla="*/ 316601 h 367343"/>
                <a:gd name="connsiteX47" fmla="*/ 48232 w 570437"/>
                <a:gd name="connsiteY47" fmla="*/ 325094 h 367343"/>
                <a:gd name="connsiteX48" fmla="*/ 58762 w 570437"/>
                <a:gd name="connsiteY48" fmla="*/ 335455 h 367343"/>
                <a:gd name="connsiteX49" fmla="*/ 65046 w 570437"/>
                <a:gd name="connsiteY49" fmla="*/ 341569 h 367343"/>
                <a:gd name="connsiteX50" fmla="*/ 71160 w 570437"/>
                <a:gd name="connsiteY50" fmla="*/ 348363 h 367343"/>
                <a:gd name="connsiteX51" fmla="*/ 77614 w 570437"/>
                <a:gd name="connsiteY51" fmla="*/ 355497 h 367343"/>
                <a:gd name="connsiteX52" fmla="*/ 84747 w 570437"/>
                <a:gd name="connsiteY52" fmla="*/ 363650 h 367343"/>
                <a:gd name="connsiteX53" fmla="*/ 87794 w 570437"/>
                <a:gd name="connsiteY53" fmla="*/ 367343 h 367343"/>
                <a:gd name="connsiteX54" fmla="*/ 570437 w 570437"/>
                <a:gd name="connsiteY54" fmla="*/ 367343 h 367343"/>
                <a:gd name="connsiteX55" fmla="*/ 567072 w 570437"/>
                <a:gd name="connsiteY55" fmla="*/ 363650 h 367343"/>
                <a:gd name="connsiteX56" fmla="*/ 552806 w 570437"/>
                <a:gd name="connsiteY56" fmla="*/ 348703 h 367343"/>
                <a:gd name="connsiteX57" fmla="*/ 538540 w 570437"/>
                <a:gd name="connsiteY57" fmla="*/ 333926 h 367343"/>
                <a:gd name="connsiteX58" fmla="*/ 523934 w 570437"/>
                <a:gd name="connsiteY58" fmla="*/ 319658 h 367343"/>
                <a:gd name="connsiteX59" fmla="*/ 509328 w 570437"/>
                <a:gd name="connsiteY59" fmla="*/ 306070 h 367343"/>
                <a:gd name="connsiteX60" fmla="*/ 494893 w 570437"/>
                <a:gd name="connsiteY60" fmla="*/ 292482 h 367343"/>
                <a:gd name="connsiteX61" fmla="*/ 479947 w 570437"/>
                <a:gd name="connsiteY61" fmla="*/ 279744 h 367343"/>
                <a:gd name="connsiteX62" fmla="*/ 465342 w 570437"/>
                <a:gd name="connsiteY62" fmla="*/ 267854 h 367343"/>
                <a:gd name="connsiteX63" fmla="*/ 450736 w 570437"/>
                <a:gd name="connsiteY63" fmla="*/ 256474 h 367343"/>
                <a:gd name="connsiteX64" fmla="*/ 440376 w 570437"/>
                <a:gd name="connsiteY64" fmla="*/ 248661 h 367343"/>
                <a:gd name="connsiteX65" fmla="*/ 427809 w 570437"/>
                <a:gd name="connsiteY65" fmla="*/ 237960 h 367343"/>
                <a:gd name="connsiteX66" fmla="*/ 412863 w 570437"/>
                <a:gd name="connsiteY66" fmla="*/ 225392 h 367343"/>
                <a:gd name="connsiteX67" fmla="*/ 396390 w 570437"/>
                <a:gd name="connsiteY67" fmla="*/ 211124 h 367343"/>
                <a:gd name="connsiteX68" fmla="*/ 359876 w 570437"/>
                <a:gd name="connsiteY68" fmla="*/ 178343 h 367343"/>
                <a:gd name="connsiteX69" fmla="*/ 321324 w 570437"/>
                <a:gd name="connsiteY69" fmla="*/ 143524 h 367343"/>
                <a:gd name="connsiteX70" fmla="*/ 284810 w 570437"/>
                <a:gd name="connsiteY70" fmla="*/ 109384 h 367343"/>
                <a:gd name="connsiteX71" fmla="*/ 253051 w 570437"/>
                <a:gd name="connsiteY71" fmla="*/ 79320 h 367343"/>
                <a:gd name="connsiteX72" fmla="*/ 229784 w 570437"/>
                <a:gd name="connsiteY72" fmla="*/ 57070 h 367343"/>
                <a:gd name="connsiteX73" fmla="*/ 222311 w 570437"/>
                <a:gd name="connsiteY73" fmla="*/ 49597 h 367343"/>
                <a:gd name="connsiteX74" fmla="*/ 218405 w 570437"/>
                <a:gd name="connsiteY74" fmla="*/ 45011 h 367343"/>
                <a:gd name="connsiteX75" fmla="*/ 209064 w 570437"/>
                <a:gd name="connsiteY75" fmla="*/ 32442 h 367343"/>
                <a:gd name="connsiteX76" fmla="*/ 203460 w 570437"/>
                <a:gd name="connsiteY76" fmla="*/ 25648 h 367343"/>
                <a:gd name="connsiteX77" fmla="*/ 197685 w 570437"/>
                <a:gd name="connsiteY77" fmla="*/ 18854 h 367343"/>
                <a:gd name="connsiteX78" fmla="*/ 194798 w 570437"/>
                <a:gd name="connsiteY78" fmla="*/ 15626 h 367343"/>
                <a:gd name="connsiteX79" fmla="*/ 191232 w 570437"/>
                <a:gd name="connsiteY79" fmla="*/ 12229 h 367343"/>
                <a:gd name="connsiteX80" fmla="*/ 188005 w 570437"/>
                <a:gd name="connsiteY80" fmla="*/ 9342 h 367343"/>
                <a:gd name="connsiteX81" fmla="*/ 184438 w 570437"/>
                <a:gd name="connsiteY81" fmla="*/ 6794 h 367343"/>
                <a:gd name="connsiteX82" fmla="*/ 180872 w 570437"/>
                <a:gd name="connsiteY82" fmla="*/ 4586 h 367343"/>
                <a:gd name="connsiteX83" fmla="*/ 176966 w 570437"/>
                <a:gd name="connsiteY83" fmla="*/ 2548 h 367343"/>
                <a:gd name="connsiteX84" fmla="*/ 173399 w 570437"/>
                <a:gd name="connsiteY84" fmla="*/ 1359 h 36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70437" h="367343">
                  <a:moveTo>
                    <a:pt x="169153" y="0"/>
                  </a:moveTo>
                  <a:lnTo>
                    <a:pt x="167965" y="0"/>
                  </a:lnTo>
                  <a:lnTo>
                    <a:pt x="166606" y="340"/>
                  </a:lnTo>
                  <a:lnTo>
                    <a:pt x="165077" y="680"/>
                  </a:lnTo>
                  <a:lnTo>
                    <a:pt x="163379" y="1359"/>
                  </a:lnTo>
                  <a:lnTo>
                    <a:pt x="159473" y="3567"/>
                  </a:lnTo>
                  <a:lnTo>
                    <a:pt x="155227" y="6455"/>
                  </a:lnTo>
                  <a:lnTo>
                    <a:pt x="150811" y="10361"/>
                  </a:lnTo>
                  <a:lnTo>
                    <a:pt x="145547" y="15287"/>
                  </a:lnTo>
                  <a:lnTo>
                    <a:pt x="140112" y="20382"/>
                  </a:lnTo>
                  <a:lnTo>
                    <a:pt x="134508" y="26497"/>
                  </a:lnTo>
                  <a:lnTo>
                    <a:pt x="127205" y="34650"/>
                  </a:lnTo>
                  <a:lnTo>
                    <a:pt x="119732" y="43312"/>
                  </a:lnTo>
                  <a:lnTo>
                    <a:pt x="112259" y="52824"/>
                  </a:lnTo>
                  <a:lnTo>
                    <a:pt x="104447" y="62505"/>
                  </a:lnTo>
                  <a:lnTo>
                    <a:pt x="88653" y="83227"/>
                  </a:lnTo>
                  <a:lnTo>
                    <a:pt x="73368" y="104628"/>
                  </a:lnTo>
                  <a:lnTo>
                    <a:pt x="58762" y="125350"/>
                  </a:lnTo>
                  <a:lnTo>
                    <a:pt x="46195" y="145052"/>
                  </a:lnTo>
                  <a:lnTo>
                    <a:pt x="40420" y="154054"/>
                  </a:lnTo>
                  <a:lnTo>
                    <a:pt x="35495" y="162547"/>
                  </a:lnTo>
                  <a:lnTo>
                    <a:pt x="31249" y="170360"/>
                  </a:lnTo>
                  <a:lnTo>
                    <a:pt x="27853" y="177154"/>
                  </a:lnTo>
                  <a:lnTo>
                    <a:pt x="24286" y="184967"/>
                  </a:lnTo>
                  <a:lnTo>
                    <a:pt x="20720" y="192610"/>
                  </a:lnTo>
                  <a:lnTo>
                    <a:pt x="17493" y="200424"/>
                  </a:lnTo>
                  <a:lnTo>
                    <a:pt x="14096" y="208237"/>
                  </a:lnTo>
                  <a:lnTo>
                    <a:pt x="11549" y="215710"/>
                  </a:lnTo>
                  <a:lnTo>
                    <a:pt x="9001" y="223353"/>
                  </a:lnTo>
                  <a:lnTo>
                    <a:pt x="6793" y="230827"/>
                  </a:lnTo>
                  <a:lnTo>
                    <a:pt x="4755" y="237960"/>
                  </a:lnTo>
                  <a:lnTo>
                    <a:pt x="2547" y="247472"/>
                  </a:lnTo>
                  <a:lnTo>
                    <a:pt x="849" y="256474"/>
                  </a:lnTo>
                  <a:lnTo>
                    <a:pt x="340" y="264627"/>
                  </a:lnTo>
                  <a:lnTo>
                    <a:pt x="0" y="271931"/>
                  </a:lnTo>
                  <a:lnTo>
                    <a:pt x="340" y="275497"/>
                  </a:lnTo>
                  <a:lnTo>
                    <a:pt x="509" y="278725"/>
                  </a:lnTo>
                  <a:lnTo>
                    <a:pt x="1189" y="281782"/>
                  </a:lnTo>
                  <a:lnTo>
                    <a:pt x="2208" y="284669"/>
                  </a:lnTo>
                  <a:lnTo>
                    <a:pt x="3227" y="286877"/>
                  </a:lnTo>
                  <a:lnTo>
                    <a:pt x="4076" y="289085"/>
                  </a:lnTo>
                  <a:lnTo>
                    <a:pt x="5774" y="291124"/>
                  </a:lnTo>
                  <a:lnTo>
                    <a:pt x="7303" y="292652"/>
                  </a:lnTo>
                  <a:lnTo>
                    <a:pt x="14096" y="297918"/>
                  </a:lnTo>
                  <a:lnTo>
                    <a:pt x="21229" y="303353"/>
                  </a:lnTo>
                  <a:lnTo>
                    <a:pt x="29381" y="309637"/>
                  </a:lnTo>
                  <a:lnTo>
                    <a:pt x="38043" y="316601"/>
                  </a:lnTo>
                  <a:lnTo>
                    <a:pt x="48232" y="325094"/>
                  </a:lnTo>
                  <a:lnTo>
                    <a:pt x="58762" y="335455"/>
                  </a:lnTo>
                  <a:lnTo>
                    <a:pt x="65046" y="341569"/>
                  </a:lnTo>
                  <a:lnTo>
                    <a:pt x="71160" y="348363"/>
                  </a:lnTo>
                  <a:lnTo>
                    <a:pt x="77614" y="355497"/>
                  </a:lnTo>
                  <a:lnTo>
                    <a:pt x="84747" y="363650"/>
                  </a:lnTo>
                  <a:lnTo>
                    <a:pt x="87794" y="367343"/>
                  </a:lnTo>
                  <a:lnTo>
                    <a:pt x="570437" y="367343"/>
                  </a:lnTo>
                  <a:lnTo>
                    <a:pt x="567072" y="363650"/>
                  </a:lnTo>
                  <a:lnTo>
                    <a:pt x="552806" y="348703"/>
                  </a:lnTo>
                  <a:lnTo>
                    <a:pt x="538540" y="333926"/>
                  </a:lnTo>
                  <a:lnTo>
                    <a:pt x="523934" y="319658"/>
                  </a:lnTo>
                  <a:lnTo>
                    <a:pt x="509328" y="306070"/>
                  </a:lnTo>
                  <a:lnTo>
                    <a:pt x="494893" y="292482"/>
                  </a:lnTo>
                  <a:lnTo>
                    <a:pt x="479947" y="279744"/>
                  </a:lnTo>
                  <a:lnTo>
                    <a:pt x="465342" y="267854"/>
                  </a:lnTo>
                  <a:lnTo>
                    <a:pt x="450736" y="256474"/>
                  </a:lnTo>
                  <a:lnTo>
                    <a:pt x="440376" y="248661"/>
                  </a:lnTo>
                  <a:lnTo>
                    <a:pt x="427809" y="237960"/>
                  </a:lnTo>
                  <a:lnTo>
                    <a:pt x="412863" y="225392"/>
                  </a:lnTo>
                  <a:lnTo>
                    <a:pt x="396390" y="211124"/>
                  </a:lnTo>
                  <a:lnTo>
                    <a:pt x="359876" y="178343"/>
                  </a:lnTo>
                  <a:lnTo>
                    <a:pt x="321324" y="143524"/>
                  </a:lnTo>
                  <a:lnTo>
                    <a:pt x="284810" y="109384"/>
                  </a:lnTo>
                  <a:lnTo>
                    <a:pt x="253051" y="79320"/>
                  </a:lnTo>
                  <a:lnTo>
                    <a:pt x="229784" y="57070"/>
                  </a:lnTo>
                  <a:lnTo>
                    <a:pt x="222311" y="49597"/>
                  </a:lnTo>
                  <a:lnTo>
                    <a:pt x="218405" y="45011"/>
                  </a:lnTo>
                  <a:lnTo>
                    <a:pt x="209064" y="32442"/>
                  </a:lnTo>
                  <a:lnTo>
                    <a:pt x="203460" y="25648"/>
                  </a:lnTo>
                  <a:lnTo>
                    <a:pt x="197685" y="18854"/>
                  </a:lnTo>
                  <a:lnTo>
                    <a:pt x="194798" y="15626"/>
                  </a:lnTo>
                  <a:lnTo>
                    <a:pt x="191232" y="12229"/>
                  </a:lnTo>
                  <a:lnTo>
                    <a:pt x="188005" y="9342"/>
                  </a:lnTo>
                  <a:lnTo>
                    <a:pt x="184438" y="6794"/>
                  </a:lnTo>
                  <a:lnTo>
                    <a:pt x="180872" y="4586"/>
                  </a:lnTo>
                  <a:lnTo>
                    <a:pt x="176966" y="2548"/>
                  </a:lnTo>
                  <a:lnTo>
                    <a:pt x="173399" y="1359"/>
                  </a:lnTo>
                  <a:close/>
                </a:path>
              </a:pathLst>
            </a:custGeom>
            <a:solidFill>
              <a:srgbClr val="FF8232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50B51F-6019-89AC-ABA0-D2E984E4FF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4255" y="6571801"/>
              <a:ext cx="247168" cy="87595"/>
            </a:xfrm>
            <a:custGeom>
              <a:avLst/>
              <a:gdLst>
                <a:gd name="T0" fmla="*/ 0 w 1456"/>
                <a:gd name="T1" fmla="*/ 175 h 516"/>
                <a:gd name="T2" fmla="*/ 2 w 1456"/>
                <a:gd name="T3" fmla="*/ 87 h 516"/>
                <a:gd name="T4" fmla="*/ 9 w 1456"/>
                <a:gd name="T5" fmla="*/ 43 h 516"/>
                <a:gd name="T6" fmla="*/ 21 w 1456"/>
                <a:gd name="T7" fmla="*/ 15 h 516"/>
                <a:gd name="T8" fmla="*/ 27 w 1456"/>
                <a:gd name="T9" fmla="*/ 7 h 516"/>
                <a:gd name="T10" fmla="*/ 116 w 1456"/>
                <a:gd name="T11" fmla="*/ 51 h 516"/>
                <a:gd name="T12" fmla="*/ 211 w 1456"/>
                <a:gd name="T13" fmla="*/ 82 h 516"/>
                <a:gd name="T14" fmla="*/ 309 w 1456"/>
                <a:gd name="T15" fmla="*/ 99 h 516"/>
                <a:gd name="T16" fmla="*/ 400 w 1456"/>
                <a:gd name="T17" fmla="*/ 103 h 516"/>
                <a:gd name="T18" fmla="*/ 537 w 1456"/>
                <a:gd name="T19" fmla="*/ 97 h 516"/>
                <a:gd name="T20" fmla="*/ 699 w 1456"/>
                <a:gd name="T21" fmla="*/ 87 h 516"/>
                <a:gd name="T22" fmla="*/ 861 w 1456"/>
                <a:gd name="T23" fmla="*/ 70 h 516"/>
                <a:gd name="T24" fmla="*/ 997 w 1456"/>
                <a:gd name="T25" fmla="*/ 47 h 516"/>
                <a:gd name="T26" fmla="*/ 1050 w 1456"/>
                <a:gd name="T27" fmla="*/ 36 h 516"/>
                <a:gd name="T28" fmla="*/ 1166 w 1456"/>
                <a:gd name="T29" fmla="*/ 13 h 516"/>
                <a:gd name="T30" fmla="*/ 1225 w 1456"/>
                <a:gd name="T31" fmla="*/ 0 h 516"/>
                <a:gd name="T32" fmla="*/ 1288 w 1456"/>
                <a:gd name="T33" fmla="*/ 19 h 516"/>
                <a:gd name="T34" fmla="*/ 1353 w 1456"/>
                <a:gd name="T35" fmla="*/ 38 h 516"/>
                <a:gd name="T36" fmla="*/ 1366 w 1456"/>
                <a:gd name="T37" fmla="*/ 43 h 516"/>
                <a:gd name="T38" fmla="*/ 1391 w 1456"/>
                <a:gd name="T39" fmla="*/ 59 h 516"/>
                <a:gd name="T40" fmla="*/ 1412 w 1456"/>
                <a:gd name="T41" fmla="*/ 76 h 516"/>
                <a:gd name="T42" fmla="*/ 1429 w 1456"/>
                <a:gd name="T43" fmla="*/ 97 h 516"/>
                <a:gd name="T44" fmla="*/ 1441 w 1456"/>
                <a:gd name="T45" fmla="*/ 118 h 516"/>
                <a:gd name="T46" fmla="*/ 1452 w 1456"/>
                <a:gd name="T47" fmla="*/ 158 h 516"/>
                <a:gd name="T48" fmla="*/ 1454 w 1456"/>
                <a:gd name="T49" fmla="*/ 215 h 516"/>
                <a:gd name="T50" fmla="*/ 1452 w 1456"/>
                <a:gd name="T51" fmla="*/ 228 h 516"/>
                <a:gd name="T52" fmla="*/ 1445 w 1456"/>
                <a:gd name="T53" fmla="*/ 255 h 516"/>
                <a:gd name="T54" fmla="*/ 1431 w 1456"/>
                <a:gd name="T55" fmla="*/ 276 h 516"/>
                <a:gd name="T56" fmla="*/ 1405 w 1456"/>
                <a:gd name="T57" fmla="*/ 305 h 516"/>
                <a:gd name="T58" fmla="*/ 1363 w 1456"/>
                <a:gd name="T59" fmla="*/ 337 h 516"/>
                <a:gd name="T60" fmla="*/ 1317 w 1456"/>
                <a:gd name="T61" fmla="*/ 362 h 516"/>
                <a:gd name="T62" fmla="*/ 1229 w 1456"/>
                <a:gd name="T63" fmla="*/ 398 h 516"/>
                <a:gd name="T64" fmla="*/ 1185 w 1456"/>
                <a:gd name="T65" fmla="*/ 413 h 516"/>
                <a:gd name="T66" fmla="*/ 1056 w 1456"/>
                <a:gd name="T67" fmla="*/ 446 h 516"/>
                <a:gd name="T68" fmla="*/ 945 w 1456"/>
                <a:gd name="T69" fmla="*/ 470 h 516"/>
                <a:gd name="T70" fmla="*/ 837 w 1456"/>
                <a:gd name="T71" fmla="*/ 490 h 516"/>
                <a:gd name="T72" fmla="*/ 726 w 1456"/>
                <a:gd name="T73" fmla="*/ 505 h 516"/>
                <a:gd name="T74" fmla="*/ 616 w 1456"/>
                <a:gd name="T75" fmla="*/ 512 h 516"/>
                <a:gd name="T76" fmla="*/ 564 w 1456"/>
                <a:gd name="T77" fmla="*/ 514 h 516"/>
                <a:gd name="T78" fmla="*/ 461 w 1456"/>
                <a:gd name="T79" fmla="*/ 514 h 516"/>
                <a:gd name="T80" fmla="*/ 358 w 1456"/>
                <a:gd name="T81" fmla="*/ 505 h 516"/>
                <a:gd name="T82" fmla="*/ 257 w 1456"/>
                <a:gd name="T83" fmla="*/ 480 h 516"/>
                <a:gd name="T84" fmla="*/ 210 w 1456"/>
                <a:gd name="T85" fmla="*/ 463 h 516"/>
                <a:gd name="T86" fmla="*/ 175 w 1456"/>
                <a:gd name="T87" fmla="*/ 446 h 516"/>
                <a:gd name="T88" fmla="*/ 110 w 1456"/>
                <a:gd name="T89" fmla="*/ 402 h 516"/>
                <a:gd name="T90" fmla="*/ 82 w 1456"/>
                <a:gd name="T91" fmla="*/ 375 h 516"/>
                <a:gd name="T92" fmla="*/ 46 w 1456"/>
                <a:gd name="T93" fmla="*/ 331 h 516"/>
                <a:gd name="T94" fmla="*/ 21 w 1456"/>
                <a:gd name="T95" fmla="*/ 282 h 516"/>
                <a:gd name="T96" fmla="*/ 4 w 1456"/>
                <a:gd name="T97" fmla="*/ 230 h 516"/>
                <a:gd name="T98" fmla="*/ 0 w 1456"/>
                <a:gd name="T99" fmla="*/ 17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6" h="516">
                  <a:moveTo>
                    <a:pt x="0" y="175"/>
                  </a:moveTo>
                  <a:lnTo>
                    <a:pt x="0" y="175"/>
                  </a:lnTo>
                  <a:lnTo>
                    <a:pt x="0" y="133"/>
                  </a:lnTo>
                  <a:lnTo>
                    <a:pt x="2" y="87"/>
                  </a:lnTo>
                  <a:lnTo>
                    <a:pt x="4" y="64"/>
                  </a:lnTo>
                  <a:lnTo>
                    <a:pt x="9" y="43"/>
                  </a:lnTo>
                  <a:lnTo>
                    <a:pt x="17" y="24"/>
                  </a:lnTo>
                  <a:lnTo>
                    <a:pt x="21" y="15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70" y="32"/>
                  </a:lnTo>
                  <a:lnTo>
                    <a:pt x="116" y="51"/>
                  </a:lnTo>
                  <a:lnTo>
                    <a:pt x="164" y="68"/>
                  </a:lnTo>
                  <a:lnTo>
                    <a:pt x="211" y="82"/>
                  </a:lnTo>
                  <a:lnTo>
                    <a:pt x="261" y="93"/>
                  </a:lnTo>
                  <a:lnTo>
                    <a:pt x="309" y="99"/>
                  </a:lnTo>
                  <a:lnTo>
                    <a:pt x="354" y="103"/>
                  </a:lnTo>
                  <a:lnTo>
                    <a:pt x="400" y="103"/>
                  </a:lnTo>
                  <a:lnTo>
                    <a:pt x="400" y="103"/>
                  </a:lnTo>
                  <a:lnTo>
                    <a:pt x="537" y="97"/>
                  </a:lnTo>
                  <a:lnTo>
                    <a:pt x="617" y="93"/>
                  </a:lnTo>
                  <a:lnTo>
                    <a:pt x="699" y="87"/>
                  </a:lnTo>
                  <a:lnTo>
                    <a:pt x="781" y="80"/>
                  </a:lnTo>
                  <a:lnTo>
                    <a:pt x="861" y="70"/>
                  </a:lnTo>
                  <a:lnTo>
                    <a:pt x="934" y="61"/>
                  </a:lnTo>
                  <a:lnTo>
                    <a:pt x="997" y="47"/>
                  </a:lnTo>
                  <a:lnTo>
                    <a:pt x="997" y="47"/>
                  </a:lnTo>
                  <a:lnTo>
                    <a:pt x="1050" y="36"/>
                  </a:lnTo>
                  <a:lnTo>
                    <a:pt x="1107" y="26"/>
                  </a:lnTo>
                  <a:lnTo>
                    <a:pt x="1166" y="13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1256" y="9"/>
                  </a:lnTo>
                  <a:lnTo>
                    <a:pt x="1288" y="19"/>
                  </a:lnTo>
                  <a:lnTo>
                    <a:pt x="1321" y="26"/>
                  </a:lnTo>
                  <a:lnTo>
                    <a:pt x="1353" y="38"/>
                  </a:lnTo>
                  <a:lnTo>
                    <a:pt x="1353" y="38"/>
                  </a:lnTo>
                  <a:lnTo>
                    <a:pt x="1366" y="43"/>
                  </a:lnTo>
                  <a:lnTo>
                    <a:pt x="1380" y="51"/>
                  </a:lnTo>
                  <a:lnTo>
                    <a:pt x="1391" y="59"/>
                  </a:lnTo>
                  <a:lnTo>
                    <a:pt x="1403" y="66"/>
                  </a:lnTo>
                  <a:lnTo>
                    <a:pt x="1412" y="76"/>
                  </a:lnTo>
                  <a:lnTo>
                    <a:pt x="1420" y="85"/>
                  </a:lnTo>
                  <a:lnTo>
                    <a:pt x="1429" y="97"/>
                  </a:lnTo>
                  <a:lnTo>
                    <a:pt x="1435" y="106"/>
                  </a:lnTo>
                  <a:lnTo>
                    <a:pt x="1441" y="118"/>
                  </a:lnTo>
                  <a:lnTo>
                    <a:pt x="1446" y="131"/>
                  </a:lnTo>
                  <a:lnTo>
                    <a:pt x="1452" y="158"/>
                  </a:lnTo>
                  <a:lnTo>
                    <a:pt x="1456" y="185"/>
                  </a:lnTo>
                  <a:lnTo>
                    <a:pt x="1454" y="215"/>
                  </a:lnTo>
                  <a:lnTo>
                    <a:pt x="1454" y="215"/>
                  </a:lnTo>
                  <a:lnTo>
                    <a:pt x="1452" y="228"/>
                  </a:lnTo>
                  <a:lnTo>
                    <a:pt x="1448" y="242"/>
                  </a:lnTo>
                  <a:lnTo>
                    <a:pt x="1445" y="255"/>
                  </a:lnTo>
                  <a:lnTo>
                    <a:pt x="1437" y="267"/>
                  </a:lnTo>
                  <a:lnTo>
                    <a:pt x="1431" y="276"/>
                  </a:lnTo>
                  <a:lnTo>
                    <a:pt x="1424" y="286"/>
                  </a:lnTo>
                  <a:lnTo>
                    <a:pt x="1405" y="305"/>
                  </a:lnTo>
                  <a:lnTo>
                    <a:pt x="1385" y="322"/>
                  </a:lnTo>
                  <a:lnTo>
                    <a:pt x="1363" y="337"/>
                  </a:lnTo>
                  <a:lnTo>
                    <a:pt x="1317" y="362"/>
                  </a:lnTo>
                  <a:lnTo>
                    <a:pt x="1317" y="362"/>
                  </a:lnTo>
                  <a:lnTo>
                    <a:pt x="1273" y="383"/>
                  </a:lnTo>
                  <a:lnTo>
                    <a:pt x="1229" y="398"/>
                  </a:lnTo>
                  <a:lnTo>
                    <a:pt x="1229" y="398"/>
                  </a:lnTo>
                  <a:lnTo>
                    <a:pt x="1185" y="413"/>
                  </a:lnTo>
                  <a:lnTo>
                    <a:pt x="1143" y="425"/>
                  </a:lnTo>
                  <a:lnTo>
                    <a:pt x="1056" y="446"/>
                  </a:lnTo>
                  <a:lnTo>
                    <a:pt x="1056" y="446"/>
                  </a:lnTo>
                  <a:lnTo>
                    <a:pt x="945" y="470"/>
                  </a:lnTo>
                  <a:lnTo>
                    <a:pt x="890" y="480"/>
                  </a:lnTo>
                  <a:lnTo>
                    <a:pt x="837" y="490"/>
                  </a:lnTo>
                  <a:lnTo>
                    <a:pt x="781" y="497"/>
                  </a:lnTo>
                  <a:lnTo>
                    <a:pt x="726" y="505"/>
                  </a:lnTo>
                  <a:lnTo>
                    <a:pt x="671" y="509"/>
                  </a:lnTo>
                  <a:lnTo>
                    <a:pt x="616" y="512"/>
                  </a:lnTo>
                  <a:lnTo>
                    <a:pt x="616" y="512"/>
                  </a:lnTo>
                  <a:lnTo>
                    <a:pt x="564" y="514"/>
                  </a:lnTo>
                  <a:lnTo>
                    <a:pt x="513" y="516"/>
                  </a:lnTo>
                  <a:lnTo>
                    <a:pt x="461" y="514"/>
                  </a:lnTo>
                  <a:lnTo>
                    <a:pt x="410" y="511"/>
                  </a:lnTo>
                  <a:lnTo>
                    <a:pt x="358" y="505"/>
                  </a:lnTo>
                  <a:lnTo>
                    <a:pt x="307" y="493"/>
                  </a:lnTo>
                  <a:lnTo>
                    <a:pt x="257" y="480"/>
                  </a:lnTo>
                  <a:lnTo>
                    <a:pt x="232" y="472"/>
                  </a:lnTo>
                  <a:lnTo>
                    <a:pt x="210" y="463"/>
                  </a:lnTo>
                  <a:lnTo>
                    <a:pt x="210" y="463"/>
                  </a:lnTo>
                  <a:lnTo>
                    <a:pt x="175" y="446"/>
                  </a:lnTo>
                  <a:lnTo>
                    <a:pt x="143" y="425"/>
                  </a:lnTo>
                  <a:lnTo>
                    <a:pt x="110" y="402"/>
                  </a:lnTo>
                  <a:lnTo>
                    <a:pt x="82" y="375"/>
                  </a:lnTo>
                  <a:lnTo>
                    <a:pt x="82" y="375"/>
                  </a:lnTo>
                  <a:lnTo>
                    <a:pt x="63" y="354"/>
                  </a:lnTo>
                  <a:lnTo>
                    <a:pt x="46" y="331"/>
                  </a:lnTo>
                  <a:lnTo>
                    <a:pt x="32" y="308"/>
                  </a:lnTo>
                  <a:lnTo>
                    <a:pt x="21" y="282"/>
                  </a:lnTo>
                  <a:lnTo>
                    <a:pt x="11" y="257"/>
                  </a:lnTo>
                  <a:lnTo>
                    <a:pt x="4" y="230"/>
                  </a:lnTo>
                  <a:lnTo>
                    <a:pt x="2" y="202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3505EF4A-D689-4BB0-52EB-9D7EAF3D7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31130" y="6058451"/>
              <a:ext cx="740825" cy="676658"/>
            </a:xfrm>
            <a:custGeom>
              <a:avLst/>
              <a:gdLst>
                <a:gd name="T0" fmla="*/ 23 w 4364"/>
                <a:gd name="T1" fmla="*/ 1659 h 3986"/>
                <a:gd name="T2" fmla="*/ 139 w 4364"/>
                <a:gd name="T3" fmla="*/ 1548 h 3986"/>
                <a:gd name="T4" fmla="*/ 313 w 4364"/>
                <a:gd name="T5" fmla="*/ 1504 h 3986"/>
                <a:gd name="T6" fmla="*/ 738 w 4364"/>
                <a:gd name="T7" fmla="*/ 1514 h 3986"/>
                <a:gd name="T8" fmla="*/ 1367 w 4364"/>
                <a:gd name="T9" fmla="*/ 1554 h 3986"/>
                <a:gd name="T10" fmla="*/ 2207 w 4364"/>
                <a:gd name="T11" fmla="*/ 1575 h 3986"/>
                <a:gd name="T12" fmla="*/ 2670 w 4364"/>
                <a:gd name="T13" fmla="*/ 1519 h 3986"/>
                <a:gd name="T14" fmla="*/ 2817 w 4364"/>
                <a:gd name="T15" fmla="*/ 1457 h 3986"/>
                <a:gd name="T16" fmla="*/ 2882 w 4364"/>
                <a:gd name="T17" fmla="*/ 1365 h 3986"/>
                <a:gd name="T18" fmla="*/ 2830 w 4364"/>
                <a:gd name="T19" fmla="*/ 907 h 3986"/>
                <a:gd name="T20" fmla="*/ 2819 w 4364"/>
                <a:gd name="T21" fmla="*/ 427 h 3986"/>
                <a:gd name="T22" fmla="*/ 2866 w 4364"/>
                <a:gd name="T23" fmla="*/ 196 h 3986"/>
                <a:gd name="T24" fmla="*/ 2962 w 4364"/>
                <a:gd name="T25" fmla="*/ 65 h 3986"/>
                <a:gd name="T26" fmla="*/ 3068 w 4364"/>
                <a:gd name="T27" fmla="*/ 2 h 3986"/>
                <a:gd name="T28" fmla="*/ 3147 w 4364"/>
                <a:gd name="T29" fmla="*/ 15 h 3986"/>
                <a:gd name="T30" fmla="*/ 3213 w 4364"/>
                <a:gd name="T31" fmla="*/ 90 h 3986"/>
                <a:gd name="T32" fmla="*/ 3269 w 4364"/>
                <a:gd name="T33" fmla="*/ 240 h 3986"/>
                <a:gd name="T34" fmla="*/ 3370 w 4364"/>
                <a:gd name="T35" fmla="*/ 999 h 3986"/>
                <a:gd name="T36" fmla="*/ 3446 w 4364"/>
                <a:gd name="T37" fmla="*/ 1277 h 3986"/>
                <a:gd name="T38" fmla="*/ 3583 w 4364"/>
                <a:gd name="T39" fmla="*/ 1447 h 3986"/>
                <a:gd name="T40" fmla="*/ 4004 w 4364"/>
                <a:gd name="T41" fmla="*/ 1866 h 3986"/>
                <a:gd name="T42" fmla="*/ 4138 w 4364"/>
                <a:gd name="T43" fmla="*/ 2040 h 3986"/>
                <a:gd name="T44" fmla="*/ 4294 w 4364"/>
                <a:gd name="T45" fmla="*/ 2461 h 3986"/>
                <a:gd name="T46" fmla="*/ 4321 w 4364"/>
                <a:gd name="T47" fmla="*/ 2751 h 3986"/>
                <a:gd name="T48" fmla="*/ 3918 w 4364"/>
                <a:gd name="T49" fmla="*/ 3285 h 3986"/>
                <a:gd name="T50" fmla="*/ 3736 w 4364"/>
                <a:gd name="T51" fmla="*/ 3590 h 3986"/>
                <a:gd name="T52" fmla="*/ 3625 w 4364"/>
                <a:gd name="T53" fmla="*/ 3862 h 3986"/>
                <a:gd name="T54" fmla="*/ 3427 w 4364"/>
                <a:gd name="T55" fmla="*/ 3973 h 3986"/>
                <a:gd name="T56" fmla="*/ 3099 w 4364"/>
                <a:gd name="T57" fmla="*/ 3984 h 3986"/>
                <a:gd name="T58" fmla="*/ 2861 w 4364"/>
                <a:gd name="T59" fmla="*/ 3944 h 3986"/>
                <a:gd name="T60" fmla="*/ 2643 w 4364"/>
                <a:gd name="T61" fmla="*/ 3821 h 3986"/>
                <a:gd name="T62" fmla="*/ 2784 w 4364"/>
                <a:gd name="T63" fmla="*/ 3716 h 3986"/>
                <a:gd name="T64" fmla="*/ 2813 w 4364"/>
                <a:gd name="T65" fmla="*/ 3634 h 3986"/>
                <a:gd name="T66" fmla="*/ 2764 w 4364"/>
                <a:gd name="T67" fmla="*/ 3529 h 3986"/>
                <a:gd name="T68" fmla="*/ 2588 w 4364"/>
                <a:gd name="T69" fmla="*/ 3422 h 3986"/>
                <a:gd name="T70" fmla="*/ 2764 w 4364"/>
                <a:gd name="T71" fmla="*/ 3329 h 3986"/>
                <a:gd name="T72" fmla="*/ 2811 w 4364"/>
                <a:gd name="T73" fmla="*/ 3252 h 3986"/>
                <a:gd name="T74" fmla="*/ 2800 w 4364"/>
                <a:gd name="T75" fmla="*/ 3142 h 3986"/>
                <a:gd name="T76" fmla="*/ 2750 w 4364"/>
                <a:gd name="T77" fmla="*/ 3083 h 3986"/>
                <a:gd name="T78" fmla="*/ 2647 w 4364"/>
                <a:gd name="T79" fmla="*/ 3043 h 3986"/>
                <a:gd name="T80" fmla="*/ 2409 w 4364"/>
                <a:gd name="T81" fmla="*/ 3060 h 3986"/>
                <a:gd name="T82" fmla="*/ 2058 w 4364"/>
                <a:gd name="T83" fmla="*/ 3111 h 3986"/>
                <a:gd name="T84" fmla="*/ 1668 w 4364"/>
                <a:gd name="T85" fmla="*/ 3123 h 3986"/>
                <a:gd name="T86" fmla="*/ 1386 w 4364"/>
                <a:gd name="T87" fmla="*/ 3031 h 3986"/>
                <a:gd name="T88" fmla="*/ 1302 w 4364"/>
                <a:gd name="T89" fmla="*/ 2965 h 3986"/>
                <a:gd name="T90" fmla="*/ 1254 w 4364"/>
                <a:gd name="T91" fmla="*/ 2844 h 3986"/>
                <a:gd name="T92" fmla="*/ 1281 w 4364"/>
                <a:gd name="T93" fmla="*/ 2711 h 3986"/>
                <a:gd name="T94" fmla="*/ 1340 w 4364"/>
                <a:gd name="T95" fmla="*/ 2612 h 3986"/>
                <a:gd name="T96" fmla="*/ 1466 w 4364"/>
                <a:gd name="T97" fmla="*/ 2534 h 3986"/>
                <a:gd name="T98" fmla="*/ 1820 w 4364"/>
                <a:gd name="T99" fmla="*/ 2431 h 3986"/>
                <a:gd name="T100" fmla="*/ 1942 w 4364"/>
                <a:gd name="T101" fmla="*/ 2360 h 3986"/>
                <a:gd name="T102" fmla="*/ 1988 w 4364"/>
                <a:gd name="T103" fmla="*/ 2236 h 3986"/>
                <a:gd name="T104" fmla="*/ 1157 w 4364"/>
                <a:gd name="T105" fmla="*/ 2168 h 3986"/>
                <a:gd name="T106" fmla="*/ 509 w 4364"/>
                <a:gd name="T107" fmla="*/ 2063 h 3986"/>
                <a:gd name="T108" fmla="*/ 145 w 4364"/>
                <a:gd name="T109" fmla="*/ 1941 h 3986"/>
                <a:gd name="T110" fmla="*/ 27 w 4364"/>
                <a:gd name="T111" fmla="*/ 1853 h 3986"/>
                <a:gd name="T112" fmla="*/ 0 w 4364"/>
                <a:gd name="T113" fmla="*/ 1781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64" h="3986">
                  <a:moveTo>
                    <a:pt x="0" y="1781"/>
                  </a:moveTo>
                  <a:lnTo>
                    <a:pt x="0" y="1781"/>
                  </a:lnTo>
                  <a:lnTo>
                    <a:pt x="0" y="1744"/>
                  </a:lnTo>
                  <a:lnTo>
                    <a:pt x="6" y="1714"/>
                  </a:lnTo>
                  <a:lnTo>
                    <a:pt x="13" y="1683"/>
                  </a:lnTo>
                  <a:lnTo>
                    <a:pt x="23" y="1659"/>
                  </a:lnTo>
                  <a:lnTo>
                    <a:pt x="36" y="1634"/>
                  </a:lnTo>
                  <a:lnTo>
                    <a:pt x="53" y="1613"/>
                  </a:lnTo>
                  <a:lnTo>
                    <a:pt x="71" y="1594"/>
                  </a:lnTo>
                  <a:lnTo>
                    <a:pt x="92" y="1577"/>
                  </a:lnTo>
                  <a:lnTo>
                    <a:pt x="114" y="1561"/>
                  </a:lnTo>
                  <a:lnTo>
                    <a:pt x="139" y="1548"/>
                  </a:lnTo>
                  <a:lnTo>
                    <a:pt x="164" y="1537"/>
                  </a:lnTo>
                  <a:lnTo>
                    <a:pt x="193" y="1527"/>
                  </a:lnTo>
                  <a:lnTo>
                    <a:pt x="221" y="1519"/>
                  </a:lnTo>
                  <a:lnTo>
                    <a:pt x="250" y="1514"/>
                  </a:lnTo>
                  <a:lnTo>
                    <a:pt x="282" y="1508"/>
                  </a:lnTo>
                  <a:lnTo>
                    <a:pt x="313" y="1504"/>
                  </a:lnTo>
                  <a:lnTo>
                    <a:pt x="377" y="1500"/>
                  </a:lnTo>
                  <a:lnTo>
                    <a:pt x="444" y="1498"/>
                  </a:lnTo>
                  <a:lnTo>
                    <a:pt x="509" y="1500"/>
                  </a:lnTo>
                  <a:lnTo>
                    <a:pt x="572" y="1504"/>
                  </a:lnTo>
                  <a:lnTo>
                    <a:pt x="688" y="1512"/>
                  </a:lnTo>
                  <a:lnTo>
                    <a:pt x="738" y="1514"/>
                  </a:lnTo>
                  <a:lnTo>
                    <a:pt x="780" y="1514"/>
                  </a:lnTo>
                  <a:lnTo>
                    <a:pt x="780" y="1514"/>
                  </a:lnTo>
                  <a:lnTo>
                    <a:pt x="835" y="1516"/>
                  </a:lnTo>
                  <a:lnTo>
                    <a:pt x="928" y="1523"/>
                  </a:lnTo>
                  <a:lnTo>
                    <a:pt x="1199" y="1542"/>
                  </a:lnTo>
                  <a:lnTo>
                    <a:pt x="1367" y="1554"/>
                  </a:lnTo>
                  <a:lnTo>
                    <a:pt x="1548" y="1565"/>
                  </a:lnTo>
                  <a:lnTo>
                    <a:pt x="1736" y="1573"/>
                  </a:lnTo>
                  <a:lnTo>
                    <a:pt x="1927" y="1577"/>
                  </a:lnTo>
                  <a:lnTo>
                    <a:pt x="2022" y="1579"/>
                  </a:lnTo>
                  <a:lnTo>
                    <a:pt x="2116" y="1577"/>
                  </a:lnTo>
                  <a:lnTo>
                    <a:pt x="2207" y="1575"/>
                  </a:lnTo>
                  <a:lnTo>
                    <a:pt x="2295" y="1571"/>
                  </a:lnTo>
                  <a:lnTo>
                    <a:pt x="2380" y="1565"/>
                  </a:lnTo>
                  <a:lnTo>
                    <a:pt x="2460" y="1558"/>
                  </a:lnTo>
                  <a:lnTo>
                    <a:pt x="2537" y="1546"/>
                  </a:lnTo>
                  <a:lnTo>
                    <a:pt x="2607" y="1535"/>
                  </a:lnTo>
                  <a:lnTo>
                    <a:pt x="2670" y="1519"/>
                  </a:lnTo>
                  <a:lnTo>
                    <a:pt x="2699" y="1510"/>
                  </a:lnTo>
                  <a:lnTo>
                    <a:pt x="2727" y="1500"/>
                  </a:lnTo>
                  <a:lnTo>
                    <a:pt x="2752" y="1491"/>
                  </a:lnTo>
                  <a:lnTo>
                    <a:pt x="2777" y="1479"/>
                  </a:lnTo>
                  <a:lnTo>
                    <a:pt x="2798" y="1468"/>
                  </a:lnTo>
                  <a:lnTo>
                    <a:pt x="2817" y="1457"/>
                  </a:lnTo>
                  <a:lnTo>
                    <a:pt x="2834" y="1443"/>
                  </a:lnTo>
                  <a:lnTo>
                    <a:pt x="2847" y="1430"/>
                  </a:lnTo>
                  <a:lnTo>
                    <a:pt x="2861" y="1415"/>
                  </a:lnTo>
                  <a:lnTo>
                    <a:pt x="2870" y="1399"/>
                  </a:lnTo>
                  <a:lnTo>
                    <a:pt x="2878" y="1382"/>
                  </a:lnTo>
                  <a:lnTo>
                    <a:pt x="2882" y="1365"/>
                  </a:lnTo>
                  <a:lnTo>
                    <a:pt x="2884" y="1346"/>
                  </a:lnTo>
                  <a:lnTo>
                    <a:pt x="2882" y="1327"/>
                  </a:lnTo>
                  <a:lnTo>
                    <a:pt x="2882" y="1327"/>
                  </a:lnTo>
                  <a:lnTo>
                    <a:pt x="2859" y="1163"/>
                  </a:lnTo>
                  <a:lnTo>
                    <a:pt x="2840" y="993"/>
                  </a:lnTo>
                  <a:lnTo>
                    <a:pt x="2830" y="907"/>
                  </a:lnTo>
                  <a:lnTo>
                    <a:pt x="2825" y="822"/>
                  </a:lnTo>
                  <a:lnTo>
                    <a:pt x="2819" y="736"/>
                  </a:lnTo>
                  <a:lnTo>
                    <a:pt x="2815" y="654"/>
                  </a:lnTo>
                  <a:lnTo>
                    <a:pt x="2815" y="574"/>
                  </a:lnTo>
                  <a:lnTo>
                    <a:pt x="2815" y="498"/>
                  </a:lnTo>
                  <a:lnTo>
                    <a:pt x="2819" y="427"/>
                  </a:lnTo>
                  <a:lnTo>
                    <a:pt x="2826" y="360"/>
                  </a:lnTo>
                  <a:lnTo>
                    <a:pt x="2836" y="299"/>
                  </a:lnTo>
                  <a:lnTo>
                    <a:pt x="2842" y="271"/>
                  </a:lnTo>
                  <a:lnTo>
                    <a:pt x="2849" y="244"/>
                  </a:lnTo>
                  <a:lnTo>
                    <a:pt x="2857" y="219"/>
                  </a:lnTo>
                  <a:lnTo>
                    <a:pt x="2866" y="196"/>
                  </a:lnTo>
                  <a:lnTo>
                    <a:pt x="2876" y="177"/>
                  </a:lnTo>
                  <a:lnTo>
                    <a:pt x="2887" y="158"/>
                  </a:lnTo>
                  <a:lnTo>
                    <a:pt x="2887" y="158"/>
                  </a:lnTo>
                  <a:lnTo>
                    <a:pt x="2910" y="124"/>
                  </a:lnTo>
                  <a:lnTo>
                    <a:pt x="2937" y="91"/>
                  </a:lnTo>
                  <a:lnTo>
                    <a:pt x="2962" y="65"/>
                  </a:lnTo>
                  <a:lnTo>
                    <a:pt x="2988" y="42"/>
                  </a:lnTo>
                  <a:lnTo>
                    <a:pt x="3015" y="23"/>
                  </a:lnTo>
                  <a:lnTo>
                    <a:pt x="3028" y="15"/>
                  </a:lnTo>
                  <a:lnTo>
                    <a:pt x="3042" y="10"/>
                  </a:lnTo>
                  <a:lnTo>
                    <a:pt x="3055" y="6"/>
                  </a:lnTo>
                  <a:lnTo>
                    <a:pt x="3068" y="2"/>
                  </a:lnTo>
                  <a:lnTo>
                    <a:pt x="3082" y="0"/>
                  </a:lnTo>
                  <a:lnTo>
                    <a:pt x="3095" y="0"/>
                  </a:lnTo>
                  <a:lnTo>
                    <a:pt x="3108" y="0"/>
                  </a:lnTo>
                  <a:lnTo>
                    <a:pt x="3122" y="4"/>
                  </a:lnTo>
                  <a:lnTo>
                    <a:pt x="3133" y="8"/>
                  </a:lnTo>
                  <a:lnTo>
                    <a:pt x="3147" y="15"/>
                  </a:lnTo>
                  <a:lnTo>
                    <a:pt x="3158" y="23"/>
                  </a:lnTo>
                  <a:lnTo>
                    <a:pt x="3169" y="32"/>
                  </a:lnTo>
                  <a:lnTo>
                    <a:pt x="3181" y="44"/>
                  </a:lnTo>
                  <a:lnTo>
                    <a:pt x="3192" y="57"/>
                  </a:lnTo>
                  <a:lnTo>
                    <a:pt x="3204" y="72"/>
                  </a:lnTo>
                  <a:lnTo>
                    <a:pt x="3213" y="90"/>
                  </a:lnTo>
                  <a:lnTo>
                    <a:pt x="3225" y="109"/>
                  </a:lnTo>
                  <a:lnTo>
                    <a:pt x="3234" y="132"/>
                  </a:lnTo>
                  <a:lnTo>
                    <a:pt x="3244" y="154"/>
                  </a:lnTo>
                  <a:lnTo>
                    <a:pt x="3251" y="181"/>
                  </a:lnTo>
                  <a:lnTo>
                    <a:pt x="3269" y="240"/>
                  </a:lnTo>
                  <a:lnTo>
                    <a:pt x="3269" y="240"/>
                  </a:lnTo>
                  <a:lnTo>
                    <a:pt x="3276" y="284"/>
                  </a:lnTo>
                  <a:lnTo>
                    <a:pt x="3286" y="337"/>
                  </a:lnTo>
                  <a:lnTo>
                    <a:pt x="3303" y="467"/>
                  </a:lnTo>
                  <a:lnTo>
                    <a:pt x="3337" y="770"/>
                  </a:lnTo>
                  <a:lnTo>
                    <a:pt x="3358" y="925"/>
                  </a:lnTo>
                  <a:lnTo>
                    <a:pt x="3370" y="999"/>
                  </a:lnTo>
                  <a:lnTo>
                    <a:pt x="3383" y="1068"/>
                  </a:lnTo>
                  <a:lnTo>
                    <a:pt x="3396" y="1131"/>
                  </a:lnTo>
                  <a:lnTo>
                    <a:pt x="3412" y="1188"/>
                  </a:lnTo>
                  <a:lnTo>
                    <a:pt x="3427" y="1237"/>
                  </a:lnTo>
                  <a:lnTo>
                    <a:pt x="3436" y="1258"/>
                  </a:lnTo>
                  <a:lnTo>
                    <a:pt x="3446" y="1277"/>
                  </a:lnTo>
                  <a:lnTo>
                    <a:pt x="3446" y="1277"/>
                  </a:lnTo>
                  <a:lnTo>
                    <a:pt x="3455" y="1294"/>
                  </a:lnTo>
                  <a:lnTo>
                    <a:pt x="3469" y="1314"/>
                  </a:lnTo>
                  <a:lnTo>
                    <a:pt x="3501" y="1354"/>
                  </a:lnTo>
                  <a:lnTo>
                    <a:pt x="3539" y="1399"/>
                  </a:lnTo>
                  <a:lnTo>
                    <a:pt x="3583" y="1447"/>
                  </a:lnTo>
                  <a:lnTo>
                    <a:pt x="3633" y="1497"/>
                  </a:lnTo>
                  <a:lnTo>
                    <a:pt x="3684" y="1548"/>
                  </a:lnTo>
                  <a:lnTo>
                    <a:pt x="3795" y="1657"/>
                  </a:lnTo>
                  <a:lnTo>
                    <a:pt x="3905" y="1763"/>
                  </a:lnTo>
                  <a:lnTo>
                    <a:pt x="3957" y="1817"/>
                  </a:lnTo>
                  <a:lnTo>
                    <a:pt x="4004" y="1866"/>
                  </a:lnTo>
                  <a:lnTo>
                    <a:pt x="4048" y="1914"/>
                  </a:lnTo>
                  <a:lnTo>
                    <a:pt x="4084" y="1960"/>
                  </a:lnTo>
                  <a:lnTo>
                    <a:pt x="4115" y="2002"/>
                  </a:lnTo>
                  <a:lnTo>
                    <a:pt x="4126" y="2021"/>
                  </a:lnTo>
                  <a:lnTo>
                    <a:pt x="4138" y="2040"/>
                  </a:lnTo>
                  <a:lnTo>
                    <a:pt x="4138" y="2040"/>
                  </a:lnTo>
                  <a:lnTo>
                    <a:pt x="4155" y="2076"/>
                  </a:lnTo>
                  <a:lnTo>
                    <a:pt x="4172" y="2116"/>
                  </a:lnTo>
                  <a:lnTo>
                    <a:pt x="4204" y="2200"/>
                  </a:lnTo>
                  <a:lnTo>
                    <a:pt x="4237" y="2290"/>
                  </a:lnTo>
                  <a:lnTo>
                    <a:pt x="4267" y="2379"/>
                  </a:lnTo>
                  <a:lnTo>
                    <a:pt x="4294" y="2461"/>
                  </a:lnTo>
                  <a:lnTo>
                    <a:pt x="4317" y="2536"/>
                  </a:lnTo>
                  <a:lnTo>
                    <a:pt x="4345" y="2635"/>
                  </a:lnTo>
                  <a:lnTo>
                    <a:pt x="4345" y="2635"/>
                  </a:lnTo>
                  <a:lnTo>
                    <a:pt x="4364" y="2703"/>
                  </a:lnTo>
                  <a:lnTo>
                    <a:pt x="4364" y="2703"/>
                  </a:lnTo>
                  <a:lnTo>
                    <a:pt x="4321" y="2751"/>
                  </a:lnTo>
                  <a:lnTo>
                    <a:pt x="4277" y="2802"/>
                  </a:lnTo>
                  <a:lnTo>
                    <a:pt x="4233" y="2858"/>
                  </a:lnTo>
                  <a:lnTo>
                    <a:pt x="4187" y="2915"/>
                  </a:lnTo>
                  <a:lnTo>
                    <a:pt x="4094" y="3037"/>
                  </a:lnTo>
                  <a:lnTo>
                    <a:pt x="4004" y="3163"/>
                  </a:lnTo>
                  <a:lnTo>
                    <a:pt x="3918" y="3285"/>
                  </a:lnTo>
                  <a:lnTo>
                    <a:pt x="3844" y="3401"/>
                  </a:lnTo>
                  <a:lnTo>
                    <a:pt x="3810" y="3454"/>
                  </a:lnTo>
                  <a:lnTo>
                    <a:pt x="3781" y="3504"/>
                  </a:lnTo>
                  <a:lnTo>
                    <a:pt x="3756" y="3550"/>
                  </a:lnTo>
                  <a:lnTo>
                    <a:pt x="3736" y="3590"/>
                  </a:lnTo>
                  <a:lnTo>
                    <a:pt x="3736" y="3590"/>
                  </a:lnTo>
                  <a:lnTo>
                    <a:pt x="3715" y="3636"/>
                  </a:lnTo>
                  <a:lnTo>
                    <a:pt x="3694" y="3681"/>
                  </a:lnTo>
                  <a:lnTo>
                    <a:pt x="3675" y="3727"/>
                  </a:lnTo>
                  <a:lnTo>
                    <a:pt x="3655" y="3773"/>
                  </a:lnTo>
                  <a:lnTo>
                    <a:pt x="3640" y="3817"/>
                  </a:lnTo>
                  <a:lnTo>
                    <a:pt x="3625" y="3862"/>
                  </a:lnTo>
                  <a:lnTo>
                    <a:pt x="3612" y="3906"/>
                  </a:lnTo>
                  <a:lnTo>
                    <a:pt x="3600" y="3948"/>
                  </a:lnTo>
                  <a:lnTo>
                    <a:pt x="3600" y="3948"/>
                  </a:lnTo>
                  <a:lnTo>
                    <a:pt x="3543" y="3958"/>
                  </a:lnTo>
                  <a:lnTo>
                    <a:pt x="3484" y="3967"/>
                  </a:lnTo>
                  <a:lnTo>
                    <a:pt x="3427" y="3973"/>
                  </a:lnTo>
                  <a:lnTo>
                    <a:pt x="3368" y="3979"/>
                  </a:lnTo>
                  <a:lnTo>
                    <a:pt x="3311" y="3983"/>
                  </a:lnTo>
                  <a:lnTo>
                    <a:pt x="3251" y="3984"/>
                  </a:lnTo>
                  <a:lnTo>
                    <a:pt x="3135" y="3986"/>
                  </a:lnTo>
                  <a:lnTo>
                    <a:pt x="3135" y="3986"/>
                  </a:lnTo>
                  <a:lnTo>
                    <a:pt x="3099" y="3984"/>
                  </a:lnTo>
                  <a:lnTo>
                    <a:pt x="3065" y="3983"/>
                  </a:lnTo>
                  <a:lnTo>
                    <a:pt x="3030" y="3979"/>
                  </a:lnTo>
                  <a:lnTo>
                    <a:pt x="2996" y="3975"/>
                  </a:lnTo>
                  <a:lnTo>
                    <a:pt x="2962" y="3969"/>
                  </a:lnTo>
                  <a:lnTo>
                    <a:pt x="2927" y="3962"/>
                  </a:lnTo>
                  <a:lnTo>
                    <a:pt x="2861" y="3944"/>
                  </a:lnTo>
                  <a:lnTo>
                    <a:pt x="2796" y="3923"/>
                  </a:lnTo>
                  <a:lnTo>
                    <a:pt x="2733" y="3897"/>
                  </a:lnTo>
                  <a:lnTo>
                    <a:pt x="2670" y="3868"/>
                  </a:lnTo>
                  <a:lnTo>
                    <a:pt x="2607" y="3836"/>
                  </a:lnTo>
                  <a:lnTo>
                    <a:pt x="2607" y="3836"/>
                  </a:lnTo>
                  <a:lnTo>
                    <a:pt x="2643" y="3821"/>
                  </a:lnTo>
                  <a:lnTo>
                    <a:pt x="2680" y="3801"/>
                  </a:lnTo>
                  <a:lnTo>
                    <a:pt x="2714" y="3780"/>
                  </a:lnTo>
                  <a:lnTo>
                    <a:pt x="2746" y="3756"/>
                  </a:lnTo>
                  <a:lnTo>
                    <a:pt x="2760" y="3742"/>
                  </a:lnTo>
                  <a:lnTo>
                    <a:pt x="2773" y="3729"/>
                  </a:lnTo>
                  <a:lnTo>
                    <a:pt x="2784" y="3716"/>
                  </a:lnTo>
                  <a:lnTo>
                    <a:pt x="2794" y="3700"/>
                  </a:lnTo>
                  <a:lnTo>
                    <a:pt x="2802" y="3685"/>
                  </a:lnTo>
                  <a:lnTo>
                    <a:pt x="2809" y="3668"/>
                  </a:lnTo>
                  <a:lnTo>
                    <a:pt x="2811" y="3651"/>
                  </a:lnTo>
                  <a:lnTo>
                    <a:pt x="2813" y="3634"/>
                  </a:lnTo>
                  <a:lnTo>
                    <a:pt x="2813" y="3634"/>
                  </a:lnTo>
                  <a:lnTo>
                    <a:pt x="2811" y="3613"/>
                  </a:lnTo>
                  <a:lnTo>
                    <a:pt x="2805" y="3594"/>
                  </a:lnTo>
                  <a:lnTo>
                    <a:pt x="2798" y="3575"/>
                  </a:lnTo>
                  <a:lnTo>
                    <a:pt x="2788" y="3559"/>
                  </a:lnTo>
                  <a:lnTo>
                    <a:pt x="2777" y="3544"/>
                  </a:lnTo>
                  <a:lnTo>
                    <a:pt x="2764" y="3529"/>
                  </a:lnTo>
                  <a:lnTo>
                    <a:pt x="2748" y="3515"/>
                  </a:lnTo>
                  <a:lnTo>
                    <a:pt x="2733" y="3502"/>
                  </a:lnTo>
                  <a:lnTo>
                    <a:pt x="2697" y="3479"/>
                  </a:lnTo>
                  <a:lnTo>
                    <a:pt x="2659" y="3458"/>
                  </a:lnTo>
                  <a:lnTo>
                    <a:pt x="2588" y="3422"/>
                  </a:lnTo>
                  <a:lnTo>
                    <a:pt x="2588" y="3422"/>
                  </a:lnTo>
                  <a:lnTo>
                    <a:pt x="2632" y="3407"/>
                  </a:lnTo>
                  <a:lnTo>
                    <a:pt x="2676" y="3386"/>
                  </a:lnTo>
                  <a:lnTo>
                    <a:pt x="2676" y="3386"/>
                  </a:lnTo>
                  <a:lnTo>
                    <a:pt x="2722" y="3361"/>
                  </a:lnTo>
                  <a:lnTo>
                    <a:pt x="2744" y="3346"/>
                  </a:lnTo>
                  <a:lnTo>
                    <a:pt x="2764" y="3329"/>
                  </a:lnTo>
                  <a:lnTo>
                    <a:pt x="2783" y="3310"/>
                  </a:lnTo>
                  <a:lnTo>
                    <a:pt x="2790" y="3300"/>
                  </a:lnTo>
                  <a:lnTo>
                    <a:pt x="2796" y="3291"/>
                  </a:lnTo>
                  <a:lnTo>
                    <a:pt x="2804" y="3279"/>
                  </a:lnTo>
                  <a:lnTo>
                    <a:pt x="2807" y="3266"/>
                  </a:lnTo>
                  <a:lnTo>
                    <a:pt x="2811" y="3252"/>
                  </a:lnTo>
                  <a:lnTo>
                    <a:pt x="2813" y="3239"/>
                  </a:lnTo>
                  <a:lnTo>
                    <a:pt x="2813" y="3239"/>
                  </a:lnTo>
                  <a:lnTo>
                    <a:pt x="2815" y="3209"/>
                  </a:lnTo>
                  <a:lnTo>
                    <a:pt x="2811" y="3182"/>
                  </a:lnTo>
                  <a:lnTo>
                    <a:pt x="2805" y="3155"/>
                  </a:lnTo>
                  <a:lnTo>
                    <a:pt x="2800" y="3142"/>
                  </a:lnTo>
                  <a:lnTo>
                    <a:pt x="2794" y="3130"/>
                  </a:lnTo>
                  <a:lnTo>
                    <a:pt x="2788" y="3121"/>
                  </a:lnTo>
                  <a:lnTo>
                    <a:pt x="2779" y="3109"/>
                  </a:lnTo>
                  <a:lnTo>
                    <a:pt x="2771" y="3100"/>
                  </a:lnTo>
                  <a:lnTo>
                    <a:pt x="2762" y="3090"/>
                  </a:lnTo>
                  <a:lnTo>
                    <a:pt x="2750" y="3083"/>
                  </a:lnTo>
                  <a:lnTo>
                    <a:pt x="2739" y="3075"/>
                  </a:lnTo>
                  <a:lnTo>
                    <a:pt x="2725" y="3067"/>
                  </a:lnTo>
                  <a:lnTo>
                    <a:pt x="2712" y="3062"/>
                  </a:lnTo>
                  <a:lnTo>
                    <a:pt x="2712" y="3062"/>
                  </a:lnTo>
                  <a:lnTo>
                    <a:pt x="2680" y="3050"/>
                  </a:lnTo>
                  <a:lnTo>
                    <a:pt x="2647" y="3043"/>
                  </a:lnTo>
                  <a:lnTo>
                    <a:pt x="2615" y="3033"/>
                  </a:lnTo>
                  <a:lnTo>
                    <a:pt x="2584" y="3024"/>
                  </a:lnTo>
                  <a:lnTo>
                    <a:pt x="2584" y="3024"/>
                  </a:lnTo>
                  <a:lnTo>
                    <a:pt x="2525" y="3037"/>
                  </a:lnTo>
                  <a:lnTo>
                    <a:pt x="2466" y="3050"/>
                  </a:lnTo>
                  <a:lnTo>
                    <a:pt x="2409" y="3060"/>
                  </a:lnTo>
                  <a:lnTo>
                    <a:pt x="2356" y="3071"/>
                  </a:lnTo>
                  <a:lnTo>
                    <a:pt x="2356" y="3071"/>
                  </a:lnTo>
                  <a:lnTo>
                    <a:pt x="2293" y="3085"/>
                  </a:lnTo>
                  <a:lnTo>
                    <a:pt x="2220" y="3094"/>
                  </a:lnTo>
                  <a:lnTo>
                    <a:pt x="2140" y="3104"/>
                  </a:lnTo>
                  <a:lnTo>
                    <a:pt x="2058" y="3111"/>
                  </a:lnTo>
                  <a:lnTo>
                    <a:pt x="1976" y="3117"/>
                  </a:lnTo>
                  <a:lnTo>
                    <a:pt x="1896" y="3121"/>
                  </a:lnTo>
                  <a:lnTo>
                    <a:pt x="1759" y="3127"/>
                  </a:lnTo>
                  <a:lnTo>
                    <a:pt x="1759" y="3127"/>
                  </a:lnTo>
                  <a:lnTo>
                    <a:pt x="1713" y="3127"/>
                  </a:lnTo>
                  <a:lnTo>
                    <a:pt x="1668" y="3123"/>
                  </a:lnTo>
                  <a:lnTo>
                    <a:pt x="1620" y="3117"/>
                  </a:lnTo>
                  <a:lnTo>
                    <a:pt x="1570" y="3106"/>
                  </a:lnTo>
                  <a:lnTo>
                    <a:pt x="1523" y="3092"/>
                  </a:lnTo>
                  <a:lnTo>
                    <a:pt x="1475" y="3075"/>
                  </a:lnTo>
                  <a:lnTo>
                    <a:pt x="1429" y="3056"/>
                  </a:lnTo>
                  <a:lnTo>
                    <a:pt x="1386" y="3031"/>
                  </a:lnTo>
                  <a:lnTo>
                    <a:pt x="1386" y="3031"/>
                  </a:lnTo>
                  <a:lnTo>
                    <a:pt x="1363" y="3016"/>
                  </a:lnTo>
                  <a:lnTo>
                    <a:pt x="1340" y="3001"/>
                  </a:lnTo>
                  <a:lnTo>
                    <a:pt x="1321" y="2984"/>
                  </a:lnTo>
                  <a:lnTo>
                    <a:pt x="1302" y="2965"/>
                  </a:lnTo>
                  <a:lnTo>
                    <a:pt x="1302" y="2965"/>
                  </a:lnTo>
                  <a:lnTo>
                    <a:pt x="1286" y="2947"/>
                  </a:lnTo>
                  <a:lnTo>
                    <a:pt x="1275" y="2928"/>
                  </a:lnTo>
                  <a:lnTo>
                    <a:pt x="1267" y="2909"/>
                  </a:lnTo>
                  <a:lnTo>
                    <a:pt x="1260" y="2888"/>
                  </a:lnTo>
                  <a:lnTo>
                    <a:pt x="1256" y="2867"/>
                  </a:lnTo>
                  <a:lnTo>
                    <a:pt x="1254" y="2844"/>
                  </a:lnTo>
                  <a:lnTo>
                    <a:pt x="1254" y="2823"/>
                  </a:lnTo>
                  <a:lnTo>
                    <a:pt x="1256" y="2801"/>
                  </a:lnTo>
                  <a:lnTo>
                    <a:pt x="1260" y="2778"/>
                  </a:lnTo>
                  <a:lnTo>
                    <a:pt x="1266" y="2755"/>
                  </a:lnTo>
                  <a:lnTo>
                    <a:pt x="1273" y="2734"/>
                  </a:lnTo>
                  <a:lnTo>
                    <a:pt x="1281" y="2711"/>
                  </a:lnTo>
                  <a:lnTo>
                    <a:pt x="1290" y="2690"/>
                  </a:lnTo>
                  <a:lnTo>
                    <a:pt x="1302" y="2669"/>
                  </a:lnTo>
                  <a:lnTo>
                    <a:pt x="1313" y="2648"/>
                  </a:lnTo>
                  <a:lnTo>
                    <a:pt x="1327" y="2629"/>
                  </a:lnTo>
                  <a:lnTo>
                    <a:pt x="1327" y="2629"/>
                  </a:lnTo>
                  <a:lnTo>
                    <a:pt x="1340" y="2612"/>
                  </a:lnTo>
                  <a:lnTo>
                    <a:pt x="1357" y="2595"/>
                  </a:lnTo>
                  <a:lnTo>
                    <a:pt x="1376" y="2581"/>
                  </a:lnTo>
                  <a:lnTo>
                    <a:pt x="1395" y="2566"/>
                  </a:lnTo>
                  <a:lnTo>
                    <a:pt x="1418" y="2555"/>
                  </a:lnTo>
                  <a:lnTo>
                    <a:pt x="1441" y="2543"/>
                  </a:lnTo>
                  <a:lnTo>
                    <a:pt x="1466" y="2534"/>
                  </a:lnTo>
                  <a:lnTo>
                    <a:pt x="1490" y="2524"/>
                  </a:lnTo>
                  <a:lnTo>
                    <a:pt x="1544" y="2507"/>
                  </a:lnTo>
                  <a:lnTo>
                    <a:pt x="1601" y="2492"/>
                  </a:lnTo>
                  <a:lnTo>
                    <a:pt x="1713" y="2463"/>
                  </a:lnTo>
                  <a:lnTo>
                    <a:pt x="1769" y="2448"/>
                  </a:lnTo>
                  <a:lnTo>
                    <a:pt x="1820" y="2431"/>
                  </a:lnTo>
                  <a:lnTo>
                    <a:pt x="1845" y="2421"/>
                  </a:lnTo>
                  <a:lnTo>
                    <a:pt x="1868" y="2412"/>
                  </a:lnTo>
                  <a:lnTo>
                    <a:pt x="1889" y="2400"/>
                  </a:lnTo>
                  <a:lnTo>
                    <a:pt x="1908" y="2389"/>
                  </a:lnTo>
                  <a:lnTo>
                    <a:pt x="1927" y="2375"/>
                  </a:lnTo>
                  <a:lnTo>
                    <a:pt x="1942" y="2360"/>
                  </a:lnTo>
                  <a:lnTo>
                    <a:pt x="1955" y="2343"/>
                  </a:lnTo>
                  <a:lnTo>
                    <a:pt x="1967" y="2326"/>
                  </a:lnTo>
                  <a:lnTo>
                    <a:pt x="1976" y="2307"/>
                  </a:lnTo>
                  <a:lnTo>
                    <a:pt x="1982" y="2284"/>
                  </a:lnTo>
                  <a:lnTo>
                    <a:pt x="1986" y="2261"/>
                  </a:lnTo>
                  <a:lnTo>
                    <a:pt x="1988" y="2236"/>
                  </a:lnTo>
                  <a:lnTo>
                    <a:pt x="1988" y="2236"/>
                  </a:lnTo>
                  <a:lnTo>
                    <a:pt x="1769" y="2223"/>
                  </a:lnTo>
                  <a:lnTo>
                    <a:pt x="1631" y="2213"/>
                  </a:lnTo>
                  <a:lnTo>
                    <a:pt x="1483" y="2202"/>
                  </a:lnTo>
                  <a:lnTo>
                    <a:pt x="1323" y="2187"/>
                  </a:lnTo>
                  <a:lnTo>
                    <a:pt x="1157" y="2168"/>
                  </a:lnTo>
                  <a:lnTo>
                    <a:pt x="987" y="2147"/>
                  </a:lnTo>
                  <a:lnTo>
                    <a:pt x="821" y="2122"/>
                  </a:lnTo>
                  <a:lnTo>
                    <a:pt x="740" y="2109"/>
                  </a:lnTo>
                  <a:lnTo>
                    <a:pt x="661" y="2093"/>
                  </a:lnTo>
                  <a:lnTo>
                    <a:pt x="583" y="2078"/>
                  </a:lnTo>
                  <a:lnTo>
                    <a:pt x="509" y="2063"/>
                  </a:lnTo>
                  <a:lnTo>
                    <a:pt x="436" y="2044"/>
                  </a:lnTo>
                  <a:lnTo>
                    <a:pt x="370" y="2027"/>
                  </a:lnTo>
                  <a:lnTo>
                    <a:pt x="307" y="2007"/>
                  </a:lnTo>
                  <a:lnTo>
                    <a:pt x="248" y="1987"/>
                  </a:lnTo>
                  <a:lnTo>
                    <a:pt x="193" y="1964"/>
                  </a:lnTo>
                  <a:lnTo>
                    <a:pt x="145" y="1941"/>
                  </a:lnTo>
                  <a:lnTo>
                    <a:pt x="103" y="1918"/>
                  </a:lnTo>
                  <a:lnTo>
                    <a:pt x="84" y="1905"/>
                  </a:lnTo>
                  <a:lnTo>
                    <a:pt x="67" y="1893"/>
                  </a:lnTo>
                  <a:lnTo>
                    <a:pt x="51" y="1880"/>
                  </a:lnTo>
                  <a:lnTo>
                    <a:pt x="38" y="1866"/>
                  </a:lnTo>
                  <a:lnTo>
                    <a:pt x="27" y="1853"/>
                  </a:lnTo>
                  <a:lnTo>
                    <a:pt x="17" y="1840"/>
                  </a:lnTo>
                  <a:lnTo>
                    <a:pt x="10" y="1824"/>
                  </a:lnTo>
                  <a:lnTo>
                    <a:pt x="4" y="1809"/>
                  </a:lnTo>
                  <a:lnTo>
                    <a:pt x="2" y="1796"/>
                  </a:lnTo>
                  <a:lnTo>
                    <a:pt x="0" y="1781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3E440AD0-C52C-9738-D17B-A48A72ED4A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4595" y="6639365"/>
              <a:ext cx="215593" cy="86577"/>
            </a:xfrm>
            <a:custGeom>
              <a:avLst/>
              <a:gdLst>
                <a:gd name="T0" fmla="*/ 253 w 1269"/>
                <a:gd name="T1" fmla="*/ 450 h 509"/>
                <a:gd name="T2" fmla="*/ 200 w 1269"/>
                <a:gd name="T3" fmla="*/ 423 h 509"/>
                <a:gd name="T4" fmla="*/ 147 w 1269"/>
                <a:gd name="T5" fmla="*/ 389 h 509"/>
                <a:gd name="T6" fmla="*/ 97 w 1269"/>
                <a:gd name="T7" fmla="*/ 347 h 509"/>
                <a:gd name="T8" fmla="*/ 55 w 1269"/>
                <a:gd name="T9" fmla="*/ 297 h 509"/>
                <a:gd name="T10" fmla="*/ 21 w 1269"/>
                <a:gd name="T11" fmla="*/ 244 h 509"/>
                <a:gd name="T12" fmla="*/ 4 w 1269"/>
                <a:gd name="T13" fmla="*/ 187 h 509"/>
                <a:gd name="T14" fmla="*/ 0 w 1269"/>
                <a:gd name="T15" fmla="*/ 158 h 509"/>
                <a:gd name="T16" fmla="*/ 2 w 1269"/>
                <a:gd name="T17" fmla="*/ 128 h 509"/>
                <a:gd name="T18" fmla="*/ 9 w 1269"/>
                <a:gd name="T19" fmla="*/ 97 h 509"/>
                <a:gd name="T20" fmla="*/ 25 w 1269"/>
                <a:gd name="T21" fmla="*/ 67 h 509"/>
                <a:gd name="T22" fmla="*/ 25 w 1269"/>
                <a:gd name="T23" fmla="*/ 65 h 509"/>
                <a:gd name="T24" fmla="*/ 72 w 1269"/>
                <a:gd name="T25" fmla="*/ 82 h 509"/>
                <a:gd name="T26" fmla="*/ 173 w 1269"/>
                <a:gd name="T27" fmla="*/ 107 h 509"/>
                <a:gd name="T28" fmla="*/ 276 w 1269"/>
                <a:gd name="T29" fmla="*/ 116 h 509"/>
                <a:gd name="T30" fmla="*/ 379 w 1269"/>
                <a:gd name="T31" fmla="*/ 116 h 509"/>
                <a:gd name="T32" fmla="*/ 431 w 1269"/>
                <a:gd name="T33" fmla="*/ 114 h 509"/>
                <a:gd name="T34" fmla="*/ 541 w 1269"/>
                <a:gd name="T35" fmla="*/ 107 h 509"/>
                <a:gd name="T36" fmla="*/ 652 w 1269"/>
                <a:gd name="T37" fmla="*/ 92 h 509"/>
                <a:gd name="T38" fmla="*/ 760 w 1269"/>
                <a:gd name="T39" fmla="*/ 72 h 509"/>
                <a:gd name="T40" fmla="*/ 871 w 1269"/>
                <a:gd name="T41" fmla="*/ 48 h 509"/>
                <a:gd name="T42" fmla="*/ 1000 w 1269"/>
                <a:gd name="T43" fmla="*/ 15 h 509"/>
                <a:gd name="T44" fmla="*/ 1044 w 1269"/>
                <a:gd name="T45" fmla="*/ 0 h 509"/>
                <a:gd name="T46" fmla="*/ 1153 w 1269"/>
                <a:gd name="T47" fmla="*/ 57 h 509"/>
                <a:gd name="T48" fmla="*/ 1204 w 1269"/>
                <a:gd name="T49" fmla="*/ 93 h 509"/>
                <a:gd name="T50" fmla="*/ 1233 w 1269"/>
                <a:gd name="T51" fmla="*/ 122 h 509"/>
                <a:gd name="T52" fmla="*/ 1254 w 1269"/>
                <a:gd name="T53" fmla="*/ 153 h 509"/>
                <a:gd name="T54" fmla="*/ 1267 w 1269"/>
                <a:gd name="T55" fmla="*/ 191 h 509"/>
                <a:gd name="T56" fmla="*/ 1269 w 1269"/>
                <a:gd name="T57" fmla="*/ 212 h 509"/>
                <a:gd name="T58" fmla="*/ 1265 w 1269"/>
                <a:gd name="T59" fmla="*/ 246 h 509"/>
                <a:gd name="T60" fmla="*/ 1250 w 1269"/>
                <a:gd name="T61" fmla="*/ 278 h 509"/>
                <a:gd name="T62" fmla="*/ 1229 w 1269"/>
                <a:gd name="T63" fmla="*/ 307 h 509"/>
                <a:gd name="T64" fmla="*/ 1202 w 1269"/>
                <a:gd name="T65" fmla="*/ 334 h 509"/>
                <a:gd name="T66" fmla="*/ 1136 w 1269"/>
                <a:gd name="T67" fmla="*/ 379 h 509"/>
                <a:gd name="T68" fmla="*/ 1063 w 1269"/>
                <a:gd name="T69" fmla="*/ 414 h 509"/>
                <a:gd name="T70" fmla="*/ 1018 w 1269"/>
                <a:gd name="T71" fmla="*/ 433 h 509"/>
                <a:gd name="T72" fmla="*/ 974 w 1269"/>
                <a:gd name="T73" fmla="*/ 446 h 509"/>
                <a:gd name="T74" fmla="*/ 888 w 1269"/>
                <a:gd name="T75" fmla="*/ 467 h 509"/>
                <a:gd name="T76" fmla="*/ 756 w 1269"/>
                <a:gd name="T77" fmla="*/ 488 h 509"/>
                <a:gd name="T78" fmla="*/ 667 w 1269"/>
                <a:gd name="T79" fmla="*/ 501 h 509"/>
                <a:gd name="T80" fmla="*/ 566 w 1269"/>
                <a:gd name="T81" fmla="*/ 509 h 509"/>
                <a:gd name="T82" fmla="*/ 457 w 1269"/>
                <a:gd name="T83" fmla="*/ 501 h 509"/>
                <a:gd name="T84" fmla="*/ 350 w 1269"/>
                <a:gd name="T85" fmla="*/ 482 h 509"/>
                <a:gd name="T86" fmla="*/ 253 w 1269"/>
                <a:gd name="T87" fmla="*/ 45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9" h="509">
                  <a:moveTo>
                    <a:pt x="253" y="450"/>
                  </a:moveTo>
                  <a:lnTo>
                    <a:pt x="253" y="450"/>
                  </a:lnTo>
                  <a:lnTo>
                    <a:pt x="227" y="439"/>
                  </a:lnTo>
                  <a:lnTo>
                    <a:pt x="200" y="423"/>
                  </a:lnTo>
                  <a:lnTo>
                    <a:pt x="173" y="406"/>
                  </a:lnTo>
                  <a:lnTo>
                    <a:pt x="147" y="389"/>
                  </a:lnTo>
                  <a:lnTo>
                    <a:pt x="122" y="368"/>
                  </a:lnTo>
                  <a:lnTo>
                    <a:pt x="97" y="347"/>
                  </a:lnTo>
                  <a:lnTo>
                    <a:pt x="74" y="322"/>
                  </a:lnTo>
                  <a:lnTo>
                    <a:pt x="55" y="297"/>
                  </a:lnTo>
                  <a:lnTo>
                    <a:pt x="36" y="273"/>
                  </a:lnTo>
                  <a:lnTo>
                    <a:pt x="21" y="244"/>
                  </a:lnTo>
                  <a:lnTo>
                    <a:pt x="9" y="217"/>
                  </a:lnTo>
                  <a:lnTo>
                    <a:pt x="4" y="187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8"/>
                  </a:lnTo>
                  <a:lnTo>
                    <a:pt x="5" y="113"/>
                  </a:lnTo>
                  <a:lnTo>
                    <a:pt x="9" y="97"/>
                  </a:lnTo>
                  <a:lnTo>
                    <a:pt x="17" y="82"/>
                  </a:lnTo>
                  <a:lnTo>
                    <a:pt x="25" y="67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47" y="74"/>
                  </a:lnTo>
                  <a:lnTo>
                    <a:pt x="72" y="82"/>
                  </a:lnTo>
                  <a:lnTo>
                    <a:pt x="122" y="95"/>
                  </a:lnTo>
                  <a:lnTo>
                    <a:pt x="173" y="107"/>
                  </a:lnTo>
                  <a:lnTo>
                    <a:pt x="225" y="113"/>
                  </a:lnTo>
                  <a:lnTo>
                    <a:pt x="276" y="116"/>
                  </a:lnTo>
                  <a:lnTo>
                    <a:pt x="328" y="118"/>
                  </a:lnTo>
                  <a:lnTo>
                    <a:pt x="379" y="116"/>
                  </a:lnTo>
                  <a:lnTo>
                    <a:pt x="431" y="114"/>
                  </a:lnTo>
                  <a:lnTo>
                    <a:pt x="431" y="114"/>
                  </a:lnTo>
                  <a:lnTo>
                    <a:pt x="486" y="111"/>
                  </a:lnTo>
                  <a:lnTo>
                    <a:pt x="541" y="107"/>
                  </a:lnTo>
                  <a:lnTo>
                    <a:pt x="596" y="99"/>
                  </a:lnTo>
                  <a:lnTo>
                    <a:pt x="652" y="92"/>
                  </a:lnTo>
                  <a:lnTo>
                    <a:pt x="705" y="82"/>
                  </a:lnTo>
                  <a:lnTo>
                    <a:pt x="760" y="72"/>
                  </a:lnTo>
                  <a:lnTo>
                    <a:pt x="871" y="48"/>
                  </a:lnTo>
                  <a:lnTo>
                    <a:pt x="871" y="48"/>
                  </a:lnTo>
                  <a:lnTo>
                    <a:pt x="958" y="27"/>
                  </a:lnTo>
                  <a:lnTo>
                    <a:pt x="1000" y="15"/>
                  </a:lnTo>
                  <a:lnTo>
                    <a:pt x="1044" y="0"/>
                  </a:lnTo>
                  <a:lnTo>
                    <a:pt x="1044" y="0"/>
                  </a:lnTo>
                  <a:lnTo>
                    <a:pt x="1115" y="36"/>
                  </a:lnTo>
                  <a:lnTo>
                    <a:pt x="1153" y="57"/>
                  </a:lnTo>
                  <a:lnTo>
                    <a:pt x="1189" y="80"/>
                  </a:lnTo>
                  <a:lnTo>
                    <a:pt x="1204" y="93"/>
                  </a:lnTo>
                  <a:lnTo>
                    <a:pt x="1220" y="107"/>
                  </a:lnTo>
                  <a:lnTo>
                    <a:pt x="1233" y="122"/>
                  </a:lnTo>
                  <a:lnTo>
                    <a:pt x="1244" y="137"/>
                  </a:lnTo>
                  <a:lnTo>
                    <a:pt x="1254" y="153"/>
                  </a:lnTo>
                  <a:lnTo>
                    <a:pt x="1261" y="172"/>
                  </a:lnTo>
                  <a:lnTo>
                    <a:pt x="1267" y="191"/>
                  </a:lnTo>
                  <a:lnTo>
                    <a:pt x="1269" y="212"/>
                  </a:lnTo>
                  <a:lnTo>
                    <a:pt x="1269" y="212"/>
                  </a:lnTo>
                  <a:lnTo>
                    <a:pt x="1267" y="229"/>
                  </a:lnTo>
                  <a:lnTo>
                    <a:pt x="1265" y="246"/>
                  </a:lnTo>
                  <a:lnTo>
                    <a:pt x="1258" y="263"/>
                  </a:lnTo>
                  <a:lnTo>
                    <a:pt x="1250" y="278"/>
                  </a:lnTo>
                  <a:lnTo>
                    <a:pt x="1240" y="294"/>
                  </a:lnTo>
                  <a:lnTo>
                    <a:pt x="1229" y="307"/>
                  </a:lnTo>
                  <a:lnTo>
                    <a:pt x="1216" y="320"/>
                  </a:lnTo>
                  <a:lnTo>
                    <a:pt x="1202" y="334"/>
                  </a:lnTo>
                  <a:lnTo>
                    <a:pt x="1170" y="358"/>
                  </a:lnTo>
                  <a:lnTo>
                    <a:pt x="1136" y="379"/>
                  </a:lnTo>
                  <a:lnTo>
                    <a:pt x="1099" y="399"/>
                  </a:lnTo>
                  <a:lnTo>
                    <a:pt x="1063" y="414"/>
                  </a:lnTo>
                  <a:lnTo>
                    <a:pt x="1063" y="414"/>
                  </a:lnTo>
                  <a:lnTo>
                    <a:pt x="1018" y="433"/>
                  </a:lnTo>
                  <a:lnTo>
                    <a:pt x="1018" y="433"/>
                  </a:lnTo>
                  <a:lnTo>
                    <a:pt x="974" y="446"/>
                  </a:lnTo>
                  <a:lnTo>
                    <a:pt x="932" y="458"/>
                  </a:lnTo>
                  <a:lnTo>
                    <a:pt x="888" y="467"/>
                  </a:lnTo>
                  <a:lnTo>
                    <a:pt x="844" y="475"/>
                  </a:lnTo>
                  <a:lnTo>
                    <a:pt x="756" y="488"/>
                  </a:lnTo>
                  <a:lnTo>
                    <a:pt x="667" y="501"/>
                  </a:lnTo>
                  <a:lnTo>
                    <a:pt x="667" y="501"/>
                  </a:lnTo>
                  <a:lnTo>
                    <a:pt x="617" y="507"/>
                  </a:lnTo>
                  <a:lnTo>
                    <a:pt x="566" y="509"/>
                  </a:lnTo>
                  <a:lnTo>
                    <a:pt x="511" y="507"/>
                  </a:lnTo>
                  <a:lnTo>
                    <a:pt x="457" y="501"/>
                  </a:lnTo>
                  <a:lnTo>
                    <a:pt x="402" y="494"/>
                  </a:lnTo>
                  <a:lnTo>
                    <a:pt x="350" y="482"/>
                  </a:lnTo>
                  <a:lnTo>
                    <a:pt x="299" y="467"/>
                  </a:lnTo>
                  <a:lnTo>
                    <a:pt x="253" y="450"/>
                  </a:lnTo>
                  <a:lnTo>
                    <a:pt x="253" y="450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4EE56B3E-C298-8023-9D0E-37F3BE3E0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68113" y="5661556"/>
              <a:ext cx="847094" cy="679374"/>
            </a:xfrm>
            <a:custGeom>
              <a:avLst/>
              <a:gdLst>
                <a:gd name="T0" fmla="*/ 2066 w 4989"/>
                <a:gd name="T1" fmla="*/ 3814 h 4001"/>
                <a:gd name="T2" fmla="*/ 1980 w 4989"/>
                <a:gd name="T3" fmla="*/ 3952 h 4001"/>
                <a:gd name="T4" fmla="*/ 1892 w 4989"/>
                <a:gd name="T5" fmla="*/ 3998 h 4001"/>
                <a:gd name="T6" fmla="*/ 1820 w 4989"/>
                <a:gd name="T7" fmla="*/ 3992 h 4001"/>
                <a:gd name="T8" fmla="*/ 1734 w 4989"/>
                <a:gd name="T9" fmla="*/ 3881 h 4001"/>
                <a:gd name="T10" fmla="*/ 1660 w 4989"/>
                <a:gd name="T11" fmla="*/ 3637 h 4001"/>
                <a:gd name="T12" fmla="*/ 1544 w 4989"/>
                <a:gd name="T13" fmla="*/ 3098 h 4001"/>
                <a:gd name="T14" fmla="*/ 1450 w 4989"/>
                <a:gd name="T15" fmla="*/ 2838 h 4001"/>
                <a:gd name="T16" fmla="*/ 1235 w 4989"/>
                <a:gd name="T17" fmla="*/ 2551 h 4001"/>
                <a:gd name="T18" fmla="*/ 1027 w 4989"/>
                <a:gd name="T19" fmla="*/ 2366 h 4001"/>
                <a:gd name="T20" fmla="*/ 840 w 4989"/>
                <a:gd name="T21" fmla="*/ 2284 h 4001"/>
                <a:gd name="T22" fmla="*/ 762 w 4989"/>
                <a:gd name="T23" fmla="*/ 2150 h 4001"/>
                <a:gd name="T24" fmla="*/ 671 w 4989"/>
                <a:gd name="T25" fmla="*/ 1696 h 4001"/>
                <a:gd name="T26" fmla="*/ 503 w 4989"/>
                <a:gd name="T27" fmla="*/ 1283 h 4001"/>
                <a:gd name="T28" fmla="*/ 227 w 4989"/>
                <a:gd name="T29" fmla="*/ 848 h 4001"/>
                <a:gd name="T30" fmla="*/ 0 w 4989"/>
                <a:gd name="T31" fmla="*/ 604 h 4001"/>
                <a:gd name="T32" fmla="*/ 356 w 4989"/>
                <a:gd name="T33" fmla="*/ 345 h 4001"/>
                <a:gd name="T34" fmla="*/ 621 w 4989"/>
                <a:gd name="T35" fmla="*/ 200 h 4001"/>
                <a:gd name="T36" fmla="*/ 1006 w 4989"/>
                <a:gd name="T37" fmla="*/ 82 h 4001"/>
                <a:gd name="T38" fmla="*/ 1486 w 4989"/>
                <a:gd name="T39" fmla="*/ 28 h 4001"/>
                <a:gd name="T40" fmla="*/ 2268 w 4989"/>
                <a:gd name="T41" fmla="*/ 2 h 4001"/>
                <a:gd name="T42" fmla="*/ 2954 w 4989"/>
                <a:gd name="T43" fmla="*/ 70 h 4001"/>
                <a:gd name="T44" fmla="*/ 3244 w 4989"/>
                <a:gd name="T45" fmla="*/ 150 h 4001"/>
                <a:gd name="T46" fmla="*/ 3379 w 4989"/>
                <a:gd name="T47" fmla="*/ 240 h 4001"/>
                <a:gd name="T48" fmla="*/ 3409 w 4989"/>
                <a:gd name="T49" fmla="*/ 326 h 4001"/>
                <a:gd name="T50" fmla="*/ 3392 w 4989"/>
                <a:gd name="T51" fmla="*/ 434 h 4001"/>
                <a:gd name="T52" fmla="*/ 3306 w 4989"/>
                <a:gd name="T53" fmla="*/ 532 h 4001"/>
                <a:gd name="T54" fmla="*/ 3360 w 4989"/>
                <a:gd name="T55" fmla="*/ 568 h 4001"/>
                <a:gd name="T56" fmla="*/ 3472 w 4989"/>
                <a:gd name="T57" fmla="*/ 663 h 4001"/>
                <a:gd name="T58" fmla="*/ 3497 w 4989"/>
                <a:gd name="T59" fmla="*/ 770 h 4001"/>
                <a:gd name="T60" fmla="*/ 3486 w 4989"/>
                <a:gd name="T61" fmla="*/ 905 h 4001"/>
                <a:gd name="T62" fmla="*/ 3421 w 4989"/>
                <a:gd name="T63" fmla="*/ 1012 h 4001"/>
                <a:gd name="T64" fmla="*/ 3308 w 4989"/>
                <a:gd name="T65" fmla="*/ 1062 h 4001"/>
                <a:gd name="T66" fmla="*/ 3293 w 4989"/>
                <a:gd name="T67" fmla="*/ 1092 h 4001"/>
                <a:gd name="T68" fmla="*/ 3421 w 4989"/>
                <a:gd name="T69" fmla="*/ 1136 h 4001"/>
                <a:gd name="T70" fmla="*/ 3476 w 4989"/>
                <a:gd name="T71" fmla="*/ 1205 h 4001"/>
                <a:gd name="T72" fmla="*/ 3501 w 4989"/>
                <a:gd name="T73" fmla="*/ 1323 h 4001"/>
                <a:gd name="T74" fmla="*/ 3459 w 4989"/>
                <a:gd name="T75" fmla="*/ 1470 h 4001"/>
                <a:gd name="T76" fmla="*/ 3354 w 4989"/>
                <a:gd name="T77" fmla="*/ 1582 h 4001"/>
                <a:gd name="T78" fmla="*/ 3240 w 4989"/>
                <a:gd name="T79" fmla="*/ 1634 h 4001"/>
                <a:gd name="T80" fmla="*/ 2960 w 4989"/>
                <a:gd name="T81" fmla="*/ 1687 h 4001"/>
                <a:gd name="T82" fmla="*/ 3716 w 4989"/>
                <a:gd name="T83" fmla="*/ 1794 h 4001"/>
                <a:gd name="T84" fmla="*/ 4580 w 4989"/>
                <a:gd name="T85" fmla="*/ 1944 h 4001"/>
                <a:gd name="T86" fmla="*/ 4833 w 4989"/>
                <a:gd name="T87" fmla="*/ 2017 h 4001"/>
                <a:gd name="T88" fmla="*/ 4944 w 4989"/>
                <a:gd name="T89" fmla="*/ 2102 h 4001"/>
                <a:gd name="T90" fmla="*/ 4989 w 4989"/>
                <a:gd name="T91" fmla="*/ 2232 h 4001"/>
                <a:gd name="T92" fmla="*/ 4915 w 4989"/>
                <a:gd name="T93" fmla="*/ 2343 h 4001"/>
                <a:gd name="T94" fmla="*/ 4795 w 4989"/>
                <a:gd name="T95" fmla="*/ 2387 h 4001"/>
                <a:gd name="T96" fmla="*/ 4473 w 4989"/>
                <a:gd name="T97" fmla="*/ 2388 h 4001"/>
                <a:gd name="T98" fmla="*/ 3878 w 4989"/>
                <a:gd name="T99" fmla="*/ 2364 h 4001"/>
                <a:gd name="T100" fmla="*/ 2870 w 4989"/>
                <a:gd name="T101" fmla="*/ 2318 h 4001"/>
                <a:gd name="T102" fmla="*/ 2466 w 4989"/>
                <a:gd name="T103" fmla="*/ 2341 h 4001"/>
                <a:gd name="T104" fmla="*/ 2294 w 4989"/>
                <a:gd name="T105" fmla="*/ 2387 h 4001"/>
                <a:gd name="T106" fmla="*/ 2201 w 4989"/>
                <a:gd name="T107" fmla="*/ 2484 h 4001"/>
                <a:gd name="T108" fmla="*/ 2155 w 4989"/>
                <a:gd name="T109" fmla="*/ 2646 h 4001"/>
                <a:gd name="T110" fmla="*/ 2152 w 4989"/>
                <a:gd name="T111" fmla="*/ 3088 h 4001"/>
                <a:gd name="T112" fmla="*/ 2132 w 4989"/>
                <a:gd name="T113" fmla="*/ 3549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89" h="4001">
                  <a:moveTo>
                    <a:pt x="2119" y="3639"/>
                  </a:moveTo>
                  <a:lnTo>
                    <a:pt x="2119" y="3639"/>
                  </a:lnTo>
                  <a:lnTo>
                    <a:pt x="2108" y="3685"/>
                  </a:lnTo>
                  <a:lnTo>
                    <a:pt x="2094" y="3736"/>
                  </a:lnTo>
                  <a:lnTo>
                    <a:pt x="2075" y="3788"/>
                  </a:lnTo>
                  <a:lnTo>
                    <a:pt x="2066" y="3814"/>
                  </a:lnTo>
                  <a:lnTo>
                    <a:pt x="2054" y="3841"/>
                  </a:lnTo>
                  <a:lnTo>
                    <a:pt x="2041" y="3866"/>
                  </a:lnTo>
                  <a:lnTo>
                    <a:pt x="2028" y="3891"/>
                  </a:lnTo>
                  <a:lnTo>
                    <a:pt x="2012" y="3914"/>
                  </a:lnTo>
                  <a:lnTo>
                    <a:pt x="1997" y="3935"/>
                  </a:lnTo>
                  <a:lnTo>
                    <a:pt x="1980" y="3952"/>
                  </a:lnTo>
                  <a:lnTo>
                    <a:pt x="1961" y="3967"/>
                  </a:lnTo>
                  <a:lnTo>
                    <a:pt x="1942" y="3980"/>
                  </a:lnTo>
                  <a:lnTo>
                    <a:pt x="1921" y="3990"/>
                  </a:lnTo>
                  <a:lnTo>
                    <a:pt x="1921" y="3990"/>
                  </a:lnTo>
                  <a:lnTo>
                    <a:pt x="1906" y="3996"/>
                  </a:lnTo>
                  <a:lnTo>
                    <a:pt x="1892" y="3998"/>
                  </a:lnTo>
                  <a:lnTo>
                    <a:pt x="1879" y="3999"/>
                  </a:lnTo>
                  <a:lnTo>
                    <a:pt x="1866" y="4001"/>
                  </a:lnTo>
                  <a:lnTo>
                    <a:pt x="1852" y="4001"/>
                  </a:lnTo>
                  <a:lnTo>
                    <a:pt x="1841" y="3999"/>
                  </a:lnTo>
                  <a:lnTo>
                    <a:pt x="1831" y="3996"/>
                  </a:lnTo>
                  <a:lnTo>
                    <a:pt x="1820" y="3992"/>
                  </a:lnTo>
                  <a:lnTo>
                    <a:pt x="1801" y="3980"/>
                  </a:lnTo>
                  <a:lnTo>
                    <a:pt x="1784" y="3965"/>
                  </a:lnTo>
                  <a:lnTo>
                    <a:pt x="1770" y="3948"/>
                  </a:lnTo>
                  <a:lnTo>
                    <a:pt x="1757" y="3927"/>
                  </a:lnTo>
                  <a:lnTo>
                    <a:pt x="1744" y="3906"/>
                  </a:lnTo>
                  <a:lnTo>
                    <a:pt x="1734" y="3881"/>
                  </a:lnTo>
                  <a:lnTo>
                    <a:pt x="1725" y="3856"/>
                  </a:lnTo>
                  <a:lnTo>
                    <a:pt x="1715" y="3832"/>
                  </a:lnTo>
                  <a:lnTo>
                    <a:pt x="1687" y="3736"/>
                  </a:lnTo>
                  <a:lnTo>
                    <a:pt x="1687" y="3736"/>
                  </a:lnTo>
                  <a:lnTo>
                    <a:pt x="1673" y="3687"/>
                  </a:lnTo>
                  <a:lnTo>
                    <a:pt x="1660" y="3637"/>
                  </a:lnTo>
                  <a:lnTo>
                    <a:pt x="1637" y="3540"/>
                  </a:lnTo>
                  <a:lnTo>
                    <a:pt x="1616" y="3441"/>
                  </a:lnTo>
                  <a:lnTo>
                    <a:pt x="1597" y="3342"/>
                  </a:lnTo>
                  <a:lnTo>
                    <a:pt x="1578" y="3244"/>
                  </a:lnTo>
                  <a:lnTo>
                    <a:pt x="1555" y="3145"/>
                  </a:lnTo>
                  <a:lnTo>
                    <a:pt x="1544" y="3098"/>
                  </a:lnTo>
                  <a:lnTo>
                    <a:pt x="1530" y="3048"/>
                  </a:lnTo>
                  <a:lnTo>
                    <a:pt x="1515" y="3000"/>
                  </a:lnTo>
                  <a:lnTo>
                    <a:pt x="1500" y="2953"/>
                  </a:lnTo>
                  <a:lnTo>
                    <a:pt x="1500" y="2953"/>
                  </a:lnTo>
                  <a:lnTo>
                    <a:pt x="1475" y="2894"/>
                  </a:lnTo>
                  <a:lnTo>
                    <a:pt x="1450" y="2838"/>
                  </a:lnTo>
                  <a:lnTo>
                    <a:pt x="1422" y="2787"/>
                  </a:lnTo>
                  <a:lnTo>
                    <a:pt x="1391" y="2737"/>
                  </a:lnTo>
                  <a:lnTo>
                    <a:pt x="1359" y="2690"/>
                  </a:lnTo>
                  <a:lnTo>
                    <a:pt x="1321" y="2642"/>
                  </a:lnTo>
                  <a:lnTo>
                    <a:pt x="1281" y="2596"/>
                  </a:lnTo>
                  <a:lnTo>
                    <a:pt x="1235" y="2551"/>
                  </a:lnTo>
                  <a:lnTo>
                    <a:pt x="1235" y="2551"/>
                  </a:lnTo>
                  <a:lnTo>
                    <a:pt x="1187" y="2505"/>
                  </a:lnTo>
                  <a:lnTo>
                    <a:pt x="1136" y="2457"/>
                  </a:lnTo>
                  <a:lnTo>
                    <a:pt x="1082" y="2409"/>
                  </a:lnTo>
                  <a:lnTo>
                    <a:pt x="1056" y="2388"/>
                  </a:lnTo>
                  <a:lnTo>
                    <a:pt x="1027" y="2366"/>
                  </a:lnTo>
                  <a:lnTo>
                    <a:pt x="997" y="2347"/>
                  </a:lnTo>
                  <a:lnTo>
                    <a:pt x="966" y="2329"/>
                  </a:lnTo>
                  <a:lnTo>
                    <a:pt x="936" y="2314"/>
                  </a:lnTo>
                  <a:lnTo>
                    <a:pt x="905" y="2301"/>
                  </a:lnTo>
                  <a:lnTo>
                    <a:pt x="873" y="2289"/>
                  </a:lnTo>
                  <a:lnTo>
                    <a:pt x="840" y="2284"/>
                  </a:lnTo>
                  <a:lnTo>
                    <a:pt x="806" y="2280"/>
                  </a:lnTo>
                  <a:lnTo>
                    <a:pt x="772" y="2282"/>
                  </a:lnTo>
                  <a:lnTo>
                    <a:pt x="772" y="2282"/>
                  </a:lnTo>
                  <a:lnTo>
                    <a:pt x="772" y="2282"/>
                  </a:lnTo>
                  <a:lnTo>
                    <a:pt x="768" y="2217"/>
                  </a:lnTo>
                  <a:lnTo>
                    <a:pt x="762" y="2150"/>
                  </a:lnTo>
                  <a:lnTo>
                    <a:pt x="755" y="2082"/>
                  </a:lnTo>
                  <a:lnTo>
                    <a:pt x="743" y="2009"/>
                  </a:lnTo>
                  <a:lnTo>
                    <a:pt x="730" y="1935"/>
                  </a:lnTo>
                  <a:lnTo>
                    <a:pt x="713" y="1858"/>
                  </a:lnTo>
                  <a:lnTo>
                    <a:pt x="694" y="1778"/>
                  </a:lnTo>
                  <a:lnTo>
                    <a:pt x="671" y="1696"/>
                  </a:lnTo>
                  <a:lnTo>
                    <a:pt x="671" y="1696"/>
                  </a:lnTo>
                  <a:lnTo>
                    <a:pt x="646" y="1613"/>
                  </a:lnTo>
                  <a:lnTo>
                    <a:pt x="615" y="1531"/>
                  </a:lnTo>
                  <a:lnTo>
                    <a:pt x="581" y="1447"/>
                  </a:lnTo>
                  <a:lnTo>
                    <a:pt x="545" y="1365"/>
                  </a:lnTo>
                  <a:lnTo>
                    <a:pt x="503" y="1283"/>
                  </a:lnTo>
                  <a:lnTo>
                    <a:pt x="461" y="1203"/>
                  </a:lnTo>
                  <a:lnTo>
                    <a:pt x="417" y="1126"/>
                  </a:lnTo>
                  <a:lnTo>
                    <a:pt x="370" y="1052"/>
                  </a:lnTo>
                  <a:lnTo>
                    <a:pt x="324" y="980"/>
                  </a:lnTo>
                  <a:lnTo>
                    <a:pt x="274" y="911"/>
                  </a:lnTo>
                  <a:lnTo>
                    <a:pt x="227" y="848"/>
                  </a:lnTo>
                  <a:lnTo>
                    <a:pt x="179" y="789"/>
                  </a:lnTo>
                  <a:lnTo>
                    <a:pt x="133" y="734"/>
                  </a:lnTo>
                  <a:lnTo>
                    <a:pt x="88" y="684"/>
                  </a:lnTo>
                  <a:lnTo>
                    <a:pt x="42" y="64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30" y="579"/>
                  </a:lnTo>
                  <a:lnTo>
                    <a:pt x="78" y="541"/>
                  </a:lnTo>
                  <a:lnTo>
                    <a:pt x="143" y="492"/>
                  </a:lnTo>
                  <a:lnTo>
                    <a:pt x="219" y="436"/>
                  </a:lnTo>
                  <a:lnTo>
                    <a:pt x="309" y="375"/>
                  </a:lnTo>
                  <a:lnTo>
                    <a:pt x="356" y="345"/>
                  </a:lnTo>
                  <a:lnTo>
                    <a:pt x="408" y="312"/>
                  </a:lnTo>
                  <a:lnTo>
                    <a:pt x="459" y="284"/>
                  </a:lnTo>
                  <a:lnTo>
                    <a:pt x="513" y="253"/>
                  </a:lnTo>
                  <a:lnTo>
                    <a:pt x="566" y="227"/>
                  </a:lnTo>
                  <a:lnTo>
                    <a:pt x="621" y="200"/>
                  </a:lnTo>
                  <a:lnTo>
                    <a:pt x="621" y="200"/>
                  </a:lnTo>
                  <a:lnTo>
                    <a:pt x="682" y="173"/>
                  </a:lnTo>
                  <a:lnTo>
                    <a:pt x="745" y="150"/>
                  </a:lnTo>
                  <a:lnTo>
                    <a:pt x="808" y="129"/>
                  </a:lnTo>
                  <a:lnTo>
                    <a:pt x="871" y="110"/>
                  </a:lnTo>
                  <a:lnTo>
                    <a:pt x="938" y="95"/>
                  </a:lnTo>
                  <a:lnTo>
                    <a:pt x="1006" y="82"/>
                  </a:lnTo>
                  <a:lnTo>
                    <a:pt x="1077" y="68"/>
                  </a:lnTo>
                  <a:lnTo>
                    <a:pt x="1151" y="59"/>
                  </a:lnTo>
                  <a:lnTo>
                    <a:pt x="1227" y="49"/>
                  </a:lnTo>
                  <a:lnTo>
                    <a:pt x="1309" y="42"/>
                  </a:lnTo>
                  <a:lnTo>
                    <a:pt x="1395" y="34"/>
                  </a:lnTo>
                  <a:lnTo>
                    <a:pt x="1486" y="28"/>
                  </a:lnTo>
                  <a:lnTo>
                    <a:pt x="1683" y="17"/>
                  </a:lnTo>
                  <a:lnTo>
                    <a:pt x="1906" y="5"/>
                  </a:lnTo>
                  <a:lnTo>
                    <a:pt x="1906" y="5"/>
                  </a:lnTo>
                  <a:lnTo>
                    <a:pt x="2024" y="2"/>
                  </a:lnTo>
                  <a:lnTo>
                    <a:pt x="2146" y="0"/>
                  </a:lnTo>
                  <a:lnTo>
                    <a:pt x="2268" y="2"/>
                  </a:lnTo>
                  <a:lnTo>
                    <a:pt x="2390" y="7"/>
                  </a:lnTo>
                  <a:lnTo>
                    <a:pt x="2512" y="15"/>
                  </a:lnTo>
                  <a:lnTo>
                    <a:pt x="2630" y="24"/>
                  </a:lnTo>
                  <a:lnTo>
                    <a:pt x="2742" y="38"/>
                  </a:lnTo>
                  <a:lnTo>
                    <a:pt x="2851" y="53"/>
                  </a:lnTo>
                  <a:lnTo>
                    <a:pt x="2954" y="70"/>
                  </a:lnTo>
                  <a:lnTo>
                    <a:pt x="3047" y="91"/>
                  </a:lnTo>
                  <a:lnTo>
                    <a:pt x="3093" y="101"/>
                  </a:lnTo>
                  <a:lnTo>
                    <a:pt x="3133" y="112"/>
                  </a:lnTo>
                  <a:lnTo>
                    <a:pt x="3173" y="126"/>
                  </a:lnTo>
                  <a:lnTo>
                    <a:pt x="3209" y="137"/>
                  </a:lnTo>
                  <a:lnTo>
                    <a:pt x="3244" y="150"/>
                  </a:lnTo>
                  <a:lnTo>
                    <a:pt x="3274" y="164"/>
                  </a:lnTo>
                  <a:lnTo>
                    <a:pt x="3303" y="179"/>
                  </a:lnTo>
                  <a:lnTo>
                    <a:pt x="3326" y="194"/>
                  </a:lnTo>
                  <a:lnTo>
                    <a:pt x="3347" y="209"/>
                  </a:lnTo>
                  <a:lnTo>
                    <a:pt x="3366" y="225"/>
                  </a:lnTo>
                  <a:lnTo>
                    <a:pt x="3379" y="240"/>
                  </a:lnTo>
                  <a:lnTo>
                    <a:pt x="3388" y="257"/>
                  </a:lnTo>
                  <a:lnTo>
                    <a:pt x="3388" y="257"/>
                  </a:lnTo>
                  <a:lnTo>
                    <a:pt x="3396" y="274"/>
                  </a:lnTo>
                  <a:lnTo>
                    <a:pt x="3402" y="293"/>
                  </a:lnTo>
                  <a:lnTo>
                    <a:pt x="3406" y="309"/>
                  </a:lnTo>
                  <a:lnTo>
                    <a:pt x="3409" y="326"/>
                  </a:lnTo>
                  <a:lnTo>
                    <a:pt x="3411" y="341"/>
                  </a:lnTo>
                  <a:lnTo>
                    <a:pt x="3411" y="356"/>
                  </a:lnTo>
                  <a:lnTo>
                    <a:pt x="3411" y="371"/>
                  </a:lnTo>
                  <a:lnTo>
                    <a:pt x="3409" y="385"/>
                  </a:lnTo>
                  <a:lnTo>
                    <a:pt x="3404" y="411"/>
                  </a:lnTo>
                  <a:lnTo>
                    <a:pt x="3392" y="434"/>
                  </a:lnTo>
                  <a:lnTo>
                    <a:pt x="3381" y="457"/>
                  </a:lnTo>
                  <a:lnTo>
                    <a:pt x="3367" y="476"/>
                  </a:lnTo>
                  <a:lnTo>
                    <a:pt x="3352" y="493"/>
                  </a:lnTo>
                  <a:lnTo>
                    <a:pt x="3337" y="509"/>
                  </a:lnTo>
                  <a:lnTo>
                    <a:pt x="3322" y="520"/>
                  </a:lnTo>
                  <a:lnTo>
                    <a:pt x="3306" y="532"/>
                  </a:lnTo>
                  <a:lnTo>
                    <a:pt x="3284" y="545"/>
                  </a:lnTo>
                  <a:lnTo>
                    <a:pt x="3274" y="551"/>
                  </a:lnTo>
                  <a:lnTo>
                    <a:pt x="3274" y="551"/>
                  </a:lnTo>
                  <a:lnTo>
                    <a:pt x="3335" y="562"/>
                  </a:lnTo>
                  <a:lnTo>
                    <a:pt x="3335" y="562"/>
                  </a:lnTo>
                  <a:lnTo>
                    <a:pt x="3360" y="568"/>
                  </a:lnTo>
                  <a:lnTo>
                    <a:pt x="3385" y="577"/>
                  </a:lnTo>
                  <a:lnTo>
                    <a:pt x="3406" y="589"/>
                  </a:lnTo>
                  <a:lnTo>
                    <a:pt x="3427" y="604"/>
                  </a:lnTo>
                  <a:lnTo>
                    <a:pt x="3444" y="621"/>
                  </a:lnTo>
                  <a:lnTo>
                    <a:pt x="3459" y="640"/>
                  </a:lnTo>
                  <a:lnTo>
                    <a:pt x="3472" y="663"/>
                  </a:lnTo>
                  <a:lnTo>
                    <a:pt x="3482" y="688"/>
                  </a:lnTo>
                  <a:lnTo>
                    <a:pt x="3482" y="688"/>
                  </a:lnTo>
                  <a:lnTo>
                    <a:pt x="3488" y="707"/>
                  </a:lnTo>
                  <a:lnTo>
                    <a:pt x="3491" y="726"/>
                  </a:lnTo>
                  <a:lnTo>
                    <a:pt x="3495" y="747"/>
                  </a:lnTo>
                  <a:lnTo>
                    <a:pt x="3497" y="770"/>
                  </a:lnTo>
                  <a:lnTo>
                    <a:pt x="3497" y="791"/>
                  </a:lnTo>
                  <a:lnTo>
                    <a:pt x="3497" y="814"/>
                  </a:lnTo>
                  <a:lnTo>
                    <a:pt x="3497" y="837"/>
                  </a:lnTo>
                  <a:lnTo>
                    <a:pt x="3493" y="859"/>
                  </a:lnTo>
                  <a:lnTo>
                    <a:pt x="3489" y="882"/>
                  </a:lnTo>
                  <a:lnTo>
                    <a:pt x="3486" y="905"/>
                  </a:lnTo>
                  <a:lnTo>
                    <a:pt x="3478" y="926"/>
                  </a:lnTo>
                  <a:lnTo>
                    <a:pt x="3470" y="945"/>
                  </a:lnTo>
                  <a:lnTo>
                    <a:pt x="3461" y="964"/>
                  </a:lnTo>
                  <a:lnTo>
                    <a:pt x="3449" y="982"/>
                  </a:lnTo>
                  <a:lnTo>
                    <a:pt x="3436" y="999"/>
                  </a:lnTo>
                  <a:lnTo>
                    <a:pt x="3421" y="1012"/>
                  </a:lnTo>
                  <a:lnTo>
                    <a:pt x="3421" y="1012"/>
                  </a:lnTo>
                  <a:lnTo>
                    <a:pt x="3411" y="1020"/>
                  </a:lnTo>
                  <a:lnTo>
                    <a:pt x="3400" y="1025"/>
                  </a:lnTo>
                  <a:lnTo>
                    <a:pt x="3373" y="1039"/>
                  </a:lnTo>
                  <a:lnTo>
                    <a:pt x="3343" y="1050"/>
                  </a:lnTo>
                  <a:lnTo>
                    <a:pt x="3308" y="1062"/>
                  </a:lnTo>
                  <a:lnTo>
                    <a:pt x="3272" y="1069"/>
                  </a:lnTo>
                  <a:lnTo>
                    <a:pt x="3238" y="1077"/>
                  </a:lnTo>
                  <a:lnTo>
                    <a:pt x="3179" y="1086"/>
                  </a:lnTo>
                  <a:lnTo>
                    <a:pt x="3179" y="1086"/>
                  </a:lnTo>
                  <a:lnTo>
                    <a:pt x="3236" y="1088"/>
                  </a:lnTo>
                  <a:lnTo>
                    <a:pt x="3293" y="1092"/>
                  </a:lnTo>
                  <a:lnTo>
                    <a:pt x="3293" y="1092"/>
                  </a:lnTo>
                  <a:lnTo>
                    <a:pt x="3324" y="1096"/>
                  </a:lnTo>
                  <a:lnTo>
                    <a:pt x="3354" y="1104"/>
                  </a:lnTo>
                  <a:lnTo>
                    <a:pt x="3383" y="1113"/>
                  </a:lnTo>
                  <a:lnTo>
                    <a:pt x="3408" y="1126"/>
                  </a:lnTo>
                  <a:lnTo>
                    <a:pt x="3421" y="1136"/>
                  </a:lnTo>
                  <a:lnTo>
                    <a:pt x="3432" y="1144"/>
                  </a:lnTo>
                  <a:lnTo>
                    <a:pt x="3442" y="1155"/>
                  </a:lnTo>
                  <a:lnTo>
                    <a:pt x="3451" y="1165"/>
                  </a:lnTo>
                  <a:lnTo>
                    <a:pt x="3461" y="1178"/>
                  </a:lnTo>
                  <a:lnTo>
                    <a:pt x="3468" y="1189"/>
                  </a:lnTo>
                  <a:lnTo>
                    <a:pt x="3476" y="1205"/>
                  </a:lnTo>
                  <a:lnTo>
                    <a:pt x="3484" y="1220"/>
                  </a:lnTo>
                  <a:lnTo>
                    <a:pt x="3484" y="1220"/>
                  </a:lnTo>
                  <a:lnTo>
                    <a:pt x="3491" y="1245"/>
                  </a:lnTo>
                  <a:lnTo>
                    <a:pt x="3497" y="1271"/>
                  </a:lnTo>
                  <a:lnTo>
                    <a:pt x="3501" y="1298"/>
                  </a:lnTo>
                  <a:lnTo>
                    <a:pt x="3501" y="1323"/>
                  </a:lnTo>
                  <a:lnTo>
                    <a:pt x="3499" y="1349"/>
                  </a:lnTo>
                  <a:lnTo>
                    <a:pt x="3495" y="1374"/>
                  </a:lnTo>
                  <a:lnTo>
                    <a:pt x="3489" y="1399"/>
                  </a:lnTo>
                  <a:lnTo>
                    <a:pt x="3480" y="1424"/>
                  </a:lnTo>
                  <a:lnTo>
                    <a:pt x="3470" y="1447"/>
                  </a:lnTo>
                  <a:lnTo>
                    <a:pt x="3459" y="1470"/>
                  </a:lnTo>
                  <a:lnTo>
                    <a:pt x="3444" y="1491"/>
                  </a:lnTo>
                  <a:lnTo>
                    <a:pt x="3428" y="1511"/>
                  </a:lnTo>
                  <a:lnTo>
                    <a:pt x="3411" y="1531"/>
                  </a:lnTo>
                  <a:lnTo>
                    <a:pt x="3394" y="1550"/>
                  </a:lnTo>
                  <a:lnTo>
                    <a:pt x="3375" y="1567"/>
                  </a:lnTo>
                  <a:lnTo>
                    <a:pt x="3354" y="1582"/>
                  </a:lnTo>
                  <a:lnTo>
                    <a:pt x="3354" y="1582"/>
                  </a:lnTo>
                  <a:lnTo>
                    <a:pt x="3333" y="1595"/>
                  </a:lnTo>
                  <a:lnTo>
                    <a:pt x="3312" y="1607"/>
                  </a:lnTo>
                  <a:lnTo>
                    <a:pt x="3289" y="1616"/>
                  </a:lnTo>
                  <a:lnTo>
                    <a:pt x="3265" y="1626"/>
                  </a:lnTo>
                  <a:lnTo>
                    <a:pt x="3240" y="1634"/>
                  </a:lnTo>
                  <a:lnTo>
                    <a:pt x="3215" y="1641"/>
                  </a:lnTo>
                  <a:lnTo>
                    <a:pt x="3164" y="1653"/>
                  </a:lnTo>
                  <a:lnTo>
                    <a:pt x="3110" y="1660"/>
                  </a:lnTo>
                  <a:lnTo>
                    <a:pt x="3059" y="1670"/>
                  </a:lnTo>
                  <a:lnTo>
                    <a:pt x="3007" y="1677"/>
                  </a:lnTo>
                  <a:lnTo>
                    <a:pt x="2960" y="1687"/>
                  </a:lnTo>
                  <a:lnTo>
                    <a:pt x="2963" y="1696"/>
                  </a:lnTo>
                  <a:lnTo>
                    <a:pt x="2963" y="1696"/>
                  </a:lnTo>
                  <a:lnTo>
                    <a:pt x="3152" y="1717"/>
                  </a:lnTo>
                  <a:lnTo>
                    <a:pt x="3341" y="1740"/>
                  </a:lnTo>
                  <a:lnTo>
                    <a:pt x="3528" y="1767"/>
                  </a:lnTo>
                  <a:lnTo>
                    <a:pt x="3716" y="1794"/>
                  </a:lnTo>
                  <a:lnTo>
                    <a:pt x="3905" y="1824"/>
                  </a:lnTo>
                  <a:lnTo>
                    <a:pt x="4092" y="1857"/>
                  </a:lnTo>
                  <a:lnTo>
                    <a:pt x="4280" y="1891"/>
                  </a:lnTo>
                  <a:lnTo>
                    <a:pt x="4467" y="1925"/>
                  </a:lnTo>
                  <a:lnTo>
                    <a:pt x="4467" y="1925"/>
                  </a:lnTo>
                  <a:lnTo>
                    <a:pt x="4580" y="1944"/>
                  </a:lnTo>
                  <a:lnTo>
                    <a:pt x="4637" y="1956"/>
                  </a:lnTo>
                  <a:lnTo>
                    <a:pt x="4696" y="1967"/>
                  </a:lnTo>
                  <a:lnTo>
                    <a:pt x="4751" y="1984"/>
                  </a:lnTo>
                  <a:lnTo>
                    <a:pt x="4780" y="1994"/>
                  </a:lnTo>
                  <a:lnTo>
                    <a:pt x="4806" y="2005"/>
                  </a:lnTo>
                  <a:lnTo>
                    <a:pt x="4833" y="2017"/>
                  </a:lnTo>
                  <a:lnTo>
                    <a:pt x="4858" y="2030"/>
                  </a:lnTo>
                  <a:lnTo>
                    <a:pt x="4881" y="2045"/>
                  </a:lnTo>
                  <a:lnTo>
                    <a:pt x="4904" y="2062"/>
                  </a:lnTo>
                  <a:lnTo>
                    <a:pt x="4904" y="2062"/>
                  </a:lnTo>
                  <a:lnTo>
                    <a:pt x="4925" y="2083"/>
                  </a:lnTo>
                  <a:lnTo>
                    <a:pt x="4944" y="2102"/>
                  </a:lnTo>
                  <a:lnTo>
                    <a:pt x="4959" y="2123"/>
                  </a:lnTo>
                  <a:lnTo>
                    <a:pt x="4972" y="2146"/>
                  </a:lnTo>
                  <a:lnTo>
                    <a:pt x="4980" y="2167"/>
                  </a:lnTo>
                  <a:lnTo>
                    <a:pt x="4986" y="2190"/>
                  </a:lnTo>
                  <a:lnTo>
                    <a:pt x="4989" y="2211"/>
                  </a:lnTo>
                  <a:lnTo>
                    <a:pt x="4989" y="2232"/>
                  </a:lnTo>
                  <a:lnTo>
                    <a:pt x="4986" y="2253"/>
                  </a:lnTo>
                  <a:lnTo>
                    <a:pt x="4978" y="2274"/>
                  </a:lnTo>
                  <a:lnTo>
                    <a:pt x="4966" y="2293"/>
                  </a:lnTo>
                  <a:lnTo>
                    <a:pt x="4953" y="2310"/>
                  </a:lnTo>
                  <a:lnTo>
                    <a:pt x="4936" y="2327"/>
                  </a:lnTo>
                  <a:lnTo>
                    <a:pt x="4915" y="2343"/>
                  </a:lnTo>
                  <a:lnTo>
                    <a:pt x="4890" y="2356"/>
                  </a:lnTo>
                  <a:lnTo>
                    <a:pt x="4864" y="2367"/>
                  </a:lnTo>
                  <a:lnTo>
                    <a:pt x="4864" y="2367"/>
                  </a:lnTo>
                  <a:lnTo>
                    <a:pt x="4841" y="2375"/>
                  </a:lnTo>
                  <a:lnTo>
                    <a:pt x="4818" y="2383"/>
                  </a:lnTo>
                  <a:lnTo>
                    <a:pt x="4795" y="2387"/>
                  </a:lnTo>
                  <a:lnTo>
                    <a:pt x="4770" y="2390"/>
                  </a:lnTo>
                  <a:lnTo>
                    <a:pt x="4723" y="2396"/>
                  </a:lnTo>
                  <a:lnTo>
                    <a:pt x="4671" y="2398"/>
                  </a:lnTo>
                  <a:lnTo>
                    <a:pt x="4622" y="2396"/>
                  </a:lnTo>
                  <a:lnTo>
                    <a:pt x="4570" y="2394"/>
                  </a:lnTo>
                  <a:lnTo>
                    <a:pt x="4473" y="2388"/>
                  </a:lnTo>
                  <a:lnTo>
                    <a:pt x="4473" y="2388"/>
                  </a:lnTo>
                  <a:lnTo>
                    <a:pt x="4324" y="2385"/>
                  </a:lnTo>
                  <a:lnTo>
                    <a:pt x="4176" y="2379"/>
                  </a:lnTo>
                  <a:lnTo>
                    <a:pt x="4027" y="2373"/>
                  </a:lnTo>
                  <a:lnTo>
                    <a:pt x="3878" y="2364"/>
                  </a:lnTo>
                  <a:lnTo>
                    <a:pt x="3878" y="2364"/>
                  </a:lnTo>
                  <a:lnTo>
                    <a:pt x="3568" y="2343"/>
                  </a:lnTo>
                  <a:lnTo>
                    <a:pt x="3413" y="2333"/>
                  </a:lnTo>
                  <a:lnTo>
                    <a:pt x="3257" y="2324"/>
                  </a:lnTo>
                  <a:lnTo>
                    <a:pt x="3103" y="2318"/>
                  </a:lnTo>
                  <a:lnTo>
                    <a:pt x="2946" y="2316"/>
                  </a:lnTo>
                  <a:lnTo>
                    <a:pt x="2870" y="2318"/>
                  </a:lnTo>
                  <a:lnTo>
                    <a:pt x="2792" y="2320"/>
                  </a:lnTo>
                  <a:lnTo>
                    <a:pt x="2714" y="2322"/>
                  </a:lnTo>
                  <a:lnTo>
                    <a:pt x="2638" y="2327"/>
                  </a:lnTo>
                  <a:lnTo>
                    <a:pt x="2638" y="2327"/>
                  </a:lnTo>
                  <a:lnTo>
                    <a:pt x="2527" y="2335"/>
                  </a:lnTo>
                  <a:lnTo>
                    <a:pt x="2466" y="2341"/>
                  </a:lnTo>
                  <a:lnTo>
                    <a:pt x="2436" y="2345"/>
                  </a:lnTo>
                  <a:lnTo>
                    <a:pt x="2405" y="2350"/>
                  </a:lnTo>
                  <a:lnTo>
                    <a:pt x="2376" y="2356"/>
                  </a:lnTo>
                  <a:lnTo>
                    <a:pt x="2348" y="2366"/>
                  </a:lnTo>
                  <a:lnTo>
                    <a:pt x="2321" y="2375"/>
                  </a:lnTo>
                  <a:lnTo>
                    <a:pt x="2294" y="2387"/>
                  </a:lnTo>
                  <a:lnTo>
                    <a:pt x="2272" y="2402"/>
                  </a:lnTo>
                  <a:lnTo>
                    <a:pt x="2251" y="2417"/>
                  </a:lnTo>
                  <a:lnTo>
                    <a:pt x="2232" y="2438"/>
                  </a:lnTo>
                  <a:lnTo>
                    <a:pt x="2216" y="2459"/>
                  </a:lnTo>
                  <a:lnTo>
                    <a:pt x="2216" y="2459"/>
                  </a:lnTo>
                  <a:lnTo>
                    <a:pt x="2201" y="2484"/>
                  </a:lnTo>
                  <a:lnTo>
                    <a:pt x="2190" y="2509"/>
                  </a:lnTo>
                  <a:lnTo>
                    <a:pt x="2178" y="2533"/>
                  </a:lnTo>
                  <a:lnTo>
                    <a:pt x="2171" y="2560"/>
                  </a:lnTo>
                  <a:lnTo>
                    <a:pt x="2165" y="2589"/>
                  </a:lnTo>
                  <a:lnTo>
                    <a:pt x="2159" y="2617"/>
                  </a:lnTo>
                  <a:lnTo>
                    <a:pt x="2155" y="2646"/>
                  </a:lnTo>
                  <a:lnTo>
                    <a:pt x="2152" y="2676"/>
                  </a:lnTo>
                  <a:lnTo>
                    <a:pt x="2150" y="2735"/>
                  </a:lnTo>
                  <a:lnTo>
                    <a:pt x="2148" y="2795"/>
                  </a:lnTo>
                  <a:lnTo>
                    <a:pt x="2150" y="2907"/>
                  </a:lnTo>
                  <a:lnTo>
                    <a:pt x="2150" y="2907"/>
                  </a:lnTo>
                  <a:lnTo>
                    <a:pt x="2152" y="3088"/>
                  </a:lnTo>
                  <a:lnTo>
                    <a:pt x="2152" y="3180"/>
                  </a:lnTo>
                  <a:lnTo>
                    <a:pt x="2152" y="3273"/>
                  </a:lnTo>
                  <a:lnTo>
                    <a:pt x="2148" y="3366"/>
                  </a:lnTo>
                  <a:lnTo>
                    <a:pt x="2142" y="3458"/>
                  </a:lnTo>
                  <a:lnTo>
                    <a:pt x="2138" y="3506"/>
                  </a:lnTo>
                  <a:lnTo>
                    <a:pt x="2132" y="3549"/>
                  </a:lnTo>
                  <a:lnTo>
                    <a:pt x="2127" y="3595"/>
                  </a:lnTo>
                  <a:lnTo>
                    <a:pt x="2119" y="3639"/>
                  </a:lnTo>
                  <a:lnTo>
                    <a:pt x="2119" y="3639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01B09DD6-FF9C-EEE4-E7C2-D12424B4CD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4153" y="5746972"/>
              <a:ext cx="210553" cy="429480"/>
            </a:xfrm>
            <a:custGeom>
              <a:avLst/>
              <a:gdLst>
                <a:gd name="connsiteX0" fmla="*/ 0 w 210553"/>
                <a:gd name="connsiteY0" fmla="*/ 0 h 429480"/>
                <a:gd name="connsiteX1" fmla="*/ 0 w 210553"/>
                <a:gd name="connsiteY1" fmla="*/ 429480 h 429480"/>
                <a:gd name="connsiteX2" fmla="*/ 45242 w 210553"/>
                <a:gd name="connsiteY2" fmla="*/ 420427 h 429480"/>
                <a:gd name="connsiteX3" fmla="*/ 97857 w 210553"/>
                <a:gd name="connsiteY3" fmla="*/ 409049 h 429480"/>
                <a:gd name="connsiteX4" fmla="*/ 120600 w 210553"/>
                <a:gd name="connsiteY4" fmla="*/ 403785 h 429480"/>
                <a:gd name="connsiteX5" fmla="*/ 139948 w 210553"/>
                <a:gd name="connsiteY5" fmla="*/ 399370 h 429480"/>
                <a:gd name="connsiteX6" fmla="*/ 156411 w 210553"/>
                <a:gd name="connsiteY6" fmla="*/ 394785 h 429480"/>
                <a:gd name="connsiteX7" fmla="*/ 169480 w 210553"/>
                <a:gd name="connsiteY7" fmla="*/ 391219 h 429480"/>
                <a:gd name="connsiteX8" fmla="*/ 178475 w 210553"/>
                <a:gd name="connsiteY8" fmla="*/ 387993 h 429480"/>
                <a:gd name="connsiteX9" fmla="*/ 181700 w 210553"/>
                <a:gd name="connsiteY9" fmla="*/ 386295 h 429480"/>
                <a:gd name="connsiteX10" fmla="*/ 183737 w 210553"/>
                <a:gd name="connsiteY10" fmla="*/ 385106 h 429480"/>
                <a:gd name="connsiteX11" fmla="*/ 187131 w 210553"/>
                <a:gd name="connsiteY11" fmla="*/ 382219 h 429480"/>
                <a:gd name="connsiteX12" fmla="*/ 190526 w 210553"/>
                <a:gd name="connsiteY12" fmla="*/ 378993 h 429480"/>
                <a:gd name="connsiteX13" fmla="*/ 193411 w 210553"/>
                <a:gd name="connsiteY13" fmla="*/ 375427 h 429480"/>
                <a:gd name="connsiteX14" fmla="*/ 196296 w 210553"/>
                <a:gd name="connsiteY14" fmla="*/ 371521 h 429480"/>
                <a:gd name="connsiteX15" fmla="*/ 198842 w 210553"/>
                <a:gd name="connsiteY15" fmla="*/ 367276 h 429480"/>
                <a:gd name="connsiteX16" fmla="*/ 200879 w 210553"/>
                <a:gd name="connsiteY16" fmla="*/ 362691 h 429480"/>
                <a:gd name="connsiteX17" fmla="*/ 203085 w 210553"/>
                <a:gd name="connsiteY17" fmla="*/ 357936 h 429480"/>
                <a:gd name="connsiteX18" fmla="*/ 204613 w 210553"/>
                <a:gd name="connsiteY18" fmla="*/ 353011 h 429480"/>
                <a:gd name="connsiteX19" fmla="*/ 206310 w 210553"/>
                <a:gd name="connsiteY19" fmla="*/ 347578 h 429480"/>
                <a:gd name="connsiteX20" fmla="*/ 207668 w 210553"/>
                <a:gd name="connsiteY20" fmla="*/ 341634 h 429480"/>
                <a:gd name="connsiteX21" fmla="*/ 208516 w 210553"/>
                <a:gd name="connsiteY21" fmla="*/ 335861 h 429480"/>
                <a:gd name="connsiteX22" fmla="*/ 209535 w 210553"/>
                <a:gd name="connsiteY22" fmla="*/ 329747 h 429480"/>
                <a:gd name="connsiteX23" fmla="*/ 210214 w 210553"/>
                <a:gd name="connsiteY23" fmla="*/ 323294 h 429480"/>
                <a:gd name="connsiteX24" fmla="*/ 210553 w 210553"/>
                <a:gd name="connsiteY24" fmla="*/ 316502 h 429480"/>
                <a:gd name="connsiteX25" fmla="*/ 210553 w 210553"/>
                <a:gd name="connsiteY25" fmla="*/ 309370 h 429480"/>
                <a:gd name="connsiteX26" fmla="*/ 210553 w 210553"/>
                <a:gd name="connsiteY26" fmla="*/ 302238 h 429480"/>
                <a:gd name="connsiteX27" fmla="*/ 209874 w 210553"/>
                <a:gd name="connsiteY27" fmla="*/ 291200 h 429480"/>
                <a:gd name="connsiteX28" fmla="*/ 208856 w 210553"/>
                <a:gd name="connsiteY28" fmla="*/ 279823 h 429480"/>
                <a:gd name="connsiteX29" fmla="*/ 207668 w 210553"/>
                <a:gd name="connsiteY29" fmla="*/ 268275 h 429480"/>
                <a:gd name="connsiteX30" fmla="*/ 205631 w 210553"/>
                <a:gd name="connsiteY30" fmla="*/ 255879 h 429480"/>
                <a:gd name="connsiteX31" fmla="*/ 203425 w 210553"/>
                <a:gd name="connsiteY31" fmla="*/ 243313 h 429480"/>
                <a:gd name="connsiteX32" fmla="*/ 200539 w 210553"/>
                <a:gd name="connsiteY32" fmla="*/ 230238 h 429480"/>
                <a:gd name="connsiteX33" fmla="*/ 197315 w 210553"/>
                <a:gd name="connsiteY33" fmla="*/ 216653 h 429480"/>
                <a:gd name="connsiteX34" fmla="*/ 193411 w 210553"/>
                <a:gd name="connsiteY34" fmla="*/ 202728 h 429480"/>
                <a:gd name="connsiteX35" fmla="*/ 189168 w 210553"/>
                <a:gd name="connsiteY35" fmla="*/ 188634 h 429480"/>
                <a:gd name="connsiteX36" fmla="*/ 183906 w 210553"/>
                <a:gd name="connsiteY36" fmla="*/ 174709 h 429480"/>
                <a:gd name="connsiteX37" fmla="*/ 178136 w 210553"/>
                <a:gd name="connsiteY37" fmla="*/ 160445 h 429480"/>
                <a:gd name="connsiteX38" fmla="*/ 172026 w 210553"/>
                <a:gd name="connsiteY38" fmla="*/ 146521 h 429480"/>
                <a:gd name="connsiteX39" fmla="*/ 164897 w 210553"/>
                <a:gd name="connsiteY39" fmla="*/ 132596 h 429480"/>
                <a:gd name="connsiteX40" fmla="*/ 157769 w 210553"/>
                <a:gd name="connsiteY40" fmla="*/ 119011 h 429480"/>
                <a:gd name="connsiteX41" fmla="*/ 150301 w 210553"/>
                <a:gd name="connsiteY41" fmla="*/ 105936 h 429480"/>
                <a:gd name="connsiteX42" fmla="*/ 142324 w 210553"/>
                <a:gd name="connsiteY42" fmla="*/ 93369 h 429480"/>
                <a:gd name="connsiteX43" fmla="*/ 134517 w 210553"/>
                <a:gd name="connsiteY43" fmla="*/ 81143 h 429480"/>
                <a:gd name="connsiteX44" fmla="*/ 126031 w 210553"/>
                <a:gd name="connsiteY44" fmla="*/ 69426 h 429480"/>
                <a:gd name="connsiteX45" fmla="*/ 118054 w 210553"/>
                <a:gd name="connsiteY45" fmla="*/ 58728 h 429480"/>
                <a:gd name="connsiteX46" fmla="*/ 109907 w 210553"/>
                <a:gd name="connsiteY46" fmla="*/ 48709 h 429480"/>
                <a:gd name="connsiteX47" fmla="*/ 102100 w 210553"/>
                <a:gd name="connsiteY47" fmla="*/ 39369 h 429480"/>
                <a:gd name="connsiteX48" fmla="*/ 94462 w 210553"/>
                <a:gd name="connsiteY48" fmla="*/ 30879 h 429480"/>
                <a:gd name="connsiteX49" fmla="*/ 86655 w 210553"/>
                <a:gd name="connsiteY49" fmla="*/ 23407 h 429480"/>
                <a:gd name="connsiteX50" fmla="*/ 79527 w 210553"/>
                <a:gd name="connsiteY50" fmla="*/ 17294 h 429480"/>
                <a:gd name="connsiteX51" fmla="*/ 74605 w 210553"/>
                <a:gd name="connsiteY51" fmla="*/ 13388 h 429480"/>
                <a:gd name="connsiteX52" fmla="*/ 69852 w 210553"/>
                <a:gd name="connsiteY52" fmla="*/ 10162 h 429480"/>
                <a:gd name="connsiteX53" fmla="*/ 65609 w 210553"/>
                <a:gd name="connsiteY53" fmla="*/ 7615 h 429480"/>
                <a:gd name="connsiteX54" fmla="*/ 61366 w 210553"/>
                <a:gd name="connsiteY54" fmla="*/ 5577 h 429480"/>
                <a:gd name="connsiteX55" fmla="*/ 57802 w 210553"/>
                <a:gd name="connsiteY55" fmla="*/ 4388 h 429480"/>
                <a:gd name="connsiteX56" fmla="*/ 53219 w 210553"/>
                <a:gd name="connsiteY56" fmla="*/ 3369 h 429480"/>
                <a:gd name="connsiteX57" fmla="*/ 47788 w 210553"/>
                <a:gd name="connsiteY57" fmla="*/ 2690 h 429480"/>
                <a:gd name="connsiteX58" fmla="*/ 41678 w 210553"/>
                <a:gd name="connsiteY58" fmla="*/ 1841 h 429480"/>
                <a:gd name="connsiteX59" fmla="*/ 26403 w 210553"/>
                <a:gd name="connsiteY59" fmla="*/ 822 h 429480"/>
                <a:gd name="connsiteX60" fmla="*/ 8582 w 210553"/>
                <a:gd name="connsiteY60" fmla="*/ 143 h 42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10553" h="429480">
                  <a:moveTo>
                    <a:pt x="0" y="0"/>
                  </a:moveTo>
                  <a:lnTo>
                    <a:pt x="0" y="429480"/>
                  </a:lnTo>
                  <a:lnTo>
                    <a:pt x="45242" y="420427"/>
                  </a:lnTo>
                  <a:lnTo>
                    <a:pt x="97857" y="409049"/>
                  </a:lnTo>
                  <a:lnTo>
                    <a:pt x="120600" y="403785"/>
                  </a:lnTo>
                  <a:lnTo>
                    <a:pt x="139948" y="399370"/>
                  </a:lnTo>
                  <a:lnTo>
                    <a:pt x="156411" y="394785"/>
                  </a:lnTo>
                  <a:lnTo>
                    <a:pt x="169480" y="391219"/>
                  </a:lnTo>
                  <a:lnTo>
                    <a:pt x="178475" y="387993"/>
                  </a:lnTo>
                  <a:lnTo>
                    <a:pt x="181700" y="386295"/>
                  </a:lnTo>
                  <a:lnTo>
                    <a:pt x="183737" y="385106"/>
                  </a:lnTo>
                  <a:lnTo>
                    <a:pt x="187131" y="382219"/>
                  </a:lnTo>
                  <a:lnTo>
                    <a:pt x="190526" y="378993"/>
                  </a:lnTo>
                  <a:lnTo>
                    <a:pt x="193411" y="375427"/>
                  </a:lnTo>
                  <a:lnTo>
                    <a:pt x="196296" y="371521"/>
                  </a:lnTo>
                  <a:lnTo>
                    <a:pt x="198842" y="367276"/>
                  </a:lnTo>
                  <a:lnTo>
                    <a:pt x="200879" y="362691"/>
                  </a:lnTo>
                  <a:lnTo>
                    <a:pt x="203085" y="357936"/>
                  </a:lnTo>
                  <a:lnTo>
                    <a:pt x="204613" y="353011"/>
                  </a:lnTo>
                  <a:lnTo>
                    <a:pt x="206310" y="347578"/>
                  </a:lnTo>
                  <a:lnTo>
                    <a:pt x="207668" y="341634"/>
                  </a:lnTo>
                  <a:lnTo>
                    <a:pt x="208516" y="335861"/>
                  </a:lnTo>
                  <a:lnTo>
                    <a:pt x="209535" y="329747"/>
                  </a:lnTo>
                  <a:lnTo>
                    <a:pt x="210214" y="323294"/>
                  </a:lnTo>
                  <a:lnTo>
                    <a:pt x="210553" y="316502"/>
                  </a:lnTo>
                  <a:lnTo>
                    <a:pt x="210553" y="309370"/>
                  </a:lnTo>
                  <a:lnTo>
                    <a:pt x="210553" y="302238"/>
                  </a:lnTo>
                  <a:lnTo>
                    <a:pt x="209874" y="291200"/>
                  </a:lnTo>
                  <a:lnTo>
                    <a:pt x="208856" y="279823"/>
                  </a:lnTo>
                  <a:lnTo>
                    <a:pt x="207668" y="268275"/>
                  </a:lnTo>
                  <a:lnTo>
                    <a:pt x="205631" y="255879"/>
                  </a:lnTo>
                  <a:lnTo>
                    <a:pt x="203425" y="243313"/>
                  </a:lnTo>
                  <a:lnTo>
                    <a:pt x="200539" y="230238"/>
                  </a:lnTo>
                  <a:lnTo>
                    <a:pt x="197315" y="216653"/>
                  </a:lnTo>
                  <a:lnTo>
                    <a:pt x="193411" y="202728"/>
                  </a:lnTo>
                  <a:lnTo>
                    <a:pt x="189168" y="188634"/>
                  </a:lnTo>
                  <a:lnTo>
                    <a:pt x="183906" y="174709"/>
                  </a:lnTo>
                  <a:lnTo>
                    <a:pt x="178136" y="160445"/>
                  </a:lnTo>
                  <a:lnTo>
                    <a:pt x="172026" y="146521"/>
                  </a:lnTo>
                  <a:lnTo>
                    <a:pt x="164897" y="132596"/>
                  </a:lnTo>
                  <a:lnTo>
                    <a:pt x="157769" y="119011"/>
                  </a:lnTo>
                  <a:lnTo>
                    <a:pt x="150301" y="105936"/>
                  </a:lnTo>
                  <a:lnTo>
                    <a:pt x="142324" y="93369"/>
                  </a:lnTo>
                  <a:lnTo>
                    <a:pt x="134517" y="81143"/>
                  </a:lnTo>
                  <a:lnTo>
                    <a:pt x="126031" y="69426"/>
                  </a:lnTo>
                  <a:lnTo>
                    <a:pt x="118054" y="58728"/>
                  </a:lnTo>
                  <a:lnTo>
                    <a:pt x="109907" y="48709"/>
                  </a:lnTo>
                  <a:lnTo>
                    <a:pt x="102100" y="39369"/>
                  </a:lnTo>
                  <a:lnTo>
                    <a:pt x="94462" y="30879"/>
                  </a:lnTo>
                  <a:lnTo>
                    <a:pt x="86655" y="23407"/>
                  </a:lnTo>
                  <a:lnTo>
                    <a:pt x="79527" y="17294"/>
                  </a:lnTo>
                  <a:lnTo>
                    <a:pt x="74605" y="13388"/>
                  </a:lnTo>
                  <a:lnTo>
                    <a:pt x="69852" y="10162"/>
                  </a:lnTo>
                  <a:lnTo>
                    <a:pt x="65609" y="7615"/>
                  </a:lnTo>
                  <a:lnTo>
                    <a:pt x="61366" y="5577"/>
                  </a:lnTo>
                  <a:lnTo>
                    <a:pt x="57802" y="4388"/>
                  </a:lnTo>
                  <a:lnTo>
                    <a:pt x="53219" y="3369"/>
                  </a:lnTo>
                  <a:lnTo>
                    <a:pt x="47788" y="2690"/>
                  </a:lnTo>
                  <a:lnTo>
                    <a:pt x="41678" y="1841"/>
                  </a:lnTo>
                  <a:lnTo>
                    <a:pt x="26403" y="822"/>
                  </a:lnTo>
                  <a:lnTo>
                    <a:pt x="8582" y="143"/>
                  </a:lnTo>
                  <a:close/>
                </a:path>
              </a:pathLst>
            </a:custGeom>
            <a:solidFill>
              <a:srgbClr val="FF8232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10B45D8E-E776-AA59-6B49-7311587F19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64039" y="5945053"/>
              <a:ext cx="724529" cy="400291"/>
            </a:xfrm>
            <a:custGeom>
              <a:avLst/>
              <a:gdLst>
                <a:gd name="T0" fmla="*/ 135 w 4267"/>
                <a:gd name="T1" fmla="*/ 652 h 2356"/>
                <a:gd name="T2" fmla="*/ 294 w 4267"/>
                <a:gd name="T3" fmla="*/ 739 h 2356"/>
                <a:gd name="T4" fmla="*/ 532 w 4267"/>
                <a:gd name="T5" fmla="*/ 966 h 2356"/>
                <a:gd name="T6" fmla="*/ 667 w 4267"/>
                <a:gd name="T7" fmla="*/ 1161 h 2356"/>
                <a:gd name="T8" fmla="*/ 766 w 4267"/>
                <a:gd name="T9" fmla="*/ 1418 h 2356"/>
                <a:gd name="T10" fmla="*/ 858 w 4267"/>
                <a:gd name="T11" fmla="*/ 1849 h 2356"/>
                <a:gd name="T12" fmla="*/ 966 w 4267"/>
                <a:gd name="T13" fmla="*/ 2230 h 2356"/>
                <a:gd name="T14" fmla="*/ 1035 w 4267"/>
                <a:gd name="T15" fmla="*/ 2329 h 2356"/>
                <a:gd name="T16" fmla="*/ 1166 w 4267"/>
                <a:gd name="T17" fmla="*/ 2350 h 2356"/>
                <a:gd name="T18" fmla="*/ 1273 w 4267"/>
                <a:gd name="T19" fmla="*/ 2278 h 2356"/>
                <a:gd name="T20" fmla="*/ 1353 w 4267"/>
                <a:gd name="T21" fmla="*/ 2131 h 2356"/>
                <a:gd name="T22" fmla="*/ 1414 w 4267"/>
                <a:gd name="T23" fmla="*/ 1878 h 2356"/>
                <a:gd name="T24" fmla="*/ 1429 w 4267"/>
                <a:gd name="T25" fmla="*/ 1277 h 2356"/>
                <a:gd name="T26" fmla="*/ 1435 w 4267"/>
                <a:gd name="T27" fmla="*/ 982 h 2356"/>
                <a:gd name="T28" fmla="*/ 1490 w 4267"/>
                <a:gd name="T29" fmla="*/ 804 h 2356"/>
                <a:gd name="T30" fmla="*/ 1551 w 4267"/>
                <a:gd name="T31" fmla="*/ 745 h 2356"/>
                <a:gd name="T32" fmla="*/ 1731 w 4267"/>
                <a:gd name="T33" fmla="*/ 696 h 2356"/>
                <a:gd name="T34" fmla="*/ 2100 w 4267"/>
                <a:gd name="T35" fmla="*/ 675 h 2356"/>
                <a:gd name="T36" fmla="*/ 2845 w 4267"/>
                <a:gd name="T37" fmla="*/ 697 h 2356"/>
                <a:gd name="T38" fmla="*/ 3762 w 4267"/>
                <a:gd name="T39" fmla="*/ 749 h 2356"/>
                <a:gd name="T40" fmla="*/ 4037 w 4267"/>
                <a:gd name="T41" fmla="*/ 747 h 2356"/>
                <a:gd name="T42" fmla="*/ 4201 w 4267"/>
                <a:gd name="T43" fmla="*/ 682 h 2356"/>
                <a:gd name="T44" fmla="*/ 4265 w 4267"/>
                <a:gd name="T45" fmla="*/ 579 h 2356"/>
                <a:gd name="T46" fmla="*/ 4254 w 4267"/>
                <a:gd name="T47" fmla="*/ 474 h 2356"/>
                <a:gd name="T48" fmla="*/ 4130 w 4267"/>
                <a:gd name="T49" fmla="*/ 341 h 2356"/>
                <a:gd name="T50" fmla="*/ 3968 w 4267"/>
                <a:gd name="T51" fmla="*/ 274 h 2356"/>
                <a:gd name="T52" fmla="*/ 3474 w 4267"/>
                <a:gd name="T53" fmla="*/ 185 h 2356"/>
                <a:gd name="T54" fmla="*/ 2468 w 4267"/>
                <a:gd name="T55" fmla="*/ 28 h 2356"/>
                <a:gd name="T56" fmla="*/ 2199 w 4267"/>
                <a:gd name="T57" fmla="*/ 4 h 2356"/>
                <a:gd name="T58" fmla="*/ 2205 w 4267"/>
                <a:gd name="T59" fmla="*/ 51 h 2356"/>
                <a:gd name="T60" fmla="*/ 2781 w 4267"/>
                <a:gd name="T61" fmla="*/ 124 h 2356"/>
                <a:gd name="T62" fmla="*/ 3713 w 4267"/>
                <a:gd name="T63" fmla="*/ 282 h 2356"/>
                <a:gd name="T64" fmla="*/ 3999 w 4267"/>
                <a:gd name="T65" fmla="*/ 339 h 2356"/>
                <a:gd name="T66" fmla="*/ 4164 w 4267"/>
                <a:gd name="T67" fmla="*/ 436 h 2356"/>
                <a:gd name="T68" fmla="*/ 4210 w 4267"/>
                <a:gd name="T69" fmla="*/ 509 h 2356"/>
                <a:gd name="T70" fmla="*/ 4204 w 4267"/>
                <a:gd name="T71" fmla="*/ 596 h 2356"/>
                <a:gd name="T72" fmla="*/ 4115 w 4267"/>
                <a:gd name="T73" fmla="*/ 669 h 2356"/>
                <a:gd name="T74" fmla="*/ 3926 w 4267"/>
                <a:gd name="T75" fmla="*/ 701 h 2356"/>
                <a:gd name="T76" fmla="*/ 3581 w 4267"/>
                <a:gd name="T77" fmla="*/ 686 h 2356"/>
                <a:gd name="T78" fmla="*/ 3027 w 4267"/>
                <a:gd name="T79" fmla="*/ 659 h 2356"/>
                <a:gd name="T80" fmla="*/ 2279 w 4267"/>
                <a:gd name="T81" fmla="*/ 621 h 2356"/>
                <a:gd name="T82" fmla="*/ 1786 w 4267"/>
                <a:gd name="T83" fmla="*/ 638 h 2356"/>
                <a:gd name="T84" fmla="*/ 1584 w 4267"/>
                <a:gd name="T85" fmla="*/ 673 h 2356"/>
                <a:gd name="T86" fmla="*/ 1466 w 4267"/>
                <a:gd name="T87" fmla="*/ 749 h 2356"/>
                <a:gd name="T88" fmla="*/ 1389 w 4267"/>
                <a:gd name="T89" fmla="*/ 928 h 2356"/>
                <a:gd name="T90" fmla="*/ 1374 w 4267"/>
                <a:gd name="T91" fmla="*/ 1142 h 2356"/>
                <a:gd name="T92" fmla="*/ 1378 w 4267"/>
                <a:gd name="T93" fmla="*/ 1637 h 2356"/>
                <a:gd name="T94" fmla="*/ 1340 w 4267"/>
                <a:gd name="T95" fmla="*/ 2000 h 2356"/>
                <a:gd name="T96" fmla="*/ 1262 w 4267"/>
                <a:gd name="T97" fmla="*/ 2202 h 2356"/>
                <a:gd name="T98" fmla="*/ 1178 w 4267"/>
                <a:gd name="T99" fmla="*/ 2289 h 2356"/>
                <a:gd name="T100" fmla="*/ 1102 w 4267"/>
                <a:gd name="T101" fmla="*/ 2303 h 2356"/>
                <a:gd name="T102" fmla="*/ 1050 w 4267"/>
                <a:gd name="T103" fmla="*/ 2272 h 2356"/>
                <a:gd name="T104" fmla="*/ 989 w 4267"/>
                <a:gd name="T105" fmla="*/ 2139 h 2356"/>
                <a:gd name="T106" fmla="*/ 844 w 4267"/>
                <a:gd name="T107" fmla="*/ 1512 h 2356"/>
                <a:gd name="T108" fmla="*/ 770 w 4267"/>
                <a:gd name="T109" fmla="*/ 1262 h 2356"/>
                <a:gd name="T110" fmla="*/ 652 w 4267"/>
                <a:gd name="T111" fmla="*/ 1033 h 2356"/>
                <a:gd name="T112" fmla="*/ 486 w 4267"/>
                <a:gd name="T113" fmla="*/ 840 h 2356"/>
                <a:gd name="T114" fmla="*/ 244 w 4267"/>
                <a:gd name="T115" fmla="*/ 642 h 2356"/>
                <a:gd name="T116" fmla="*/ 46 w 4267"/>
                <a:gd name="T117" fmla="*/ 583 h 2356"/>
                <a:gd name="T118" fmla="*/ 2 w 4267"/>
                <a:gd name="T119" fmla="*/ 602 h 2356"/>
                <a:gd name="T120" fmla="*/ 19 w 4267"/>
                <a:gd name="T121" fmla="*/ 636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67" h="2356">
                  <a:moveTo>
                    <a:pt x="27" y="638"/>
                  </a:moveTo>
                  <a:lnTo>
                    <a:pt x="27" y="638"/>
                  </a:lnTo>
                  <a:lnTo>
                    <a:pt x="44" y="636"/>
                  </a:lnTo>
                  <a:lnTo>
                    <a:pt x="63" y="638"/>
                  </a:lnTo>
                  <a:lnTo>
                    <a:pt x="99" y="642"/>
                  </a:lnTo>
                  <a:lnTo>
                    <a:pt x="135" y="652"/>
                  </a:lnTo>
                  <a:lnTo>
                    <a:pt x="168" y="663"/>
                  </a:lnTo>
                  <a:lnTo>
                    <a:pt x="202" y="678"/>
                  </a:lnTo>
                  <a:lnTo>
                    <a:pt x="233" y="697"/>
                  </a:lnTo>
                  <a:lnTo>
                    <a:pt x="263" y="718"/>
                  </a:lnTo>
                  <a:lnTo>
                    <a:pt x="294" y="739"/>
                  </a:lnTo>
                  <a:lnTo>
                    <a:pt x="294" y="739"/>
                  </a:lnTo>
                  <a:lnTo>
                    <a:pt x="349" y="785"/>
                  </a:lnTo>
                  <a:lnTo>
                    <a:pt x="402" y="835"/>
                  </a:lnTo>
                  <a:lnTo>
                    <a:pt x="454" y="884"/>
                  </a:lnTo>
                  <a:lnTo>
                    <a:pt x="505" y="936"/>
                  </a:lnTo>
                  <a:lnTo>
                    <a:pt x="505" y="936"/>
                  </a:lnTo>
                  <a:lnTo>
                    <a:pt x="532" y="966"/>
                  </a:lnTo>
                  <a:lnTo>
                    <a:pt x="558" y="997"/>
                  </a:lnTo>
                  <a:lnTo>
                    <a:pt x="583" y="1027"/>
                  </a:lnTo>
                  <a:lnTo>
                    <a:pt x="606" y="1060"/>
                  </a:lnTo>
                  <a:lnTo>
                    <a:pt x="627" y="1092"/>
                  </a:lnTo>
                  <a:lnTo>
                    <a:pt x="648" y="1126"/>
                  </a:lnTo>
                  <a:lnTo>
                    <a:pt x="667" y="1161"/>
                  </a:lnTo>
                  <a:lnTo>
                    <a:pt x="684" y="1197"/>
                  </a:lnTo>
                  <a:lnTo>
                    <a:pt x="701" y="1231"/>
                  </a:lnTo>
                  <a:lnTo>
                    <a:pt x="717" y="1268"/>
                  </a:lnTo>
                  <a:lnTo>
                    <a:pt x="730" y="1306"/>
                  </a:lnTo>
                  <a:lnTo>
                    <a:pt x="743" y="1342"/>
                  </a:lnTo>
                  <a:lnTo>
                    <a:pt x="766" y="1418"/>
                  </a:lnTo>
                  <a:lnTo>
                    <a:pt x="787" y="1496"/>
                  </a:lnTo>
                  <a:lnTo>
                    <a:pt x="787" y="1496"/>
                  </a:lnTo>
                  <a:lnTo>
                    <a:pt x="806" y="1584"/>
                  </a:lnTo>
                  <a:lnTo>
                    <a:pt x="823" y="1672"/>
                  </a:lnTo>
                  <a:lnTo>
                    <a:pt x="858" y="1849"/>
                  </a:lnTo>
                  <a:lnTo>
                    <a:pt x="858" y="1849"/>
                  </a:lnTo>
                  <a:lnTo>
                    <a:pt x="875" y="1921"/>
                  </a:lnTo>
                  <a:lnTo>
                    <a:pt x="892" y="1994"/>
                  </a:lnTo>
                  <a:lnTo>
                    <a:pt x="934" y="2137"/>
                  </a:lnTo>
                  <a:lnTo>
                    <a:pt x="934" y="2137"/>
                  </a:lnTo>
                  <a:lnTo>
                    <a:pt x="947" y="2185"/>
                  </a:lnTo>
                  <a:lnTo>
                    <a:pt x="966" y="2230"/>
                  </a:lnTo>
                  <a:lnTo>
                    <a:pt x="976" y="2251"/>
                  </a:lnTo>
                  <a:lnTo>
                    <a:pt x="987" y="2272"/>
                  </a:lnTo>
                  <a:lnTo>
                    <a:pt x="1001" y="2293"/>
                  </a:lnTo>
                  <a:lnTo>
                    <a:pt x="1016" y="2312"/>
                  </a:lnTo>
                  <a:lnTo>
                    <a:pt x="1016" y="2312"/>
                  </a:lnTo>
                  <a:lnTo>
                    <a:pt x="1035" y="2329"/>
                  </a:lnTo>
                  <a:lnTo>
                    <a:pt x="1054" y="2341"/>
                  </a:lnTo>
                  <a:lnTo>
                    <a:pt x="1075" y="2350"/>
                  </a:lnTo>
                  <a:lnTo>
                    <a:pt x="1098" y="2354"/>
                  </a:lnTo>
                  <a:lnTo>
                    <a:pt x="1121" y="2356"/>
                  </a:lnTo>
                  <a:lnTo>
                    <a:pt x="1144" y="2354"/>
                  </a:lnTo>
                  <a:lnTo>
                    <a:pt x="1166" y="2350"/>
                  </a:lnTo>
                  <a:lnTo>
                    <a:pt x="1189" y="2343"/>
                  </a:lnTo>
                  <a:lnTo>
                    <a:pt x="1189" y="2343"/>
                  </a:lnTo>
                  <a:lnTo>
                    <a:pt x="1214" y="2331"/>
                  </a:lnTo>
                  <a:lnTo>
                    <a:pt x="1235" y="2316"/>
                  </a:lnTo>
                  <a:lnTo>
                    <a:pt x="1256" y="2297"/>
                  </a:lnTo>
                  <a:lnTo>
                    <a:pt x="1273" y="2278"/>
                  </a:lnTo>
                  <a:lnTo>
                    <a:pt x="1290" y="2255"/>
                  </a:lnTo>
                  <a:lnTo>
                    <a:pt x="1306" y="2232"/>
                  </a:lnTo>
                  <a:lnTo>
                    <a:pt x="1319" y="2209"/>
                  </a:lnTo>
                  <a:lnTo>
                    <a:pt x="1330" y="2185"/>
                  </a:lnTo>
                  <a:lnTo>
                    <a:pt x="1330" y="2185"/>
                  </a:lnTo>
                  <a:lnTo>
                    <a:pt x="1353" y="2131"/>
                  </a:lnTo>
                  <a:lnTo>
                    <a:pt x="1372" y="2076"/>
                  </a:lnTo>
                  <a:lnTo>
                    <a:pt x="1387" y="2021"/>
                  </a:lnTo>
                  <a:lnTo>
                    <a:pt x="1401" y="1963"/>
                  </a:lnTo>
                  <a:lnTo>
                    <a:pt x="1401" y="1963"/>
                  </a:lnTo>
                  <a:lnTo>
                    <a:pt x="1408" y="1921"/>
                  </a:lnTo>
                  <a:lnTo>
                    <a:pt x="1414" y="1878"/>
                  </a:lnTo>
                  <a:lnTo>
                    <a:pt x="1424" y="1792"/>
                  </a:lnTo>
                  <a:lnTo>
                    <a:pt x="1429" y="1708"/>
                  </a:lnTo>
                  <a:lnTo>
                    <a:pt x="1431" y="1620"/>
                  </a:lnTo>
                  <a:lnTo>
                    <a:pt x="1433" y="1534"/>
                  </a:lnTo>
                  <a:lnTo>
                    <a:pt x="1431" y="1449"/>
                  </a:lnTo>
                  <a:lnTo>
                    <a:pt x="1429" y="1277"/>
                  </a:lnTo>
                  <a:lnTo>
                    <a:pt x="1429" y="1277"/>
                  </a:lnTo>
                  <a:lnTo>
                    <a:pt x="1428" y="1130"/>
                  </a:lnTo>
                  <a:lnTo>
                    <a:pt x="1429" y="1056"/>
                  </a:lnTo>
                  <a:lnTo>
                    <a:pt x="1431" y="1020"/>
                  </a:lnTo>
                  <a:lnTo>
                    <a:pt x="1435" y="982"/>
                  </a:lnTo>
                  <a:lnTo>
                    <a:pt x="1435" y="982"/>
                  </a:lnTo>
                  <a:lnTo>
                    <a:pt x="1439" y="949"/>
                  </a:lnTo>
                  <a:lnTo>
                    <a:pt x="1445" y="915"/>
                  </a:lnTo>
                  <a:lnTo>
                    <a:pt x="1454" y="881"/>
                  </a:lnTo>
                  <a:lnTo>
                    <a:pt x="1466" y="850"/>
                  </a:lnTo>
                  <a:lnTo>
                    <a:pt x="1483" y="820"/>
                  </a:lnTo>
                  <a:lnTo>
                    <a:pt x="1490" y="804"/>
                  </a:lnTo>
                  <a:lnTo>
                    <a:pt x="1502" y="791"/>
                  </a:lnTo>
                  <a:lnTo>
                    <a:pt x="1511" y="778"/>
                  </a:lnTo>
                  <a:lnTo>
                    <a:pt x="1525" y="766"/>
                  </a:lnTo>
                  <a:lnTo>
                    <a:pt x="1538" y="755"/>
                  </a:lnTo>
                  <a:lnTo>
                    <a:pt x="1551" y="745"/>
                  </a:lnTo>
                  <a:lnTo>
                    <a:pt x="1551" y="745"/>
                  </a:lnTo>
                  <a:lnTo>
                    <a:pt x="1578" y="732"/>
                  </a:lnTo>
                  <a:lnTo>
                    <a:pt x="1607" y="720"/>
                  </a:lnTo>
                  <a:lnTo>
                    <a:pt x="1637" y="711"/>
                  </a:lnTo>
                  <a:lnTo>
                    <a:pt x="1668" y="703"/>
                  </a:lnTo>
                  <a:lnTo>
                    <a:pt x="1700" y="699"/>
                  </a:lnTo>
                  <a:lnTo>
                    <a:pt x="1731" y="696"/>
                  </a:lnTo>
                  <a:lnTo>
                    <a:pt x="1792" y="690"/>
                  </a:lnTo>
                  <a:lnTo>
                    <a:pt x="1792" y="690"/>
                  </a:lnTo>
                  <a:lnTo>
                    <a:pt x="1946" y="680"/>
                  </a:lnTo>
                  <a:lnTo>
                    <a:pt x="2022" y="677"/>
                  </a:lnTo>
                  <a:lnTo>
                    <a:pt x="2100" y="675"/>
                  </a:lnTo>
                  <a:lnTo>
                    <a:pt x="2100" y="675"/>
                  </a:lnTo>
                  <a:lnTo>
                    <a:pt x="2192" y="673"/>
                  </a:lnTo>
                  <a:lnTo>
                    <a:pt x="2285" y="673"/>
                  </a:lnTo>
                  <a:lnTo>
                    <a:pt x="2379" y="675"/>
                  </a:lnTo>
                  <a:lnTo>
                    <a:pt x="2472" y="678"/>
                  </a:lnTo>
                  <a:lnTo>
                    <a:pt x="2659" y="686"/>
                  </a:lnTo>
                  <a:lnTo>
                    <a:pt x="2845" y="697"/>
                  </a:lnTo>
                  <a:lnTo>
                    <a:pt x="3219" y="724"/>
                  </a:lnTo>
                  <a:lnTo>
                    <a:pt x="3406" y="734"/>
                  </a:lnTo>
                  <a:lnTo>
                    <a:pt x="3591" y="741"/>
                  </a:lnTo>
                  <a:lnTo>
                    <a:pt x="3591" y="741"/>
                  </a:lnTo>
                  <a:lnTo>
                    <a:pt x="3676" y="745"/>
                  </a:lnTo>
                  <a:lnTo>
                    <a:pt x="3762" y="749"/>
                  </a:lnTo>
                  <a:lnTo>
                    <a:pt x="3846" y="753"/>
                  </a:lnTo>
                  <a:lnTo>
                    <a:pt x="3932" y="755"/>
                  </a:lnTo>
                  <a:lnTo>
                    <a:pt x="3932" y="755"/>
                  </a:lnTo>
                  <a:lnTo>
                    <a:pt x="3966" y="753"/>
                  </a:lnTo>
                  <a:lnTo>
                    <a:pt x="4000" y="751"/>
                  </a:lnTo>
                  <a:lnTo>
                    <a:pt x="4037" y="747"/>
                  </a:lnTo>
                  <a:lnTo>
                    <a:pt x="4073" y="741"/>
                  </a:lnTo>
                  <a:lnTo>
                    <a:pt x="4107" y="732"/>
                  </a:lnTo>
                  <a:lnTo>
                    <a:pt x="4140" y="718"/>
                  </a:lnTo>
                  <a:lnTo>
                    <a:pt x="4172" y="703"/>
                  </a:lnTo>
                  <a:lnTo>
                    <a:pt x="4187" y="694"/>
                  </a:lnTo>
                  <a:lnTo>
                    <a:pt x="4201" y="682"/>
                  </a:lnTo>
                  <a:lnTo>
                    <a:pt x="4201" y="682"/>
                  </a:lnTo>
                  <a:lnTo>
                    <a:pt x="4220" y="665"/>
                  </a:lnTo>
                  <a:lnTo>
                    <a:pt x="4237" y="646"/>
                  </a:lnTo>
                  <a:lnTo>
                    <a:pt x="4250" y="625"/>
                  </a:lnTo>
                  <a:lnTo>
                    <a:pt x="4260" y="602"/>
                  </a:lnTo>
                  <a:lnTo>
                    <a:pt x="4265" y="579"/>
                  </a:lnTo>
                  <a:lnTo>
                    <a:pt x="4267" y="555"/>
                  </a:lnTo>
                  <a:lnTo>
                    <a:pt x="4267" y="530"/>
                  </a:lnTo>
                  <a:lnTo>
                    <a:pt x="4263" y="503"/>
                  </a:lnTo>
                  <a:lnTo>
                    <a:pt x="4263" y="503"/>
                  </a:lnTo>
                  <a:lnTo>
                    <a:pt x="4260" y="488"/>
                  </a:lnTo>
                  <a:lnTo>
                    <a:pt x="4254" y="474"/>
                  </a:lnTo>
                  <a:lnTo>
                    <a:pt x="4241" y="448"/>
                  </a:lnTo>
                  <a:lnTo>
                    <a:pt x="4223" y="421"/>
                  </a:lnTo>
                  <a:lnTo>
                    <a:pt x="4202" y="398"/>
                  </a:lnTo>
                  <a:lnTo>
                    <a:pt x="4180" y="377"/>
                  </a:lnTo>
                  <a:lnTo>
                    <a:pt x="4155" y="358"/>
                  </a:lnTo>
                  <a:lnTo>
                    <a:pt x="4130" y="341"/>
                  </a:lnTo>
                  <a:lnTo>
                    <a:pt x="4105" y="326"/>
                  </a:lnTo>
                  <a:lnTo>
                    <a:pt x="4105" y="326"/>
                  </a:lnTo>
                  <a:lnTo>
                    <a:pt x="4082" y="314"/>
                  </a:lnTo>
                  <a:lnTo>
                    <a:pt x="4059" y="305"/>
                  </a:lnTo>
                  <a:lnTo>
                    <a:pt x="4016" y="288"/>
                  </a:lnTo>
                  <a:lnTo>
                    <a:pt x="3968" y="274"/>
                  </a:lnTo>
                  <a:lnTo>
                    <a:pt x="3920" y="263"/>
                  </a:lnTo>
                  <a:lnTo>
                    <a:pt x="3873" y="253"/>
                  </a:lnTo>
                  <a:lnTo>
                    <a:pt x="3823" y="246"/>
                  </a:lnTo>
                  <a:lnTo>
                    <a:pt x="3728" y="230"/>
                  </a:lnTo>
                  <a:lnTo>
                    <a:pt x="3728" y="230"/>
                  </a:lnTo>
                  <a:lnTo>
                    <a:pt x="3474" y="185"/>
                  </a:lnTo>
                  <a:lnTo>
                    <a:pt x="3349" y="160"/>
                  </a:lnTo>
                  <a:lnTo>
                    <a:pt x="3223" y="139"/>
                  </a:lnTo>
                  <a:lnTo>
                    <a:pt x="3223" y="139"/>
                  </a:lnTo>
                  <a:lnTo>
                    <a:pt x="2971" y="97"/>
                  </a:lnTo>
                  <a:lnTo>
                    <a:pt x="2720" y="61"/>
                  </a:lnTo>
                  <a:lnTo>
                    <a:pt x="2468" y="28"/>
                  </a:lnTo>
                  <a:lnTo>
                    <a:pt x="2342" y="13"/>
                  </a:lnTo>
                  <a:lnTo>
                    <a:pt x="2217" y="0"/>
                  </a:lnTo>
                  <a:lnTo>
                    <a:pt x="2217" y="0"/>
                  </a:lnTo>
                  <a:lnTo>
                    <a:pt x="2211" y="0"/>
                  </a:lnTo>
                  <a:lnTo>
                    <a:pt x="2205" y="2"/>
                  </a:lnTo>
                  <a:lnTo>
                    <a:pt x="2199" y="4"/>
                  </a:lnTo>
                  <a:lnTo>
                    <a:pt x="2197" y="7"/>
                  </a:lnTo>
                  <a:lnTo>
                    <a:pt x="2192" y="15"/>
                  </a:lnTo>
                  <a:lnTo>
                    <a:pt x="2190" y="25"/>
                  </a:lnTo>
                  <a:lnTo>
                    <a:pt x="2192" y="34"/>
                  </a:lnTo>
                  <a:lnTo>
                    <a:pt x="2197" y="44"/>
                  </a:lnTo>
                  <a:lnTo>
                    <a:pt x="2205" y="51"/>
                  </a:lnTo>
                  <a:lnTo>
                    <a:pt x="2211" y="53"/>
                  </a:lnTo>
                  <a:lnTo>
                    <a:pt x="2217" y="53"/>
                  </a:lnTo>
                  <a:lnTo>
                    <a:pt x="2217" y="53"/>
                  </a:lnTo>
                  <a:lnTo>
                    <a:pt x="2403" y="74"/>
                  </a:lnTo>
                  <a:lnTo>
                    <a:pt x="2592" y="97"/>
                  </a:lnTo>
                  <a:lnTo>
                    <a:pt x="2781" y="124"/>
                  </a:lnTo>
                  <a:lnTo>
                    <a:pt x="2967" y="150"/>
                  </a:lnTo>
                  <a:lnTo>
                    <a:pt x="3154" y="181"/>
                  </a:lnTo>
                  <a:lnTo>
                    <a:pt x="3341" y="213"/>
                  </a:lnTo>
                  <a:lnTo>
                    <a:pt x="3528" y="246"/>
                  </a:lnTo>
                  <a:lnTo>
                    <a:pt x="3713" y="282"/>
                  </a:lnTo>
                  <a:lnTo>
                    <a:pt x="3713" y="282"/>
                  </a:lnTo>
                  <a:lnTo>
                    <a:pt x="3785" y="295"/>
                  </a:lnTo>
                  <a:lnTo>
                    <a:pt x="3856" y="307"/>
                  </a:lnTo>
                  <a:lnTo>
                    <a:pt x="3928" y="320"/>
                  </a:lnTo>
                  <a:lnTo>
                    <a:pt x="3962" y="330"/>
                  </a:lnTo>
                  <a:lnTo>
                    <a:pt x="3999" y="339"/>
                  </a:lnTo>
                  <a:lnTo>
                    <a:pt x="3999" y="339"/>
                  </a:lnTo>
                  <a:lnTo>
                    <a:pt x="4031" y="351"/>
                  </a:lnTo>
                  <a:lnTo>
                    <a:pt x="4063" y="366"/>
                  </a:lnTo>
                  <a:lnTo>
                    <a:pt x="4094" y="381"/>
                  </a:lnTo>
                  <a:lnTo>
                    <a:pt x="4124" y="400"/>
                  </a:lnTo>
                  <a:lnTo>
                    <a:pt x="4151" y="423"/>
                  </a:lnTo>
                  <a:lnTo>
                    <a:pt x="4164" y="436"/>
                  </a:lnTo>
                  <a:lnTo>
                    <a:pt x="4176" y="448"/>
                  </a:lnTo>
                  <a:lnTo>
                    <a:pt x="4185" y="463"/>
                  </a:lnTo>
                  <a:lnTo>
                    <a:pt x="4195" y="476"/>
                  </a:lnTo>
                  <a:lnTo>
                    <a:pt x="4202" y="494"/>
                  </a:lnTo>
                  <a:lnTo>
                    <a:pt x="4210" y="509"/>
                  </a:lnTo>
                  <a:lnTo>
                    <a:pt x="4210" y="509"/>
                  </a:lnTo>
                  <a:lnTo>
                    <a:pt x="4214" y="526"/>
                  </a:lnTo>
                  <a:lnTo>
                    <a:pt x="4216" y="541"/>
                  </a:lnTo>
                  <a:lnTo>
                    <a:pt x="4216" y="556"/>
                  </a:lnTo>
                  <a:lnTo>
                    <a:pt x="4214" y="570"/>
                  </a:lnTo>
                  <a:lnTo>
                    <a:pt x="4210" y="583"/>
                  </a:lnTo>
                  <a:lnTo>
                    <a:pt x="4204" y="596"/>
                  </a:lnTo>
                  <a:lnTo>
                    <a:pt x="4197" y="608"/>
                  </a:lnTo>
                  <a:lnTo>
                    <a:pt x="4187" y="619"/>
                  </a:lnTo>
                  <a:lnTo>
                    <a:pt x="4178" y="629"/>
                  </a:lnTo>
                  <a:lnTo>
                    <a:pt x="4166" y="638"/>
                  </a:lnTo>
                  <a:lnTo>
                    <a:pt x="4141" y="656"/>
                  </a:lnTo>
                  <a:lnTo>
                    <a:pt x="4115" y="669"/>
                  </a:lnTo>
                  <a:lnTo>
                    <a:pt x="4086" y="680"/>
                  </a:lnTo>
                  <a:lnTo>
                    <a:pt x="4086" y="680"/>
                  </a:lnTo>
                  <a:lnTo>
                    <a:pt x="4048" y="692"/>
                  </a:lnTo>
                  <a:lnTo>
                    <a:pt x="4008" y="697"/>
                  </a:lnTo>
                  <a:lnTo>
                    <a:pt x="3966" y="701"/>
                  </a:lnTo>
                  <a:lnTo>
                    <a:pt x="3926" y="701"/>
                  </a:lnTo>
                  <a:lnTo>
                    <a:pt x="3884" y="701"/>
                  </a:lnTo>
                  <a:lnTo>
                    <a:pt x="3844" y="699"/>
                  </a:lnTo>
                  <a:lnTo>
                    <a:pt x="3762" y="694"/>
                  </a:lnTo>
                  <a:lnTo>
                    <a:pt x="3762" y="694"/>
                  </a:lnTo>
                  <a:lnTo>
                    <a:pt x="3673" y="690"/>
                  </a:lnTo>
                  <a:lnTo>
                    <a:pt x="3581" y="686"/>
                  </a:lnTo>
                  <a:lnTo>
                    <a:pt x="3398" y="682"/>
                  </a:lnTo>
                  <a:lnTo>
                    <a:pt x="3398" y="682"/>
                  </a:lnTo>
                  <a:lnTo>
                    <a:pt x="3305" y="677"/>
                  </a:lnTo>
                  <a:lnTo>
                    <a:pt x="3211" y="673"/>
                  </a:lnTo>
                  <a:lnTo>
                    <a:pt x="3027" y="659"/>
                  </a:lnTo>
                  <a:lnTo>
                    <a:pt x="3027" y="659"/>
                  </a:lnTo>
                  <a:lnTo>
                    <a:pt x="2840" y="648"/>
                  </a:lnTo>
                  <a:lnTo>
                    <a:pt x="2653" y="635"/>
                  </a:lnTo>
                  <a:lnTo>
                    <a:pt x="2466" y="625"/>
                  </a:lnTo>
                  <a:lnTo>
                    <a:pt x="2373" y="623"/>
                  </a:lnTo>
                  <a:lnTo>
                    <a:pt x="2279" y="621"/>
                  </a:lnTo>
                  <a:lnTo>
                    <a:pt x="2279" y="621"/>
                  </a:lnTo>
                  <a:lnTo>
                    <a:pt x="2186" y="619"/>
                  </a:lnTo>
                  <a:lnTo>
                    <a:pt x="2093" y="621"/>
                  </a:lnTo>
                  <a:lnTo>
                    <a:pt x="1999" y="625"/>
                  </a:lnTo>
                  <a:lnTo>
                    <a:pt x="1906" y="629"/>
                  </a:lnTo>
                  <a:lnTo>
                    <a:pt x="1906" y="629"/>
                  </a:lnTo>
                  <a:lnTo>
                    <a:pt x="1786" y="638"/>
                  </a:lnTo>
                  <a:lnTo>
                    <a:pt x="1727" y="642"/>
                  </a:lnTo>
                  <a:lnTo>
                    <a:pt x="1666" y="652"/>
                  </a:lnTo>
                  <a:lnTo>
                    <a:pt x="1666" y="652"/>
                  </a:lnTo>
                  <a:lnTo>
                    <a:pt x="1639" y="657"/>
                  </a:lnTo>
                  <a:lnTo>
                    <a:pt x="1610" y="663"/>
                  </a:lnTo>
                  <a:lnTo>
                    <a:pt x="1584" y="673"/>
                  </a:lnTo>
                  <a:lnTo>
                    <a:pt x="1557" y="682"/>
                  </a:lnTo>
                  <a:lnTo>
                    <a:pt x="1532" y="696"/>
                  </a:lnTo>
                  <a:lnTo>
                    <a:pt x="1508" y="711"/>
                  </a:lnTo>
                  <a:lnTo>
                    <a:pt x="1485" y="728"/>
                  </a:lnTo>
                  <a:lnTo>
                    <a:pt x="1466" y="749"/>
                  </a:lnTo>
                  <a:lnTo>
                    <a:pt x="1466" y="749"/>
                  </a:lnTo>
                  <a:lnTo>
                    <a:pt x="1445" y="776"/>
                  </a:lnTo>
                  <a:lnTo>
                    <a:pt x="1429" y="804"/>
                  </a:lnTo>
                  <a:lnTo>
                    <a:pt x="1414" y="833"/>
                  </a:lnTo>
                  <a:lnTo>
                    <a:pt x="1405" y="865"/>
                  </a:lnTo>
                  <a:lnTo>
                    <a:pt x="1395" y="896"/>
                  </a:lnTo>
                  <a:lnTo>
                    <a:pt x="1389" y="928"/>
                  </a:lnTo>
                  <a:lnTo>
                    <a:pt x="1384" y="962"/>
                  </a:lnTo>
                  <a:lnTo>
                    <a:pt x="1380" y="993"/>
                  </a:lnTo>
                  <a:lnTo>
                    <a:pt x="1380" y="993"/>
                  </a:lnTo>
                  <a:lnTo>
                    <a:pt x="1376" y="1031"/>
                  </a:lnTo>
                  <a:lnTo>
                    <a:pt x="1374" y="1067"/>
                  </a:lnTo>
                  <a:lnTo>
                    <a:pt x="1374" y="1142"/>
                  </a:lnTo>
                  <a:lnTo>
                    <a:pt x="1376" y="1290"/>
                  </a:lnTo>
                  <a:lnTo>
                    <a:pt x="1376" y="1290"/>
                  </a:lnTo>
                  <a:lnTo>
                    <a:pt x="1378" y="1464"/>
                  </a:lnTo>
                  <a:lnTo>
                    <a:pt x="1378" y="1552"/>
                  </a:lnTo>
                  <a:lnTo>
                    <a:pt x="1378" y="1637"/>
                  </a:lnTo>
                  <a:lnTo>
                    <a:pt x="1378" y="1637"/>
                  </a:lnTo>
                  <a:lnTo>
                    <a:pt x="1374" y="1710"/>
                  </a:lnTo>
                  <a:lnTo>
                    <a:pt x="1370" y="1782"/>
                  </a:lnTo>
                  <a:lnTo>
                    <a:pt x="1365" y="1855"/>
                  </a:lnTo>
                  <a:lnTo>
                    <a:pt x="1353" y="1927"/>
                  </a:lnTo>
                  <a:lnTo>
                    <a:pt x="1347" y="1963"/>
                  </a:lnTo>
                  <a:lnTo>
                    <a:pt x="1340" y="2000"/>
                  </a:lnTo>
                  <a:lnTo>
                    <a:pt x="1330" y="2034"/>
                  </a:lnTo>
                  <a:lnTo>
                    <a:pt x="1319" y="2068"/>
                  </a:lnTo>
                  <a:lnTo>
                    <a:pt x="1307" y="2103"/>
                  </a:lnTo>
                  <a:lnTo>
                    <a:pt x="1294" y="2137"/>
                  </a:lnTo>
                  <a:lnTo>
                    <a:pt x="1279" y="2169"/>
                  </a:lnTo>
                  <a:lnTo>
                    <a:pt x="1262" y="2202"/>
                  </a:lnTo>
                  <a:lnTo>
                    <a:pt x="1262" y="2202"/>
                  </a:lnTo>
                  <a:lnTo>
                    <a:pt x="1248" y="2223"/>
                  </a:lnTo>
                  <a:lnTo>
                    <a:pt x="1231" y="2246"/>
                  </a:lnTo>
                  <a:lnTo>
                    <a:pt x="1212" y="2265"/>
                  </a:lnTo>
                  <a:lnTo>
                    <a:pt x="1189" y="2282"/>
                  </a:lnTo>
                  <a:lnTo>
                    <a:pt x="1178" y="2289"/>
                  </a:lnTo>
                  <a:lnTo>
                    <a:pt x="1166" y="2295"/>
                  </a:lnTo>
                  <a:lnTo>
                    <a:pt x="1155" y="2299"/>
                  </a:lnTo>
                  <a:lnTo>
                    <a:pt x="1142" y="2303"/>
                  </a:lnTo>
                  <a:lnTo>
                    <a:pt x="1128" y="2305"/>
                  </a:lnTo>
                  <a:lnTo>
                    <a:pt x="1115" y="2305"/>
                  </a:lnTo>
                  <a:lnTo>
                    <a:pt x="1102" y="2303"/>
                  </a:lnTo>
                  <a:lnTo>
                    <a:pt x="1086" y="2299"/>
                  </a:lnTo>
                  <a:lnTo>
                    <a:pt x="1086" y="2299"/>
                  </a:lnTo>
                  <a:lnTo>
                    <a:pt x="1077" y="2293"/>
                  </a:lnTo>
                  <a:lnTo>
                    <a:pt x="1067" y="2287"/>
                  </a:lnTo>
                  <a:lnTo>
                    <a:pt x="1058" y="2280"/>
                  </a:lnTo>
                  <a:lnTo>
                    <a:pt x="1050" y="2272"/>
                  </a:lnTo>
                  <a:lnTo>
                    <a:pt x="1035" y="2253"/>
                  </a:lnTo>
                  <a:lnTo>
                    <a:pt x="1023" y="2230"/>
                  </a:lnTo>
                  <a:lnTo>
                    <a:pt x="1012" y="2205"/>
                  </a:lnTo>
                  <a:lnTo>
                    <a:pt x="1004" y="2183"/>
                  </a:lnTo>
                  <a:lnTo>
                    <a:pt x="989" y="2139"/>
                  </a:lnTo>
                  <a:lnTo>
                    <a:pt x="989" y="2139"/>
                  </a:lnTo>
                  <a:lnTo>
                    <a:pt x="966" y="2061"/>
                  </a:lnTo>
                  <a:lnTo>
                    <a:pt x="947" y="1982"/>
                  </a:lnTo>
                  <a:lnTo>
                    <a:pt x="928" y="1904"/>
                  </a:lnTo>
                  <a:lnTo>
                    <a:pt x="911" y="1826"/>
                  </a:lnTo>
                  <a:lnTo>
                    <a:pt x="877" y="1668"/>
                  </a:lnTo>
                  <a:lnTo>
                    <a:pt x="844" y="1512"/>
                  </a:lnTo>
                  <a:lnTo>
                    <a:pt x="844" y="1512"/>
                  </a:lnTo>
                  <a:lnTo>
                    <a:pt x="823" y="1426"/>
                  </a:lnTo>
                  <a:lnTo>
                    <a:pt x="812" y="1384"/>
                  </a:lnTo>
                  <a:lnTo>
                    <a:pt x="799" y="1342"/>
                  </a:lnTo>
                  <a:lnTo>
                    <a:pt x="785" y="1302"/>
                  </a:lnTo>
                  <a:lnTo>
                    <a:pt x="770" y="1262"/>
                  </a:lnTo>
                  <a:lnTo>
                    <a:pt x="753" y="1222"/>
                  </a:lnTo>
                  <a:lnTo>
                    <a:pt x="736" y="1182"/>
                  </a:lnTo>
                  <a:lnTo>
                    <a:pt x="717" y="1144"/>
                  </a:lnTo>
                  <a:lnTo>
                    <a:pt x="698" y="1107"/>
                  </a:lnTo>
                  <a:lnTo>
                    <a:pt x="675" y="1069"/>
                  </a:lnTo>
                  <a:lnTo>
                    <a:pt x="652" y="1033"/>
                  </a:lnTo>
                  <a:lnTo>
                    <a:pt x="627" y="999"/>
                  </a:lnTo>
                  <a:lnTo>
                    <a:pt x="600" y="964"/>
                  </a:lnTo>
                  <a:lnTo>
                    <a:pt x="572" y="930"/>
                  </a:lnTo>
                  <a:lnTo>
                    <a:pt x="543" y="898"/>
                  </a:lnTo>
                  <a:lnTo>
                    <a:pt x="543" y="898"/>
                  </a:lnTo>
                  <a:lnTo>
                    <a:pt x="486" y="840"/>
                  </a:lnTo>
                  <a:lnTo>
                    <a:pt x="429" y="785"/>
                  </a:lnTo>
                  <a:lnTo>
                    <a:pt x="370" y="734"/>
                  </a:lnTo>
                  <a:lnTo>
                    <a:pt x="307" y="684"/>
                  </a:lnTo>
                  <a:lnTo>
                    <a:pt x="307" y="684"/>
                  </a:lnTo>
                  <a:lnTo>
                    <a:pt x="276" y="661"/>
                  </a:lnTo>
                  <a:lnTo>
                    <a:pt x="244" y="642"/>
                  </a:lnTo>
                  <a:lnTo>
                    <a:pt x="210" y="623"/>
                  </a:lnTo>
                  <a:lnTo>
                    <a:pt x="175" y="608"/>
                  </a:lnTo>
                  <a:lnTo>
                    <a:pt x="139" y="596"/>
                  </a:lnTo>
                  <a:lnTo>
                    <a:pt x="103" y="589"/>
                  </a:lnTo>
                  <a:lnTo>
                    <a:pt x="65" y="583"/>
                  </a:lnTo>
                  <a:lnTo>
                    <a:pt x="46" y="583"/>
                  </a:lnTo>
                  <a:lnTo>
                    <a:pt x="27" y="585"/>
                  </a:lnTo>
                  <a:lnTo>
                    <a:pt x="27" y="585"/>
                  </a:lnTo>
                  <a:lnTo>
                    <a:pt x="19" y="585"/>
                  </a:lnTo>
                  <a:lnTo>
                    <a:pt x="15" y="587"/>
                  </a:lnTo>
                  <a:lnTo>
                    <a:pt x="6" y="595"/>
                  </a:lnTo>
                  <a:lnTo>
                    <a:pt x="2" y="602"/>
                  </a:lnTo>
                  <a:lnTo>
                    <a:pt x="0" y="612"/>
                  </a:lnTo>
                  <a:lnTo>
                    <a:pt x="2" y="621"/>
                  </a:lnTo>
                  <a:lnTo>
                    <a:pt x="6" y="631"/>
                  </a:lnTo>
                  <a:lnTo>
                    <a:pt x="10" y="633"/>
                  </a:lnTo>
                  <a:lnTo>
                    <a:pt x="15" y="636"/>
                  </a:lnTo>
                  <a:lnTo>
                    <a:pt x="19" y="636"/>
                  </a:lnTo>
                  <a:lnTo>
                    <a:pt x="27" y="638"/>
                  </a:lnTo>
                  <a:lnTo>
                    <a:pt x="27" y="638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A3E844C9-141B-BA0E-7CC8-68E5CB5C18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639" y="5841500"/>
              <a:ext cx="100497" cy="111022"/>
            </a:xfrm>
            <a:custGeom>
              <a:avLst/>
              <a:gdLst>
                <a:gd name="T0" fmla="*/ 143 w 593"/>
                <a:gd name="T1" fmla="*/ 55 h 654"/>
                <a:gd name="T2" fmla="*/ 274 w 593"/>
                <a:gd name="T3" fmla="*/ 51 h 654"/>
                <a:gd name="T4" fmla="*/ 402 w 593"/>
                <a:gd name="T5" fmla="*/ 66 h 654"/>
                <a:gd name="T6" fmla="*/ 442 w 593"/>
                <a:gd name="T7" fmla="*/ 80 h 654"/>
                <a:gd name="T8" fmla="*/ 488 w 593"/>
                <a:gd name="T9" fmla="*/ 114 h 654"/>
                <a:gd name="T10" fmla="*/ 518 w 593"/>
                <a:gd name="T11" fmla="*/ 160 h 654"/>
                <a:gd name="T12" fmla="*/ 535 w 593"/>
                <a:gd name="T13" fmla="*/ 215 h 654"/>
                <a:gd name="T14" fmla="*/ 539 w 593"/>
                <a:gd name="T15" fmla="*/ 272 h 654"/>
                <a:gd name="T16" fmla="*/ 534 w 593"/>
                <a:gd name="T17" fmla="*/ 312 h 654"/>
                <a:gd name="T18" fmla="*/ 515 w 593"/>
                <a:gd name="T19" fmla="*/ 370 h 654"/>
                <a:gd name="T20" fmla="*/ 484 w 593"/>
                <a:gd name="T21" fmla="*/ 423 h 654"/>
                <a:gd name="T22" fmla="*/ 444 w 593"/>
                <a:gd name="T23" fmla="*/ 467 h 654"/>
                <a:gd name="T24" fmla="*/ 394 w 593"/>
                <a:gd name="T25" fmla="*/ 505 h 654"/>
                <a:gd name="T26" fmla="*/ 341 w 593"/>
                <a:gd name="T27" fmla="*/ 533 h 654"/>
                <a:gd name="T28" fmla="*/ 286 w 593"/>
                <a:gd name="T29" fmla="*/ 553 h 654"/>
                <a:gd name="T30" fmla="*/ 171 w 593"/>
                <a:gd name="T31" fmla="*/ 575 h 654"/>
                <a:gd name="T32" fmla="*/ 19 w 593"/>
                <a:gd name="T33" fmla="*/ 602 h 654"/>
                <a:gd name="T34" fmla="*/ 8 w 593"/>
                <a:gd name="T35" fmla="*/ 606 h 654"/>
                <a:gd name="T36" fmla="*/ 0 w 593"/>
                <a:gd name="T37" fmla="*/ 623 h 654"/>
                <a:gd name="T38" fmla="*/ 11 w 593"/>
                <a:gd name="T39" fmla="*/ 648 h 654"/>
                <a:gd name="T40" fmla="*/ 32 w 593"/>
                <a:gd name="T41" fmla="*/ 654 h 654"/>
                <a:gd name="T42" fmla="*/ 122 w 593"/>
                <a:gd name="T43" fmla="*/ 636 h 654"/>
                <a:gd name="T44" fmla="*/ 299 w 593"/>
                <a:gd name="T45" fmla="*/ 602 h 654"/>
                <a:gd name="T46" fmla="*/ 385 w 593"/>
                <a:gd name="T47" fmla="*/ 574 h 654"/>
                <a:gd name="T48" fmla="*/ 442 w 593"/>
                <a:gd name="T49" fmla="*/ 539 h 654"/>
                <a:gd name="T50" fmla="*/ 494 w 593"/>
                <a:gd name="T51" fmla="*/ 495 h 654"/>
                <a:gd name="T52" fmla="*/ 535 w 593"/>
                <a:gd name="T53" fmla="*/ 442 h 654"/>
                <a:gd name="T54" fmla="*/ 568 w 593"/>
                <a:gd name="T55" fmla="*/ 383 h 654"/>
                <a:gd name="T56" fmla="*/ 587 w 593"/>
                <a:gd name="T57" fmla="*/ 318 h 654"/>
                <a:gd name="T58" fmla="*/ 593 w 593"/>
                <a:gd name="T59" fmla="*/ 276 h 654"/>
                <a:gd name="T60" fmla="*/ 591 w 593"/>
                <a:gd name="T61" fmla="*/ 215 h 654"/>
                <a:gd name="T62" fmla="*/ 576 w 593"/>
                <a:gd name="T63" fmla="*/ 156 h 654"/>
                <a:gd name="T64" fmla="*/ 549 w 593"/>
                <a:gd name="T65" fmla="*/ 105 h 654"/>
                <a:gd name="T66" fmla="*/ 509 w 593"/>
                <a:gd name="T67" fmla="*/ 59 h 654"/>
                <a:gd name="T68" fmla="*/ 455 w 593"/>
                <a:gd name="T69" fmla="*/ 28 h 654"/>
                <a:gd name="T70" fmla="*/ 414 w 593"/>
                <a:gd name="T71" fmla="*/ 15 h 654"/>
                <a:gd name="T72" fmla="*/ 326 w 593"/>
                <a:gd name="T73" fmla="*/ 3 h 654"/>
                <a:gd name="T74" fmla="*/ 225 w 593"/>
                <a:gd name="T75" fmla="*/ 0 h 654"/>
                <a:gd name="T76" fmla="*/ 59 w 593"/>
                <a:gd name="T77" fmla="*/ 11 h 654"/>
                <a:gd name="T78" fmla="*/ 48 w 593"/>
                <a:gd name="T79" fmla="*/ 15 h 654"/>
                <a:gd name="T80" fmla="*/ 32 w 593"/>
                <a:gd name="T81" fmla="*/ 40 h 654"/>
                <a:gd name="T82" fmla="*/ 44 w 593"/>
                <a:gd name="T83" fmla="*/ 61 h 654"/>
                <a:gd name="T84" fmla="*/ 59 w 593"/>
                <a:gd name="T85" fmla="*/ 6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3" h="654">
                  <a:moveTo>
                    <a:pt x="59" y="64"/>
                  </a:moveTo>
                  <a:lnTo>
                    <a:pt x="59" y="64"/>
                  </a:lnTo>
                  <a:lnTo>
                    <a:pt x="143" y="55"/>
                  </a:lnTo>
                  <a:lnTo>
                    <a:pt x="187" y="51"/>
                  </a:lnTo>
                  <a:lnTo>
                    <a:pt x="231" y="51"/>
                  </a:lnTo>
                  <a:lnTo>
                    <a:pt x="274" y="51"/>
                  </a:lnTo>
                  <a:lnTo>
                    <a:pt x="318" y="53"/>
                  </a:lnTo>
                  <a:lnTo>
                    <a:pt x="362" y="59"/>
                  </a:lnTo>
                  <a:lnTo>
                    <a:pt x="402" y="66"/>
                  </a:lnTo>
                  <a:lnTo>
                    <a:pt x="402" y="66"/>
                  </a:lnTo>
                  <a:lnTo>
                    <a:pt x="423" y="72"/>
                  </a:lnTo>
                  <a:lnTo>
                    <a:pt x="442" y="80"/>
                  </a:lnTo>
                  <a:lnTo>
                    <a:pt x="459" y="89"/>
                  </a:lnTo>
                  <a:lnTo>
                    <a:pt x="475" y="101"/>
                  </a:lnTo>
                  <a:lnTo>
                    <a:pt x="488" y="114"/>
                  </a:lnTo>
                  <a:lnTo>
                    <a:pt x="499" y="129"/>
                  </a:lnTo>
                  <a:lnTo>
                    <a:pt x="511" y="145"/>
                  </a:lnTo>
                  <a:lnTo>
                    <a:pt x="518" y="160"/>
                  </a:lnTo>
                  <a:lnTo>
                    <a:pt x="526" y="177"/>
                  </a:lnTo>
                  <a:lnTo>
                    <a:pt x="532" y="196"/>
                  </a:lnTo>
                  <a:lnTo>
                    <a:pt x="535" y="215"/>
                  </a:lnTo>
                  <a:lnTo>
                    <a:pt x="539" y="234"/>
                  </a:lnTo>
                  <a:lnTo>
                    <a:pt x="539" y="253"/>
                  </a:lnTo>
                  <a:lnTo>
                    <a:pt x="539" y="272"/>
                  </a:lnTo>
                  <a:lnTo>
                    <a:pt x="537" y="293"/>
                  </a:lnTo>
                  <a:lnTo>
                    <a:pt x="534" y="312"/>
                  </a:lnTo>
                  <a:lnTo>
                    <a:pt x="534" y="312"/>
                  </a:lnTo>
                  <a:lnTo>
                    <a:pt x="528" y="333"/>
                  </a:lnTo>
                  <a:lnTo>
                    <a:pt x="522" y="352"/>
                  </a:lnTo>
                  <a:lnTo>
                    <a:pt x="515" y="370"/>
                  </a:lnTo>
                  <a:lnTo>
                    <a:pt x="505" y="389"/>
                  </a:lnTo>
                  <a:lnTo>
                    <a:pt x="495" y="406"/>
                  </a:lnTo>
                  <a:lnTo>
                    <a:pt x="484" y="423"/>
                  </a:lnTo>
                  <a:lnTo>
                    <a:pt x="471" y="438"/>
                  </a:lnTo>
                  <a:lnTo>
                    <a:pt x="457" y="453"/>
                  </a:lnTo>
                  <a:lnTo>
                    <a:pt x="444" y="467"/>
                  </a:lnTo>
                  <a:lnTo>
                    <a:pt x="427" y="480"/>
                  </a:lnTo>
                  <a:lnTo>
                    <a:pt x="412" y="493"/>
                  </a:lnTo>
                  <a:lnTo>
                    <a:pt x="394" y="505"/>
                  </a:lnTo>
                  <a:lnTo>
                    <a:pt x="377" y="514"/>
                  </a:lnTo>
                  <a:lnTo>
                    <a:pt x="360" y="524"/>
                  </a:lnTo>
                  <a:lnTo>
                    <a:pt x="341" y="533"/>
                  </a:lnTo>
                  <a:lnTo>
                    <a:pt x="322" y="541"/>
                  </a:lnTo>
                  <a:lnTo>
                    <a:pt x="322" y="541"/>
                  </a:lnTo>
                  <a:lnTo>
                    <a:pt x="286" y="553"/>
                  </a:lnTo>
                  <a:lnTo>
                    <a:pt x="248" y="562"/>
                  </a:lnTo>
                  <a:lnTo>
                    <a:pt x="210" y="570"/>
                  </a:lnTo>
                  <a:lnTo>
                    <a:pt x="171" y="575"/>
                  </a:lnTo>
                  <a:lnTo>
                    <a:pt x="95" y="587"/>
                  </a:lnTo>
                  <a:lnTo>
                    <a:pt x="57" y="594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13" y="602"/>
                  </a:lnTo>
                  <a:lnTo>
                    <a:pt x="8" y="606"/>
                  </a:lnTo>
                  <a:lnTo>
                    <a:pt x="4" y="610"/>
                  </a:lnTo>
                  <a:lnTo>
                    <a:pt x="2" y="614"/>
                  </a:lnTo>
                  <a:lnTo>
                    <a:pt x="0" y="623"/>
                  </a:lnTo>
                  <a:lnTo>
                    <a:pt x="0" y="633"/>
                  </a:lnTo>
                  <a:lnTo>
                    <a:pt x="4" y="642"/>
                  </a:lnTo>
                  <a:lnTo>
                    <a:pt x="11" y="648"/>
                  </a:lnTo>
                  <a:lnTo>
                    <a:pt x="21" y="654"/>
                  </a:lnTo>
                  <a:lnTo>
                    <a:pt x="27" y="654"/>
                  </a:lnTo>
                  <a:lnTo>
                    <a:pt x="32" y="654"/>
                  </a:lnTo>
                  <a:lnTo>
                    <a:pt x="32" y="654"/>
                  </a:lnTo>
                  <a:lnTo>
                    <a:pt x="76" y="644"/>
                  </a:lnTo>
                  <a:lnTo>
                    <a:pt x="122" y="636"/>
                  </a:lnTo>
                  <a:lnTo>
                    <a:pt x="211" y="621"/>
                  </a:lnTo>
                  <a:lnTo>
                    <a:pt x="255" y="614"/>
                  </a:lnTo>
                  <a:lnTo>
                    <a:pt x="299" y="602"/>
                  </a:lnTo>
                  <a:lnTo>
                    <a:pt x="343" y="589"/>
                  </a:lnTo>
                  <a:lnTo>
                    <a:pt x="385" y="574"/>
                  </a:lnTo>
                  <a:lnTo>
                    <a:pt x="385" y="574"/>
                  </a:lnTo>
                  <a:lnTo>
                    <a:pt x="404" y="562"/>
                  </a:lnTo>
                  <a:lnTo>
                    <a:pt x="423" y="553"/>
                  </a:lnTo>
                  <a:lnTo>
                    <a:pt x="442" y="539"/>
                  </a:lnTo>
                  <a:lnTo>
                    <a:pt x="459" y="526"/>
                  </a:lnTo>
                  <a:lnTo>
                    <a:pt x="476" y="511"/>
                  </a:lnTo>
                  <a:lnTo>
                    <a:pt x="494" y="495"/>
                  </a:lnTo>
                  <a:lnTo>
                    <a:pt x="507" y="478"/>
                  </a:lnTo>
                  <a:lnTo>
                    <a:pt x="522" y="461"/>
                  </a:lnTo>
                  <a:lnTo>
                    <a:pt x="535" y="442"/>
                  </a:lnTo>
                  <a:lnTo>
                    <a:pt x="547" y="423"/>
                  </a:lnTo>
                  <a:lnTo>
                    <a:pt x="558" y="402"/>
                  </a:lnTo>
                  <a:lnTo>
                    <a:pt x="568" y="383"/>
                  </a:lnTo>
                  <a:lnTo>
                    <a:pt x="576" y="362"/>
                  </a:lnTo>
                  <a:lnTo>
                    <a:pt x="581" y="341"/>
                  </a:lnTo>
                  <a:lnTo>
                    <a:pt x="587" y="318"/>
                  </a:lnTo>
                  <a:lnTo>
                    <a:pt x="591" y="297"/>
                  </a:lnTo>
                  <a:lnTo>
                    <a:pt x="591" y="297"/>
                  </a:lnTo>
                  <a:lnTo>
                    <a:pt x="593" y="276"/>
                  </a:lnTo>
                  <a:lnTo>
                    <a:pt x="593" y="257"/>
                  </a:lnTo>
                  <a:lnTo>
                    <a:pt x="593" y="236"/>
                  </a:lnTo>
                  <a:lnTo>
                    <a:pt x="591" y="215"/>
                  </a:lnTo>
                  <a:lnTo>
                    <a:pt x="587" y="196"/>
                  </a:lnTo>
                  <a:lnTo>
                    <a:pt x="581" y="175"/>
                  </a:lnTo>
                  <a:lnTo>
                    <a:pt x="576" y="156"/>
                  </a:lnTo>
                  <a:lnTo>
                    <a:pt x="568" y="139"/>
                  </a:lnTo>
                  <a:lnTo>
                    <a:pt x="558" y="120"/>
                  </a:lnTo>
                  <a:lnTo>
                    <a:pt x="549" y="105"/>
                  </a:lnTo>
                  <a:lnTo>
                    <a:pt x="535" y="87"/>
                  </a:lnTo>
                  <a:lnTo>
                    <a:pt x="522" y="74"/>
                  </a:lnTo>
                  <a:lnTo>
                    <a:pt x="509" y="59"/>
                  </a:lnTo>
                  <a:lnTo>
                    <a:pt x="492" y="47"/>
                  </a:lnTo>
                  <a:lnTo>
                    <a:pt x="475" y="38"/>
                  </a:lnTo>
                  <a:lnTo>
                    <a:pt x="455" y="28"/>
                  </a:lnTo>
                  <a:lnTo>
                    <a:pt x="455" y="28"/>
                  </a:lnTo>
                  <a:lnTo>
                    <a:pt x="434" y="21"/>
                  </a:lnTo>
                  <a:lnTo>
                    <a:pt x="414" y="15"/>
                  </a:lnTo>
                  <a:lnTo>
                    <a:pt x="391" y="9"/>
                  </a:lnTo>
                  <a:lnTo>
                    <a:pt x="370" y="7"/>
                  </a:lnTo>
                  <a:lnTo>
                    <a:pt x="326" y="3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25" y="0"/>
                  </a:lnTo>
                  <a:lnTo>
                    <a:pt x="170" y="2"/>
                  </a:lnTo>
                  <a:lnTo>
                    <a:pt x="114" y="5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3" y="11"/>
                  </a:lnTo>
                  <a:lnTo>
                    <a:pt x="48" y="15"/>
                  </a:lnTo>
                  <a:lnTo>
                    <a:pt x="40" y="21"/>
                  </a:lnTo>
                  <a:lnTo>
                    <a:pt x="34" y="30"/>
                  </a:lnTo>
                  <a:lnTo>
                    <a:pt x="32" y="40"/>
                  </a:lnTo>
                  <a:lnTo>
                    <a:pt x="34" y="49"/>
                  </a:lnTo>
                  <a:lnTo>
                    <a:pt x="40" y="59"/>
                  </a:lnTo>
                  <a:lnTo>
                    <a:pt x="44" y="61"/>
                  </a:lnTo>
                  <a:lnTo>
                    <a:pt x="48" y="63"/>
                  </a:lnTo>
                  <a:lnTo>
                    <a:pt x="53" y="64"/>
                  </a:lnTo>
                  <a:lnTo>
                    <a:pt x="59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1B76AB40-A1B1-C872-0B27-A4920837B0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978" y="5748133"/>
              <a:ext cx="117473" cy="102534"/>
            </a:xfrm>
            <a:custGeom>
              <a:avLst/>
              <a:gdLst>
                <a:gd name="T0" fmla="*/ 34 w 694"/>
                <a:gd name="T1" fmla="*/ 76 h 604"/>
                <a:gd name="T2" fmla="*/ 122 w 694"/>
                <a:gd name="T3" fmla="*/ 61 h 604"/>
                <a:gd name="T4" fmla="*/ 210 w 694"/>
                <a:gd name="T5" fmla="*/ 53 h 604"/>
                <a:gd name="T6" fmla="*/ 299 w 694"/>
                <a:gd name="T7" fmla="*/ 53 h 604"/>
                <a:gd name="T8" fmla="*/ 387 w 694"/>
                <a:gd name="T9" fmla="*/ 61 h 604"/>
                <a:gd name="T10" fmla="*/ 427 w 694"/>
                <a:gd name="T11" fmla="*/ 65 h 604"/>
                <a:gd name="T12" fmla="*/ 490 w 694"/>
                <a:gd name="T13" fmla="*/ 76 h 604"/>
                <a:gd name="T14" fmla="*/ 530 w 694"/>
                <a:gd name="T15" fmla="*/ 87 h 604"/>
                <a:gd name="T16" fmla="*/ 549 w 694"/>
                <a:gd name="T17" fmla="*/ 97 h 604"/>
                <a:gd name="T18" fmla="*/ 579 w 694"/>
                <a:gd name="T19" fmla="*/ 118 h 604"/>
                <a:gd name="T20" fmla="*/ 602 w 694"/>
                <a:gd name="T21" fmla="*/ 145 h 604"/>
                <a:gd name="T22" fmla="*/ 619 w 694"/>
                <a:gd name="T23" fmla="*/ 175 h 604"/>
                <a:gd name="T24" fmla="*/ 631 w 694"/>
                <a:gd name="T25" fmla="*/ 211 h 604"/>
                <a:gd name="T26" fmla="*/ 637 w 694"/>
                <a:gd name="T27" fmla="*/ 242 h 604"/>
                <a:gd name="T28" fmla="*/ 640 w 694"/>
                <a:gd name="T29" fmla="*/ 309 h 604"/>
                <a:gd name="T30" fmla="*/ 631 w 694"/>
                <a:gd name="T31" fmla="*/ 377 h 604"/>
                <a:gd name="T32" fmla="*/ 616 w 694"/>
                <a:gd name="T33" fmla="*/ 425 h 604"/>
                <a:gd name="T34" fmla="*/ 598 w 694"/>
                <a:gd name="T35" fmla="*/ 452 h 604"/>
                <a:gd name="T36" fmla="*/ 589 w 694"/>
                <a:gd name="T37" fmla="*/ 465 h 604"/>
                <a:gd name="T38" fmla="*/ 568 w 694"/>
                <a:gd name="T39" fmla="*/ 486 h 604"/>
                <a:gd name="T40" fmla="*/ 541 w 694"/>
                <a:gd name="T41" fmla="*/ 501 h 604"/>
                <a:gd name="T42" fmla="*/ 484 w 694"/>
                <a:gd name="T43" fmla="*/ 522 h 604"/>
                <a:gd name="T44" fmla="*/ 452 w 694"/>
                <a:gd name="T45" fmla="*/ 532 h 604"/>
                <a:gd name="T46" fmla="*/ 381 w 694"/>
                <a:gd name="T47" fmla="*/ 547 h 604"/>
                <a:gd name="T48" fmla="*/ 347 w 694"/>
                <a:gd name="T49" fmla="*/ 551 h 604"/>
                <a:gd name="T50" fmla="*/ 335 w 694"/>
                <a:gd name="T51" fmla="*/ 554 h 604"/>
                <a:gd name="T52" fmla="*/ 322 w 694"/>
                <a:gd name="T53" fmla="*/ 572 h 604"/>
                <a:gd name="T54" fmla="*/ 322 w 694"/>
                <a:gd name="T55" fmla="*/ 591 h 604"/>
                <a:gd name="T56" fmla="*/ 332 w 694"/>
                <a:gd name="T57" fmla="*/ 602 h 604"/>
                <a:gd name="T58" fmla="*/ 341 w 694"/>
                <a:gd name="T59" fmla="*/ 604 h 604"/>
                <a:gd name="T60" fmla="*/ 347 w 694"/>
                <a:gd name="T61" fmla="*/ 604 h 604"/>
                <a:gd name="T62" fmla="*/ 459 w 694"/>
                <a:gd name="T63" fmla="*/ 587 h 604"/>
                <a:gd name="T64" fmla="*/ 534 w 694"/>
                <a:gd name="T65" fmla="*/ 564 h 604"/>
                <a:gd name="T66" fmla="*/ 568 w 694"/>
                <a:gd name="T67" fmla="*/ 549 h 604"/>
                <a:gd name="T68" fmla="*/ 600 w 694"/>
                <a:gd name="T69" fmla="*/ 528 h 604"/>
                <a:gd name="T70" fmla="*/ 627 w 694"/>
                <a:gd name="T71" fmla="*/ 503 h 604"/>
                <a:gd name="T72" fmla="*/ 640 w 694"/>
                <a:gd name="T73" fmla="*/ 488 h 604"/>
                <a:gd name="T74" fmla="*/ 659 w 694"/>
                <a:gd name="T75" fmla="*/ 455 h 604"/>
                <a:gd name="T76" fmla="*/ 675 w 694"/>
                <a:gd name="T77" fmla="*/ 419 h 604"/>
                <a:gd name="T78" fmla="*/ 686 w 694"/>
                <a:gd name="T79" fmla="*/ 381 h 604"/>
                <a:gd name="T80" fmla="*/ 692 w 694"/>
                <a:gd name="T81" fmla="*/ 322 h 604"/>
                <a:gd name="T82" fmla="*/ 690 w 694"/>
                <a:gd name="T83" fmla="*/ 244 h 604"/>
                <a:gd name="T84" fmla="*/ 684 w 694"/>
                <a:gd name="T85" fmla="*/ 206 h 604"/>
                <a:gd name="T86" fmla="*/ 675 w 694"/>
                <a:gd name="T87" fmla="*/ 169 h 604"/>
                <a:gd name="T88" fmla="*/ 659 w 694"/>
                <a:gd name="T89" fmla="*/ 135 h 604"/>
                <a:gd name="T90" fmla="*/ 638 w 694"/>
                <a:gd name="T91" fmla="*/ 105 h 604"/>
                <a:gd name="T92" fmla="*/ 614 w 694"/>
                <a:gd name="T93" fmla="*/ 76 h 604"/>
                <a:gd name="T94" fmla="*/ 595 w 694"/>
                <a:gd name="T95" fmla="*/ 63 h 604"/>
                <a:gd name="T96" fmla="*/ 557 w 694"/>
                <a:gd name="T97" fmla="*/ 42 h 604"/>
                <a:gd name="T98" fmla="*/ 513 w 694"/>
                <a:gd name="T99" fmla="*/ 28 h 604"/>
                <a:gd name="T100" fmla="*/ 446 w 694"/>
                <a:gd name="T101" fmla="*/ 15 h 604"/>
                <a:gd name="T102" fmla="*/ 395 w 694"/>
                <a:gd name="T103" fmla="*/ 7 h 604"/>
                <a:gd name="T104" fmla="*/ 286 w 694"/>
                <a:gd name="T105" fmla="*/ 0 h 604"/>
                <a:gd name="T106" fmla="*/ 179 w 694"/>
                <a:gd name="T107" fmla="*/ 2 h 604"/>
                <a:gd name="T108" fmla="*/ 72 w 694"/>
                <a:gd name="T109" fmla="*/ 13 h 604"/>
                <a:gd name="T110" fmla="*/ 19 w 694"/>
                <a:gd name="T111" fmla="*/ 24 h 604"/>
                <a:gd name="T112" fmla="*/ 10 w 694"/>
                <a:gd name="T113" fmla="*/ 28 h 604"/>
                <a:gd name="T114" fmla="*/ 4 w 694"/>
                <a:gd name="T115" fmla="*/ 36 h 604"/>
                <a:gd name="T116" fmla="*/ 2 w 694"/>
                <a:gd name="T117" fmla="*/ 55 h 604"/>
                <a:gd name="T118" fmla="*/ 13 w 694"/>
                <a:gd name="T119" fmla="*/ 70 h 604"/>
                <a:gd name="T120" fmla="*/ 29 w 694"/>
                <a:gd name="T121" fmla="*/ 76 h 604"/>
                <a:gd name="T122" fmla="*/ 34 w 694"/>
                <a:gd name="T123" fmla="*/ 76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4" h="604">
                  <a:moveTo>
                    <a:pt x="34" y="76"/>
                  </a:moveTo>
                  <a:lnTo>
                    <a:pt x="34" y="76"/>
                  </a:lnTo>
                  <a:lnTo>
                    <a:pt x="78" y="66"/>
                  </a:lnTo>
                  <a:lnTo>
                    <a:pt x="122" y="61"/>
                  </a:lnTo>
                  <a:lnTo>
                    <a:pt x="166" y="55"/>
                  </a:lnTo>
                  <a:lnTo>
                    <a:pt x="210" y="53"/>
                  </a:lnTo>
                  <a:lnTo>
                    <a:pt x="254" y="53"/>
                  </a:lnTo>
                  <a:lnTo>
                    <a:pt x="299" y="53"/>
                  </a:lnTo>
                  <a:lnTo>
                    <a:pt x="343" y="57"/>
                  </a:lnTo>
                  <a:lnTo>
                    <a:pt x="387" y="61"/>
                  </a:lnTo>
                  <a:lnTo>
                    <a:pt x="387" y="61"/>
                  </a:lnTo>
                  <a:lnTo>
                    <a:pt x="427" y="65"/>
                  </a:lnTo>
                  <a:lnTo>
                    <a:pt x="469" y="72"/>
                  </a:lnTo>
                  <a:lnTo>
                    <a:pt x="490" y="76"/>
                  </a:lnTo>
                  <a:lnTo>
                    <a:pt x="511" y="82"/>
                  </a:lnTo>
                  <a:lnTo>
                    <a:pt x="530" y="87"/>
                  </a:lnTo>
                  <a:lnTo>
                    <a:pt x="549" y="97"/>
                  </a:lnTo>
                  <a:lnTo>
                    <a:pt x="549" y="97"/>
                  </a:lnTo>
                  <a:lnTo>
                    <a:pt x="564" y="106"/>
                  </a:lnTo>
                  <a:lnTo>
                    <a:pt x="579" y="118"/>
                  </a:lnTo>
                  <a:lnTo>
                    <a:pt x="591" y="129"/>
                  </a:lnTo>
                  <a:lnTo>
                    <a:pt x="602" y="145"/>
                  </a:lnTo>
                  <a:lnTo>
                    <a:pt x="612" y="160"/>
                  </a:lnTo>
                  <a:lnTo>
                    <a:pt x="619" y="175"/>
                  </a:lnTo>
                  <a:lnTo>
                    <a:pt x="625" y="194"/>
                  </a:lnTo>
                  <a:lnTo>
                    <a:pt x="631" y="211"/>
                  </a:lnTo>
                  <a:lnTo>
                    <a:pt x="631" y="211"/>
                  </a:lnTo>
                  <a:lnTo>
                    <a:pt x="637" y="242"/>
                  </a:lnTo>
                  <a:lnTo>
                    <a:pt x="640" y="276"/>
                  </a:lnTo>
                  <a:lnTo>
                    <a:pt x="640" y="309"/>
                  </a:lnTo>
                  <a:lnTo>
                    <a:pt x="638" y="343"/>
                  </a:lnTo>
                  <a:lnTo>
                    <a:pt x="631" y="377"/>
                  </a:lnTo>
                  <a:lnTo>
                    <a:pt x="621" y="410"/>
                  </a:lnTo>
                  <a:lnTo>
                    <a:pt x="616" y="425"/>
                  </a:lnTo>
                  <a:lnTo>
                    <a:pt x="608" y="438"/>
                  </a:lnTo>
                  <a:lnTo>
                    <a:pt x="598" y="452"/>
                  </a:lnTo>
                  <a:lnTo>
                    <a:pt x="589" y="465"/>
                  </a:lnTo>
                  <a:lnTo>
                    <a:pt x="589" y="465"/>
                  </a:lnTo>
                  <a:lnTo>
                    <a:pt x="579" y="476"/>
                  </a:lnTo>
                  <a:lnTo>
                    <a:pt x="568" y="486"/>
                  </a:lnTo>
                  <a:lnTo>
                    <a:pt x="555" y="493"/>
                  </a:lnTo>
                  <a:lnTo>
                    <a:pt x="541" y="501"/>
                  </a:lnTo>
                  <a:lnTo>
                    <a:pt x="513" y="513"/>
                  </a:lnTo>
                  <a:lnTo>
                    <a:pt x="484" y="522"/>
                  </a:lnTo>
                  <a:lnTo>
                    <a:pt x="484" y="522"/>
                  </a:lnTo>
                  <a:lnTo>
                    <a:pt x="452" y="532"/>
                  </a:lnTo>
                  <a:lnTo>
                    <a:pt x="416" y="539"/>
                  </a:lnTo>
                  <a:lnTo>
                    <a:pt x="381" y="547"/>
                  </a:lnTo>
                  <a:lnTo>
                    <a:pt x="347" y="551"/>
                  </a:lnTo>
                  <a:lnTo>
                    <a:pt x="347" y="551"/>
                  </a:lnTo>
                  <a:lnTo>
                    <a:pt x="341" y="553"/>
                  </a:lnTo>
                  <a:lnTo>
                    <a:pt x="335" y="554"/>
                  </a:lnTo>
                  <a:lnTo>
                    <a:pt x="328" y="562"/>
                  </a:lnTo>
                  <a:lnTo>
                    <a:pt x="322" y="572"/>
                  </a:lnTo>
                  <a:lnTo>
                    <a:pt x="320" y="581"/>
                  </a:lnTo>
                  <a:lnTo>
                    <a:pt x="322" y="591"/>
                  </a:lnTo>
                  <a:lnTo>
                    <a:pt x="328" y="598"/>
                  </a:lnTo>
                  <a:lnTo>
                    <a:pt x="332" y="602"/>
                  </a:lnTo>
                  <a:lnTo>
                    <a:pt x="335" y="604"/>
                  </a:lnTo>
                  <a:lnTo>
                    <a:pt x="341" y="604"/>
                  </a:lnTo>
                  <a:lnTo>
                    <a:pt x="347" y="604"/>
                  </a:lnTo>
                  <a:lnTo>
                    <a:pt x="347" y="604"/>
                  </a:lnTo>
                  <a:lnTo>
                    <a:pt x="419" y="595"/>
                  </a:lnTo>
                  <a:lnTo>
                    <a:pt x="459" y="587"/>
                  </a:lnTo>
                  <a:lnTo>
                    <a:pt x="497" y="577"/>
                  </a:lnTo>
                  <a:lnTo>
                    <a:pt x="534" y="564"/>
                  </a:lnTo>
                  <a:lnTo>
                    <a:pt x="551" y="556"/>
                  </a:lnTo>
                  <a:lnTo>
                    <a:pt x="568" y="549"/>
                  </a:lnTo>
                  <a:lnTo>
                    <a:pt x="585" y="539"/>
                  </a:lnTo>
                  <a:lnTo>
                    <a:pt x="600" y="528"/>
                  </a:lnTo>
                  <a:lnTo>
                    <a:pt x="614" y="516"/>
                  </a:lnTo>
                  <a:lnTo>
                    <a:pt x="627" y="503"/>
                  </a:lnTo>
                  <a:lnTo>
                    <a:pt x="627" y="503"/>
                  </a:lnTo>
                  <a:lnTo>
                    <a:pt x="640" y="488"/>
                  </a:lnTo>
                  <a:lnTo>
                    <a:pt x="650" y="473"/>
                  </a:lnTo>
                  <a:lnTo>
                    <a:pt x="659" y="455"/>
                  </a:lnTo>
                  <a:lnTo>
                    <a:pt x="669" y="438"/>
                  </a:lnTo>
                  <a:lnTo>
                    <a:pt x="675" y="419"/>
                  </a:lnTo>
                  <a:lnTo>
                    <a:pt x="680" y="400"/>
                  </a:lnTo>
                  <a:lnTo>
                    <a:pt x="686" y="381"/>
                  </a:lnTo>
                  <a:lnTo>
                    <a:pt x="688" y="362"/>
                  </a:lnTo>
                  <a:lnTo>
                    <a:pt x="692" y="322"/>
                  </a:lnTo>
                  <a:lnTo>
                    <a:pt x="694" y="282"/>
                  </a:lnTo>
                  <a:lnTo>
                    <a:pt x="690" y="244"/>
                  </a:lnTo>
                  <a:lnTo>
                    <a:pt x="684" y="206"/>
                  </a:lnTo>
                  <a:lnTo>
                    <a:pt x="684" y="206"/>
                  </a:lnTo>
                  <a:lnTo>
                    <a:pt x="680" y="187"/>
                  </a:lnTo>
                  <a:lnTo>
                    <a:pt x="675" y="169"/>
                  </a:lnTo>
                  <a:lnTo>
                    <a:pt x="667" y="152"/>
                  </a:lnTo>
                  <a:lnTo>
                    <a:pt x="659" y="135"/>
                  </a:lnTo>
                  <a:lnTo>
                    <a:pt x="650" y="120"/>
                  </a:lnTo>
                  <a:lnTo>
                    <a:pt x="638" y="105"/>
                  </a:lnTo>
                  <a:lnTo>
                    <a:pt x="627" y="89"/>
                  </a:lnTo>
                  <a:lnTo>
                    <a:pt x="614" y="76"/>
                  </a:lnTo>
                  <a:lnTo>
                    <a:pt x="614" y="76"/>
                  </a:lnTo>
                  <a:lnTo>
                    <a:pt x="595" y="63"/>
                  </a:lnTo>
                  <a:lnTo>
                    <a:pt x="576" y="51"/>
                  </a:lnTo>
                  <a:lnTo>
                    <a:pt x="557" y="42"/>
                  </a:lnTo>
                  <a:lnTo>
                    <a:pt x="536" y="34"/>
                  </a:lnTo>
                  <a:lnTo>
                    <a:pt x="513" y="28"/>
                  </a:lnTo>
                  <a:lnTo>
                    <a:pt x="492" y="23"/>
                  </a:lnTo>
                  <a:lnTo>
                    <a:pt x="446" y="15"/>
                  </a:lnTo>
                  <a:lnTo>
                    <a:pt x="446" y="15"/>
                  </a:lnTo>
                  <a:lnTo>
                    <a:pt x="395" y="7"/>
                  </a:lnTo>
                  <a:lnTo>
                    <a:pt x="341" y="4"/>
                  </a:lnTo>
                  <a:lnTo>
                    <a:pt x="286" y="0"/>
                  </a:lnTo>
                  <a:lnTo>
                    <a:pt x="233" y="0"/>
                  </a:lnTo>
                  <a:lnTo>
                    <a:pt x="179" y="2"/>
                  </a:lnTo>
                  <a:lnTo>
                    <a:pt x="126" y="5"/>
                  </a:lnTo>
                  <a:lnTo>
                    <a:pt x="72" y="13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10" y="28"/>
                  </a:lnTo>
                  <a:lnTo>
                    <a:pt x="6" y="32"/>
                  </a:lnTo>
                  <a:lnTo>
                    <a:pt x="4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6" y="65"/>
                  </a:lnTo>
                  <a:lnTo>
                    <a:pt x="13" y="70"/>
                  </a:lnTo>
                  <a:lnTo>
                    <a:pt x="23" y="76"/>
                  </a:lnTo>
                  <a:lnTo>
                    <a:pt x="29" y="76"/>
                  </a:lnTo>
                  <a:lnTo>
                    <a:pt x="34" y="76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64530D1-0A14-98CC-8598-6E28AD2762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31578" y="5657142"/>
              <a:ext cx="589740" cy="112720"/>
            </a:xfrm>
            <a:custGeom>
              <a:avLst/>
              <a:gdLst>
                <a:gd name="T0" fmla="*/ 3352 w 3472"/>
                <a:gd name="T1" fmla="*/ 583 h 663"/>
                <a:gd name="T2" fmla="*/ 3426 w 3472"/>
                <a:gd name="T3" fmla="*/ 513 h 663"/>
                <a:gd name="T4" fmla="*/ 3459 w 3472"/>
                <a:gd name="T5" fmla="*/ 454 h 663"/>
                <a:gd name="T6" fmla="*/ 3470 w 3472"/>
                <a:gd name="T7" fmla="*/ 404 h 663"/>
                <a:gd name="T8" fmla="*/ 3472 w 3472"/>
                <a:gd name="T9" fmla="*/ 364 h 663"/>
                <a:gd name="T10" fmla="*/ 3461 w 3472"/>
                <a:gd name="T11" fmla="*/ 303 h 663"/>
                <a:gd name="T12" fmla="*/ 3432 w 3472"/>
                <a:gd name="T13" fmla="*/ 254 h 663"/>
                <a:gd name="T14" fmla="*/ 3392 w 3472"/>
                <a:gd name="T15" fmla="*/ 212 h 663"/>
                <a:gd name="T16" fmla="*/ 3323 w 3472"/>
                <a:gd name="T17" fmla="*/ 170 h 663"/>
                <a:gd name="T18" fmla="*/ 3230 w 3472"/>
                <a:gd name="T19" fmla="*/ 132 h 663"/>
                <a:gd name="T20" fmla="*/ 3060 w 3472"/>
                <a:gd name="T21" fmla="*/ 84 h 663"/>
                <a:gd name="T22" fmla="*/ 2826 w 3472"/>
                <a:gd name="T23" fmla="*/ 44 h 663"/>
                <a:gd name="T24" fmla="*/ 2677 w 3472"/>
                <a:gd name="T25" fmla="*/ 27 h 663"/>
                <a:gd name="T26" fmla="*/ 2451 w 3472"/>
                <a:gd name="T27" fmla="*/ 8 h 663"/>
                <a:gd name="T28" fmla="*/ 2224 w 3472"/>
                <a:gd name="T29" fmla="*/ 0 h 663"/>
                <a:gd name="T30" fmla="*/ 1902 w 3472"/>
                <a:gd name="T31" fmla="*/ 8 h 663"/>
                <a:gd name="T32" fmla="*/ 1580 w 3472"/>
                <a:gd name="T33" fmla="*/ 25 h 663"/>
                <a:gd name="T34" fmla="*/ 1195 w 3472"/>
                <a:gd name="T35" fmla="*/ 57 h 663"/>
                <a:gd name="T36" fmla="*/ 1067 w 3472"/>
                <a:gd name="T37" fmla="*/ 76 h 663"/>
                <a:gd name="T38" fmla="*/ 913 w 3472"/>
                <a:gd name="T39" fmla="*/ 109 h 663"/>
                <a:gd name="T40" fmla="*/ 762 w 3472"/>
                <a:gd name="T41" fmla="*/ 154 h 663"/>
                <a:gd name="T42" fmla="*/ 665 w 3472"/>
                <a:gd name="T43" fmla="*/ 194 h 663"/>
                <a:gd name="T44" fmla="*/ 467 w 3472"/>
                <a:gd name="T45" fmla="*/ 294 h 663"/>
                <a:gd name="T46" fmla="*/ 280 w 3472"/>
                <a:gd name="T47" fmla="*/ 412 h 663"/>
                <a:gd name="T48" fmla="*/ 160 w 3472"/>
                <a:gd name="T49" fmla="*/ 498 h 663"/>
                <a:gd name="T50" fmla="*/ 7 w 3472"/>
                <a:gd name="T51" fmla="*/ 620 h 663"/>
                <a:gd name="T52" fmla="*/ 0 w 3472"/>
                <a:gd name="T53" fmla="*/ 629 h 663"/>
                <a:gd name="T54" fmla="*/ 2 w 3472"/>
                <a:gd name="T55" fmla="*/ 648 h 663"/>
                <a:gd name="T56" fmla="*/ 24 w 3472"/>
                <a:gd name="T57" fmla="*/ 663 h 663"/>
                <a:gd name="T58" fmla="*/ 45 w 3472"/>
                <a:gd name="T59" fmla="*/ 658 h 663"/>
                <a:gd name="T60" fmla="*/ 179 w 3472"/>
                <a:gd name="T61" fmla="*/ 551 h 663"/>
                <a:gd name="T62" fmla="*/ 318 w 3472"/>
                <a:gd name="T63" fmla="*/ 452 h 663"/>
                <a:gd name="T64" fmla="*/ 493 w 3472"/>
                <a:gd name="T65" fmla="*/ 339 h 663"/>
                <a:gd name="T66" fmla="*/ 680 w 3472"/>
                <a:gd name="T67" fmla="*/ 246 h 663"/>
                <a:gd name="T68" fmla="*/ 810 w 3472"/>
                <a:gd name="T69" fmla="*/ 194 h 663"/>
                <a:gd name="T70" fmla="*/ 994 w 3472"/>
                <a:gd name="T71" fmla="*/ 143 h 663"/>
                <a:gd name="T72" fmla="*/ 1183 w 3472"/>
                <a:gd name="T73" fmla="*/ 111 h 663"/>
                <a:gd name="T74" fmla="*/ 1440 w 3472"/>
                <a:gd name="T75" fmla="*/ 84 h 663"/>
                <a:gd name="T76" fmla="*/ 1825 w 3472"/>
                <a:gd name="T77" fmla="*/ 65 h 663"/>
                <a:gd name="T78" fmla="*/ 2279 w 3472"/>
                <a:gd name="T79" fmla="*/ 55 h 663"/>
                <a:gd name="T80" fmla="*/ 2508 w 3472"/>
                <a:gd name="T81" fmla="*/ 65 h 663"/>
                <a:gd name="T82" fmla="*/ 2735 w 3472"/>
                <a:gd name="T83" fmla="*/ 84 h 663"/>
                <a:gd name="T84" fmla="*/ 2958 w 3472"/>
                <a:gd name="T85" fmla="*/ 118 h 663"/>
                <a:gd name="T86" fmla="*/ 3087 w 3472"/>
                <a:gd name="T87" fmla="*/ 145 h 663"/>
                <a:gd name="T88" fmla="*/ 3243 w 3472"/>
                <a:gd name="T89" fmla="*/ 193 h 663"/>
                <a:gd name="T90" fmla="*/ 3314 w 3472"/>
                <a:gd name="T91" fmla="*/ 223 h 663"/>
                <a:gd name="T92" fmla="*/ 3377 w 3472"/>
                <a:gd name="T93" fmla="*/ 267 h 663"/>
                <a:gd name="T94" fmla="*/ 3402 w 3472"/>
                <a:gd name="T95" fmla="*/ 301 h 663"/>
                <a:gd name="T96" fmla="*/ 3419 w 3472"/>
                <a:gd name="T97" fmla="*/ 368 h 663"/>
                <a:gd name="T98" fmla="*/ 3411 w 3472"/>
                <a:gd name="T99" fmla="*/ 435 h 663"/>
                <a:gd name="T100" fmla="*/ 3394 w 3472"/>
                <a:gd name="T101" fmla="*/ 467 h 663"/>
                <a:gd name="T102" fmla="*/ 3358 w 3472"/>
                <a:gd name="T103" fmla="*/ 511 h 663"/>
                <a:gd name="T104" fmla="*/ 3314 w 3472"/>
                <a:gd name="T105" fmla="*/ 543 h 663"/>
                <a:gd name="T106" fmla="*/ 3289 w 3472"/>
                <a:gd name="T107" fmla="*/ 559 h 663"/>
                <a:gd name="T108" fmla="*/ 3282 w 3472"/>
                <a:gd name="T109" fmla="*/ 570 h 663"/>
                <a:gd name="T110" fmla="*/ 3291 w 3472"/>
                <a:gd name="T111" fmla="*/ 597 h 663"/>
                <a:gd name="T112" fmla="*/ 3316 w 3472"/>
                <a:gd name="T113" fmla="*/ 60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2" h="663">
                  <a:moveTo>
                    <a:pt x="3322" y="601"/>
                  </a:moveTo>
                  <a:lnTo>
                    <a:pt x="3322" y="601"/>
                  </a:lnTo>
                  <a:lnTo>
                    <a:pt x="3352" y="583"/>
                  </a:lnTo>
                  <a:lnTo>
                    <a:pt x="3379" y="564"/>
                  </a:lnTo>
                  <a:lnTo>
                    <a:pt x="3405" y="540"/>
                  </a:lnTo>
                  <a:lnTo>
                    <a:pt x="3426" y="513"/>
                  </a:lnTo>
                  <a:lnTo>
                    <a:pt x="3445" y="484"/>
                  </a:lnTo>
                  <a:lnTo>
                    <a:pt x="3453" y="469"/>
                  </a:lnTo>
                  <a:lnTo>
                    <a:pt x="3459" y="454"/>
                  </a:lnTo>
                  <a:lnTo>
                    <a:pt x="3464" y="438"/>
                  </a:lnTo>
                  <a:lnTo>
                    <a:pt x="3468" y="421"/>
                  </a:lnTo>
                  <a:lnTo>
                    <a:pt x="3470" y="404"/>
                  </a:lnTo>
                  <a:lnTo>
                    <a:pt x="3472" y="387"/>
                  </a:lnTo>
                  <a:lnTo>
                    <a:pt x="3472" y="387"/>
                  </a:lnTo>
                  <a:lnTo>
                    <a:pt x="3472" y="364"/>
                  </a:lnTo>
                  <a:lnTo>
                    <a:pt x="3470" y="343"/>
                  </a:lnTo>
                  <a:lnTo>
                    <a:pt x="3466" y="322"/>
                  </a:lnTo>
                  <a:lnTo>
                    <a:pt x="3461" y="303"/>
                  </a:lnTo>
                  <a:lnTo>
                    <a:pt x="3453" y="286"/>
                  </a:lnTo>
                  <a:lnTo>
                    <a:pt x="3444" y="269"/>
                  </a:lnTo>
                  <a:lnTo>
                    <a:pt x="3432" y="254"/>
                  </a:lnTo>
                  <a:lnTo>
                    <a:pt x="3421" y="238"/>
                  </a:lnTo>
                  <a:lnTo>
                    <a:pt x="3407" y="225"/>
                  </a:lnTo>
                  <a:lnTo>
                    <a:pt x="3392" y="212"/>
                  </a:lnTo>
                  <a:lnTo>
                    <a:pt x="3377" y="200"/>
                  </a:lnTo>
                  <a:lnTo>
                    <a:pt x="3360" y="189"/>
                  </a:lnTo>
                  <a:lnTo>
                    <a:pt x="3323" y="170"/>
                  </a:lnTo>
                  <a:lnTo>
                    <a:pt x="3285" y="153"/>
                  </a:lnTo>
                  <a:lnTo>
                    <a:pt x="3285" y="153"/>
                  </a:lnTo>
                  <a:lnTo>
                    <a:pt x="3230" y="132"/>
                  </a:lnTo>
                  <a:lnTo>
                    <a:pt x="3175" y="112"/>
                  </a:lnTo>
                  <a:lnTo>
                    <a:pt x="3118" y="97"/>
                  </a:lnTo>
                  <a:lnTo>
                    <a:pt x="3060" y="84"/>
                  </a:lnTo>
                  <a:lnTo>
                    <a:pt x="3001" y="72"/>
                  </a:lnTo>
                  <a:lnTo>
                    <a:pt x="2944" y="61"/>
                  </a:lnTo>
                  <a:lnTo>
                    <a:pt x="2826" y="44"/>
                  </a:lnTo>
                  <a:lnTo>
                    <a:pt x="2826" y="44"/>
                  </a:lnTo>
                  <a:lnTo>
                    <a:pt x="2752" y="34"/>
                  </a:lnTo>
                  <a:lnTo>
                    <a:pt x="2677" y="27"/>
                  </a:lnTo>
                  <a:lnTo>
                    <a:pt x="2601" y="19"/>
                  </a:lnTo>
                  <a:lnTo>
                    <a:pt x="2527" y="13"/>
                  </a:lnTo>
                  <a:lnTo>
                    <a:pt x="2451" y="8"/>
                  </a:lnTo>
                  <a:lnTo>
                    <a:pt x="2376" y="4"/>
                  </a:lnTo>
                  <a:lnTo>
                    <a:pt x="2224" y="0"/>
                  </a:lnTo>
                  <a:lnTo>
                    <a:pt x="2224" y="0"/>
                  </a:lnTo>
                  <a:lnTo>
                    <a:pt x="2144" y="0"/>
                  </a:lnTo>
                  <a:lnTo>
                    <a:pt x="2064" y="2"/>
                  </a:lnTo>
                  <a:lnTo>
                    <a:pt x="1902" y="8"/>
                  </a:lnTo>
                  <a:lnTo>
                    <a:pt x="1740" y="15"/>
                  </a:lnTo>
                  <a:lnTo>
                    <a:pt x="1580" y="25"/>
                  </a:lnTo>
                  <a:lnTo>
                    <a:pt x="1580" y="25"/>
                  </a:lnTo>
                  <a:lnTo>
                    <a:pt x="1450" y="32"/>
                  </a:lnTo>
                  <a:lnTo>
                    <a:pt x="1322" y="44"/>
                  </a:lnTo>
                  <a:lnTo>
                    <a:pt x="1195" y="57"/>
                  </a:lnTo>
                  <a:lnTo>
                    <a:pt x="1132" y="67"/>
                  </a:lnTo>
                  <a:lnTo>
                    <a:pt x="1067" y="76"/>
                  </a:lnTo>
                  <a:lnTo>
                    <a:pt x="1067" y="76"/>
                  </a:lnTo>
                  <a:lnTo>
                    <a:pt x="1015" y="86"/>
                  </a:lnTo>
                  <a:lnTo>
                    <a:pt x="964" y="97"/>
                  </a:lnTo>
                  <a:lnTo>
                    <a:pt x="913" y="109"/>
                  </a:lnTo>
                  <a:lnTo>
                    <a:pt x="863" y="122"/>
                  </a:lnTo>
                  <a:lnTo>
                    <a:pt x="813" y="137"/>
                  </a:lnTo>
                  <a:lnTo>
                    <a:pt x="762" y="154"/>
                  </a:lnTo>
                  <a:lnTo>
                    <a:pt x="714" y="173"/>
                  </a:lnTo>
                  <a:lnTo>
                    <a:pt x="665" y="194"/>
                  </a:lnTo>
                  <a:lnTo>
                    <a:pt x="665" y="194"/>
                  </a:lnTo>
                  <a:lnTo>
                    <a:pt x="598" y="225"/>
                  </a:lnTo>
                  <a:lnTo>
                    <a:pt x="531" y="257"/>
                  </a:lnTo>
                  <a:lnTo>
                    <a:pt x="467" y="294"/>
                  </a:lnTo>
                  <a:lnTo>
                    <a:pt x="404" y="332"/>
                  </a:lnTo>
                  <a:lnTo>
                    <a:pt x="341" y="370"/>
                  </a:lnTo>
                  <a:lnTo>
                    <a:pt x="280" y="412"/>
                  </a:lnTo>
                  <a:lnTo>
                    <a:pt x="219" y="454"/>
                  </a:lnTo>
                  <a:lnTo>
                    <a:pt x="160" y="498"/>
                  </a:lnTo>
                  <a:lnTo>
                    <a:pt x="160" y="498"/>
                  </a:lnTo>
                  <a:lnTo>
                    <a:pt x="83" y="557"/>
                  </a:lnTo>
                  <a:lnTo>
                    <a:pt x="45" y="589"/>
                  </a:lnTo>
                  <a:lnTo>
                    <a:pt x="7" y="620"/>
                  </a:lnTo>
                  <a:lnTo>
                    <a:pt x="7" y="620"/>
                  </a:lnTo>
                  <a:lnTo>
                    <a:pt x="3" y="623"/>
                  </a:lnTo>
                  <a:lnTo>
                    <a:pt x="0" y="629"/>
                  </a:lnTo>
                  <a:lnTo>
                    <a:pt x="0" y="633"/>
                  </a:lnTo>
                  <a:lnTo>
                    <a:pt x="0" y="639"/>
                  </a:lnTo>
                  <a:lnTo>
                    <a:pt x="2" y="648"/>
                  </a:lnTo>
                  <a:lnTo>
                    <a:pt x="7" y="656"/>
                  </a:lnTo>
                  <a:lnTo>
                    <a:pt x="15" y="662"/>
                  </a:lnTo>
                  <a:lnTo>
                    <a:pt x="24" y="663"/>
                  </a:lnTo>
                  <a:lnTo>
                    <a:pt x="36" y="663"/>
                  </a:lnTo>
                  <a:lnTo>
                    <a:pt x="40" y="662"/>
                  </a:lnTo>
                  <a:lnTo>
                    <a:pt x="45" y="658"/>
                  </a:lnTo>
                  <a:lnTo>
                    <a:pt x="45" y="658"/>
                  </a:lnTo>
                  <a:lnTo>
                    <a:pt x="110" y="602"/>
                  </a:lnTo>
                  <a:lnTo>
                    <a:pt x="179" y="551"/>
                  </a:lnTo>
                  <a:lnTo>
                    <a:pt x="247" y="499"/>
                  </a:lnTo>
                  <a:lnTo>
                    <a:pt x="318" y="452"/>
                  </a:lnTo>
                  <a:lnTo>
                    <a:pt x="318" y="452"/>
                  </a:lnTo>
                  <a:lnTo>
                    <a:pt x="375" y="414"/>
                  </a:lnTo>
                  <a:lnTo>
                    <a:pt x="434" y="376"/>
                  </a:lnTo>
                  <a:lnTo>
                    <a:pt x="493" y="339"/>
                  </a:lnTo>
                  <a:lnTo>
                    <a:pt x="554" y="307"/>
                  </a:lnTo>
                  <a:lnTo>
                    <a:pt x="617" y="275"/>
                  </a:lnTo>
                  <a:lnTo>
                    <a:pt x="680" y="246"/>
                  </a:lnTo>
                  <a:lnTo>
                    <a:pt x="745" y="219"/>
                  </a:lnTo>
                  <a:lnTo>
                    <a:pt x="810" y="194"/>
                  </a:lnTo>
                  <a:lnTo>
                    <a:pt x="810" y="194"/>
                  </a:lnTo>
                  <a:lnTo>
                    <a:pt x="871" y="175"/>
                  </a:lnTo>
                  <a:lnTo>
                    <a:pt x="932" y="158"/>
                  </a:lnTo>
                  <a:lnTo>
                    <a:pt x="994" y="143"/>
                  </a:lnTo>
                  <a:lnTo>
                    <a:pt x="1057" y="130"/>
                  </a:lnTo>
                  <a:lnTo>
                    <a:pt x="1120" y="120"/>
                  </a:lnTo>
                  <a:lnTo>
                    <a:pt x="1183" y="111"/>
                  </a:lnTo>
                  <a:lnTo>
                    <a:pt x="1248" y="101"/>
                  </a:lnTo>
                  <a:lnTo>
                    <a:pt x="1313" y="95"/>
                  </a:lnTo>
                  <a:lnTo>
                    <a:pt x="1440" y="84"/>
                  </a:lnTo>
                  <a:lnTo>
                    <a:pt x="1570" y="76"/>
                  </a:lnTo>
                  <a:lnTo>
                    <a:pt x="1825" y="65"/>
                  </a:lnTo>
                  <a:lnTo>
                    <a:pt x="1825" y="65"/>
                  </a:lnTo>
                  <a:lnTo>
                    <a:pt x="1976" y="59"/>
                  </a:lnTo>
                  <a:lnTo>
                    <a:pt x="2128" y="55"/>
                  </a:lnTo>
                  <a:lnTo>
                    <a:pt x="2279" y="55"/>
                  </a:lnTo>
                  <a:lnTo>
                    <a:pt x="2355" y="57"/>
                  </a:lnTo>
                  <a:lnTo>
                    <a:pt x="2431" y="59"/>
                  </a:lnTo>
                  <a:lnTo>
                    <a:pt x="2508" y="65"/>
                  </a:lnTo>
                  <a:lnTo>
                    <a:pt x="2582" y="69"/>
                  </a:lnTo>
                  <a:lnTo>
                    <a:pt x="2658" y="76"/>
                  </a:lnTo>
                  <a:lnTo>
                    <a:pt x="2735" y="84"/>
                  </a:lnTo>
                  <a:lnTo>
                    <a:pt x="2809" y="93"/>
                  </a:lnTo>
                  <a:lnTo>
                    <a:pt x="2883" y="105"/>
                  </a:lnTo>
                  <a:lnTo>
                    <a:pt x="2958" y="118"/>
                  </a:lnTo>
                  <a:lnTo>
                    <a:pt x="3034" y="133"/>
                  </a:lnTo>
                  <a:lnTo>
                    <a:pt x="3034" y="133"/>
                  </a:lnTo>
                  <a:lnTo>
                    <a:pt x="3087" y="145"/>
                  </a:lnTo>
                  <a:lnTo>
                    <a:pt x="3140" y="160"/>
                  </a:lnTo>
                  <a:lnTo>
                    <a:pt x="3192" y="175"/>
                  </a:lnTo>
                  <a:lnTo>
                    <a:pt x="3243" y="193"/>
                  </a:lnTo>
                  <a:lnTo>
                    <a:pt x="3243" y="193"/>
                  </a:lnTo>
                  <a:lnTo>
                    <a:pt x="3280" y="206"/>
                  </a:lnTo>
                  <a:lnTo>
                    <a:pt x="3314" y="223"/>
                  </a:lnTo>
                  <a:lnTo>
                    <a:pt x="3346" y="242"/>
                  </a:lnTo>
                  <a:lnTo>
                    <a:pt x="3362" y="254"/>
                  </a:lnTo>
                  <a:lnTo>
                    <a:pt x="3377" y="267"/>
                  </a:lnTo>
                  <a:lnTo>
                    <a:pt x="3377" y="267"/>
                  </a:lnTo>
                  <a:lnTo>
                    <a:pt x="3390" y="282"/>
                  </a:lnTo>
                  <a:lnTo>
                    <a:pt x="3402" y="301"/>
                  </a:lnTo>
                  <a:lnTo>
                    <a:pt x="3411" y="322"/>
                  </a:lnTo>
                  <a:lnTo>
                    <a:pt x="3417" y="345"/>
                  </a:lnTo>
                  <a:lnTo>
                    <a:pt x="3419" y="368"/>
                  </a:lnTo>
                  <a:lnTo>
                    <a:pt x="3419" y="391"/>
                  </a:lnTo>
                  <a:lnTo>
                    <a:pt x="3415" y="412"/>
                  </a:lnTo>
                  <a:lnTo>
                    <a:pt x="3411" y="435"/>
                  </a:lnTo>
                  <a:lnTo>
                    <a:pt x="3411" y="435"/>
                  </a:lnTo>
                  <a:lnTo>
                    <a:pt x="3403" y="452"/>
                  </a:lnTo>
                  <a:lnTo>
                    <a:pt x="3394" y="467"/>
                  </a:lnTo>
                  <a:lnTo>
                    <a:pt x="3384" y="482"/>
                  </a:lnTo>
                  <a:lnTo>
                    <a:pt x="3371" y="498"/>
                  </a:lnTo>
                  <a:lnTo>
                    <a:pt x="3358" y="511"/>
                  </a:lnTo>
                  <a:lnTo>
                    <a:pt x="3344" y="522"/>
                  </a:lnTo>
                  <a:lnTo>
                    <a:pt x="3314" y="543"/>
                  </a:lnTo>
                  <a:lnTo>
                    <a:pt x="3314" y="543"/>
                  </a:lnTo>
                  <a:lnTo>
                    <a:pt x="3295" y="555"/>
                  </a:lnTo>
                  <a:lnTo>
                    <a:pt x="3295" y="555"/>
                  </a:lnTo>
                  <a:lnTo>
                    <a:pt x="3289" y="559"/>
                  </a:lnTo>
                  <a:lnTo>
                    <a:pt x="3285" y="560"/>
                  </a:lnTo>
                  <a:lnTo>
                    <a:pt x="3283" y="566"/>
                  </a:lnTo>
                  <a:lnTo>
                    <a:pt x="3282" y="570"/>
                  </a:lnTo>
                  <a:lnTo>
                    <a:pt x="3282" y="580"/>
                  </a:lnTo>
                  <a:lnTo>
                    <a:pt x="3285" y="589"/>
                  </a:lnTo>
                  <a:lnTo>
                    <a:pt x="3291" y="597"/>
                  </a:lnTo>
                  <a:lnTo>
                    <a:pt x="3301" y="602"/>
                  </a:lnTo>
                  <a:lnTo>
                    <a:pt x="3310" y="604"/>
                  </a:lnTo>
                  <a:lnTo>
                    <a:pt x="3316" y="602"/>
                  </a:lnTo>
                  <a:lnTo>
                    <a:pt x="3322" y="601"/>
                  </a:lnTo>
                  <a:lnTo>
                    <a:pt x="3322" y="601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5472660D-4AA1-4EB3-4932-CDB484CE5B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400" y="5742241"/>
              <a:ext cx="215306" cy="438739"/>
            </a:xfrm>
            <a:custGeom>
              <a:avLst/>
              <a:gdLst>
                <a:gd name="connsiteX0" fmla="*/ 0 w 215306"/>
                <a:gd name="connsiteY0" fmla="*/ 0 h 438739"/>
                <a:gd name="connsiteX1" fmla="*/ 0 w 215306"/>
                <a:gd name="connsiteY1" fmla="*/ 9502 h 438739"/>
                <a:gd name="connsiteX2" fmla="*/ 7649 w 215306"/>
                <a:gd name="connsiteY2" fmla="*/ 9623 h 438739"/>
                <a:gd name="connsiteX3" fmla="*/ 19535 w 215306"/>
                <a:gd name="connsiteY3" fmla="*/ 9963 h 438739"/>
                <a:gd name="connsiteX4" fmla="*/ 31930 w 215306"/>
                <a:gd name="connsiteY4" fmla="*/ 10132 h 438739"/>
                <a:gd name="connsiteX5" fmla="*/ 38042 w 215306"/>
                <a:gd name="connsiteY5" fmla="*/ 10811 h 438739"/>
                <a:gd name="connsiteX6" fmla="*/ 43815 w 215306"/>
                <a:gd name="connsiteY6" fmla="*/ 11490 h 438739"/>
                <a:gd name="connsiteX7" fmla="*/ 49928 w 215306"/>
                <a:gd name="connsiteY7" fmla="*/ 12169 h 438739"/>
                <a:gd name="connsiteX8" fmla="*/ 55870 w 215306"/>
                <a:gd name="connsiteY8" fmla="*/ 13526 h 438739"/>
                <a:gd name="connsiteX9" fmla="*/ 58757 w 215306"/>
                <a:gd name="connsiteY9" fmla="*/ 14375 h 438739"/>
                <a:gd name="connsiteX10" fmla="*/ 61983 w 215306"/>
                <a:gd name="connsiteY10" fmla="*/ 15393 h 438739"/>
                <a:gd name="connsiteX11" fmla="*/ 64870 w 215306"/>
                <a:gd name="connsiteY11" fmla="*/ 17090 h 438739"/>
                <a:gd name="connsiteX12" fmla="*/ 67756 w 215306"/>
                <a:gd name="connsiteY12" fmla="*/ 18618 h 438739"/>
                <a:gd name="connsiteX13" fmla="*/ 73699 w 215306"/>
                <a:gd name="connsiteY13" fmla="*/ 22521 h 438739"/>
                <a:gd name="connsiteX14" fmla="*/ 78792 w 215306"/>
                <a:gd name="connsiteY14" fmla="*/ 26764 h 438739"/>
                <a:gd name="connsiteX15" fmla="*/ 84056 w 215306"/>
                <a:gd name="connsiteY15" fmla="*/ 31515 h 438739"/>
                <a:gd name="connsiteX16" fmla="*/ 88810 w 215306"/>
                <a:gd name="connsiteY16" fmla="*/ 36437 h 438739"/>
                <a:gd name="connsiteX17" fmla="*/ 97640 w 215306"/>
                <a:gd name="connsiteY17" fmla="*/ 46110 h 438739"/>
                <a:gd name="connsiteX18" fmla="*/ 105959 w 215306"/>
                <a:gd name="connsiteY18" fmla="*/ 55444 h 438739"/>
                <a:gd name="connsiteX19" fmla="*/ 113770 w 215306"/>
                <a:gd name="connsiteY19" fmla="*/ 65287 h 438739"/>
                <a:gd name="connsiteX20" fmla="*/ 121580 w 215306"/>
                <a:gd name="connsiteY20" fmla="*/ 74960 h 438739"/>
                <a:gd name="connsiteX21" fmla="*/ 129051 w 215306"/>
                <a:gd name="connsiteY21" fmla="*/ 85312 h 438739"/>
                <a:gd name="connsiteX22" fmla="*/ 136013 w 215306"/>
                <a:gd name="connsiteY22" fmla="*/ 95664 h 438739"/>
                <a:gd name="connsiteX23" fmla="*/ 142804 w 215306"/>
                <a:gd name="connsiteY23" fmla="*/ 106016 h 438739"/>
                <a:gd name="connsiteX24" fmla="*/ 149426 w 215306"/>
                <a:gd name="connsiteY24" fmla="*/ 117047 h 438739"/>
                <a:gd name="connsiteX25" fmla="*/ 155539 w 215306"/>
                <a:gd name="connsiteY25" fmla="*/ 127909 h 438739"/>
                <a:gd name="connsiteX26" fmla="*/ 161312 w 215306"/>
                <a:gd name="connsiteY26" fmla="*/ 138939 h 438739"/>
                <a:gd name="connsiteX27" fmla="*/ 166915 w 215306"/>
                <a:gd name="connsiteY27" fmla="*/ 150310 h 438739"/>
                <a:gd name="connsiteX28" fmla="*/ 172009 w 215306"/>
                <a:gd name="connsiteY28" fmla="*/ 162019 h 438739"/>
                <a:gd name="connsiteX29" fmla="*/ 176933 w 215306"/>
                <a:gd name="connsiteY29" fmla="*/ 173560 h 438739"/>
                <a:gd name="connsiteX30" fmla="*/ 181008 w 215306"/>
                <a:gd name="connsiteY30" fmla="*/ 185269 h 438739"/>
                <a:gd name="connsiteX31" fmla="*/ 185253 w 215306"/>
                <a:gd name="connsiteY31" fmla="*/ 196979 h 438739"/>
                <a:gd name="connsiteX32" fmla="*/ 189158 w 215306"/>
                <a:gd name="connsiteY32" fmla="*/ 208858 h 438739"/>
                <a:gd name="connsiteX33" fmla="*/ 192384 w 215306"/>
                <a:gd name="connsiteY33" fmla="*/ 220908 h 438739"/>
                <a:gd name="connsiteX34" fmla="*/ 195610 w 215306"/>
                <a:gd name="connsiteY34" fmla="*/ 233466 h 438739"/>
                <a:gd name="connsiteX35" fmla="*/ 198496 w 215306"/>
                <a:gd name="connsiteY35" fmla="*/ 246024 h 438739"/>
                <a:gd name="connsiteX36" fmla="*/ 200874 w 215306"/>
                <a:gd name="connsiteY36" fmla="*/ 259091 h 438739"/>
                <a:gd name="connsiteX37" fmla="*/ 203081 w 215306"/>
                <a:gd name="connsiteY37" fmla="*/ 271989 h 438739"/>
                <a:gd name="connsiteX38" fmla="*/ 204609 w 215306"/>
                <a:gd name="connsiteY38" fmla="*/ 284887 h 438739"/>
                <a:gd name="connsiteX39" fmla="*/ 205628 w 215306"/>
                <a:gd name="connsiteY39" fmla="*/ 297785 h 438739"/>
                <a:gd name="connsiteX40" fmla="*/ 206307 w 215306"/>
                <a:gd name="connsiteY40" fmla="*/ 310852 h 438739"/>
                <a:gd name="connsiteX41" fmla="*/ 205967 w 215306"/>
                <a:gd name="connsiteY41" fmla="*/ 323750 h 438739"/>
                <a:gd name="connsiteX42" fmla="*/ 205288 w 215306"/>
                <a:gd name="connsiteY42" fmla="*/ 332065 h 438739"/>
                <a:gd name="connsiteX43" fmla="*/ 204439 w 215306"/>
                <a:gd name="connsiteY43" fmla="*/ 340551 h 438739"/>
                <a:gd name="connsiteX44" fmla="*/ 202741 w 215306"/>
                <a:gd name="connsiteY44" fmla="*/ 349036 h 438739"/>
                <a:gd name="connsiteX45" fmla="*/ 201383 w 215306"/>
                <a:gd name="connsiteY45" fmla="*/ 353109 h 438739"/>
                <a:gd name="connsiteX46" fmla="*/ 200194 w 215306"/>
                <a:gd name="connsiteY46" fmla="*/ 357012 h 438739"/>
                <a:gd name="connsiteX47" fmla="*/ 198836 w 215306"/>
                <a:gd name="connsiteY47" fmla="*/ 361255 h 438739"/>
                <a:gd name="connsiteX48" fmla="*/ 197308 w 215306"/>
                <a:gd name="connsiteY48" fmla="*/ 365158 h 438739"/>
                <a:gd name="connsiteX49" fmla="*/ 195270 w 215306"/>
                <a:gd name="connsiteY49" fmla="*/ 368722 h 438739"/>
                <a:gd name="connsiteX50" fmla="*/ 193403 w 215306"/>
                <a:gd name="connsiteY50" fmla="*/ 372286 h 438739"/>
                <a:gd name="connsiteX51" fmla="*/ 190856 w 215306"/>
                <a:gd name="connsiteY51" fmla="*/ 375849 h 438739"/>
                <a:gd name="connsiteX52" fmla="*/ 188139 w 215306"/>
                <a:gd name="connsiteY52" fmla="*/ 379074 h 438739"/>
                <a:gd name="connsiteX53" fmla="*/ 185592 w 215306"/>
                <a:gd name="connsiteY53" fmla="*/ 382298 h 438739"/>
                <a:gd name="connsiteX54" fmla="*/ 182366 w 215306"/>
                <a:gd name="connsiteY54" fmla="*/ 385183 h 438739"/>
                <a:gd name="connsiteX55" fmla="*/ 179480 w 215306"/>
                <a:gd name="connsiteY55" fmla="*/ 387220 h 438739"/>
                <a:gd name="connsiteX56" fmla="*/ 176933 w 215306"/>
                <a:gd name="connsiteY56" fmla="*/ 388408 h 438739"/>
                <a:gd name="connsiteX57" fmla="*/ 170311 w 215306"/>
                <a:gd name="connsiteY57" fmla="*/ 390614 h 438739"/>
                <a:gd name="connsiteX58" fmla="*/ 158425 w 215306"/>
                <a:gd name="connsiteY58" fmla="*/ 394178 h 438739"/>
                <a:gd name="connsiteX59" fmla="*/ 146370 w 215306"/>
                <a:gd name="connsiteY59" fmla="*/ 397572 h 438739"/>
                <a:gd name="connsiteX60" fmla="*/ 123448 w 215306"/>
                <a:gd name="connsiteY60" fmla="*/ 403342 h 438739"/>
                <a:gd name="connsiteX61" fmla="*/ 100526 w 215306"/>
                <a:gd name="connsiteY61" fmla="*/ 408772 h 438739"/>
                <a:gd name="connsiteX62" fmla="*/ 77264 w 215306"/>
                <a:gd name="connsiteY62" fmla="*/ 414033 h 438739"/>
                <a:gd name="connsiteX63" fmla="*/ 53833 w 215306"/>
                <a:gd name="connsiteY63" fmla="*/ 418785 h 438739"/>
                <a:gd name="connsiteX64" fmla="*/ 7310 w 215306"/>
                <a:gd name="connsiteY64" fmla="*/ 428289 h 438739"/>
                <a:gd name="connsiteX65" fmla="*/ 0 w 215306"/>
                <a:gd name="connsiteY65" fmla="*/ 429697 h 438739"/>
                <a:gd name="connsiteX66" fmla="*/ 0 w 215306"/>
                <a:gd name="connsiteY66" fmla="*/ 438739 h 438739"/>
                <a:gd name="connsiteX67" fmla="*/ 10875 w 215306"/>
                <a:gd name="connsiteY67" fmla="*/ 436604 h 438739"/>
                <a:gd name="connsiteX68" fmla="*/ 57059 w 215306"/>
                <a:gd name="connsiteY68" fmla="*/ 427270 h 438739"/>
                <a:gd name="connsiteX69" fmla="*/ 80490 w 215306"/>
                <a:gd name="connsiteY69" fmla="*/ 422349 h 438739"/>
                <a:gd name="connsiteX70" fmla="*/ 103412 w 215306"/>
                <a:gd name="connsiteY70" fmla="*/ 417258 h 438739"/>
                <a:gd name="connsiteX71" fmla="*/ 126334 w 215306"/>
                <a:gd name="connsiteY71" fmla="*/ 411657 h 438739"/>
                <a:gd name="connsiteX72" fmla="*/ 149426 w 215306"/>
                <a:gd name="connsiteY72" fmla="*/ 406227 h 438739"/>
                <a:gd name="connsiteX73" fmla="*/ 161312 w 215306"/>
                <a:gd name="connsiteY73" fmla="*/ 403002 h 438739"/>
                <a:gd name="connsiteX74" fmla="*/ 173367 w 215306"/>
                <a:gd name="connsiteY74" fmla="*/ 399099 h 438739"/>
                <a:gd name="connsiteX75" fmla="*/ 179819 w 215306"/>
                <a:gd name="connsiteY75" fmla="*/ 396893 h 438739"/>
                <a:gd name="connsiteX76" fmla="*/ 183045 w 215306"/>
                <a:gd name="connsiteY76" fmla="*/ 395535 h 438739"/>
                <a:gd name="connsiteX77" fmla="*/ 185932 w 215306"/>
                <a:gd name="connsiteY77" fmla="*/ 393669 h 438739"/>
                <a:gd name="connsiteX78" fmla="*/ 189158 w 215306"/>
                <a:gd name="connsiteY78" fmla="*/ 391293 h 438739"/>
                <a:gd name="connsiteX79" fmla="*/ 192044 w 215306"/>
                <a:gd name="connsiteY79" fmla="*/ 388408 h 438739"/>
                <a:gd name="connsiteX80" fmla="*/ 194931 w 215306"/>
                <a:gd name="connsiteY80" fmla="*/ 385523 h 438739"/>
                <a:gd name="connsiteX81" fmla="*/ 197308 w 215306"/>
                <a:gd name="connsiteY81" fmla="*/ 382638 h 438739"/>
                <a:gd name="connsiteX82" fmla="*/ 199515 w 215306"/>
                <a:gd name="connsiteY82" fmla="*/ 379413 h 438739"/>
                <a:gd name="connsiteX83" fmla="*/ 201723 w 215306"/>
                <a:gd name="connsiteY83" fmla="*/ 375849 h 438739"/>
                <a:gd name="connsiteX84" fmla="*/ 203760 w 215306"/>
                <a:gd name="connsiteY84" fmla="*/ 372625 h 438739"/>
                <a:gd name="connsiteX85" fmla="*/ 205288 w 215306"/>
                <a:gd name="connsiteY85" fmla="*/ 369061 h 438739"/>
                <a:gd name="connsiteX86" fmla="*/ 208175 w 215306"/>
                <a:gd name="connsiteY86" fmla="*/ 361594 h 438739"/>
                <a:gd name="connsiteX87" fmla="*/ 210552 w 215306"/>
                <a:gd name="connsiteY87" fmla="*/ 353788 h 438739"/>
                <a:gd name="connsiteX88" fmla="*/ 212420 w 215306"/>
                <a:gd name="connsiteY88" fmla="*/ 345981 h 438739"/>
                <a:gd name="connsiteX89" fmla="*/ 213778 w 215306"/>
                <a:gd name="connsiteY89" fmla="*/ 338344 h 438739"/>
                <a:gd name="connsiteX90" fmla="*/ 214457 w 215306"/>
                <a:gd name="connsiteY90" fmla="*/ 332065 h 438739"/>
                <a:gd name="connsiteX91" fmla="*/ 214797 w 215306"/>
                <a:gd name="connsiteY91" fmla="*/ 326295 h 438739"/>
                <a:gd name="connsiteX92" fmla="*/ 215306 w 215306"/>
                <a:gd name="connsiteY92" fmla="*/ 314585 h 438739"/>
                <a:gd name="connsiteX93" fmla="*/ 214966 w 215306"/>
                <a:gd name="connsiteY93" fmla="*/ 302706 h 438739"/>
                <a:gd name="connsiteX94" fmla="*/ 214457 w 215306"/>
                <a:gd name="connsiteY94" fmla="*/ 290657 h 438739"/>
                <a:gd name="connsiteX95" fmla="*/ 213099 w 215306"/>
                <a:gd name="connsiteY95" fmla="*/ 278777 h 438739"/>
                <a:gd name="connsiteX96" fmla="*/ 211571 w 215306"/>
                <a:gd name="connsiteY96" fmla="*/ 267068 h 438739"/>
                <a:gd name="connsiteX97" fmla="*/ 209193 w 215306"/>
                <a:gd name="connsiteY97" fmla="*/ 255528 h 438739"/>
                <a:gd name="connsiteX98" fmla="*/ 206986 w 215306"/>
                <a:gd name="connsiteY98" fmla="*/ 243818 h 438739"/>
                <a:gd name="connsiteX99" fmla="*/ 204439 w 215306"/>
                <a:gd name="connsiteY99" fmla="*/ 231260 h 438739"/>
                <a:gd name="connsiteX100" fmla="*/ 201213 w 215306"/>
                <a:gd name="connsiteY100" fmla="*/ 218532 h 438739"/>
                <a:gd name="connsiteX101" fmla="*/ 197648 w 215306"/>
                <a:gd name="connsiteY101" fmla="*/ 206313 h 438739"/>
                <a:gd name="connsiteX102" fmla="*/ 193742 w 215306"/>
                <a:gd name="connsiteY102" fmla="*/ 193924 h 438739"/>
                <a:gd name="connsiteX103" fmla="*/ 189158 w 215306"/>
                <a:gd name="connsiteY103" fmla="*/ 182045 h 438739"/>
                <a:gd name="connsiteX104" fmla="*/ 184574 w 215306"/>
                <a:gd name="connsiteY104" fmla="*/ 169996 h 438739"/>
                <a:gd name="connsiteX105" fmla="*/ 179819 w 215306"/>
                <a:gd name="connsiteY105" fmla="*/ 158116 h 438739"/>
                <a:gd name="connsiteX106" fmla="*/ 174216 w 215306"/>
                <a:gd name="connsiteY106" fmla="*/ 146407 h 438739"/>
                <a:gd name="connsiteX107" fmla="*/ 168783 w 215306"/>
                <a:gd name="connsiteY107" fmla="*/ 135036 h 438739"/>
                <a:gd name="connsiteX108" fmla="*/ 162670 w 215306"/>
                <a:gd name="connsiteY108" fmla="*/ 123836 h 438739"/>
                <a:gd name="connsiteX109" fmla="*/ 156558 w 215306"/>
                <a:gd name="connsiteY109" fmla="*/ 112465 h 438739"/>
                <a:gd name="connsiteX110" fmla="*/ 149596 w 215306"/>
                <a:gd name="connsiteY110" fmla="*/ 101434 h 438739"/>
                <a:gd name="connsiteX111" fmla="*/ 142804 w 215306"/>
                <a:gd name="connsiteY111" fmla="*/ 90743 h 438739"/>
                <a:gd name="connsiteX112" fmla="*/ 135843 w 215306"/>
                <a:gd name="connsiteY112" fmla="*/ 80051 h 438739"/>
                <a:gd name="connsiteX113" fmla="*/ 128032 w 215306"/>
                <a:gd name="connsiteY113" fmla="*/ 69360 h 438739"/>
                <a:gd name="connsiteX114" fmla="*/ 120222 w 215306"/>
                <a:gd name="connsiteY114" fmla="*/ 59008 h 438739"/>
                <a:gd name="connsiteX115" fmla="*/ 109525 w 215306"/>
                <a:gd name="connsiteY115" fmla="*/ 45431 h 438739"/>
                <a:gd name="connsiteX116" fmla="*/ 103752 w 215306"/>
                <a:gd name="connsiteY116" fmla="*/ 38982 h 438739"/>
                <a:gd name="connsiteX117" fmla="*/ 97640 w 215306"/>
                <a:gd name="connsiteY117" fmla="*/ 32534 h 438739"/>
                <a:gd name="connsiteX118" fmla="*/ 91357 w 215306"/>
                <a:gd name="connsiteY118" fmla="*/ 26085 h 438739"/>
                <a:gd name="connsiteX119" fmla="*/ 84565 w 215306"/>
                <a:gd name="connsiteY119" fmla="*/ 20315 h 438739"/>
                <a:gd name="connsiteX120" fmla="*/ 77774 w 215306"/>
                <a:gd name="connsiteY120" fmla="*/ 14714 h 438739"/>
                <a:gd name="connsiteX121" fmla="*/ 70642 w 215306"/>
                <a:gd name="connsiteY121" fmla="*/ 9963 h 438739"/>
                <a:gd name="connsiteX122" fmla="*/ 66228 w 215306"/>
                <a:gd name="connsiteY122" fmla="*/ 7587 h 438739"/>
                <a:gd name="connsiteX123" fmla="*/ 61643 w 215306"/>
                <a:gd name="connsiteY123" fmla="*/ 6059 h 438739"/>
                <a:gd name="connsiteX124" fmla="*/ 56889 w 215306"/>
                <a:gd name="connsiteY124" fmla="*/ 4362 h 438739"/>
                <a:gd name="connsiteX125" fmla="*/ 51965 w 215306"/>
                <a:gd name="connsiteY125" fmla="*/ 3344 h 438739"/>
                <a:gd name="connsiteX126" fmla="*/ 47041 w 215306"/>
                <a:gd name="connsiteY126" fmla="*/ 2835 h 438739"/>
                <a:gd name="connsiteX127" fmla="*/ 42287 w 215306"/>
                <a:gd name="connsiteY127" fmla="*/ 2156 h 438739"/>
                <a:gd name="connsiteX128" fmla="*/ 32609 w 215306"/>
                <a:gd name="connsiteY128" fmla="*/ 1477 h 438739"/>
                <a:gd name="connsiteX129" fmla="*/ 13083 w 215306"/>
                <a:gd name="connsiteY129" fmla="*/ 459 h 43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15306" h="438739">
                  <a:moveTo>
                    <a:pt x="0" y="0"/>
                  </a:moveTo>
                  <a:lnTo>
                    <a:pt x="0" y="9502"/>
                  </a:lnTo>
                  <a:lnTo>
                    <a:pt x="7649" y="9623"/>
                  </a:lnTo>
                  <a:lnTo>
                    <a:pt x="19535" y="9963"/>
                  </a:lnTo>
                  <a:lnTo>
                    <a:pt x="31930" y="10132"/>
                  </a:lnTo>
                  <a:lnTo>
                    <a:pt x="38042" y="10811"/>
                  </a:lnTo>
                  <a:lnTo>
                    <a:pt x="43815" y="11490"/>
                  </a:lnTo>
                  <a:lnTo>
                    <a:pt x="49928" y="12169"/>
                  </a:lnTo>
                  <a:lnTo>
                    <a:pt x="55870" y="13526"/>
                  </a:lnTo>
                  <a:lnTo>
                    <a:pt x="58757" y="14375"/>
                  </a:lnTo>
                  <a:lnTo>
                    <a:pt x="61983" y="15393"/>
                  </a:lnTo>
                  <a:lnTo>
                    <a:pt x="64870" y="17090"/>
                  </a:lnTo>
                  <a:lnTo>
                    <a:pt x="67756" y="18618"/>
                  </a:lnTo>
                  <a:lnTo>
                    <a:pt x="73699" y="22521"/>
                  </a:lnTo>
                  <a:lnTo>
                    <a:pt x="78792" y="26764"/>
                  </a:lnTo>
                  <a:lnTo>
                    <a:pt x="84056" y="31515"/>
                  </a:lnTo>
                  <a:lnTo>
                    <a:pt x="88810" y="36437"/>
                  </a:lnTo>
                  <a:lnTo>
                    <a:pt x="97640" y="46110"/>
                  </a:lnTo>
                  <a:lnTo>
                    <a:pt x="105959" y="55444"/>
                  </a:lnTo>
                  <a:lnTo>
                    <a:pt x="113770" y="65287"/>
                  </a:lnTo>
                  <a:lnTo>
                    <a:pt x="121580" y="74960"/>
                  </a:lnTo>
                  <a:lnTo>
                    <a:pt x="129051" y="85312"/>
                  </a:lnTo>
                  <a:lnTo>
                    <a:pt x="136013" y="95664"/>
                  </a:lnTo>
                  <a:lnTo>
                    <a:pt x="142804" y="106016"/>
                  </a:lnTo>
                  <a:lnTo>
                    <a:pt x="149426" y="117047"/>
                  </a:lnTo>
                  <a:lnTo>
                    <a:pt x="155539" y="127909"/>
                  </a:lnTo>
                  <a:lnTo>
                    <a:pt x="161312" y="138939"/>
                  </a:lnTo>
                  <a:lnTo>
                    <a:pt x="166915" y="150310"/>
                  </a:lnTo>
                  <a:lnTo>
                    <a:pt x="172009" y="162019"/>
                  </a:lnTo>
                  <a:lnTo>
                    <a:pt x="176933" y="173560"/>
                  </a:lnTo>
                  <a:lnTo>
                    <a:pt x="181008" y="185269"/>
                  </a:lnTo>
                  <a:lnTo>
                    <a:pt x="185253" y="196979"/>
                  </a:lnTo>
                  <a:lnTo>
                    <a:pt x="189158" y="208858"/>
                  </a:lnTo>
                  <a:lnTo>
                    <a:pt x="192384" y="220908"/>
                  </a:lnTo>
                  <a:lnTo>
                    <a:pt x="195610" y="233466"/>
                  </a:lnTo>
                  <a:lnTo>
                    <a:pt x="198496" y="246024"/>
                  </a:lnTo>
                  <a:lnTo>
                    <a:pt x="200874" y="259091"/>
                  </a:lnTo>
                  <a:lnTo>
                    <a:pt x="203081" y="271989"/>
                  </a:lnTo>
                  <a:lnTo>
                    <a:pt x="204609" y="284887"/>
                  </a:lnTo>
                  <a:lnTo>
                    <a:pt x="205628" y="297785"/>
                  </a:lnTo>
                  <a:lnTo>
                    <a:pt x="206307" y="310852"/>
                  </a:lnTo>
                  <a:lnTo>
                    <a:pt x="205967" y="323750"/>
                  </a:lnTo>
                  <a:lnTo>
                    <a:pt x="205288" y="332065"/>
                  </a:lnTo>
                  <a:lnTo>
                    <a:pt x="204439" y="340551"/>
                  </a:lnTo>
                  <a:lnTo>
                    <a:pt x="202741" y="349036"/>
                  </a:lnTo>
                  <a:lnTo>
                    <a:pt x="201383" y="353109"/>
                  </a:lnTo>
                  <a:lnTo>
                    <a:pt x="200194" y="357012"/>
                  </a:lnTo>
                  <a:lnTo>
                    <a:pt x="198836" y="361255"/>
                  </a:lnTo>
                  <a:lnTo>
                    <a:pt x="197308" y="365158"/>
                  </a:lnTo>
                  <a:lnTo>
                    <a:pt x="195270" y="368722"/>
                  </a:lnTo>
                  <a:lnTo>
                    <a:pt x="193403" y="372286"/>
                  </a:lnTo>
                  <a:lnTo>
                    <a:pt x="190856" y="375849"/>
                  </a:lnTo>
                  <a:lnTo>
                    <a:pt x="188139" y="379074"/>
                  </a:lnTo>
                  <a:lnTo>
                    <a:pt x="185592" y="382298"/>
                  </a:lnTo>
                  <a:lnTo>
                    <a:pt x="182366" y="385183"/>
                  </a:lnTo>
                  <a:lnTo>
                    <a:pt x="179480" y="387220"/>
                  </a:lnTo>
                  <a:lnTo>
                    <a:pt x="176933" y="388408"/>
                  </a:lnTo>
                  <a:lnTo>
                    <a:pt x="170311" y="390614"/>
                  </a:lnTo>
                  <a:lnTo>
                    <a:pt x="158425" y="394178"/>
                  </a:lnTo>
                  <a:lnTo>
                    <a:pt x="146370" y="397572"/>
                  </a:lnTo>
                  <a:lnTo>
                    <a:pt x="123448" y="403342"/>
                  </a:lnTo>
                  <a:lnTo>
                    <a:pt x="100526" y="408772"/>
                  </a:lnTo>
                  <a:lnTo>
                    <a:pt x="77264" y="414033"/>
                  </a:lnTo>
                  <a:lnTo>
                    <a:pt x="53833" y="418785"/>
                  </a:lnTo>
                  <a:lnTo>
                    <a:pt x="7310" y="428289"/>
                  </a:lnTo>
                  <a:lnTo>
                    <a:pt x="0" y="429697"/>
                  </a:lnTo>
                  <a:lnTo>
                    <a:pt x="0" y="438739"/>
                  </a:lnTo>
                  <a:lnTo>
                    <a:pt x="10875" y="436604"/>
                  </a:lnTo>
                  <a:lnTo>
                    <a:pt x="57059" y="427270"/>
                  </a:lnTo>
                  <a:lnTo>
                    <a:pt x="80490" y="422349"/>
                  </a:lnTo>
                  <a:lnTo>
                    <a:pt x="103412" y="417258"/>
                  </a:lnTo>
                  <a:lnTo>
                    <a:pt x="126334" y="411657"/>
                  </a:lnTo>
                  <a:lnTo>
                    <a:pt x="149426" y="406227"/>
                  </a:lnTo>
                  <a:lnTo>
                    <a:pt x="161312" y="403002"/>
                  </a:lnTo>
                  <a:lnTo>
                    <a:pt x="173367" y="399099"/>
                  </a:lnTo>
                  <a:lnTo>
                    <a:pt x="179819" y="396893"/>
                  </a:lnTo>
                  <a:lnTo>
                    <a:pt x="183045" y="395535"/>
                  </a:lnTo>
                  <a:lnTo>
                    <a:pt x="185932" y="393669"/>
                  </a:lnTo>
                  <a:lnTo>
                    <a:pt x="189158" y="391293"/>
                  </a:lnTo>
                  <a:lnTo>
                    <a:pt x="192044" y="388408"/>
                  </a:lnTo>
                  <a:lnTo>
                    <a:pt x="194931" y="385523"/>
                  </a:lnTo>
                  <a:lnTo>
                    <a:pt x="197308" y="382638"/>
                  </a:lnTo>
                  <a:lnTo>
                    <a:pt x="199515" y="379413"/>
                  </a:lnTo>
                  <a:lnTo>
                    <a:pt x="201723" y="375849"/>
                  </a:lnTo>
                  <a:lnTo>
                    <a:pt x="203760" y="372625"/>
                  </a:lnTo>
                  <a:lnTo>
                    <a:pt x="205288" y="369061"/>
                  </a:lnTo>
                  <a:lnTo>
                    <a:pt x="208175" y="361594"/>
                  </a:lnTo>
                  <a:lnTo>
                    <a:pt x="210552" y="353788"/>
                  </a:lnTo>
                  <a:lnTo>
                    <a:pt x="212420" y="345981"/>
                  </a:lnTo>
                  <a:lnTo>
                    <a:pt x="213778" y="338344"/>
                  </a:lnTo>
                  <a:lnTo>
                    <a:pt x="214457" y="332065"/>
                  </a:lnTo>
                  <a:lnTo>
                    <a:pt x="214797" y="326295"/>
                  </a:lnTo>
                  <a:lnTo>
                    <a:pt x="215306" y="314585"/>
                  </a:lnTo>
                  <a:lnTo>
                    <a:pt x="214966" y="302706"/>
                  </a:lnTo>
                  <a:lnTo>
                    <a:pt x="214457" y="290657"/>
                  </a:lnTo>
                  <a:lnTo>
                    <a:pt x="213099" y="278777"/>
                  </a:lnTo>
                  <a:lnTo>
                    <a:pt x="211571" y="267068"/>
                  </a:lnTo>
                  <a:lnTo>
                    <a:pt x="209193" y="255528"/>
                  </a:lnTo>
                  <a:lnTo>
                    <a:pt x="206986" y="243818"/>
                  </a:lnTo>
                  <a:lnTo>
                    <a:pt x="204439" y="231260"/>
                  </a:lnTo>
                  <a:lnTo>
                    <a:pt x="201213" y="218532"/>
                  </a:lnTo>
                  <a:lnTo>
                    <a:pt x="197648" y="206313"/>
                  </a:lnTo>
                  <a:lnTo>
                    <a:pt x="193742" y="193924"/>
                  </a:lnTo>
                  <a:lnTo>
                    <a:pt x="189158" y="182045"/>
                  </a:lnTo>
                  <a:lnTo>
                    <a:pt x="184574" y="169996"/>
                  </a:lnTo>
                  <a:lnTo>
                    <a:pt x="179819" y="158116"/>
                  </a:lnTo>
                  <a:lnTo>
                    <a:pt x="174216" y="146407"/>
                  </a:lnTo>
                  <a:lnTo>
                    <a:pt x="168783" y="135036"/>
                  </a:lnTo>
                  <a:lnTo>
                    <a:pt x="162670" y="123836"/>
                  </a:lnTo>
                  <a:lnTo>
                    <a:pt x="156558" y="112465"/>
                  </a:lnTo>
                  <a:lnTo>
                    <a:pt x="149596" y="101434"/>
                  </a:lnTo>
                  <a:lnTo>
                    <a:pt x="142804" y="90743"/>
                  </a:lnTo>
                  <a:lnTo>
                    <a:pt x="135843" y="80051"/>
                  </a:lnTo>
                  <a:lnTo>
                    <a:pt x="128032" y="69360"/>
                  </a:lnTo>
                  <a:lnTo>
                    <a:pt x="120222" y="59008"/>
                  </a:lnTo>
                  <a:lnTo>
                    <a:pt x="109525" y="45431"/>
                  </a:lnTo>
                  <a:lnTo>
                    <a:pt x="103752" y="38982"/>
                  </a:lnTo>
                  <a:lnTo>
                    <a:pt x="97640" y="32534"/>
                  </a:lnTo>
                  <a:lnTo>
                    <a:pt x="91357" y="26085"/>
                  </a:lnTo>
                  <a:lnTo>
                    <a:pt x="84565" y="20315"/>
                  </a:lnTo>
                  <a:lnTo>
                    <a:pt x="77774" y="14714"/>
                  </a:lnTo>
                  <a:lnTo>
                    <a:pt x="70642" y="9963"/>
                  </a:lnTo>
                  <a:lnTo>
                    <a:pt x="66228" y="7587"/>
                  </a:lnTo>
                  <a:lnTo>
                    <a:pt x="61643" y="6059"/>
                  </a:lnTo>
                  <a:lnTo>
                    <a:pt x="56889" y="4362"/>
                  </a:lnTo>
                  <a:lnTo>
                    <a:pt x="51965" y="3344"/>
                  </a:lnTo>
                  <a:lnTo>
                    <a:pt x="47041" y="2835"/>
                  </a:lnTo>
                  <a:lnTo>
                    <a:pt x="42287" y="2156"/>
                  </a:lnTo>
                  <a:lnTo>
                    <a:pt x="32609" y="1477"/>
                  </a:lnTo>
                  <a:lnTo>
                    <a:pt x="13083" y="45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9837AD49-5EE3-4A5E-FD34-D1F0E43C8E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26716" y="6054038"/>
              <a:ext cx="750332" cy="468873"/>
            </a:xfrm>
            <a:custGeom>
              <a:avLst/>
              <a:gdLst>
                <a:gd name="T0" fmla="*/ 1538 w 4420"/>
                <a:gd name="T1" fmla="*/ 2204 h 2763"/>
                <a:gd name="T2" fmla="*/ 818 w 4420"/>
                <a:gd name="T3" fmla="*/ 2118 h 2763"/>
                <a:gd name="T4" fmla="*/ 330 w 4420"/>
                <a:gd name="T5" fmla="*/ 2006 h 2763"/>
                <a:gd name="T6" fmla="*/ 122 w 4420"/>
                <a:gd name="T7" fmla="*/ 1909 h 2763"/>
                <a:gd name="T8" fmla="*/ 56 w 4420"/>
                <a:gd name="T9" fmla="*/ 1823 h 2763"/>
                <a:gd name="T10" fmla="*/ 71 w 4420"/>
                <a:gd name="T11" fmla="*/ 1707 h 2763"/>
                <a:gd name="T12" fmla="*/ 143 w 4420"/>
                <a:gd name="T13" fmla="*/ 1619 h 2763"/>
                <a:gd name="T14" fmla="*/ 309 w 4420"/>
                <a:gd name="T15" fmla="*/ 1560 h 2763"/>
                <a:gd name="T16" fmla="*/ 647 w 4420"/>
                <a:gd name="T17" fmla="*/ 1562 h 2763"/>
                <a:gd name="T18" fmla="*/ 957 w 4420"/>
                <a:gd name="T19" fmla="*/ 1577 h 2763"/>
                <a:gd name="T20" fmla="*/ 2082 w 4420"/>
                <a:gd name="T21" fmla="*/ 1632 h 2763"/>
                <a:gd name="T22" fmla="*/ 2575 w 4420"/>
                <a:gd name="T23" fmla="*/ 1600 h 2763"/>
                <a:gd name="T24" fmla="*/ 2813 w 4420"/>
                <a:gd name="T25" fmla="*/ 1533 h 2763"/>
                <a:gd name="T26" fmla="*/ 2918 w 4420"/>
                <a:gd name="T27" fmla="*/ 1442 h 2763"/>
                <a:gd name="T28" fmla="*/ 2920 w 4420"/>
                <a:gd name="T29" fmla="*/ 1224 h 2763"/>
                <a:gd name="T30" fmla="*/ 2867 w 4420"/>
                <a:gd name="T31" fmla="*/ 660 h 2763"/>
                <a:gd name="T32" fmla="*/ 2901 w 4420"/>
                <a:gd name="T33" fmla="*/ 284 h 2763"/>
                <a:gd name="T34" fmla="*/ 2966 w 4420"/>
                <a:gd name="T35" fmla="*/ 159 h 2763"/>
                <a:gd name="T36" fmla="*/ 3076 w 4420"/>
                <a:gd name="T37" fmla="*/ 63 h 2763"/>
                <a:gd name="T38" fmla="*/ 3158 w 4420"/>
                <a:gd name="T39" fmla="*/ 63 h 2763"/>
                <a:gd name="T40" fmla="*/ 3237 w 4420"/>
                <a:gd name="T41" fmla="*/ 164 h 2763"/>
                <a:gd name="T42" fmla="*/ 3292 w 4420"/>
                <a:gd name="T43" fmla="*/ 403 h 2763"/>
                <a:gd name="T44" fmla="*/ 3368 w 4420"/>
                <a:gd name="T45" fmla="*/ 1020 h 2763"/>
                <a:gd name="T46" fmla="*/ 3437 w 4420"/>
                <a:gd name="T47" fmla="*/ 1291 h 2763"/>
                <a:gd name="T48" fmla="*/ 3646 w 4420"/>
                <a:gd name="T49" fmla="*/ 1548 h 2763"/>
                <a:gd name="T50" fmla="*/ 4024 w 4420"/>
                <a:gd name="T51" fmla="*/ 1924 h 2763"/>
                <a:gd name="T52" fmla="*/ 4155 w 4420"/>
                <a:gd name="T53" fmla="*/ 2107 h 2763"/>
                <a:gd name="T54" fmla="*/ 4294 w 4420"/>
                <a:gd name="T55" fmla="*/ 2488 h 2763"/>
                <a:gd name="T56" fmla="*/ 4380 w 4420"/>
                <a:gd name="T57" fmla="*/ 2761 h 2763"/>
                <a:gd name="T58" fmla="*/ 4420 w 4420"/>
                <a:gd name="T59" fmla="*/ 2736 h 2763"/>
                <a:gd name="T60" fmla="*/ 4298 w 4420"/>
                <a:gd name="T61" fmla="*/ 2334 h 2763"/>
                <a:gd name="T62" fmla="*/ 4165 w 4420"/>
                <a:gd name="T63" fmla="*/ 2015 h 2763"/>
                <a:gd name="T64" fmla="*/ 3911 w 4420"/>
                <a:gd name="T65" fmla="*/ 1731 h 2763"/>
                <a:gd name="T66" fmla="*/ 3561 w 4420"/>
                <a:gd name="T67" fmla="*/ 1381 h 2763"/>
                <a:gd name="T68" fmla="*/ 3467 w 4420"/>
                <a:gd name="T69" fmla="*/ 1222 h 2763"/>
                <a:gd name="T70" fmla="*/ 3387 w 4420"/>
                <a:gd name="T71" fmla="*/ 769 h 2763"/>
                <a:gd name="T72" fmla="*/ 3311 w 4420"/>
                <a:gd name="T73" fmla="*/ 218 h 2763"/>
                <a:gd name="T74" fmla="*/ 3238 w 4420"/>
                <a:gd name="T75" fmla="*/ 65 h 2763"/>
                <a:gd name="T76" fmla="*/ 3130 w 4420"/>
                <a:gd name="T77" fmla="*/ 0 h 2763"/>
                <a:gd name="T78" fmla="*/ 3004 w 4420"/>
                <a:gd name="T79" fmla="*/ 44 h 2763"/>
                <a:gd name="T80" fmla="*/ 2905 w 4420"/>
                <a:gd name="T81" fmla="*/ 151 h 2763"/>
                <a:gd name="T82" fmla="*/ 2829 w 4420"/>
                <a:gd name="T83" fmla="*/ 376 h 2763"/>
                <a:gd name="T84" fmla="*/ 2819 w 4420"/>
                <a:gd name="T85" fmla="*/ 782 h 2763"/>
                <a:gd name="T86" fmla="*/ 2882 w 4420"/>
                <a:gd name="T87" fmla="*/ 1350 h 2763"/>
                <a:gd name="T88" fmla="*/ 2840 w 4420"/>
                <a:gd name="T89" fmla="*/ 1453 h 2763"/>
                <a:gd name="T90" fmla="*/ 2678 w 4420"/>
                <a:gd name="T91" fmla="*/ 1525 h 2763"/>
                <a:gd name="T92" fmla="*/ 2261 w 4420"/>
                <a:gd name="T93" fmla="*/ 1575 h 2763"/>
                <a:gd name="T94" fmla="*/ 1605 w 4420"/>
                <a:gd name="T95" fmla="*/ 1565 h 2763"/>
                <a:gd name="T96" fmla="*/ 870 w 4420"/>
                <a:gd name="T97" fmla="*/ 1518 h 2763"/>
                <a:gd name="T98" fmla="*/ 452 w 4420"/>
                <a:gd name="T99" fmla="*/ 1499 h 2763"/>
                <a:gd name="T100" fmla="*/ 195 w 4420"/>
                <a:gd name="T101" fmla="*/ 1535 h 2763"/>
                <a:gd name="T102" fmla="*/ 60 w 4420"/>
                <a:gd name="T103" fmla="*/ 1623 h 2763"/>
                <a:gd name="T104" fmla="*/ 0 w 4420"/>
                <a:gd name="T105" fmla="*/ 1773 h 2763"/>
                <a:gd name="T106" fmla="*/ 27 w 4420"/>
                <a:gd name="T107" fmla="*/ 1888 h 2763"/>
                <a:gd name="T108" fmla="*/ 143 w 4420"/>
                <a:gd name="T109" fmla="*/ 1983 h 2763"/>
                <a:gd name="T110" fmla="*/ 456 w 4420"/>
                <a:gd name="T111" fmla="*/ 2097 h 2763"/>
                <a:gd name="T112" fmla="*/ 988 w 4420"/>
                <a:gd name="T113" fmla="*/ 2197 h 2763"/>
                <a:gd name="T114" fmla="*/ 1842 w 4420"/>
                <a:gd name="T115" fmla="*/ 2280 h 2763"/>
                <a:gd name="T116" fmla="*/ 2166 w 4420"/>
                <a:gd name="T117" fmla="*/ 2288 h 2763"/>
                <a:gd name="T118" fmla="*/ 2146 w 4420"/>
                <a:gd name="T119" fmla="*/ 2242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20" h="2763">
                  <a:moveTo>
                    <a:pt x="2146" y="2242"/>
                  </a:moveTo>
                  <a:lnTo>
                    <a:pt x="2146" y="2242"/>
                  </a:lnTo>
                  <a:lnTo>
                    <a:pt x="2024" y="2238"/>
                  </a:lnTo>
                  <a:lnTo>
                    <a:pt x="1902" y="2231"/>
                  </a:lnTo>
                  <a:lnTo>
                    <a:pt x="1782" y="2223"/>
                  </a:lnTo>
                  <a:lnTo>
                    <a:pt x="1660" y="2216"/>
                  </a:lnTo>
                  <a:lnTo>
                    <a:pt x="1538" y="2204"/>
                  </a:lnTo>
                  <a:lnTo>
                    <a:pt x="1417" y="2193"/>
                  </a:lnTo>
                  <a:lnTo>
                    <a:pt x="1296" y="2181"/>
                  </a:lnTo>
                  <a:lnTo>
                    <a:pt x="1174" y="2168"/>
                  </a:lnTo>
                  <a:lnTo>
                    <a:pt x="1174" y="2168"/>
                  </a:lnTo>
                  <a:lnTo>
                    <a:pt x="995" y="2145"/>
                  </a:lnTo>
                  <a:lnTo>
                    <a:pt x="906" y="2132"/>
                  </a:lnTo>
                  <a:lnTo>
                    <a:pt x="818" y="2118"/>
                  </a:lnTo>
                  <a:lnTo>
                    <a:pt x="728" y="2101"/>
                  </a:lnTo>
                  <a:lnTo>
                    <a:pt x="639" y="2084"/>
                  </a:lnTo>
                  <a:lnTo>
                    <a:pt x="551" y="2065"/>
                  </a:lnTo>
                  <a:lnTo>
                    <a:pt x="464" y="2044"/>
                  </a:lnTo>
                  <a:lnTo>
                    <a:pt x="464" y="2044"/>
                  </a:lnTo>
                  <a:lnTo>
                    <a:pt x="397" y="2025"/>
                  </a:lnTo>
                  <a:lnTo>
                    <a:pt x="330" y="2006"/>
                  </a:lnTo>
                  <a:lnTo>
                    <a:pt x="265" y="1981"/>
                  </a:lnTo>
                  <a:lnTo>
                    <a:pt x="233" y="1968"/>
                  </a:lnTo>
                  <a:lnTo>
                    <a:pt x="201" y="1952"/>
                  </a:lnTo>
                  <a:lnTo>
                    <a:pt x="201" y="1952"/>
                  </a:lnTo>
                  <a:lnTo>
                    <a:pt x="162" y="1933"/>
                  </a:lnTo>
                  <a:lnTo>
                    <a:pt x="141" y="1922"/>
                  </a:lnTo>
                  <a:lnTo>
                    <a:pt x="122" y="1909"/>
                  </a:lnTo>
                  <a:lnTo>
                    <a:pt x="105" y="1893"/>
                  </a:lnTo>
                  <a:lnTo>
                    <a:pt x="88" y="1878"/>
                  </a:lnTo>
                  <a:lnTo>
                    <a:pt x="75" y="1863"/>
                  </a:lnTo>
                  <a:lnTo>
                    <a:pt x="63" y="1844"/>
                  </a:lnTo>
                  <a:lnTo>
                    <a:pt x="63" y="1844"/>
                  </a:lnTo>
                  <a:lnTo>
                    <a:pt x="60" y="1834"/>
                  </a:lnTo>
                  <a:lnTo>
                    <a:pt x="56" y="1823"/>
                  </a:lnTo>
                  <a:lnTo>
                    <a:pt x="54" y="1810"/>
                  </a:lnTo>
                  <a:lnTo>
                    <a:pt x="54" y="1798"/>
                  </a:lnTo>
                  <a:lnTo>
                    <a:pt x="56" y="1771"/>
                  </a:lnTo>
                  <a:lnTo>
                    <a:pt x="60" y="1745"/>
                  </a:lnTo>
                  <a:lnTo>
                    <a:pt x="60" y="1745"/>
                  </a:lnTo>
                  <a:lnTo>
                    <a:pt x="63" y="1726"/>
                  </a:lnTo>
                  <a:lnTo>
                    <a:pt x="71" y="1707"/>
                  </a:lnTo>
                  <a:lnTo>
                    <a:pt x="79" y="1689"/>
                  </a:lnTo>
                  <a:lnTo>
                    <a:pt x="88" y="1674"/>
                  </a:lnTo>
                  <a:lnTo>
                    <a:pt x="100" y="1657"/>
                  </a:lnTo>
                  <a:lnTo>
                    <a:pt x="113" y="1644"/>
                  </a:lnTo>
                  <a:lnTo>
                    <a:pt x="128" y="1630"/>
                  </a:lnTo>
                  <a:lnTo>
                    <a:pt x="143" y="1619"/>
                  </a:lnTo>
                  <a:lnTo>
                    <a:pt x="143" y="1619"/>
                  </a:lnTo>
                  <a:lnTo>
                    <a:pt x="162" y="1607"/>
                  </a:lnTo>
                  <a:lnTo>
                    <a:pt x="182" y="1596"/>
                  </a:lnTo>
                  <a:lnTo>
                    <a:pt x="202" y="1588"/>
                  </a:lnTo>
                  <a:lnTo>
                    <a:pt x="222" y="1581"/>
                  </a:lnTo>
                  <a:lnTo>
                    <a:pt x="244" y="1573"/>
                  </a:lnTo>
                  <a:lnTo>
                    <a:pt x="265" y="1567"/>
                  </a:lnTo>
                  <a:lnTo>
                    <a:pt x="309" y="1560"/>
                  </a:lnTo>
                  <a:lnTo>
                    <a:pt x="355" y="1556"/>
                  </a:lnTo>
                  <a:lnTo>
                    <a:pt x="399" y="1552"/>
                  </a:lnTo>
                  <a:lnTo>
                    <a:pt x="445" y="1552"/>
                  </a:lnTo>
                  <a:lnTo>
                    <a:pt x="486" y="1552"/>
                  </a:lnTo>
                  <a:lnTo>
                    <a:pt x="486" y="1552"/>
                  </a:lnTo>
                  <a:lnTo>
                    <a:pt x="566" y="1556"/>
                  </a:lnTo>
                  <a:lnTo>
                    <a:pt x="647" y="1562"/>
                  </a:lnTo>
                  <a:lnTo>
                    <a:pt x="727" y="1567"/>
                  </a:lnTo>
                  <a:lnTo>
                    <a:pt x="767" y="1567"/>
                  </a:lnTo>
                  <a:lnTo>
                    <a:pt x="807" y="1567"/>
                  </a:lnTo>
                  <a:lnTo>
                    <a:pt x="807" y="1567"/>
                  </a:lnTo>
                  <a:lnTo>
                    <a:pt x="845" y="1569"/>
                  </a:lnTo>
                  <a:lnTo>
                    <a:pt x="883" y="1571"/>
                  </a:lnTo>
                  <a:lnTo>
                    <a:pt x="957" y="1577"/>
                  </a:lnTo>
                  <a:lnTo>
                    <a:pt x="957" y="1577"/>
                  </a:lnTo>
                  <a:lnTo>
                    <a:pt x="1302" y="1602"/>
                  </a:lnTo>
                  <a:lnTo>
                    <a:pt x="1476" y="1613"/>
                  </a:lnTo>
                  <a:lnTo>
                    <a:pt x="1649" y="1623"/>
                  </a:lnTo>
                  <a:lnTo>
                    <a:pt x="1821" y="1630"/>
                  </a:lnTo>
                  <a:lnTo>
                    <a:pt x="1994" y="1632"/>
                  </a:lnTo>
                  <a:lnTo>
                    <a:pt x="2082" y="1632"/>
                  </a:lnTo>
                  <a:lnTo>
                    <a:pt x="2167" y="1630"/>
                  </a:lnTo>
                  <a:lnTo>
                    <a:pt x="2253" y="1628"/>
                  </a:lnTo>
                  <a:lnTo>
                    <a:pt x="2341" y="1623"/>
                  </a:lnTo>
                  <a:lnTo>
                    <a:pt x="2341" y="1623"/>
                  </a:lnTo>
                  <a:lnTo>
                    <a:pt x="2419" y="1617"/>
                  </a:lnTo>
                  <a:lnTo>
                    <a:pt x="2497" y="1609"/>
                  </a:lnTo>
                  <a:lnTo>
                    <a:pt x="2575" y="1600"/>
                  </a:lnTo>
                  <a:lnTo>
                    <a:pt x="2651" y="1585"/>
                  </a:lnTo>
                  <a:lnTo>
                    <a:pt x="2651" y="1585"/>
                  </a:lnTo>
                  <a:lnTo>
                    <a:pt x="2707" y="1571"/>
                  </a:lnTo>
                  <a:lnTo>
                    <a:pt x="2733" y="1564"/>
                  </a:lnTo>
                  <a:lnTo>
                    <a:pt x="2762" y="1554"/>
                  </a:lnTo>
                  <a:lnTo>
                    <a:pt x="2787" y="1545"/>
                  </a:lnTo>
                  <a:lnTo>
                    <a:pt x="2813" y="1533"/>
                  </a:lnTo>
                  <a:lnTo>
                    <a:pt x="2838" y="1520"/>
                  </a:lnTo>
                  <a:lnTo>
                    <a:pt x="2861" y="1503"/>
                  </a:lnTo>
                  <a:lnTo>
                    <a:pt x="2861" y="1503"/>
                  </a:lnTo>
                  <a:lnTo>
                    <a:pt x="2878" y="1489"/>
                  </a:lnTo>
                  <a:lnTo>
                    <a:pt x="2894" y="1476"/>
                  </a:lnTo>
                  <a:lnTo>
                    <a:pt x="2907" y="1459"/>
                  </a:lnTo>
                  <a:lnTo>
                    <a:pt x="2918" y="1442"/>
                  </a:lnTo>
                  <a:lnTo>
                    <a:pt x="2928" y="1423"/>
                  </a:lnTo>
                  <a:lnTo>
                    <a:pt x="2934" y="1403"/>
                  </a:lnTo>
                  <a:lnTo>
                    <a:pt x="2935" y="1382"/>
                  </a:lnTo>
                  <a:lnTo>
                    <a:pt x="2935" y="1361"/>
                  </a:lnTo>
                  <a:lnTo>
                    <a:pt x="2935" y="1361"/>
                  </a:lnTo>
                  <a:lnTo>
                    <a:pt x="2930" y="1293"/>
                  </a:lnTo>
                  <a:lnTo>
                    <a:pt x="2920" y="1224"/>
                  </a:lnTo>
                  <a:lnTo>
                    <a:pt x="2909" y="1156"/>
                  </a:lnTo>
                  <a:lnTo>
                    <a:pt x="2901" y="1087"/>
                  </a:lnTo>
                  <a:lnTo>
                    <a:pt x="2901" y="1087"/>
                  </a:lnTo>
                  <a:lnTo>
                    <a:pt x="2886" y="936"/>
                  </a:lnTo>
                  <a:lnTo>
                    <a:pt x="2874" y="786"/>
                  </a:lnTo>
                  <a:lnTo>
                    <a:pt x="2874" y="786"/>
                  </a:lnTo>
                  <a:lnTo>
                    <a:pt x="2867" y="660"/>
                  </a:lnTo>
                  <a:lnTo>
                    <a:pt x="2867" y="597"/>
                  </a:lnTo>
                  <a:lnTo>
                    <a:pt x="2867" y="534"/>
                  </a:lnTo>
                  <a:lnTo>
                    <a:pt x="2871" y="469"/>
                  </a:lnTo>
                  <a:lnTo>
                    <a:pt x="2876" y="406"/>
                  </a:lnTo>
                  <a:lnTo>
                    <a:pt x="2886" y="345"/>
                  </a:lnTo>
                  <a:lnTo>
                    <a:pt x="2892" y="315"/>
                  </a:lnTo>
                  <a:lnTo>
                    <a:pt x="2901" y="284"/>
                  </a:lnTo>
                  <a:lnTo>
                    <a:pt x="2901" y="284"/>
                  </a:lnTo>
                  <a:lnTo>
                    <a:pt x="2907" y="261"/>
                  </a:lnTo>
                  <a:lnTo>
                    <a:pt x="2916" y="239"/>
                  </a:lnTo>
                  <a:lnTo>
                    <a:pt x="2926" y="218"/>
                  </a:lnTo>
                  <a:lnTo>
                    <a:pt x="2939" y="197"/>
                  </a:lnTo>
                  <a:lnTo>
                    <a:pt x="2951" y="178"/>
                  </a:lnTo>
                  <a:lnTo>
                    <a:pt x="2966" y="159"/>
                  </a:lnTo>
                  <a:lnTo>
                    <a:pt x="2996" y="122"/>
                  </a:lnTo>
                  <a:lnTo>
                    <a:pt x="2996" y="122"/>
                  </a:lnTo>
                  <a:lnTo>
                    <a:pt x="3010" y="109"/>
                  </a:lnTo>
                  <a:lnTo>
                    <a:pt x="3025" y="96"/>
                  </a:lnTo>
                  <a:lnTo>
                    <a:pt x="3042" y="82"/>
                  </a:lnTo>
                  <a:lnTo>
                    <a:pt x="3059" y="71"/>
                  </a:lnTo>
                  <a:lnTo>
                    <a:pt x="3076" y="63"/>
                  </a:lnTo>
                  <a:lnTo>
                    <a:pt x="3096" y="56"/>
                  </a:lnTo>
                  <a:lnTo>
                    <a:pt x="3115" y="54"/>
                  </a:lnTo>
                  <a:lnTo>
                    <a:pt x="3124" y="54"/>
                  </a:lnTo>
                  <a:lnTo>
                    <a:pt x="3136" y="56"/>
                  </a:lnTo>
                  <a:lnTo>
                    <a:pt x="3136" y="56"/>
                  </a:lnTo>
                  <a:lnTo>
                    <a:pt x="3147" y="57"/>
                  </a:lnTo>
                  <a:lnTo>
                    <a:pt x="3158" y="63"/>
                  </a:lnTo>
                  <a:lnTo>
                    <a:pt x="3170" y="69"/>
                  </a:lnTo>
                  <a:lnTo>
                    <a:pt x="3179" y="77"/>
                  </a:lnTo>
                  <a:lnTo>
                    <a:pt x="3189" y="86"/>
                  </a:lnTo>
                  <a:lnTo>
                    <a:pt x="3197" y="96"/>
                  </a:lnTo>
                  <a:lnTo>
                    <a:pt x="3212" y="117"/>
                  </a:lnTo>
                  <a:lnTo>
                    <a:pt x="3225" y="141"/>
                  </a:lnTo>
                  <a:lnTo>
                    <a:pt x="3237" y="164"/>
                  </a:lnTo>
                  <a:lnTo>
                    <a:pt x="3252" y="212"/>
                  </a:lnTo>
                  <a:lnTo>
                    <a:pt x="3252" y="212"/>
                  </a:lnTo>
                  <a:lnTo>
                    <a:pt x="3265" y="258"/>
                  </a:lnTo>
                  <a:lnTo>
                    <a:pt x="3277" y="305"/>
                  </a:lnTo>
                  <a:lnTo>
                    <a:pt x="3284" y="353"/>
                  </a:lnTo>
                  <a:lnTo>
                    <a:pt x="3292" y="403"/>
                  </a:lnTo>
                  <a:lnTo>
                    <a:pt x="3292" y="403"/>
                  </a:lnTo>
                  <a:lnTo>
                    <a:pt x="3307" y="517"/>
                  </a:lnTo>
                  <a:lnTo>
                    <a:pt x="3320" y="633"/>
                  </a:lnTo>
                  <a:lnTo>
                    <a:pt x="3332" y="750"/>
                  </a:lnTo>
                  <a:lnTo>
                    <a:pt x="3347" y="866"/>
                  </a:lnTo>
                  <a:lnTo>
                    <a:pt x="3347" y="866"/>
                  </a:lnTo>
                  <a:lnTo>
                    <a:pt x="3360" y="969"/>
                  </a:lnTo>
                  <a:lnTo>
                    <a:pt x="3368" y="1020"/>
                  </a:lnTo>
                  <a:lnTo>
                    <a:pt x="3376" y="1072"/>
                  </a:lnTo>
                  <a:lnTo>
                    <a:pt x="3385" y="1123"/>
                  </a:lnTo>
                  <a:lnTo>
                    <a:pt x="3399" y="1173"/>
                  </a:lnTo>
                  <a:lnTo>
                    <a:pt x="3412" y="1222"/>
                  </a:lnTo>
                  <a:lnTo>
                    <a:pt x="3429" y="1272"/>
                  </a:lnTo>
                  <a:lnTo>
                    <a:pt x="3429" y="1272"/>
                  </a:lnTo>
                  <a:lnTo>
                    <a:pt x="3437" y="1291"/>
                  </a:lnTo>
                  <a:lnTo>
                    <a:pt x="3446" y="1312"/>
                  </a:lnTo>
                  <a:lnTo>
                    <a:pt x="3469" y="1350"/>
                  </a:lnTo>
                  <a:lnTo>
                    <a:pt x="3496" y="1386"/>
                  </a:lnTo>
                  <a:lnTo>
                    <a:pt x="3524" y="1421"/>
                  </a:lnTo>
                  <a:lnTo>
                    <a:pt x="3553" y="1455"/>
                  </a:lnTo>
                  <a:lnTo>
                    <a:pt x="3585" y="1487"/>
                  </a:lnTo>
                  <a:lnTo>
                    <a:pt x="3646" y="1548"/>
                  </a:lnTo>
                  <a:lnTo>
                    <a:pt x="3646" y="1548"/>
                  </a:lnTo>
                  <a:lnTo>
                    <a:pt x="3732" y="1634"/>
                  </a:lnTo>
                  <a:lnTo>
                    <a:pt x="3820" y="1718"/>
                  </a:lnTo>
                  <a:lnTo>
                    <a:pt x="3906" y="1802"/>
                  </a:lnTo>
                  <a:lnTo>
                    <a:pt x="3991" y="1888"/>
                  </a:lnTo>
                  <a:lnTo>
                    <a:pt x="3991" y="1888"/>
                  </a:lnTo>
                  <a:lnTo>
                    <a:pt x="4024" y="1924"/>
                  </a:lnTo>
                  <a:lnTo>
                    <a:pt x="4056" y="1960"/>
                  </a:lnTo>
                  <a:lnTo>
                    <a:pt x="4087" y="1996"/>
                  </a:lnTo>
                  <a:lnTo>
                    <a:pt x="4115" y="2036"/>
                  </a:lnTo>
                  <a:lnTo>
                    <a:pt x="4115" y="2036"/>
                  </a:lnTo>
                  <a:lnTo>
                    <a:pt x="4130" y="2059"/>
                  </a:lnTo>
                  <a:lnTo>
                    <a:pt x="4144" y="2082"/>
                  </a:lnTo>
                  <a:lnTo>
                    <a:pt x="4155" y="2107"/>
                  </a:lnTo>
                  <a:lnTo>
                    <a:pt x="4167" y="2134"/>
                  </a:lnTo>
                  <a:lnTo>
                    <a:pt x="4188" y="2183"/>
                  </a:lnTo>
                  <a:lnTo>
                    <a:pt x="4207" y="2235"/>
                  </a:lnTo>
                  <a:lnTo>
                    <a:pt x="4207" y="2235"/>
                  </a:lnTo>
                  <a:lnTo>
                    <a:pt x="4230" y="2298"/>
                  </a:lnTo>
                  <a:lnTo>
                    <a:pt x="4252" y="2360"/>
                  </a:lnTo>
                  <a:lnTo>
                    <a:pt x="4294" y="2488"/>
                  </a:lnTo>
                  <a:lnTo>
                    <a:pt x="4332" y="2616"/>
                  </a:lnTo>
                  <a:lnTo>
                    <a:pt x="4367" y="2744"/>
                  </a:lnTo>
                  <a:lnTo>
                    <a:pt x="4367" y="2744"/>
                  </a:lnTo>
                  <a:lnTo>
                    <a:pt x="4369" y="2749"/>
                  </a:lnTo>
                  <a:lnTo>
                    <a:pt x="4372" y="2755"/>
                  </a:lnTo>
                  <a:lnTo>
                    <a:pt x="4376" y="2759"/>
                  </a:lnTo>
                  <a:lnTo>
                    <a:pt x="4380" y="2761"/>
                  </a:lnTo>
                  <a:lnTo>
                    <a:pt x="4390" y="2763"/>
                  </a:lnTo>
                  <a:lnTo>
                    <a:pt x="4399" y="2763"/>
                  </a:lnTo>
                  <a:lnTo>
                    <a:pt x="4409" y="2759"/>
                  </a:lnTo>
                  <a:lnTo>
                    <a:pt x="4416" y="2751"/>
                  </a:lnTo>
                  <a:lnTo>
                    <a:pt x="4418" y="2747"/>
                  </a:lnTo>
                  <a:lnTo>
                    <a:pt x="4420" y="2742"/>
                  </a:lnTo>
                  <a:lnTo>
                    <a:pt x="4420" y="2736"/>
                  </a:lnTo>
                  <a:lnTo>
                    <a:pt x="4418" y="2730"/>
                  </a:lnTo>
                  <a:lnTo>
                    <a:pt x="4418" y="2730"/>
                  </a:lnTo>
                  <a:lnTo>
                    <a:pt x="4372" y="2564"/>
                  </a:lnTo>
                  <a:lnTo>
                    <a:pt x="4348" y="2481"/>
                  </a:lnTo>
                  <a:lnTo>
                    <a:pt x="4321" y="2399"/>
                  </a:lnTo>
                  <a:lnTo>
                    <a:pt x="4321" y="2399"/>
                  </a:lnTo>
                  <a:lnTo>
                    <a:pt x="4298" y="2334"/>
                  </a:lnTo>
                  <a:lnTo>
                    <a:pt x="4275" y="2269"/>
                  </a:lnTo>
                  <a:lnTo>
                    <a:pt x="4252" y="2204"/>
                  </a:lnTo>
                  <a:lnTo>
                    <a:pt x="4226" y="2141"/>
                  </a:lnTo>
                  <a:lnTo>
                    <a:pt x="4226" y="2141"/>
                  </a:lnTo>
                  <a:lnTo>
                    <a:pt x="4209" y="2097"/>
                  </a:lnTo>
                  <a:lnTo>
                    <a:pt x="4188" y="2055"/>
                  </a:lnTo>
                  <a:lnTo>
                    <a:pt x="4165" y="2015"/>
                  </a:lnTo>
                  <a:lnTo>
                    <a:pt x="4138" y="1977"/>
                  </a:lnTo>
                  <a:lnTo>
                    <a:pt x="4138" y="1977"/>
                  </a:lnTo>
                  <a:lnTo>
                    <a:pt x="4104" y="1933"/>
                  </a:lnTo>
                  <a:lnTo>
                    <a:pt x="4068" y="1891"/>
                  </a:lnTo>
                  <a:lnTo>
                    <a:pt x="4029" y="1850"/>
                  </a:lnTo>
                  <a:lnTo>
                    <a:pt x="3991" y="1810"/>
                  </a:lnTo>
                  <a:lnTo>
                    <a:pt x="3911" y="1731"/>
                  </a:lnTo>
                  <a:lnTo>
                    <a:pt x="3831" y="1653"/>
                  </a:lnTo>
                  <a:lnTo>
                    <a:pt x="3831" y="1653"/>
                  </a:lnTo>
                  <a:lnTo>
                    <a:pt x="3751" y="1579"/>
                  </a:lnTo>
                  <a:lnTo>
                    <a:pt x="3673" y="1501"/>
                  </a:lnTo>
                  <a:lnTo>
                    <a:pt x="3635" y="1463"/>
                  </a:lnTo>
                  <a:lnTo>
                    <a:pt x="3597" y="1423"/>
                  </a:lnTo>
                  <a:lnTo>
                    <a:pt x="3561" y="1381"/>
                  </a:lnTo>
                  <a:lnTo>
                    <a:pt x="3528" y="1339"/>
                  </a:lnTo>
                  <a:lnTo>
                    <a:pt x="3528" y="1339"/>
                  </a:lnTo>
                  <a:lnTo>
                    <a:pt x="3515" y="1320"/>
                  </a:lnTo>
                  <a:lnTo>
                    <a:pt x="3503" y="1302"/>
                  </a:lnTo>
                  <a:lnTo>
                    <a:pt x="3494" y="1283"/>
                  </a:lnTo>
                  <a:lnTo>
                    <a:pt x="3484" y="1262"/>
                  </a:lnTo>
                  <a:lnTo>
                    <a:pt x="3467" y="1222"/>
                  </a:lnTo>
                  <a:lnTo>
                    <a:pt x="3456" y="1180"/>
                  </a:lnTo>
                  <a:lnTo>
                    <a:pt x="3444" y="1138"/>
                  </a:lnTo>
                  <a:lnTo>
                    <a:pt x="3435" y="1095"/>
                  </a:lnTo>
                  <a:lnTo>
                    <a:pt x="3421" y="1009"/>
                  </a:lnTo>
                  <a:lnTo>
                    <a:pt x="3421" y="1009"/>
                  </a:lnTo>
                  <a:lnTo>
                    <a:pt x="3402" y="889"/>
                  </a:lnTo>
                  <a:lnTo>
                    <a:pt x="3387" y="769"/>
                  </a:lnTo>
                  <a:lnTo>
                    <a:pt x="3360" y="528"/>
                  </a:lnTo>
                  <a:lnTo>
                    <a:pt x="3360" y="528"/>
                  </a:lnTo>
                  <a:lnTo>
                    <a:pt x="3349" y="425"/>
                  </a:lnTo>
                  <a:lnTo>
                    <a:pt x="3341" y="372"/>
                  </a:lnTo>
                  <a:lnTo>
                    <a:pt x="3334" y="321"/>
                  </a:lnTo>
                  <a:lnTo>
                    <a:pt x="3322" y="269"/>
                  </a:lnTo>
                  <a:lnTo>
                    <a:pt x="3311" y="218"/>
                  </a:lnTo>
                  <a:lnTo>
                    <a:pt x="3294" y="168"/>
                  </a:lnTo>
                  <a:lnTo>
                    <a:pt x="3284" y="145"/>
                  </a:lnTo>
                  <a:lnTo>
                    <a:pt x="3273" y="120"/>
                  </a:lnTo>
                  <a:lnTo>
                    <a:pt x="3273" y="120"/>
                  </a:lnTo>
                  <a:lnTo>
                    <a:pt x="3263" y="101"/>
                  </a:lnTo>
                  <a:lnTo>
                    <a:pt x="3252" y="82"/>
                  </a:lnTo>
                  <a:lnTo>
                    <a:pt x="3238" y="65"/>
                  </a:lnTo>
                  <a:lnTo>
                    <a:pt x="3223" y="48"/>
                  </a:lnTo>
                  <a:lnTo>
                    <a:pt x="3208" y="33"/>
                  </a:lnTo>
                  <a:lnTo>
                    <a:pt x="3189" y="21"/>
                  </a:lnTo>
                  <a:lnTo>
                    <a:pt x="3170" y="10"/>
                  </a:lnTo>
                  <a:lnTo>
                    <a:pt x="3149" y="4"/>
                  </a:lnTo>
                  <a:lnTo>
                    <a:pt x="3149" y="4"/>
                  </a:lnTo>
                  <a:lnTo>
                    <a:pt x="3130" y="0"/>
                  </a:lnTo>
                  <a:lnTo>
                    <a:pt x="3111" y="0"/>
                  </a:lnTo>
                  <a:lnTo>
                    <a:pt x="3092" y="2"/>
                  </a:lnTo>
                  <a:lnTo>
                    <a:pt x="3073" y="8"/>
                  </a:lnTo>
                  <a:lnTo>
                    <a:pt x="3054" y="16"/>
                  </a:lnTo>
                  <a:lnTo>
                    <a:pt x="3036" y="23"/>
                  </a:lnTo>
                  <a:lnTo>
                    <a:pt x="3019" y="33"/>
                  </a:lnTo>
                  <a:lnTo>
                    <a:pt x="3004" y="44"/>
                  </a:lnTo>
                  <a:lnTo>
                    <a:pt x="3004" y="44"/>
                  </a:lnTo>
                  <a:lnTo>
                    <a:pt x="2985" y="61"/>
                  </a:lnTo>
                  <a:lnTo>
                    <a:pt x="2966" y="77"/>
                  </a:lnTo>
                  <a:lnTo>
                    <a:pt x="2949" y="94"/>
                  </a:lnTo>
                  <a:lnTo>
                    <a:pt x="2934" y="113"/>
                  </a:lnTo>
                  <a:lnTo>
                    <a:pt x="2918" y="132"/>
                  </a:lnTo>
                  <a:lnTo>
                    <a:pt x="2905" y="151"/>
                  </a:lnTo>
                  <a:lnTo>
                    <a:pt x="2894" y="170"/>
                  </a:lnTo>
                  <a:lnTo>
                    <a:pt x="2882" y="191"/>
                  </a:lnTo>
                  <a:lnTo>
                    <a:pt x="2873" y="214"/>
                  </a:lnTo>
                  <a:lnTo>
                    <a:pt x="2863" y="235"/>
                  </a:lnTo>
                  <a:lnTo>
                    <a:pt x="2848" y="281"/>
                  </a:lnTo>
                  <a:lnTo>
                    <a:pt x="2836" y="326"/>
                  </a:lnTo>
                  <a:lnTo>
                    <a:pt x="2829" y="376"/>
                  </a:lnTo>
                  <a:lnTo>
                    <a:pt x="2829" y="376"/>
                  </a:lnTo>
                  <a:lnTo>
                    <a:pt x="2821" y="443"/>
                  </a:lnTo>
                  <a:lnTo>
                    <a:pt x="2815" y="509"/>
                  </a:lnTo>
                  <a:lnTo>
                    <a:pt x="2813" y="578"/>
                  </a:lnTo>
                  <a:lnTo>
                    <a:pt x="2813" y="647"/>
                  </a:lnTo>
                  <a:lnTo>
                    <a:pt x="2815" y="713"/>
                  </a:lnTo>
                  <a:lnTo>
                    <a:pt x="2819" y="782"/>
                  </a:lnTo>
                  <a:lnTo>
                    <a:pt x="2831" y="917"/>
                  </a:lnTo>
                  <a:lnTo>
                    <a:pt x="2831" y="917"/>
                  </a:lnTo>
                  <a:lnTo>
                    <a:pt x="2846" y="1068"/>
                  </a:lnTo>
                  <a:lnTo>
                    <a:pt x="2863" y="1217"/>
                  </a:lnTo>
                  <a:lnTo>
                    <a:pt x="2863" y="1217"/>
                  </a:lnTo>
                  <a:lnTo>
                    <a:pt x="2882" y="1350"/>
                  </a:lnTo>
                  <a:lnTo>
                    <a:pt x="2882" y="1350"/>
                  </a:lnTo>
                  <a:lnTo>
                    <a:pt x="2884" y="1371"/>
                  </a:lnTo>
                  <a:lnTo>
                    <a:pt x="2882" y="1390"/>
                  </a:lnTo>
                  <a:lnTo>
                    <a:pt x="2882" y="1390"/>
                  </a:lnTo>
                  <a:lnTo>
                    <a:pt x="2876" y="1407"/>
                  </a:lnTo>
                  <a:lnTo>
                    <a:pt x="2867" y="1424"/>
                  </a:lnTo>
                  <a:lnTo>
                    <a:pt x="2855" y="1440"/>
                  </a:lnTo>
                  <a:lnTo>
                    <a:pt x="2840" y="1453"/>
                  </a:lnTo>
                  <a:lnTo>
                    <a:pt x="2825" y="1464"/>
                  </a:lnTo>
                  <a:lnTo>
                    <a:pt x="2808" y="1476"/>
                  </a:lnTo>
                  <a:lnTo>
                    <a:pt x="2772" y="1493"/>
                  </a:lnTo>
                  <a:lnTo>
                    <a:pt x="2772" y="1493"/>
                  </a:lnTo>
                  <a:lnTo>
                    <a:pt x="2741" y="1504"/>
                  </a:lnTo>
                  <a:lnTo>
                    <a:pt x="2711" y="1516"/>
                  </a:lnTo>
                  <a:lnTo>
                    <a:pt x="2678" y="1525"/>
                  </a:lnTo>
                  <a:lnTo>
                    <a:pt x="2646" y="1533"/>
                  </a:lnTo>
                  <a:lnTo>
                    <a:pt x="2581" y="1545"/>
                  </a:lnTo>
                  <a:lnTo>
                    <a:pt x="2518" y="1554"/>
                  </a:lnTo>
                  <a:lnTo>
                    <a:pt x="2518" y="1554"/>
                  </a:lnTo>
                  <a:lnTo>
                    <a:pt x="2432" y="1564"/>
                  </a:lnTo>
                  <a:lnTo>
                    <a:pt x="2347" y="1569"/>
                  </a:lnTo>
                  <a:lnTo>
                    <a:pt x="2261" y="1575"/>
                  </a:lnTo>
                  <a:lnTo>
                    <a:pt x="2175" y="1577"/>
                  </a:lnTo>
                  <a:lnTo>
                    <a:pt x="2175" y="1577"/>
                  </a:lnTo>
                  <a:lnTo>
                    <a:pt x="2080" y="1579"/>
                  </a:lnTo>
                  <a:lnTo>
                    <a:pt x="1984" y="1579"/>
                  </a:lnTo>
                  <a:lnTo>
                    <a:pt x="1891" y="1577"/>
                  </a:lnTo>
                  <a:lnTo>
                    <a:pt x="1796" y="1575"/>
                  </a:lnTo>
                  <a:lnTo>
                    <a:pt x="1605" y="1565"/>
                  </a:lnTo>
                  <a:lnTo>
                    <a:pt x="1417" y="1556"/>
                  </a:lnTo>
                  <a:lnTo>
                    <a:pt x="1417" y="1556"/>
                  </a:lnTo>
                  <a:lnTo>
                    <a:pt x="1279" y="1546"/>
                  </a:lnTo>
                  <a:lnTo>
                    <a:pt x="1144" y="1537"/>
                  </a:lnTo>
                  <a:lnTo>
                    <a:pt x="1007" y="1525"/>
                  </a:lnTo>
                  <a:lnTo>
                    <a:pt x="870" y="1518"/>
                  </a:lnTo>
                  <a:lnTo>
                    <a:pt x="870" y="1518"/>
                  </a:lnTo>
                  <a:lnTo>
                    <a:pt x="774" y="1514"/>
                  </a:lnTo>
                  <a:lnTo>
                    <a:pt x="728" y="1512"/>
                  </a:lnTo>
                  <a:lnTo>
                    <a:pt x="681" y="1510"/>
                  </a:lnTo>
                  <a:lnTo>
                    <a:pt x="681" y="1510"/>
                  </a:lnTo>
                  <a:lnTo>
                    <a:pt x="589" y="1503"/>
                  </a:lnTo>
                  <a:lnTo>
                    <a:pt x="498" y="1499"/>
                  </a:lnTo>
                  <a:lnTo>
                    <a:pt x="452" y="1499"/>
                  </a:lnTo>
                  <a:lnTo>
                    <a:pt x="406" y="1501"/>
                  </a:lnTo>
                  <a:lnTo>
                    <a:pt x="361" y="1503"/>
                  </a:lnTo>
                  <a:lnTo>
                    <a:pt x="315" y="1508"/>
                  </a:lnTo>
                  <a:lnTo>
                    <a:pt x="315" y="1508"/>
                  </a:lnTo>
                  <a:lnTo>
                    <a:pt x="275" y="1514"/>
                  </a:lnTo>
                  <a:lnTo>
                    <a:pt x="235" y="1524"/>
                  </a:lnTo>
                  <a:lnTo>
                    <a:pt x="195" y="1535"/>
                  </a:lnTo>
                  <a:lnTo>
                    <a:pt x="157" y="1550"/>
                  </a:lnTo>
                  <a:lnTo>
                    <a:pt x="140" y="1560"/>
                  </a:lnTo>
                  <a:lnTo>
                    <a:pt x="121" y="1569"/>
                  </a:lnTo>
                  <a:lnTo>
                    <a:pt x="105" y="1581"/>
                  </a:lnTo>
                  <a:lnTo>
                    <a:pt x="88" y="1594"/>
                  </a:lnTo>
                  <a:lnTo>
                    <a:pt x="75" y="1607"/>
                  </a:lnTo>
                  <a:lnTo>
                    <a:pt x="60" y="1623"/>
                  </a:lnTo>
                  <a:lnTo>
                    <a:pt x="48" y="1640"/>
                  </a:lnTo>
                  <a:lnTo>
                    <a:pt x="35" y="1657"/>
                  </a:lnTo>
                  <a:lnTo>
                    <a:pt x="35" y="1657"/>
                  </a:lnTo>
                  <a:lnTo>
                    <a:pt x="21" y="1684"/>
                  </a:lnTo>
                  <a:lnTo>
                    <a:pt x="12" y="1712"/>
                  </a:lnTo>
                  <a:lnTo>
                    <a:pt x="4" y="1741"/>
                  </a:lnTo>
                  <a:lnTo>
                    <a:pt x="0" y="1773"/>
                  </a:lnTo>
                  <a:lnTo>
                    <a:pt x="0" y="1804"/>
                  </a:lnTo>
                  <a:lnTo>
                    <a:pt x="0" y="1819"/>
                  </a:lnTo>
                  <a:lnTo>
                    <a:pt x="4" y="1834"/>
                  </a:lnTo>
                  <a:lnTo>
                    <a:pt x="8" y="1848"/>
                  </a:lnTo>
                  <a:lnTo>
                    <a:pt x="14" y="1863"/>
                  </a:lnTo>
                  <a:lnTo>
                    <a:pt x="20" y="1876"/>
                  </a:lnTo>
                  <a:lnTo>
                    <a:pt x="27" y="1888"/>
                  </a:lnTo>
                  <a:lnTo>
                    <a:pt x="27" y="1888"/>
                  </a:lnTo>
                  <a:lnTo>
                    <a:pt x="44" y="1909"/>
                  </a:lnTo>
                  <a:lnTo>
                    <a:pt x="61" y="1926"/>
                  </a:lnTo>
                  <a:lnTo>
                    <a:pt x="80" y="1943"/>
                  </a:lnTo>
                  <a:lnTo>
                    <a:pt x="100" y="1956"/>
                  </a:lnTo>
                  <a:lnTo>
                    <a:pt x="121" y="1972"/>
                  </a:lnTo>
                  <a:lnTo>
                    <a:pt x="143" y="1983"/>
                  </a:lnTo>
                  <a:lnTo>
                    <a:pt x="187" y="2006"/>
                  </a:lnTo>
                  <a:lnTo>
                    <a:pt x="187" y="2006"/>
                  </a:lnTo>
                  <a:lnTo>
                    <a:pt x="220" y="2019"/>
                  </a:lnTo>
                  <a:lnTo>
                    <a:pt x="252" y="2033"/>
                  </a:lnTo>
                  <a:lnTo>
                    <a:pt x="319" y="2057"/>
                  </a:lnTo>
                  <a:lnTo>
                    <a:pt x="387" y="2078"/>
                  </a:lnTo>
                  <a:lnTo>
                    <a:pt x="456" y="2097"/>
                  </a:lnTo>
                  <a:lnTo>
                    <a:pt x="456" y="2097"/>
                  </a:lnTo>
                  <a:lnTo>
                    <a:pt x="544" y="2118"/>
                  </a:lnTo>
                  <a:lnTo>
                    <a:pt x="631" y="2137"/>
                  </a:lnTo>
                  <a:lnTo>
                    <a:pt x="721" y="2155"/>
                  </a:lnTo>
                  <a:lnTo>
                    <a:pt x="809" y="2170"/>
                  </a:lnTo>
                  <a:lnTo>
                    <a:pt x="898" y="2185"/>
                  </a:lnTo>
                  <a:lnTo>
                    <a:pt x="988" y="2197"/>
                  </a:lnTo>
                  <a:lnTo>
                    <a:pt x="1167" y="2219"/>
                  </a:lnTo>
                  <a:lnTo>
                    <a:pt x="1167" y="2219"/>
                  </a:lnTo>
                  <a:lnTo>
                    <a:pt x="1336" y="2238"/>
                  </a:lnTo>
                  <a:lnTo>
                    <a:pt x="1504" y="2254"/>
                  </a:lnTo>
                  <a:lnTo>
                    <a:pt x="1674" y="2269"/>
                  </a:lnTo>
                  <a:lnTo>
                    <a:pt x="1842" y="2280"/>
                  </a:lnTo>
                  <a:lnTo>
                    <a:pt x="1842" y="2280"/>
                  </a:lnTo>
                  <a:lnTo>
                    <a:pt x="1994" y="2290"/>
                  </a:lnTo>
                  <a:lnTo>
                    <a:pt x="2146" y="2296"/>
                  </a:lnTo>
                  <a:lnTo>
                    <a:pt x="2146" y="2296"/>
                  </a:lnTo>
                  <a:lnTo>
                    <a:pt x="2152" y="2296"/>
                  </a:lnTo>
                  <a:lnTo>
                    <a:pt x="2158" y="2294"/>
                  </a:lnTo>
                  <a:lnTo>
                    <a:pt x="2162" y="2292"/>
                  </a:lnTo>
                  <a:lnTo>
                    <a:pt x="2166" y="2288"/>
                  </a:lnTo>
                  <a:lnTo>
                    <a:pt x="2171" y="2280"/>
                  </a:lnTo>
                  <a:lnTo>
                    <a:pt x="2173" y="2271"/>
                  </a:lnTo>
                  <a:lnTo>
                    <a:pt x="2171" y="2261"/>
                  </a:lnTo>
                  <a:lnTo>
                    <a:pt x="2166" y="2252"/>
                  </a:lnTo>
                  <a:lnTo>
                    <a:pt x="2158" y="2246"/>
                  </a:lnTo>
                  <a:lnTo>
                    <a:pt x="2152" y="2244"/>
                  </a:lnTo>
                  <a:lnTo>
                    <a:pt x="2146" y="2242"/>
                  </a:lnTo>
                  <a:lnTo>
                    <a:pt x="2146" y="224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CEE0DFF4-9913-1D0B-8EB7-0FBC8BA41B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88144" y="6432939"/>
              <a:ext cx="276027" cy="161271"/>
            </a:xfrm>
            <a:custGeom>
              <a:avLst/>
              <a:gdLst>
                <a:gd name="T0" fmla="*/ 724 w 1625"/>
                <a:gd name="T1" fmla="*/ 87 h 949"/>
                <a:gd name="T2" fmla="*/ 663 w 1625"/>
                <a:gd name="T3" fmla="*/ 160 h 949"/>
                <a:gd name="T4" fmla="*/ 514 w 1625"/>
                <a:gd name="T5" fmla="*/ 223 h 949"/>
                <a:gd name="T6" fmla="*/ 285 w 1625"/>
                <a:gd name="T7" fmla="*/ 282 h 949"/>
                <a:gd name="T8" fmla="*/ 156 w 1625"/>
                <a:gd name="T9" fmla="*/ 337 h 949"/>
                <a:gd name="T10" fmla="*/ 57 w 1625"/>
                <a:gd name="T11" fmla="*/ 436 h 949"/>
                <a:gd name="T12" fmla="*/ 5 w 1625"/>
                <a:gd name="T13" fmla="*/ 572 h 949"/>
                <a:gd name="T14" fmla="*/ 15 w 1625"/>
                <a:gd name="T15" fmla="*/ 711 h 949"/>
                <a:gd name="T16" fmla="*/ 62 w 1625"/>
                <a:gd name="T17" fmla="*/ 787 h 949"/>
                <a:gd name="T18" fmla="*/ 198 w 1625"/>
                <a:gd name="T19" fmla="*/ 877 h 949"/>
                <a:gd name="T20" fmla="*/ 323 w 1625"/>
                <a:gd name="T21" fmla="*/ 922 h 949"/>
                <a:gd name="T22" fmla="*/ 491 w 1625"/>
                <a:gd name="T23" fmla="*/ 947 h 949"/>
                <a:gd name="T24" fmla="*/ 745 w 1625"/>
                <a:gd name="T25" fmla="*/ 938 h 949"/>
                <a:gd name="T26" fmla="*/ 1082 w 1625"/>
                <a:gd name="T27" fmla="*/ 901 h 949"/>
                <a:gd name="T28" fmla="*/ 1355 w 1625"/>
                <a:gd name="T29" fmla="*/ 846 h 949"/>
                <a:gd name="T30" fmla="*/ 1503 w 1625"/>
                <a:gd name="T31" fmla="*/ 787 h 949"/>
                <a:gd name="T32" fmla="*/ 1585 w 1625"/>
                <a:gd name="T33" fmla="*/ 715 h 949"/>
                <a:gd name="T34" fmla="*/ 1625 w 1625"/>
                <a:gd name="T35" fmla="*/ 616 h 949"/>
                <a:gd name="T36" fmla="*/ 1616 w 1625"/>
                <a:gd name="T37" fmla="*/ 570 h 949"/>
                <a:gd name="T38" fmla="*/ 1538 w 1625"/>
                <a:gd name="T39" fmla="*/ 490 h 949"/>
                <a:gd name="T40" fmla="*/ 1431 w 1625"/>
                <a:gd name="T41" fmla="*/ 446 h 949"/>
                <a:gd name="T42" fmla="*/ 1278 w 1625"/>
                <a:gd name="T43" fmla="*/ 423 h 949"/>
                <a:gd name="T44" fmla="*/ 931 w 1625"/>
                <a:gd name="T45" fmla="*/ 429 h 949"/>
                <a:gd name="T46" fmla="*/ 606 w 1625"/>
                <a:gd name="T47" fmla="*/ 453 h 949"/>
                <a:gd name="T48" fmla="*/ 405 w 1625"/>
                <a:gd name="T49" fmla="*/ 478 h 949"/>
                <a:gd name="T50" fmla="*/ 386 w 1625"/>
                <a:gd name="T51" fmla="*/ 516 h 949"/>
                <a:gd name="T52" fmla="*/ 411 w 1625"/>
                <a:gd name="T53" fmla="*/ 532 h 949"/>
                <a:gd name="T54" fmla="*/ 707 w 1625"/>
                <a:gd name="T55" fmla="*/ 497 h 949"/>
                <a:gd name="T56" fmla="*/ 1057 w 1625"/>
                <a:gd name="T57" fmla="*/ 476 h 949"/>
                <a:gd name="T58" fmla="*/ 1336 w 1625"/>
                <a:gd name="T59" fmla="*/ 482 h 949"/>
                <a:gd name="T60" fmla="*/ 1456 w 1625"/>
                <a:gd name="T61" fmla="*/ 509 h 949"/>
                <a:gd name="T62" fmla="*/ 1551 w 1625"/>
                <a:gd name="T63" fmla="*/ 568 h 949"/>
                <a:gd name="T64" fmla="*/ 1574 w 1625"/>
                <a:gd name="T65" fmla="*/ 617 h 949"/>
                <a:gd name="T66" fmla="*/ 1547 w 1625"/>
                <a:gd name="T67" fmla="*/ 680 h 949"/>
                <a:gd name="T68" fmla="*/ 1442 w 1625"/>
                <a:gd name="T69" fmla="*/ 759 h 949"/>
                <a:gd name="T70" fmla="*/ 1316 w 1625"/>
                <a:gd name="T71" fmla="*/ 800 h 949"/>
                <a:gd name="T72" fmla="*/ 1002 w 1625"/>
                <a:gd name="T73" fmla="*/ 860 h 949"/>
                <a:gd name="T74" fmla="*/ 655 w 1625"/>
                <a:gd name="T75" fmla="*/ 890 h 949"/>
                <a:gd name="T76" fmla="*/ 466 w 1625"/>
                <a:gd name="T77" fmla="*/ 892 h 949"/>
                <a:gd name="T78" fmla="*/ 333 w 1625"/>
                <a:gd name="T79" fmla="*/ 871 h 949"/>
                <a:gd name="T80" fmla="*/ 171 w 1625"/>
                <a:gd name="T81" fmla="*/ 802 h 949"/>
                <a:gd name="T82" fmla="*/ 99 w 1625"/>
                <a:gd name="T83" fmla="*/ 745 h 949"/>
                <a:gd name="T84" fmla="*/ 60 w 1625"/>
                <a:gd name="T85" fmla="*/ 671 h 949"/>
                <a:gd name="T86" fmla="*/ 59 w 1625"/>
                <a:gd name="T87" fmla="*/ 585 h 949"/>
                <a:gd name="T88" fmla="*/ 93 w 1625"/>
                <a:gd name="T89" fmla="*/ 484 h 949"/>
                <a:gd name="T90" fmla="*/ 165 w 1625"/>
                <a:gd name="T91" fmla="*/ 398 h 949"/>
                <a:gd name="T92" fmla="*/ 310 w 1625"/>
                <a:gd name="T93" fmla="*/ 328 h 949"/>
                <a:gd name="T94" fmla="*/ 592 w 1625"/>
                <a:gd name="T95" fmla="*/ 253 h 949"/>
                <a:gd name="T96" fmla="*/ 714 w 1625"/>
                <a:gd name="T97" fmla="*/ 190 h 949"/>
                <a:gd name="T98" fmla="*/ 769 w 1625"/>
                <a:gd name="T99" fmla="*/ 116 h 949"/>
                <a:gd name="T100" fmla="*/ 787 w 1625"/>
                <a:gd name="T101" fmla="*/ 26 h 949"/>
                <a:gd name="T102" fmla="*/ 758 w 1625"/>
                <a:gd name="T103" fmla="*/ 0 h 949"/>
                <a:gd name="T104" fmla="*/ 733 w 1625"/>
                <a:gd name="T105" fmla="*/ 21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25" h="949">
                  <a:moveTo>
                    <a:pt x="733" y="26"/>
                  </a:moveTo>
                  <a:lnTo>
                    <a:pt x="733" y="26"/>
                  </a:lnTo>
                  <a:lnTo>
                    <a:pt x="731" y="49"/>
                  </a:lnTo>
                  <a:lnTo>
                    <a:pt x="729" y="70"/>
                  </a:lnTo>
                  <a:lnTo>
                    <a:pt x="724" y="87"/>
                  </a:lnTo>
                  <a:lnTo>
                    <a:pt x="714" y="107"/>
                  </a:lnTo>
                  <a:lnTo>
                    <a:pt x="705" y="122"/>
                  </a:lnTo>
                  <a:lnTo>
                    <a:pt x="691" y="135"/>
                  </a:lnTo>
                  <a:lnTo>
                    <a:pt x="678" y="148"/>
                  </a:lnTo>
                  <a:lnTo>
                    <a:pt x="663" y="160"/>
                  </a:lnTo>
                  <a:lnTo>
                    <a:pt x="646" y="171"/>
                  </a:lnTo>
                  <a:lnTo>
                    <a:pt x="628" y="181"/>
                  </a:lnTo>
                  <a:lnTo>
                    <a:pt x="592" y="198"/>
                  </a:lnTo>
                  <a:lnTo>
                    <a:pt x="552" y="211"/>
                  </a:lnTo>
                  <a:lnTo>
                    <a:pt x="514" y="223"/>
                  </a:lnTo>
                  <a:lnTo>
                    <a:pt x="514" y="223"/>
                  </a:lnTo>
                  <a:lnTo>
                    <a:pt x="468" y="234"/>
                  </a:lnTo>
                  <a:lnTo>
                    <a:pt x="423" y="246"/>
                  </a:lnTo>
                  <a:lnTo>
                    <a:pt x="331" y="269"/>
                  </a:lnTo>
                  <a:lnTo>
                    <a:pt x="285" y="282"/>
                  </a:lnTo>
                  <a:lnTo>
                    <a:pt x="242" y="297"/>
                  </a:lnTo>
                  <a:lnTo>
                    <a:pt x="198" y="314"/>
                  </a:lnTo>
                  <a:lnTo>
                    <a:pt x="177" y="326"/>
                  </a:lnTo>
                  <a:lnTo>
                    <a:pt x="156" y="337"/>
                  </a:lnTo>
                  <a:lnTo>
                    <a:pt x="156" y="337"/>
                  </a:lnTo>
                  <a:lnTo>
                    <a:pt x="133" y="352"/>
                  </a:lnTo>
                  <a:lnTo>
                    <a:pt x="112" y="370"/>
                  </a:lnTo>
                  <a:lnTo>
                    <a:pt x="91" y="391"/>
                  </a:lnTo>
                  <a:lnTo>
                    <a:pt x="74" y="412"/>
                  </a:lnTo>
                  <a:lnTo>
                    <a:pt x="57" y="436"/>
                  </a:lnTo>
                  <a:lnTo>
                    <a:pt x="41" y="461"/>
                  </a:lnTo>
                  <a:lnTo>
                    <a:pt x="30" y="488"/>
                  </a:lnTo>
                  <a:lnTo>
                    <a:pt x="19" y="514"/>
                  </a:lnTo>
                  <a:lnTo>
                    <a:pt x="11" y="543"/>
                  </a:lnTo>
                  <a:lnTo>
                    <a:pt x="5" y="572"/>
                  </a:lnTo>
                  <a:lnTo>
                    <a:pt x="1" y="600"/>
                  </a:lnTo>
                  <a:lnTo>
                    <a:pt x="0" y="629"/>
                  </a:lnTo>
                  <a:lnTo>
                    <a:pt x="3" y="656"/>
                  </a:lnTo>
                  <a:lnTo>
                    <a:pt x="7" y="684"/>
                  </a:lnTo>
                  <a:lnTo>
                    <a:pt x="15" y="711"/>
                  </a:lnTo>
                  <a:lnTo>
                    <a:pt x="26" y="738"/>
                  </a:lnTo>
                  <a:lnTo>
                    <a:pt x="26" y="738"/>
                  </a:lnTo>
                  <a:lnTo>
                    <a:pt x="34" y="751"/>
                  </a:lnTo>
                  <a:lnTo>
                    <a:pt x="41" y="762"/>
                  </a:lnTo>
                  <a:lnTo>
                    <a:pt x="62" y="787"/>
                  </a:lnTo>
                  <a:lnTo>
                    <a:pt x="85" y="810"/>
                  </a:lnTo>
                  <a:lnTo>
                    <a:pt x="112" y="829"/>
                  </a:lnTo>
                  <a:lnTo>
                    <a:pt x="141" y="848"/>
                  </a:lnTo>
                  <a:lnTo>
                    <a:pt x="169" y="863"/>
                  </a:lnTo>
                  <a:lnTo>
                    <a:pt x="198" y="877"/>
                  </a:lnTo>
                  <a:lnTo>
                    <a:pt x="226" y="890"/>
                  </a:lnTo>
                  <a:lnTo>
                    <a:pt x="226" y="890"/>
                  </a:lnTo>
                  <a:lnTo>
                    <a:pt x="259" y="901"/>
                  </a:lnTo>
                  <a:lnTo>
                    <a:pt x="291" y="913"/>
                  </a:lnTo>
                  <a:lnTo>
                    <a:pt x="323" y="922"/>
                  </a:lnTo>
                  <a:lnTo>
                    <a:pt x="356" y="930"/>
                  </a:lnTo>
                  <a:lnTo>
                    <a:pt x="390" y="938"/>
                  </a:lnTo>
                  <a:lnTo>
                    <a:pt x="423" y="942"/>
                  </a:lnTo>
                  <a:lnTo>
                    <a:pt x="457" y="945"/>
                  </a:lnTo>
                  <a:lnTo>
                    <a:pt x="491" y="947"/>
                  </a:lnTo>
                  <a:lnTo>
                    <a:pt x="491" y="947"/>
                  </a:lnTo>
                  <a:lnTo>
                    <a:pt x="554" y="949"/>
                  </a:lnTo>
                  <a:lnTo>
                    <a:pt x="617" y="945"/>
                  </a:lnTo>
                  <a:lnTo>
                    <a:pt x="745" y="938"/>
                  </a:lnTo>
                  <a:lnTo>
                    <a:pt x="745" y="938"/>
                  </a:lnTo>
                  <a:lnTo>
                    <a:pt x="884" y="926"/>
                  </a:lnTo>
                  <a:lnTo>
                    <a:pt x="954" y="919"/>
                  </a:lnTo>
                  <a:lnTo>
                    <a:pt x="1023" y="911"/>
                  </a:lnTo>
                  <a:lnTo>
                    <a:pt x="1023" y="911"/>
                  </a:lnTo>
                  <a:lnTo>
                    <a:pt x="1082" y="901"/>
                  </a:lnTo>
                  <a:lnTo>
                    <a:pt x="1143" y="890"/>
                  </a:lnTo>
                  <a:lnTo>
                    <a:pt x="1261" y="867"/>
                  </a:lnTo>
                  <a:lnTo>
                    <a:pt x="1261" y="867"/>
                  </a:lnTo>
                  <a:lnTo>
                    <a:pt x="1324" y="854"/>
                  </a:lnTo>
                  <a:lnTo>
                    <a:pt x="1355" y="846"/>
                  </a:lnTo>
                  <a:lnTo>
                    <a:pt x="1385" y="837"/>
                  </a:lnTo>
                  <a:lnTo>
                    <a:pt x="1416" y="827"/>
                  </a:lnTo>
                  <a:lnTo>
                    <a:pt x="1446" y="816"/>
                  </a:lnTo>
                  <a:lnTo>
                    <a:pt x="1475" y="802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26" y="772"/>
                  </a:lnTo>
                  <a:lnTo>
                    <a:pt x="1547" y="755"/>
                  </a:lnTo>
                  <a:lnTo>
                    <a:pt x="1568" y="736"/>
                  </a:lnTo>
                  <a:lnTo>
                    <a:pt x="1585" y="715"/>
                  </a:lnTo>
                  <a:lnTo>
                    <a:pt x="1600" y="692"/>
                  </a:lnTo>
                  <a:lnTo>
                    <a:pt x="1614" y="669"/>
                  </a:lnTo>
                  <a:lnTo>
                    <a:pt x="1621" y="642"/>
                  </a:lnTo>
                  <a:lnTo>
                    <a:pt x="1623" y="629"/>
                  </a:lnTo>
                  <a:lnTo>
                    <a:pt x="1625" y="616"/>
                  </a:lnTo>
                  <a:lnTo>
                    <a:pt x="1625" y="616"/>
                  </a:lnTo>
                  <a:lnTo>
                    <a:pt x="1625" y="604"/>
                  </a:lnTo>
                  <a:lnTo>
                    <a:pt x="1623" y="593"/>
                  </a:lnTo>
                  <a:lnTo>
                    <a:pt x="1621" y="581"/>
                  </a:lnTo>
                  <a:lnTo>
                    <a:pt x="1616" y="570"/>
                  </a:lnTo>
                  <a:lnTo>
                    <a:pt x="1606" y="551"/>
                  </a:lnTo>
                  <a:lnTo>
                    <a:pt x="1591" y="532"/>
                  </a:lnTo>
                  <a:lnTo>
                    <a:pt x="1576" y="516"/>
                  </a:lnTo>
                  <a:lnTo>
                    <a:pt x="1557" y="501"/>
                  </a:lnTo>
                  <a:lnTo>
                    <a:pt x="1538" y="490"/>
                  </a:lnTo>
                  <a:lnTo>
                    <a:pt x="1517" y="478"/>
                  </a:lnTo>
                  <a:lnTo>
                    <a:pt x="1517" y="478"/>
                  </a:lnTo>
                  <a:lnTo>
                    <a:pt x="1490" y="465"/>
                  </a:lnTo>
                  <a:lnTo>
                    <a:pt x="1459" y="455"/>
                  </a:lnTo>
                  <a:lnTo>
                    <a:pt x="1431" y="446"/>
                  </a:lnTo>
                  <a:lnTo>
                    <a:pt x="1400" y="438"/>
                  </a:lnTo>
                  <a:lnTo>
                    <a:pt x="1370" y="433"/>
                  </a:lnTo>
                  <a:lnTo>
                    <a:pt x="1339" y="429"/>
                  </a:lnTo>
                  <a:lnTo>
                    <a:pt x="1278" y="423"/>
                  </a:lnTo>
                  <a:lnTo>
                    <a:pt x="1278" y="423"/>
                  </a:lnTo>
                  <a:lnTo>
                    <a:pt x="1234" y="421"/>
                  </a:lnTo>
                  <a:lnTo>
                    <a:pt x="1193" y="419"/>
                  </a:lnTo>
                  <a:lnTo>
                    <a:pt x="1105" y="421"/>
                  </a:lnTo>
                  <a:lnTo>
                    <a:pt x="1019" y="423"/>
                  </a:lnTo>
                  <a:lnTo>
                    <a:pt x="931" y="429"/>
                  </a:lnTo>
                  <a:lnTo>
                    <a:pt x="931" y="429"/>
                  </a:lnTo>
                  <a:lnTo>
                    <a:pt x="769" y="438"/>
                  </a:lnTo>
                  <a:lnTo>
                    <a:pt x="688" y="446"/>
                  </a:lnTo>
                  <a:lnTo>
                    <a:pt x="606" y="453"/>
                  </a:lnTo>
                  <a:lnTo>
                    <a:pt x="606" y="453"/>
                  </a:lnTo>
                  <a:lnTo>
                    <a:pt x="508" y="467"/>
                  </a:lnTo>
                  <a:lnTo>
                    <a:pt x="461" y="473"/>
                  </a:lnTo>
                  <a:lnTo>
                    <a:pt x="411" y="478"/>
                  </a:lnTo>
                  <a:lnTo>
                    <a:pt x="411" y="478"/>
                  </a:lnTo>
                  <a:lnTo>
                    <a:pt x="405" y="478"/>
                  </a:lnTo>
                  <a:lnTo>
                    <a:pt x="400" y="480"/>
                  </a:lnTo>
                  <a:lnTo>
                    <a:pt x="392" y="488"/>
                  </a:lnTo>
                  <a:lnTo>
                    <a:pt x="386" y="495"/>
                  </a:lnTo>
                  <a:lnTo>
                    <a:pt x="386" y="507"/>
                  </a:lnTo>
                  <a:lnTo>
                    <a:pt x="386" y="516"/>
                  </a:lnTo>
                  <a:lnTo>
                    <a:pt x="392" y="524"/>
                  </a:lnTo>
                  <a:lnTo>
                    <a:pt x="396" y="528"/>
                  </a:lnTo>
                  <a:lnTo>
                    <a:pt x="400" y="530"/>
                  </a:lnTo>
                  <a:lnTo>
                    <a:pt x="405" y="532"/>
                  </a:lnTo>
                  <a:lnTo>
                    <a:pt x="411" y="532"/>
                  </a:lnTo>
                  <a:lnTo>
                    <a:pt x="411" y="532"/>
                  </a:lnTo>
                  <a:lnTo>
                    <a:pt x="485" y="524"/>
                  </a:lnTo>
                  <a:lnTo>
                    <a:pt x="560" y="514"/>
                  </a:lnTo>
                  <a:lnTo>
                    <a:pt x="632" y="505"/>
                  </a:lnTo>
                  <a:lnTo>
                    <a:pt x="707" y="497"/>
                  </a:lnTo>
                  <a:lnTo>
                    <a:pt x="707" y="497"/>
                  </a:lnTo>
                  <a:lnTo>
                    <a:pt x="882" y="484"/>
                  </a:lnTo>
                  <a:lnTo>
                    <a:pt x="970" y="480"/>
                  </a:lnTo>
                  <a:lnTo>
                    <a:pt x="1057" y="476"/>
                  </a:lnTo>
                  <a:lnTo>
                    <a:pt x="1057" y="476"/>
                  </a:lnTo>
                  <a:lnTo>
                    <a:pt x="1137" y="473"/>
                  </a:lnTo>
                  <a:lnTo>
                    <a:pt x="1217" y="473"/>
                  </a:lnTo>
                  <a:lnTo>
                    <a:pt x="1255" y="474"/>
                  </a:lnTo>
                  <a:lnTo>
                    <a:pt x="1295" y="476"/>
                  </a:lnTo>
                  <a:lnTo>
                    <a:pt x="1336" y="482"/>
                  </a:lnTo>
                  <a:lnTo>
                    <a:pt x="1376" y="488"/>
                  </a:lnTo>
                  <a:lnTo>
                    <a:pt x="1376" y="488"/>
                  </a:lnTo>
                  <a:lnTo>
                    <a:pt x="1400" y="494"/>
                  </a:lnTo>
                  <a:lnTo>
                    <a:pt x="1429" y="499"/>
                  </a:lnTo>
                  <a:lnTo>
                    <a:pt x="1456" y="509"/>
                  </a:lnTo>
                  <a:lnTo>
                    <a:pt x="1482" y="518"/>
                  </a:lnTo>
                  <a:lnTo>
                    <a:pt x="1509" y="532"/>
                  </a:lnTo>
                  <a:lnTo>
                    <a:pt x="1532" y="549"/>
                  </a:lnTo>
                  <a:lnTo>
                    <a:pt x="1541" y="556"/>
                  </a:lnTo>
                  <a:lnTo>
                    <a:pt x="1551" y="568"/>
                  </a:lnTo>
                  <a:lnTo>
                    <a:pt x="1560" y="577"/>
                  </a:lnTo>
                  <a:lnTo>
                    <a:pt x="1566" y="591"/>
                  </a:lnTo>
                  <a:lnTo>
                    <a:pt x="1566" y="591"/>
                  </a:lnTo>
                  <a:lnTo>
                    <a:pt x="1572" y="604"/>
                  </a:lnTo>
                  <a:lnTo>
                    <a:pt x="1574" y="617"/>
                  </a:lnTo>
                  <a:lnTo>
                    <a:pt x="1574" y="631"/>
                  </a:lnTo>
                  <a:lnTo>
                    <a:pt x="1570" y="644"/>
                  </a:lnTo>
                  <a:lnTo>
                    <a:pt x="1564" y="656"/>
                  </a:lnTo>
                  <a:lnTo>
                    <a:pt x="1557" y="669"/>
                  </a:lnTo>
                  <a:lnTo>
                    <a:pt x="1547" y="680"/>
                  </a:lnTo>
                  <a:lnTo>
                    <a:pt x="1538" y="692"/>
                  </a:lnTo>
                  <a:lnTo>
                    <a:pt x="1513" y="715"/>
                  </a:lnTo>
                  <a:lnTo>
                    <a:pt x="1488" y="732"/>
                  </a:lnTo>
                  <a:lnTo>
                    <a:pt x="1463" y="747"/>
                  </a:lnTo>
                  <a:lnTo>
                    <a:pt x="1442" y="759"/>
                  </a:lnTo>
                  <a:lnTo>
                    <a:pt x="1442" y="759"/>
                  </a:lnTo>
                  <a:lnTo>
                    <a:pt x="1412" y="772"/>
                  </a:lnTo>
                  <a:lnTo>
                    <a:pt x="1379" y="783"/>
                  </a:lnTo>
                  <a:lnTo>
                    <a:pt x="1349" y="793"/>
                  </a:lnTo>
                  <a:lnTo>
                    <a:pt x="1316" y="800"/>
                  </a:lnTo>
                  <a:lnTo>
                    <a:pt x="1252" y="814"/>
                  </a:lnTo>
                  <a:lnTo>
                    <a:pt x="1187" y="827"/>
                  </a:lnTo>
                  <a:lnTo>
                    <a:pt x="1187" y="827"/>
                  </a:lnTo>
                  <a:lnTo>
                    <a:pt x="1063" y="850"/>
                  </a:lnTo>
                  <a:lnTo>
                    <a:pt x="1002" y="860"/>
                  </a:lnTo>
                  <a:lnTo>
                    <a:pt x="941" y="867"/>
                  </a:lnTo>
                  <a:lnTo>
                    <a:pt x="941" y="867"/>
                  </a:lnTo>
                  <a:lnTo>
                    <a:pt x="869" y="875"/>
                  </a:lnTo>
                  <a:lnTo>
                    <a:pt x="798" y="881"/>
                  </a:lnTo>
                  <a:lnTo>
                    <a:pt x="655" y="890"/>
                  </a:lnTo>
                  <a:lnTo>
                    <a:pt x="655" y="890"/>
                  </a:lnTo>
                  <a:lnTo>
                    <a:pt x="592" y="892"/>
                  </a:lnTo>
                  <a:lnTo>
                    <a:pt x="529" y="894"/>
                  </a:lnTo>
                  <a:lnTo>
                    <a:pt x="497" y="894"/>
                  </a:lnTo>
                  <a:lnTo>
                    <a:pt x="466" y="892"/>
                  </a:lnTo>
                  <a:lnTo>
                    <a:pt x="434" y="890"/>
                  </a:lnTo>
                  <a:lnTo>
                    <a:pt x="404" y="884"/>
                  </a:lnTo>
                  <a:lnTo>
                    <a:pt x="404" y="884"/>
                  </a:lnTo>
                  <a:lnTo>
                    <a:pt x="367" y="879"/>
                  </a:lnTo>
                  <a:lnTo>
                    <a:pt x="333" y="871"/>
                  </a:lnTo>
                  <a:lnTo>
                    <a:pt x="301" y="860"/>
                  </a:lnTo>
                  <a:lnTo>
                    <a:pt x="266" y="848"/>
                  </a:lnTo>
                  <a:lnTo>
                    <a:pt x="234" y="835"/>
                  </a:lnTo>
                  <a:lnTo>
                    <a:pt x="202" y="820"/>
                  </a:lnTo>
                  <a:lnTo>
                    <a:pt x="171" y="802"/>
                  </a:lnTo>
                  <a:lnTo>
                    <a:pt x="142" y="783"/>
                  </a:lnTo>
                  <a:lnTo>
                    <a:pt x="142" y="783"/>
                  </a:lnTo>
                  <a:lnTo>
                    <a:pt x="125" y="770"/>
                  </a:lnTo>
                  <a:lnTo>
                    <a:pt x="112" y="759"/>
                  </a:lnTo>
                  <a:lnTo>
                    <a:pt x="99" y="745"/>
                  </a:lnTo>
                  <a:lnTo>
                    <a:pt x="89" y="732"/>
                  </a:lnTo>
                  <a:lnTo>
                    <a:pt x="80" y="717"/>
                  </a:lnTo>
                  <a:lnTo>
                    <a:pt x="72" y="701"/>
                  </a:lnTo>
                  <a:lnTo>
                    <a:pt x="66" y="686"/>
                  </a:lnTo>
                  <a:lnTo>
                    <a:pt x="60" y="671"/>
                  </a:lnTo>
                  <a:lnTo>
                    <a:pt x="57" y="654"/>
                  </a:lnTo>
                  <a:lnTo>
                    <a:pt x="55" y="638"/>
                  </a:lnTo>
                  <a:lnTo>
                    <a:pt x="55" y="621"/>
                  </a:lnTo>
                  <a:lnTo>
                    <a:pt x="57" y="604"/>
                  </a:lnTo>
                  <a:lnTo>
                    <a:pt x="59" y="585"/>
                  </a:lnTo>
                  <a:lnTo>
                    <a:pt x="60" y="568"/>
                  </a:lnTo>
                  <a:lnTo>
                    <a:pt x="72" y="532"/>
                  </a:lnTo>
                  <a:lnTo>
                    <a:pt x="72" y="532"/>
                  </a:lnTo>
                  <a:lnTo>
                    <a:pt x="81" y="507"/>
                  </a:lnTo>
                  <a:lnTo>
                    <a:pt x="93" y="484"/>
                  </a:lnTo>
                  <a:lnTo>
                    <a:pt x="104" y="463"/>
                  </a:lnTo>
                  <a:lnTo>
                    <a:pt x="118" y="444"/>
                  </a:lnTo>
                  <a:lnTo>
                    <a:pt x="133" y="427"/>
                  </a:lnTo>
                  <a:lnTo>
                    <a:pt x="148" y="412"/>
                  </a:lnTo>
                  <a:lnTo>
                    <a:pt x="165" y="398"/>
                  </a:lnTo>
                  <a:lnTo>
                    <a:pt x="184" y="385"/>
                  </a:lnTo>
                  <a:lnTo>
                    <a:pt x="203" y="373"/>
                  </a:lnTo>
                  <a:lnTo>
                    <a:pt x="222" y="362"/>
                  </a:lnTo>
                  <a:lnTo>
                    <a:pt x="264" y="343"/>
                  </a:lnTo>
                  <a:lnTo>
                    <a:pt x="310" y="328"/>
                  </a:lnTo>
                  <a:lnTo>
                    <a:pt x="356" y="314"/>
                  </a:lnTo>
                  <a:lnTo>
                    <a:pt x="451" y="291"/>
                  </a:lnTo>
                  <a:lnTo>
                    <a:pt x="499" y="282"/>
                  </a:lnTo>
                  <a:lnTo>
                    <a:pt x="546" y="269"/>
                  </a:lnTo>
                  <a:lnTo>
                    <a:pt x="592" y="253"/>
                  </a:lnTo>
                  <a:lnTo>
                    <a:pt x="636" y="236"/>
                  </a:lnTo>
                  <a:lnTo>
                    <a:pt x="657" y="227"/>
                  </a:lnTo>
                  <a:lnTo>
                    <a:pt x="676" y="215"/>
                  </a:lnTo>
                  <a:lnTo>
                    <a:pt x="697" y="204"/>
                  </a:lnTo>
                  <a:lnTo>
                    <a:pt x="714" y="190"/>
                  </a:lnTo>
                  <a:lnTo>
                    <a:pt x="714" y="190"/>
                  </a:lnTo>
                  <a:lnTo>
                    <a:pt x="733" y="173"/>
                  </a:lnTo>
                  <a:lnTo>
                    <a:pt x="747" y="156"/>
                  </a:lnTo>
                  <a:lnTo>
                    <a:pt x="760" y="137"/>
                  </a:lnTo>
                  <a:lnTo>
                    <a:pt x="769" y="116"/>
                  </a:lnTo>
                  <a:lnTo>
                    <a:pt x="777" y="95"/>
                  </a:lnTo>
                  <a:lnTo>
                    <a:pt x="783" y="72"/>
                  </a:lnTo>
                  <a:lnTo>
                    <a:pt x="787" y="49"/>
                  </a:lnTo>
                  <a:lnTo>
                    <a:pt x="787" y="26"/>
                  </a:lnTo>
                  <a:lnTo>
                    <a:pt x="787" y="26"/>
                  </a:lnTo>
                  <a:lnTo>
                    <a:pt x="785" y="21"/>
                  </a:lnTo>
                  <a:lnTo>
                    <a:pt x="783" y="15"/>
                  </a:lnTo>
                  <a:lnTo>
                    <a:pt x="777" y="7"/>
                  </a:lnTo>
                  <a:lnTo>
                    <a:pt x="768" y="2"/>
                  </a:lnTo>
                  <a:lnTo>
                    <a:pt x="758" y="0"/>
                  </a:lnTo>
                  <a:lnTo>
                    <a:pt x="749" y="2"/>
                  </a:lnTo>
                  <a:lnTo>
                    <a:pt x="741" y="7"/>
                  </a:lnTo>
                  <a:lnTo>
                    <a:pt x="737" y="11"/>
                  </a:lnTo>
                  <a:lnTo>
                    <a:pt x="735" y="15"/>
                  </a:lnTo>
                  <a:lnTo>
                    <a:pt x="733" y="21"/>
                  </a:lnTo>
                  <a:lnTo>
                    <a:pt x="733" y="26"/>
                  </a:lnTo>
                  <a:lnTo>
                    <a:pt x="733" y="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988E4ACD-4771-FC23-0CE0-0096878EA4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0181" y="6566708"/>
              <a:ext cx="255996" cy="97102"/>
            </a:xfrm>
            <a:custGeom>
              <a:avLst/>
              <a:gdLst>
                <a:gd name="T0" fmla="*/ 25 w 1510"/>
                <a:gd name="T1" fmla="*/ 36 h 574"/>
                <a:gd name="T2" fmla="*/ 8 w 1510"/>
                <a:gd name="T3" fmla="*/ 76 h 574"/>
                <a:gd name="T4" fmla="*/ 2 w 1510"/>
                <a:gd name="T5" fmla="*/ 134 h 574"/>
                <a:gd name="T6" fmla="*/ 2 w 1510"/>
                <a:gd name="T7" fmla="*/ 238 h 574"/>
                <a:gd name="T8" fmla="*/ 12 w 1510"/>
                <a:gd name="T9" fmla="*/ 292 h 574"/>
                <a:gd name="T10" fmla="*/ 29 w 1510"/>
                <a:gd name="T11" fmla="*/ 339 h 574"/>
                <a:gd name="T12" fmla="*/ 92 w 1510"/>
                <a:gd name="T13" fmla="*/ 425 h 574"/>
                <a:gd name="T14" fmla="*/ 174 w 1510"/>
                <a:gd name="T15" fmla="*/ 490 h 574"/>
                <a:gd name="T16" fmla="*/ 237 w 1510"/>
                <a:gd name="T17" fmla="*/ 522 h 574"/>
                <a:gd name="T18" fmla="*/ 338 w 1510"/>
                <a:gd name="T19" fmla="*/ 555 h 574"/>
                <a:gd name="T20" fmla="*/ 444 w 1510"/>
                <a:gd name="T21" fmla="*/ 570 h 574"/>
                <a:gd name="T22" fmla="*/ 589 w 1510"/>
                <a:gd name="T23" fmla="*/ 574 h 574"/>
                <a:gd name="T24" fmla="*/ 728 w 1510"/>
                <a:gd name="T25" fmla="*/ 564 h 574"/>
                <a:gd name="T26" fmla="*/ 989 w 1510"/>
                <a:gd name="T27" fmla="*/ 524 h 574"/>
                <a:gd name="T28" fmla="*/ 1155 w 1510"/>
                <a:gd name="T29" fmla="*/ 488 h 574"/>
                <a:gd name="T30" fmla="*/ 1272 w 1510"/>
                <a:gd name="T31" fmla="*/ 452 h 574"/>
                <a:gd name="T32" fmla="*/ 1384 w 1510"/>
                <a:gd name="T33" fmla="*/ 402 h 574"/>
                <a:gd name="T34" fmla="*/ 1435 w 1510"/>
                <a:gd name="T35" fmla="*/ 368 h 574"/>
                <a:gd name="T36" fmla="*/ 1489 w 1510"/>
                <a:gd name="T37" fmla="*/ 301 h 574"/>
                <a:gd name="T38" fmla="*/ 1504 w 1510"/>
                <a:gd name="T39" fmla="*/ 261 h 574"/>
                <a:gd name="T40" fmla="*/ 1510 w 1510"/>
                <a:gd name="T41" fmla="*/ 214 h 574"/>
                <a:gd name="T42" fmla="*/ 1506 w 1510"/>
                <a:gd name="T43" fmla="*/ 183 h 574"/>
                <a:gd name="T44" fmla="*/ 1493 w 1510"/>
                <a:gd name="T45" fmla="*/ 141 h 574"/>
                <a:gd name="T46" fmla="*/ 1470 w 1510"/>
                <a:gd name="T47" fmla="*/ 105 h 574"/>
                <a:gd name="T48" fmla="*/ 1403 w 1510"/>
                <a:gd name="T49" fmla="*/ 50 h 574"/>
                <a:gd name="T50" fmla="*/ 1344 w 1510"/>
                <a:gd name="T51" fmla="*/ 29 h 574"/>
                <a:gd name="T52" fmla="*/ 1252 w 1510"/>
                <a:gd name="T53" fmla="*/ 2 h 574"/>
                <a:gd name="T54" fmla="*/ 1241 w 1510"/>
                <a:gd name="T55" fmla="*/ 0 h 574"/>
                <a:gd name="T56" fmla="*/ 1226 w 1510"/>
                <a:gd name="T57" fmla="*/ 10 h 574"/>
                <a:gd name="T58" fmla="*/ 1222 w 1510"/>
                <a:gd name="T59" fmla="*/ 38 h 574"/>
                <a:gd name="T60" fmla="*/ 1237 w 1510"/>
                <a:gd name="T61" fmla="*/ 53 h 574"/>
                <a:gd name="T62" fmla="*/ 1298 w 1510"/>
                <a:gd name="T63" fmla="*/ 71 h 574"/>
                <a:gd name="T64" fmla="*/ 1388 w 1510"/>
                <a:gd name="T65" fmla="*/ 103 h 574"/>
                <a:gd name="T66" fmla="*/ 1424 w 1510"/>
                <a:gd name="T67" fmla="*/ 130 h 574"/>
                <a:gd name="T68" fmla="*/ 1449 w 1510"/>
                <a:gd name="T69" fmla="*/ 172 h 574"/>
                <a:gd name="T70" fmla="*/ 1456 w 1510"/>
                <a:gd name="T71" fmla="*/ 204 h 574"/>
                <a:gd name="T72" fmla="*/ 1454 w 1510"/>
                <a:gd name="T73" fmla="*/ 248 h 574"/>
                <a:gd name="T74" fmla="*/ 1437 w 1510"/>
                <a:gd name="T75" fmla="*/ 284 h 574"/>
                <a:gd name="T76" fmla="*/ 1399 w 1510"/>
                <a:gd name="T77" fmla="*/ 326 h 574"/>
                <a:gd name="T78" fmla="*/ 1348 w 1510"/>
                <a:gd name="T79" fmla="*/ 360 h 574"/>
                <a:gd name="T80" fmla="*/ 1249 w 1510"/>
                <a:gd name="T81" fmla="*/ 404 h 574"/>
                <a:gd name="T82" fmla="*/ 1075 w 1510"/>
                <a:gd name="T83" fmla="*/ 452 h 574"/>
                <a:gd name="T84" fmla="*/ 917 w 1510"/>
                <a:gd name="T85" fmla="*/ 486 h 574"/>
                <a:gd name="T86" fmla="*/ 757 w 1510"/>
                <a:gd name="T87" fmla="*/ 507 h 574"/>
                <a:gd name="T88" fmla="*/ 564 w 1510"/>
                <a:gd name="T89" fmla="*/ 521 h 574"/>
                <a:gd name="T90" fmla="*/ 435 w 1510"/>
                <a:gd name="T91" fmla="*/ 517 h 574"/>
                <a:gd name="T92" fmla="*/ 340 w 1510"/>
                <a:gd name="T93" fmla="*/ 500 h 574"/>
                <a:gd name="T94" fmla="*/ 250 w 1510"/>
                <a:gd name="T95" fmla="*/ 469 h 574"/>
                <a:gd name="T96" fmla="*/ 193 w 1510"/>
                <a:gd name="T97" fmla="*/ 439 h 574"/>
                <a:gd name="T98" fmla="*/ 118 w 1510"/>
                <a:gd name="T99" fmla="*/ 378 h 574"/>
                <a:gd name="T100" fmla="*/ 69 w 1510"/>
                <a:gd name="T101" fmla="*/ 296 h 574"/>
                <a:gd name="T102" fmla="*/ 59 w 1510"/>
                <a:gd name="T103" fmla="*/ 263 h 574"/>
                <a:gd name="T104" fmla="*/ 56 w 1510"/>
                <a:gd name="T105" fmla="*/ 166 h 574"/>
                <a:gd name="T106" fmla="*/ 58 w 1510"/>
                <a:gd name="T107" fmla="*/ 107 h 574"/>
                <a:gd name="T108" fmla="*/ 71 w 1510"/>
                <a:gd name="T109" fmla="*/ 63 h 574"/>
                <a:gd name="T110" fmla="*/ 82 w 1510"/>
                <a:gd name="T111" fmla="*/ 46 h 574"/>
                <a:gd name="T112" fmla="*/ 82 w 1510"/>
                <a:gd name="T113" fmla="*/ 33 h 574"/>
                <a:gd name="T114" fmla="*/ 61 w 1510"/>
                <a:gd name="T115" fmla="*/ 13 h 574"/>
                <a:gd name="T116" fmla="*/ 37 w 1510"/>
                <a:gd name="T117" fmla="*/ 19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0" h="574">
                  <a:moveTo>
                    <a:pt x="33" y="25"/>
                  </a:moveTo>
                  <a:lnTo>
                    <a:pt x="33" y="25"/>
                  </a:lnTo>
                  <a:lnTo>
                    <a:pt x="25" y="36"/>
                  </a:lnTo>
                  <a:lnTo>
                    <a:pt x="17" y="50"/>
                  </a:lnTo>
                  <a:lnTo>
                    <a:pt x="12" y="63"/>
                  </a:lnTo>
                  <a:lnTo>
                    <a:pt x="8" y="76"/>
                  </a:lnTo>
                  <a:lnTo>
                    <a:pt x="4" y="105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2" y="238"/>
                  </a:lnTo>
                  <a:lnTo>
                    <a:pt x="8" y="273"/>
                  </a:lnTo>
                  <a:lnTo>
                    <a:pt x="8" y="273"/>
                  </a:lnTo>
                  <a:lnTo>
                    <a:pt x="12" y="292"/>
                  </a:lnTo>
                  <a:lnTo>
                    <a:pt x="16" y="307"/>
                  </a:lnTo>
                  <a:lnTo>
                    <a:pt x="23" y="324"/>
                  </a:lnTo>
                  <a:lnTo>
                    <a:pt x="29" y="339"/>
                  </a:lnTo>
                  <a:lnTo>
                    <a:pt x="46" y="370"/>
                  </a:lnTo>
                  <a:lnTo>
                    <a:pt x="67" y="399"/>
                  </a:lnTo>
                  <a:lnTo>
                    <a:pt x="92" y="425"/>
                  </a:lnTo>
                  <a:lnTo>
                    <a:pt x="117" y="450"/>
                  </a:lnTo>
                  <a:lnTo>
                    <a:pt x="145" y="471"/>
                  </a:lnTo>
                  <a:lnTo>
                    <a:pt x="174" y="490"/>
                  </a:lnTo>
                  <a:lnTo>
                    <a:pt x="174" y="490"/>
                  </a:lnTo>
                  <a:lnTo>
                    <a:pt x="204" y="507"/>
                  </a:lnTo>
                  <a:lnTo>
                    <a:pt x="237" y="522"/>
                  </a:lnTo>
                  <a:lnTo>
                    <a:pt x="269" y="536"/>
                  </a:lnTo>
                  <a:lnTo>
                    <a:pt x="303" y="547"/>
                  </a:lnTo>
                  <a:lnTo>
                    <a:pt x="338" y="555"/>
                  </a:lnTo>
                  <a:lnTo>
                    <a:pt x="372" y="563"/>
                  </a:lnTo>
                  <a:lnTo>
                    <a:pt x="408" y="566"/>
                  </a:lnTo>
                  <a:lnTo>
                    <a:pt x="444" y="570"/>
                  </a:lnTo>
                  <a:lnTo>
                    <a:pt x="481" y="572"/>
                  </a:lnTo>
                  <a:lnTo>
                    <a:pt x="517" y="574"/>
                  </a:lnTo>
                  <a:lnTo>
                    <a:pt x="589" y="574"/>
                  </a:lnTo>
                  <a:lnTo>
                    <a:pt x="660" y="570"/>
                  </a:lnTo>
                  <a:lnTo>
                    <a:pt x="728" y="564"/>
                  </a:lnTo>
                  <a:lnTo>
                    <a:pt x="728" y="564"/>
                  </a:lnTo>
                  <a:lnTo>
                    <a:pt x="816" y="555"/>
                  </a:lnTo>
                  <a:lnTo>
                    <a:pt x="904" y="542"/>
                  </a:lnTo>
                  <a:lnTo>
                    <a:pt x="989" y="524"/>
                  </a:lnTo>
                  <a:lnTo>
                    <a:pt x="1075" y="507"/>
                  </a:lnTo>
                  <a:lnTo>
                    <a:pt x="1075" y="507"/>
                  </a:lnTo>
                  <a:lnTo>
                    <a:pt x="1155" y="488"/>
                  </a:lnTo>
                  <a:lnTo>
                    <a:pt x="1193" y="477"/>
                  </a:lnTo>
                  <a:lnTo>
                    <a:pt x="1233" y="465"/>
                  </a:lnTo>
                  <a:lnTo>
                    <a:pt x="1272" y="452"/>
                  </a:lnTo>
                  <a:lnTo>
                    <a:pt x="1310" y="437"/>
                  </a:lnTo>
                  <a:lnTo>
                    <a:pt x="1348" y="421"/>
                  </a:lnTo>
                  <a:lnTo>
                    <a:pt x="1384" y="402"/>
                  </a:lnTo>
                  <a:lnTo>
                    <a:pt x="1384" y="402"/>
                  </a:lnTo>
                  <a:lnTo>
                    <a:pt x="1411" y="385"/>
                  </a:lnTo>
                  <a:lnTo>
                    <a:pt x="1435" y="368"/>
                  </a:lnTo>
                  <a:lnTo>
                    <a:pt x="1456" y="347"/>
                  </a:lnTo>
                  <a:lnTo>
                    <a:pt x="1475" y="326"/>
                  </a:lnTo>
                  <a:lnTo>
                    <a:pt x="1489" y="301"/>
                  </a:lnTo>
                  <a:lnTo>
                    <a:pt x="1496" y="288"/>
                  </a:lnTo>
                  <a:lnTo>
                    <a:pt x="1500" y="275"/>
                  </a:lnTo>
                  <a:lnTo>
                    <a:pt x="1504" y="261"/>
                  </a:lnTo>
                  <a:lnTo>
                    <a:pt x="1508" y="246"/>
                  </a:lnTo>
                  <a:lnTo>
                    <a:pt x="1510" y="231"/>
                  </a:lnTo>
                  <a:lnTo>
                    <a:pt x="1510" y="214"/>
                  </a:lnTo>
                  <a:lnTo>
                    <a:pt x="1510" y="214"/>
                  </a:lnTo>
                  <a:lnTo>
                    <a:pt x="1508" y="198"/>
                  </a:lnTo>
                  <a:lnTo>
                    <a:pt x="1506" y="183"/>
                  </a:lnTo>
                  <a:lnTo>
                    <a:pt x="1504" y="168"/>
                  </a:lnTo>
                  <a:lnTo>
                    <a:pt x="1498" y="155"/>
                  </a:lnTo>
                  <a:lnTo>
                    <a:pt x="1493" y="141"/>
                  </a:lnTo>
                  <a:lnTo>
                    <a:pt x="1487" y="128"/>
                  </a:lnTo>
                  <a:lnTo>
                    <a:pt x="1479" y="116"/>
                  </a:lnTo>
                  <a:lnTo>
                    <a:pt x="1470" y="105"/>
                  </a:lnTo>
                  <a:lnTo>
                    <a:pt x="1451" y="84"/>
                  </a:lnTo>
                  <a:lnTo>
                    <a:pt x="1428" y="65"/>
                  </a:lnTo>
                  <a:lnTo>
                    <a:pt x="1403" y="50"/>
                  </a:lnTo>
                  <a:lnTo>
                    <a:pt x="1374" y="38"/>
                  </a:lnTo>
                  <a:lnTo>
                    <a:pt x="1374" y="38"/>
                  </a:lnTo>
                  <a:lnTo>
                    <a:pt x="1344" y="29"/>
                  </a:lnTo>
                  <a:lnTo>
                    <a:pt x="1313" y="19"/>
                  </a:lnTo>
                  <a:lnTo>
                    <a:pt x="1283" y="12"/>
                  </a:lnTo>
                  <a:lnTo>
                    <a:pt x="1252" y="2"/>
                  </a:lnTo>
                  <a:lnTo>
                    <a:pt x="1252" y="2"/>
                  </a:lnTo>
                  <a:lnTo>
                    <a:pt x="1247" y="0"/>
                  </a:lnTo>
                  <a:lnTo>
                    <a:pt x="1241" y="0"/>
                  </a:lnTo>
                  <a:lnTo>
                    <a:pt x="1235" y="0"/>
                  </a:lnTo>
                  <a:lnTo>
                    <a:pt x="1232" y="2"/>
                  </a:lnTo>
                  <a:lnTo>
                    <a:pt x="1226" y="10"/>
                  </a:lnTo>
                  <a:lnTo>
                    <a:pt x="1220" y="19"/>
                  </a:lnTo>
                  <a:lnTo>
                    <a:pt x="1220" y="29"/>
                  </a:lnTo>
                  <a:lnTo>
                    <a:pt x="1222" y="38"/>
                  </a:lnTo>
                  <a:lnTo>
                    <a:pt x="1228" y="48"/>
                  </a:lnTo>
                  <a:lnTo>
                    <a:pt x="1232" y="50"/>
                  </a:lnTo>
                  <a:lnTo>
                    <a:pt x="1237" y="53"/>
                  </a:lnTo>
                  <a:lnTo>
                    <a:pt x="1237" y="53"/>
                  </a:lnTo>
                  <a:lnTo>
                    <a:pt x="1268" y="63"/>
                  </a:lnTo>
                  <a:lnTo>
                    <a:pt x="1298" y="71"/>
                  </a:lnTo>
                  <a:lnTo>
                    <a:pt x="1329" y="80"/>
                  </a:lnTo>
                  <a:lnTo>
                    <a:pt x="1359" y="90"/>
                  </a:lnTo>
                  <a:lnTo>
                    <a:pt x="1388" y="103"/>
                  </a:lnTo>
                  <a:lnTo>
                    <a:pt x="1401" y="111"/>
                  </a:lnTo>
                  <a:lnTo>
                    <a:pt x="1413" y="120"/>
                  </a:lnTo>
                  <a:lnTo>
                    <a:pt x="1424" y="130"/>
                  </a:lnTo>
                  <a:lnTo>
                    <a:pt x="1434" y="141"/>
                  </a:lnTo>
                  <a:lnTo>
                    <a:pt x="1441" y="156"/>
                  </a:lnTo>
                  <a:lnTo>
                    <a:pt x="1449" y="172"/>
                  </a:lnTo>
                  <a:lnTo>
                    <a:pt x="1449" y="172"/>
                  </a:lnTo>
                  <a:lnTo>
                    <a:pt x="1454" y="189"/>
                  </a:lnTo>
                  <a:lnTo>
                    <a:pt x="1456" y="204"/>
                  </a:lnTo>
                  <a:lnTo>
                    <a:pt x="1458" y="219"/>
                  </a:lnTo>
                  <a:lnTo>
                    <a:pt x="1456" y="233"/>
                  </a:lnTo>
                  <a:lnTo>
                    <a:pt x="1454" y="248"/>
                  </a:lnTo>
                  <a:lnTo>
                    <a:pt x="1451" y="259"/>
                  </a:lnTo>
                  <a:lnTo>
                    <a:pt x="1445" y="273"/>
                  </a:lnTo>
                  <a:lnTo>
                    <a:pt x="1437" y="284"/>
                  </a:lnTo>
                  <a:lnTo>
                    <a:pt x="1430" y="296"/>
                  </a:lnTo>
                  <a:lnTo>
                    <a:pt x="1420" y="307"/>
                  </a:lnTo>
                  <a:lnTo>
                    <a:pt x="1399" y="326"/>
                  </a:lnTo>
                  <a:lnTo>
                    <a:pt x="1374" y="345"/>
                  </a:lnTo>
                  <a:lnTo>
                    <a:pt x="1348" y="360"/>
                  </a:lnTo>
                  <a:lnTo>
                    <a:pt x="1348" y="360"/>
                  </a:lnTo>
                  <a:lnTo>
                    <a:pt x="1315" y="378"/>
                  </a:lnTo>
                  <a:lnTo>
                    <a:pt x="1283" y="391"/>
                  </a:lnTo>
                  <a:lnTo>
                    <a:pt x="1249" y="404"/>
                  </a:lnTo>
                  <a:lnTo>
                    <a:pt x="1214" y="416"/>
                  </a:lnTo>
                  <a:lnTo>
                    <a:pt x="1146" y="435"/>
                  </a:lnTo>
                  <a:lnTo>
                    <a:pt x="1075" y="452"/>
                  </a:lnTo>
                  <a:lnTo>
                    <a:pt x="1075" y="452"/>
                  </a:lnTo>
                  <a:lnTo>
                    <a:pt x="997" y="469"/>
                  </a:lnTo>
                  <a:lnTo>
                    <a:pt x="917" y="486"/>
                  </a:lnTo>
                  <a:lnTo>
                    <a:pt x="837" y="498"/>
                  </a:lnTo>
                  <a:lnTo>
                    <a:pt x="757" y="507"/>
                  </a:lnTo>
                  <a:lnTo>
                    <a:pt x="757" y="507"/>
                  </a:lnTo>
                  <a:lnTo>
                    <a:pt x="694" y="515"/>
                  </a:lnTo>
                  <a:lnTo>
                    <a:pt x="629" y="519"/>
                  </a:lnTo>
                  <a:lnTo>
                    <a:pt x="564" y="521"/>
                  </a:lnTo>
                  <a:lnTo>
                    <a:pt x="500" y="521"/>
                  </a:lnTo>
                  <a:lnTo>
                    <a:pt x="467" y="519"/>
                  </a:lnTo>
                  <a:lnTo>
                    <a:pt x="435" y="517"/>
                  </a:lnTo>
                  <a:lnTo>
                    <a:pt x="402" y="511"/>
                  </a:lnTo>
                  <a:lnTo>
                    <a:pt x="372" y="507"/>
                  </a:lnTo>
                  <a:lnTo>
                    <a:pt x="340" y="500"/>
                  </a:lnTo>
                  <a:lnTo>
                    <a:pt x="309" y="492"/>
                  </a:lnTo>
                  <a:lnTo>
                    <a:pt x="279" y="481"/>
                  </a:lnTo>
                  <a:lnTo>
                    <a:pt x="250" y="469"/>
                  </a:lnTo>
                  <a:lnTo>
                    <a:pt x="250" y="469"/>
                  </a:lnTo>
                  <a:lnTo>
                    <a:pt x="219" y="456"/>
                  </a:lnTo>
                  <a:lnTo>
                    <a:pt x="193" y="439"/>
                  </a:lnTo>
                  <a:lnTo>
                    <a:pt x="166" y="421"/>
                  </a:lnTo>
                  <a:lnTo>
                    <a:pt x="141" y="400"/>
                  </a:lnTo>
                  <a:lnTo>
                    <a:pt x="118" y="378"/>
                  </a:lnTo>
                  <a:lnTo>
                    <a:pt x="99" y="351"/>
                  </a:lnTo>
                  <a:lnTo>
                    <a:pt x="82" y="324"/>
                  </a:lnTo>
                  <a:lnTo>
                    <a:pt x="69" y="296"/>
                  </a:lnTo>
                  <a:lnTo>
                    <a:pt x="69" y="296"/>
                  </a:lnTo>
                  <a:lnTo>
                    <a:pt x="63" y="278"/>
                  </a:lnTo>
                  <a:lnTo>
                    <a:pt x="59" y="263"/>
                  </a:lnTo>
                  <a:lnTo>
                    <a:pt x="56" y="231"/>
                  </a:lnTo>
                  <a:lnTo>
                    <a:pt x="56" y="198"/>
                  </a:lnTo>
                  <a:lnTo>
                    <a:pt x="56" y="166"/>
                  </a:lnTo>
                  <a:lnTo>
                    <a:pt x="56" y="166"/>
                  </a:lnTo>
                  <a:lnTo>
                    <a:pt x="56" y="135"/>
                  </a:lnTo>
                  <a:lnTo>
                    <a:pt x="58" y="107"/>
                  </a:lnTo>
                  <a:lnTo>
                    <a:pt x="59" y="92"/>
                  </a:lnTo>
                  <a:lnTo>
                    <a:pt x="63" y="78"/>
                  </a:lnTo>
                  <a:lnTo>
                    <a:pt x="71" y="63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82" y="46"/>
                  </a:lnTo>
                  <a:lnTo>
                    <a:pt x="84" y="40"/>
                  </a:lnTo>
                  <a:lnTo>
                    <a:pt x="84" y="36"/>
                  </a:lnTo>
                  <a:lnTo>
                    <a:pt x="82" y="33"/>
                  </a:lnTo>
                  <a:lnTo>
                    <a:pt x="78" y="23"/>
                  </a:lnTo>
                  <a:lnTo>
                    <a:pt x="71" y="17"/>
                  </a:lnTo>
                  <a:lnTo>
                    <a:pt x="61" y="13"/>
                  </a:lnTo>
                  <a:lnTo>
                    <a:pt x="52" y="13"/>
                  </a:lnTo>
                  <a:lnTo>
                    <a:pt x="42" y="17"/>
                  </a:lnTo>
                  <a:lnTo>
                    <a:pt x="37" y="19"/>
                  </a:lnTo>
                  <a:lnTo>
                    <a:pt x="33" y="25"/>
                  </a:lnTo>
                  <a:lnTo>
                    <a:pt x="33" y="2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9E2A453F-F0BB-57D8-23A4-473FD6895F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0860" y="6634951"/>
              <a:ext cx="223741" cy="95065"/>
            </a:xfrm>
            <a:custGeom>
              <a:avLst/>
              <a:gdLst>
                <a:gd name="T0" fmla="*/ 19 w 1319"/>
                <a:gd name="T1" fmla="*/ 96 h 561"/>
                <a:gd name="T2" fmla="*/ 0 w 1319"/>
                <a:gd name="T3" fmla="*/ 172 h 561"/>
                <a:gd name="T4" fmla="*/ 13 w 1319"/>
                <a:gd name="T5" fmla="*/ 260 h 561"/>
                <a:gd name="T6" fmla="*/ 57 w 1319"/>
                <a:gd name="T7" fmla="*/ 338 h 561"/>
                <a:gd name="T8" fmla="*/ 120 w 1319"/>
                <a:gd name="T9" fmla="*/ 406 h 561"/>
                <a:gd name="T10" fmla="*/ 196 w 1319"/>
                <a:gd name="T11" fmla="*/ 464 h 561"/>
                <a:gd name="T12" fmla="*/ 254 w 1319"/>
                <a:gd name="T13" fmla="*/ 496 h 561"/>
                <a:gd name="T14" fmla="*/ 351 w 1319"/>
                <a:gd name="T15" fmla="*/ 530 h 561"/>
                <a:gd name="T16" fmla="*/ 488 w 1319"/>
                <a:gd name="T17" fmla="*/ 557 h 561"/>
                <a:gd name="T18" fmla="*/ 566 w 1319"/>
                <a:gd name="T19" fmla="*/ 561 h 561"/>
                <a:gd name="T20" fmla="*/ 721 w 1319"/>
                <a:gd name="T21" fmla="*/ 549 h 561"/>
                <a:gd name="T22" fmla="*/ 877 w 1319"/>
                <a:gd name="T23" fmla="*/ 528 h 561"/>
                <a:gd name="T24" fmla="*/ 991 w 1319"/>
                <a:gd name="T25" fmla="*/ 502 h 561"/>
                <a:gd name="T26" fmla="*/ 1102 w 1319"/>
                <a:gd name="T27" fmla="*/ 466 h 561"/>
                <a:gd name="T28" fmla="*/ 1178 w 1319"/>
                <a:gd name="T29" fmla="*/ 427 h 561"/>
                <a:gd name="T30" fmla="*/ 1248 w 1319"/>
                <a:gd name="T31" fmla="*/ 378 h 561"/>
                <a:gd name="T32" fmla="*/ 1287 w 1319"/>
                <a:gd name="T33" fmla="*/ 336 h 561"/>
                <a:gd name="T34" fmla="*/ 1317 w 1319"/>
                <a:gd name="T35" fmla="*/ 265 h 561"/>
                <a:gd name="T36" fmla="*/ 1311 w 1319"/>
                <a:gd name="T37" fmla="*/ 189 h 561"/>
                <a:gd name="T38" fmla="*/ 1288 w 1319"/>
                <a:gd name="T39" fmla="*/ 143 h 561"/>
                <a:gd name="T40" fmla="*/ 1227 w 1319"/>
                <a:gd name="T41" fmla="*/ 84 h 561"/>
                <a:gd name="T42" fmla="*/ 1155 w 1319"/>
                <a:gd name="T43" fmla="*/ 40 h 561"/>
                <a:gd name="T44" fmla="*/ 1081 w 1319"/>
                <a:gd name="T45" fmla="*/ 4 h 561"/>
                <a:gd name="T46" fmla="*/ 1071 w 1319"/>
                <a:gd name="T47" fmla="*/ 0 h 561"/>
                <a:gd name="T48" fmla="*/ 1045 w 1319"/>
                <a:gd name="T49" fmla="*/ 16 h 561"/>
                <a:gd name="T50" fmla="*/ 1043 w 1319"/>
                <a:gd name="T51" fmla="*/ 38 h 561"/>
                <a:gd name="T52" fmla="*/ 1054 w 1319"/>
                <a:gd name="T53" fmla="*/ 50 h 561"/>
                <a:gd name="T54" fmla="*/ 1136 w 1319"/>
                <a:gd name="T55" fmla="*/ 92 h 561"/>
                <a:gd name="T56" fmla="*/ 1220 w 1319"/>
                <a:gd name="T57" fmla="*/ 149 h 561"/>
                <a:gd name="T58" fmla="*/ 1260 w 1319"/>
                <a:gd name="T59" fmla="*/ 202 h 561"/>
                <a:gd name="T60" fmla="*/ 1269 w 1319"/>
                <a:gd name="T61" fmla="*/ 233 h 561"/>
                <a:gd name="T62" fmla="*/ 1266 w 1319"/>
                <a:gd name="T63" fmla="*/ 265 h 561"/>
                <a:gd name="T64" fmla="*/ 1248 w 1319"/>
                <a:gd name="T65" fmla="*/ 300 h 561"/>
                <a:gd name="T66" fmla="*/ 1224 w 1319"/>
                <a:gd name="T67" fmla="*/ 330 h 561"/>
                <a:gd name="T68" fmla="*/ 1163 w 1319"/>
                <a:gd name="T69" fmla="*/ 376 h 561"/>
                <a:gd name="T70" fmla="*/ 1073 w 1319"/>
                <a:gd name="T71" fmla="*/ 420 h 561"/>
                <a:gd name="T72" fmla="*/ 1010 w 1319"/>
                <a:gd name="T73" fmla="*/ 443 h 561"/>
                <a:gd name="T74" fmla="*/ 879 w 1319"/>
                <a:gd name="T75" fmla="*/ 473 h 561"/>
                <a:gd name="T76" fmla="*/ 745 w 1319"/>
                <a:gd name="T77" fmla="*/ 494 h 561"/>
                <a:gd name="T78" fmla="*/ 545 w 1319"/>
                <a:gd name="T79" fmla="*/ 506 h 561"/>
                <a:gd name="T80" fmla="*/ 446 w 1319"/>
                <a:gd name="T81" fmla="*/ 498 h 561"/>
                <a:gd name="T82" fmla="*/ 347 w 1319"/>
                <a:gd name="T83" fmla="*/ 475 h 561"/>
                <a:gd name="T84" fmla="*/ 282 w 1319"/>
                <a:gd name="T85" fmla="*/ 450 h 561"/>
                <a:gd name="T86" fmla="*/ 212 w 1319"/>
                <a:gd name="T87" fmla="*/ 410 h 561"/>
                <a:gd name="T88" fmla="*/ 143 w 1319"/>
                <a:gd name="T89" fmla="*/ 357 h 561"/>
                <a:gd name="T90" fmla="*/ 88 w 1319"/>
                <a:gd name="T91" fmla="*/ 290 h 561"/>
                <a:gd name="T92" fmla="*/ 55 w 1319"/>
                <a:gd name="T93" fmla="*/ 216 h 561"/>
                <a:gd name="T94" fmla="*/ 55 w 1319"/>
                <a:gd name="T95" fmla="*/ 162 h 561"/>
                <a:gd name="T96" fmla="*/ 65 w 1319"/>
                <a:gd name="T97" fmla="*/ 120 h 561"/>
                <a:gd name="T98" fmla="*/ 74 w 1319"/>
                <a:gd name="T99" fmla="*/ 101 h 561"/>
                <a:gd name="T100" fmla="*/ 69 w 1319"/>
                <a:gd name="T101" fmla="*/ 77 h 561"/>
                <a:gd name="T102" fmla="*/ 42 w 1319"/>
                <a:gd name="T103" fmla="*/ 67 h 561"/>
                <a:gd name="T104" fmla="*/ 29 w 1319"/>
                <a:gd name="T105" fmla="*/ 75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9" h="561">
                  <a:moveTo>
                    <a:pt x="27" y="80"/>
                  </a:moveTo>
                  <a:lnTo>
                    <a:pt x="27" y="80"/>
                  </a:lnTo>
                  <a:lnTo>
                    <a:pt x="19" y="96"/>
                  </a:lnTo>
                  <a:lnTo>
                    <a:pt x="13" y="111"/>
                  </a:lnTo>
                  <a:lnTo>
                    <a:pt x="4" y="141"/>
                  </a:lnTo>
                  <a:lnTo>
                    <a:pt x="0" y="172"/>
                  </a:lnTo>
                  <a:lnTo>
                    <a:pt x="2" y="202"/>
                  </a:lnTo>
                  <a:lnTo>
                    <a:pt x="6" y="231"/>
                  </a:lnTo>
                  <a:lnTo>
                    <a:pt x="13" y="260"/>
                  </a:lnTo>
                  <a:lnTo>
                    <a:pt x="25" y="286"/>
                  </a:lnTo>
                  <a:lnTo>
                    <a:pt x="40" y="313"/>
                  </a:lnTo>
                  <a:lnTo>
                    <a:pt x="57" y="338"/>
                  </a:lnTo>
                  <a:lnTo>
                    <a:pt x="76" y="363"/>
                  </a:lnTo>
                  <a:lnTo>
                    <a:pt x="97" y="385"/>
                  </a:lnTo>
                  <a:lnTo>
                    <a:pt x="120" y="406"/>
                  </a:lnTo>
                  <a:lnTo>
                    <a:pt x="145" y="427"/>
                  </a:lnTo>
                  <a:lnTo>
                    <a:pt x="170" y="446"/>
                  </a:lnTo>
                  <a:lnTo>
                    <a:pt x="196" y="464"/>
                  </a:lnTo>
                  <a:lnTo>
                    <a:pt x="221" y="479"/>
                  </a:lnTo>
                  <a:lnTo>
                    <a:pt x="221" y="479"/>
                  </a:lnTo>
                  <a:lnTo>
                    <a:pt x="254" y="496"/>
                  </a:lnTo>
                  <a:lnTo>
                    <a:pt x="284" y="509"/>
                  </a:lnTo>
                  <a:lnTo>
                    <a:pt x="318" y="521"/>
                  </a:lnTo>
                  <a:lnTo>
                    <a:pt x="351" y="530"/>
                  </a:lnTo>
                  <a:lnTo>
                    <a:pt x="385" y="540"/>
                  </a:lnTo>
                  <a:lnTo>
                    <a:pt x="419" y="546"/>
                  </a:lnTo>
                  <a:lnTo>
                    <a:pt x="488" y="557"/>
                  </a:lnTo>
                  <a:lnTo>
                    <a:pt x="488" y="557"/>
                  </a:lnTo>
                  <a:lnTo>
                    <a:pt x="528" y="561"/>
                  </a:lnTo>
                  <a:lnTo>
                    <a:pt x="566" y="561"/>
                  </a:lnTo>
                  <a:lnTo>
                    <a:pt x="606" y="561"/>
                  </a:lnTo>
                  <a:lnTo>
                    <a:pt x="644" y="559"/>
                  </a:lnTo>
                  <a:lnTo>
                    <a:pt x="721" y="549"/>
                  </a:lnTo>
                  <a:lnTo>
                    <a:pt x="799" y="540"/>
                  </a:lnTo>
                  <a:lnTo>
                    <a:pt x="799" y="540"/>
                  </a:lnTo>
                  <a:lnTo>
                    <a:pt x="877" y="528"/>
                  </a:lnTo>
                  <a:lnTo>
                    <a:pt x="915" y="521"/>
                  </a:lnTo>
                  <a:lnTo>
                    <a:pt x="953" y="511"/>
                  </a:lnTo>
                  <a:lnTo>
                    <a:pt x="991" y="502"/>
                  </a:lnTo>
                  <a:lnTo>
                    <a:pt x="1027" y="492"/>
                  </a:lnTo>
                  <a:lnTo>
                    <a:pt x="1065" y="479"/>
                  </a:lnTo>
                  <a:lnTo>
                    <a:pt x="1102" y="466"/>
                  </a:lnTo>
                  <a:lnTo>
                    <a:pt x="1102" y="466"/>
                  </a:lnTo>
                  <a:lnTo>
                    <a:pt x="1153" y="441"/>
                  </a:lnTo>
                  <a:lnTo>
                    <a:pt x="1178" y="427"/>
                  </a:lnTo>
                  <a:lnTo>
                    <a:pt x="1203" y="412"/>
                  </a:lnTo>
                  <a:lnTo>
                    <a:pt x="1226" y="397"/>
                  </a:lnTo>
                  <a:lnTo>
                    <a:pt x="1248" y="378"/>
                  </a:lnTo>
                  <a:lnTo>
                    <a:pt x="1269" y="359"/>
                  </a:lnTo>
                  <a:lnTo>
                    <a:pt x="1287" y="336"/>
                  </a:lnTo>
                  <a:lnTo>
                    <a:pt x="1287" y="336"/>
                  </a:lnTo>
                  <a:lnTo>
                    <a:pt x="1302" y="313"/>
                  </a:lnTo>
                  <a:lnTo>
                    <a:pt x="1311" y="290"/>
                  </a:lnTo>
                  <a:lnTo>
                    <a:pt x="1317" y="265"/>
                  </a:lnTo>
                  <a:lnTo>
                    <a:pt x="1319" y="241"/>
                  </a:lnTo>
                  <a:lnTo>
                    <a:pt x="1317" y="214"/>
                  </a:lnTo>
                  <a:lnTo>
                    <a:pt x="1311" y="189"/>
                  </a:lnTo>
                  <a:lnTo>
                    <a:pt x="1302" y="166"/>
                  </a:lnTo>
                  <a:lnTo>
                    <a:pt x="1288" y="143"/>
                  </a:lnTo>
                  <a:lnTo>
                    <a:pt x="1288" y="143"/>
                  </a:lnTo>
                  <a:lnTo>
                    <a:pt x="1269" y="120"/>
                  </a:lnTo>
                  <a:lnTo>
                    <a:pt x="1250" y="101"/>
                  </a:lnTo>
                  <a:lnTo>
                    <a:pt x="1227" y="84"/>
                  </a:lnTo>
                  <a:lnTo>
                    <a:pt x="1205" y="69"/>
                  </a:lnTo>
                  <a:lnTo>
                    <a:pt x="1180" y="54"/>
                  </a:lnTo>
                  <a:lnTo>
                    <a:pt x="1155" y="40"/>
                  </a:lnTo>
                  <a:lnTo>
                    <a:pt x="1104" y="16"/>
                  </a:lnTo>
                  <a:lnTo>
                    <a:pt x="1104" y="16"/>
                  </a:lnTo>
                  <a:lnTo>
                    <a:pt x="1081" y="4"/>
                  </a:lnTo>
                  <a:lnTo>
                    <a:pt x="1081" y="4"/>
                  </a:lnTo>
                  <a:lnTo>
                    <a:pt x="1075" y="2"/>
                  </a:lnTo>
                  <a:lnTo>
                    <a:pt x="1071" y="0"/>
                  </a:lnTo>
                  <a:lnTo>
                    <a:pt x="1060" y="2"/>
                  </a:lnTo>
                  <a:lnTo>
                    <a:pt x="1052" y="8"/>
                  </a:lnTo>
                  <a:lnTo>
                    <a:pt x="1045" y="16"/>
                  </a:lnTo>
                  <a:lnTo>
                    <a:pt x="1041" y="25"/>
                  </a:lnTo>
                  <a:lnTo>
                    <a:pt x="1041" y="35"/>
                  </a:lnTo>
                  <a:lnTo>
                    <a:pt x="1043" y="38"/>
                  </a:lnTo>
                  <a:lnTo>
                    <a:pt x="1046" y="42"/>
                  </a:lnTo>
                  <a:lnTo>
                    <a:pt x="1050" y="46"/>
                  </a:lnTo>
                  <a:lnTo>
                    <a:pt x="1054" y="50"/>
                  </a:lnTo>
                  <a:lnTo>
                    <a:pt x="1054" y="50"/>
                  </a:lnTo>
                  <a:lnTo>
                    <a:pt x="1092" y="69"/>
                  </a:lnTo>
                  <a:lnTo>
                    <a:pt x="1136" y="92"/>
                  </a:lnTo>
                  <a:lnTo>
                    <a:pt x="1180" y="119"/>
                  </a:lnTo>
                  <a:lnTo>
                    <a:pt x="1201" y="134"/>
                  </a:lnTo>
                  <a:lnTo>
                    <a:pt x="1220" y="149"/>
                  </a:lnTo>
                  <a:lnTo>
                    <a:pt x="1237" y="166"/>
                  </a:lnTo>
                  <a:lnTo>
                    <a:pt x="1250" y="183"/>
                  </a:lnTo>
                  <a:lnTo>
                    <a:pt x="1260" y="202"/>
                  </a:lnTo>
                  <a:lnTo>
                    <a:pt x="1264" y="212"/>
                  </a:lnTo>
                  <a:lnTo>
                    <a:pt x="1267" y="222"/>
                  </a:lnTo>
                  <a:lnTo>
                    <a:pt x="1269" y="233"/>
                  </a:lnTo>
                  <a:lnTo>
                    <a:pt x="1269" y="242"/>
                  </a:lnTo>
                  <a:lnTo>
                    <a:pt x="1267" y="254"/>
                  </a:lnTo>
                  <a:lnTo>
                    <a:pt x="1266" y="265"/>
                  </a:lnTo>
                  <a:lnTo>
                    <a:pt x="1262" y="275"/>
                  </a:lnTo>
                  <a:lnTo>
                    <a:pt x="1256" y="288"/>
                  </a:lnTo>
                  <a:lnTo>
                    <a:pt x="1248" y="300"/>
                  </a:lnTo>
                  <a:lnTo>
                    <a:pt x="1239" y="311"/>
                  </a:lnTo>
                  <a:lnTo>
                    <a:pt x="1239" y="311"/>
                  </a:lnTo>
                  <a:lnTo>
                    <a:pt x="1224" y="330"/>
                  </a:lnTo>
                  <a:lnTo>
                    <a:pt x="1205" y="345"/>
                  </a:lnTo>
                  <a:lnTo>
                    <a:pt x="1184" y="361"/>
                  </a:lnTo>
                  <a:lnTo>
                    <a:pt x="1163" y="376"/>
                  </a:lnTo>
                  <a:lnTo>
                    <a:pt x="1140" y="387"/>
                  </a:lnTo>
                  <a:lnTo>
                    <a:pt x="1119" y="399"/>
                  </a:lnTo>
                  <a:lnTo>
                    <a:pt x="1073" y="420"/>
                  </a:lnTo>
                  <a:lnTo>
                    <a:pt x="1073" y="420"/>
                  </a:lnTo>
                  <a:lnTo>
                    <a:pt x="1041" y="431"/>
                  </a:lnTo>
                  <a:lnTo>
                    <a:pt x="1010" y="443"/>
                  </a:lnTo>
                  <a:lnTo>
                    <a:pt x="978" y="452"/>
                  </a:lnTo>
                  <a:lnTo>
                    <a:pt x="945" y="460"/>
                  </a:lnTo>
                  <a:lnTo>
                    <a:pt x="879" y="473"/>
                  </a:lnTo>
                  <a:lnTo>
                    <a:pt x="812" y="485"/>
                  </a:lnTo>
                  <a:lnTo>
                    <a:pt x="812" y="485"/>
                  </a:lnTo>
                  <a:lnTo>
                    <a:pt x="745" y="494"/>
                  </a:lnTo>
                  <a:lnTo>
                    <a:pt x="679" y="500"/>
                  </a:lnTo>
                  <a:lnTo>
                    <a:pt x="612" y="506"/>
                  </a:lnTo>
                  <a:lnTo>
                    <a:pt x="545" y="506"/>
                  </a:lnTo>
                  <a:lnTo>
                    <a:pt x="511" y="504"/>
                  </a:lnTo>
                  <a:lnTo>
                    <a:pt x="478" y="502"/>
                  </a:lnTo>
                  <a:lnTo>
                    <a:pt x="446" y="498"/>
                  </a:lnTo>
                  <a:lnTo>
                    <a:pt x="412" y="492"/>
                  </a:lnTo>
                  <a:lnTo>
                    <a:pt x="379" y="485"/>
                  </a:lnTo>
                  <a:lnTo>
                    <a:pt x="347" y="475"/>
                  </a:lnTo>
                  <a:lnTo>
                    <a:pt x="315" y="464"/>
                  </a:lnTo>
                  <a:lnTo>
                    <a:pt x="282" y="450"/>
                  </a:lnTo>
                  <a:lnTo>
                    <a:pt x="282" y="450"/>
                  </a:lnTo>
                  <a:lnTo>
                    <a:pt x="259" y="439"/>
                  </a:lnTo>
                  <a:lnTo>
                    <a:pt x="236" y="426"/>
                  </a:lnTo>
                  <a:lnTo>
                    <a:pt x="212" y="410"/>
                  </a:lnTo>
                  <a:lnTo>
                    <a:pt x="187" y="395"/>
                  </a:lnTo>
                  <a:lnTo>
                    <a:pt x="164" y="376"/>
                  </a:lnTo>
                  <a:lnTo>
                    <a:pt x="143" y="357"/>
                  </a:lnTo>
                  <a:lnTo>
                    <a:pt x="122" y="336"/>
                  </a:lnTo>
                  <a:lnTo>
                    <a:pt x="103" y="313"/>
                  </a:lnTo>
                  <a:lnTo>
                    <a:pt x="88" y="290"/>
                  </a:lnTo>
                  <a:lnTo>
                    <a:pt x="74" y="265"/>
                  </a:lnTo>
                  <a:lnTo>
                    <a:pt x="63" y="241"/>
                  </a:lnTo>
                  <a:lnTo>
                    <a:pt x="55" y="216"/>
                  </a:lnTo>
                  <a:lnTo>
                    <a:pt x="53" y="189"/>
                  </a:lnTo>
                  <a:lnTo>
                    <a:pt x="53" y="176"/>
                  </a:lnTo>
                  <a:lnTo>
                    <a:pt x="55" y="162"/>
                  </a:lnTo>
                  <a:lnTo>
                    <a:pt x="57" y="149"/>
                  </a:lnTo>
                  <a:lnTo>
                    <a:pt x="61" y="134"/>
                  </a:lnTo>
                  <a:lnTo>
                    <a:pt x="65" y="120"/>
                  </a:lnTo>
                  <a:lnTo>
                    <a:pt x="73" y="107"/>
                  </a:lnTo>
                  <a:lnTo>
                    <a:pt x="73" y="107"/>
                  </a:lnTo>
                  <a:lnTo>
                    <a:pt x="74" y="101"/>
                  </a:lnTo>
                  <a:lnTo>
                    <a:pt x="74" y="96"/>
                  </a:lnTo>
                  <a:lnTo>
                    <a:pt x="74" y="84"/>
                  </a:lnTo>
                  <a:lnTo>
                    <a:pt x="69" y="77"/>
                  </a:lnTo>
                  <a:lnTo>
                    <a:pt x="61" y="71"/>
                  </a:lnTo>
                  <a:lnTo>
                    <a:pt x="52" y="67"/>
                  </a:lnTo>
                  <a:lnTo>
                    <a:pt x="42" y="67"/>
                  </a:lnTo>
                  <a:lnTo>
                    <a:pt x="38" y="69"/>
                  </a:lnTo>
                  <a:lnTo>
                    <a:pt x="32" y="71"/>
                  </a:lnTo>
                  <a:lnTo>
                    <a:pt x="29" y="75"/>
                  </a:lnTo>
                  <a:lnTo>
                    <a:pt x="27" y="80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8AD6BD89-479A-E011-D0A3-5E7DE9A1DF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54035" y="6704892"/>
              <a:ext cx="180623" cy="34970"/>
            </a:xfrm>
            <a:custGeom>
              <a:avLst/>
              <a:gdLst>
                <a:gd name="T0" fmla="*/ 13 w 1063"/>
                <a:gd name="T1" fmla="*/ 50 h 206"/>
                <a:gd name="T2" fmla="*/ 124 w 1063"/>
                <a:gd name="T3" fmla="*/ 105 h 206"/>
                <a:gd name="T4" fmla="*/ 238 w 1063"/>
                <a:gd name="T5" fmla="*/ 149 h 206"/>
                <a:gd name="T6" fmla="*/ 356 w 1063"/>
                <a:gd name="T7" fmla="*/ 181 h 206"/>
                <a:gd name="T8" fmla="*/ 478 w 1063"/>
                <a:gd name="T9" fmla="*/ 202 h 206"/>
                <a:gd name="T10" fmla="*/ 512 w 1063"/>
                <a:gd name="T11" fmla="*/ 204 h 206"/>
                <a:gd name="T12" fmla="*/ 619 w 1063"/>
                <a:gd name="T13" fmla="*/ 206 h 206"/>
                <a:gd name="T14" fmla="*/ 762 w 1063"/>
                <a:gd name="T15" fmla="*/ 200 h 206"/>
                <a:gd name="T16" fmla="*/ 833 w 1063"/>
                <a:gd name="T17" fmla="*/ 195 h 206"/>
                <a:gd name="T18" fmla="*/ 974 w 1063"/>
                <a:gd name="T19" fmla="*/ 177 h 206"/>
                <a:gd name="T20" fmla="*/ 1044 w 1063"/>
                <a:gd name="T21" fmla="*/ 164 h 206"/>
                <a:gd name="T22" fmla="*/ 1056 w 1063"/>
                <a:gd name="T23" fmla="*/ 160 h 206"/>
                <a:gd name="T24" fmla="*/ 1061 w 1063"/>
                <a:gd name="T25" fmla="*/ 153 h 206"/>
                <a:gd name="T26" fmla="*/ 1063 w 1063"/>
                <a:gd name="T27" fmla="*/ 134 h 206"/>
                <a:gd name="T28" fmla="*/ 1052 w 1063"/>
                <a:gd name="T29" fmla="*/ 118 h 206"/>
                <a:gd name="T30" fmla="*/ 1037 w 1063"/>
                <a:gd name="T31" fmla="*/ 113 h 206"/>
                <a:gd name="T32" fmla="*/ 1031 w 1063"/>
                <a:gd name="T33" fmla="*/ 113 h 206"/>
                <a:gd name="T34" fmla="*/ 899 w 1063"/>
                <a:gd name="T35" fmla="*/ 134 h 206"/>
                <a:gd name="T36" fmla="*/ 768 w 1063"/>
                <a:gd name="T37" fmla="*/ 147 h 206"/>
                <a:gd name="T38" fmla="*/ 634 w 1063"/>
                <a:gd name="T39" fmla="*/ 155 h 206"/>
                <a:gd name="T40" fmla="*/ 503 w 1063"/>
                <a:gd name="T41" fmla="*/ 151 h 206"/>
                <a:gd name="T42" fmla="*/ 442 w 1063"/>
                <a:gd name="T43" fmla="*/ 145 h 206"/>
                <a:gd name="T44" fmla="*/ 322 w 1063"/>
                <a:gd name="T45" fmla="*/ 120 h 206"/>
                <a:gd name="T46" fmla="*/ 206 w 1063"/>
                <a:gd name="T47" fmla="*/ 82 h 206"/>
                <a:gd name="T48" fmla="*/ 93 w 1063"/>
                <a:gd name="T49" fmla="*/ 33 h 206"/>
                <a:gd name="T50" fmla="*/ 40 w 1063"/>
                <a:gd name="T51" fmla="*/ 4 h 206"/>
                <a:gd name="T52" fmla="*/ 28 w 1063"/>
                <a:gd name="T53" fmla="*/ 0 h 206"/>
                <a:gd name="T54" fmla="*/ 9 w 1063"/>
                <a:gd name="T55" fmla="*/ 6 h 206"/>
                <a:gd name="T56" fmla="*/ 0 w 1063"/>
                <a:gd name="T57" fmla="*/ 23 h 206"/>
                <a:gd name="T58" fmla="*/ 2 w 1063"/>
                <a:gd name="T59" fmla="*/ 38 h 206"/>
                <a:gd name="T60" fmla="*/ 7 w 1063"/>
                <a:gd name="T61" fmla="*/ 46 h 206"/>
                <a:gd name="T62" fmla="*/ 13 w 1063"/>
                <a:gd name="T63" fmla="*/ 5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3" h="206">
                  <a:moveTo>
                    <a:pt x="13" y="50"/>
                  </a:moveTo>
                  <a:lnTo>
                    <a:pt x="13" y="50"/>
                  </a:lnTo>
                  <a:lnTo>
                    <a:pt x="66" y="78"/>
                  </a:lnTo>
                  <a:lnTo>
                    <a:pt x="124" y="105"/>
                  </a:lnTo>
                  <a:lnTo>
                    <a:pt x="179" y="128"/>
                  </a:lnTo>
                  <a:lnTo>
                    <a:pt x="238" y="149"/>
                  </a:lnTo>
                  <a:lnTo>
                    <a:pt x="295" y="168"/>
                  </a:lnTo>
                  <a:lnTo>
                    <a:pt x="356" y="181"/>
                  </a:lnTo>
                  <a:lnTo>
                    <a:pt x="415" y="195"/>
                  </a:lnTo>
                  <a:lnTo>
                    <a:pt x="478" y="202"/>
                  </a:lnTo>
                  <a:lnTo>
                    <a:pt x="478" y="202"/>
                  </a:lnTo>
                  <a:lnTo>
                    <a:pt x="512" y="204"/>
                  </a:lnTo>
                  <a:lnTo>
                    <a:pt x="549" y="206"/>
                  </a:lnTo>
                  <a:lnTo>
                    <a:pt x="619" y="206"/>
                  </a:lnTo>
                  <a:lnTo>
                    <a:pt x="690" y="204"/>
                  </a:lnTo>
                  <a:lnTo>
                    <a:pt x="762" y="200"/>
                  </a:lnTo>
                  <a:lnTo>
                    <a:pt x="762" y="200"/>
                  </a:lnTo>
                  <a:lnTo>
                    <a:pt x="833" y="195"/>
                  </a:lnTo>
                  <a:lnTo>
                    <a:pt x="903" y="187"/>
                  </a:lnTo>
                  <a:lnTo>
                    <a:pt x="974" y="177"/>
                  </a:lnTo>
                  <a:lnTo>
                    <a:pt x="1044" y="164"/>
                  </a:lnTo>
                  <a:lnTo>
                    <a:pt x="1044" y="164"/>
                  </a:lnTo>
                  <a:lnTo>
                    <a:pt x="1050" y="162"/>
                  </a:lnTo>
                  <a:lnTo>
                    <a:pt x="1056" y="160"/>
                  </a:lnTo>
                  <a:lnTo>
                    <a:pt x="1058" y="156"/>
                  </a:lnTo>
                  <a:lnTo>
                    <a:pt x="1061" y="153"/>
                  </a:lnTo>
                  <a:lnTo>
                    <a:pt x="1063" y="143"/>
                  </a:lnTo>
                  <a:lnTo>
                    <a:pt x="1063" y="134"/>
                  </a:lnTo>
                  <a:lnTo>
                    <a:pt x="1058" y="124"/>
                  </a:lnTo>
                  <a:lnTo>
                    <a:pt x="1052" y="118"/>
                  </a:lnTo>
                  <a:lnTo>
                    <a:pt x="1042" y="113"/>
                  </a:lnTo>
                  <a:lnTo>
                    <a:pt x="1037" y="113"/>
                  </a:lnTo>
                  <a:lnTo>
                    <a:pt x="1031" y="113"/>
                  </a:lnTo>
                  <a:lnTo>
                    <a:pt x="1031" y="113"/>
                  </a:lnTo>
                  <a:lnTo>
                    <a:pt x="966" y="124"/>
                  </a:lnTo>
                  <a:lnTo>
                    <a:pt x="899" y="134"/>
                  </a:lnTo>
                  <a:lnTo>
                    <a:pt x="835" y="141"/>
                  </a:lnTo>
                  <a:lnTo>
                    <a:pt x="768" y="147"/>
                  </a:lnTo>
                  <a:lnTo>
                    <a:pt x="701" y="153"/>
                  </a:lnTo>
                  <a:lnTo>
                    <a:pt x="634" y="155"/>
                  </a:lnTo>
                  <a:lnTo>
                    <a:pt x="570" y="153"/>
                  </a:lnTo>
                  <a:lnTo>
                    <a:pt x="503" y="151"/>
                  </a:lnTo>
                  <a:lnTo>
                    <a:pt x="503" y="151"/>
                  </a:lnTo>
                  <a:lnTo>
                    <a:pt x="442" y="145"/>
                  </a:lnTo>
                  <a:lnTo>
                    <a:pt x="381" y="134"/>
                  </a:lnTo>
                  <a:lnTo>
                    <a:pt x="322" y="120"/>
                  </a:lnTo>
                  <a:lnTo>
                    <a:pt x="263" y="103"/>
                  </a:lnTo>
                  <a:lnTo>
                    <a:pt x="206" y="82"/>
                  </a:lnTo>
                  <a:lnTo>
                    <a:pt x="148" y="59"/>
                  </a:lnTo>
                  <a:lnTo>
                    <a:pt x="93" y="3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19" y="2"/>
                  </a:lnTo>
                  <a:lnTo>
                    <a:pt x="9" y="6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AB67D024-E6AE-2976-C82A-84A3D88D10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562" y="6389480"/>
              <a:ext cx="87595" cy="169419"/>
            </a:xfrm>
            <a:custGeom>
              <a:avLst/>
              <a:gdLst>
                <a:gd name="T0" fmla="*/ 0 w 516"/>
                <a:gd name="T1" fmla="*/ 27 h 997"/>
                <a:gd name="T2" fmla="*/ 4 w 516"/>
                <a:gd name="T3" fmla="*/ 98 h 997"/>
                <a:gd name="T4" fmla="*/ 13 w 516"/>
                <a:gd name="T5" fmla="*/ 166 h 997"/>
                <a:gd name="T6" fmla="*/ 28 w 516"/>
                <a:gd name="T7" fmla="*/ 235 h 997"/>
                <a:gd name="T8" fmla="*/ 70 w 516"/>
                <a:gd name="T9" fmla="*/ 368 h 997"/>
                <a:gd name="T10" fmla="*/ 122 w 516"/>
                <a:gd name="T11" fmla="*/ 500 h 997"/>
                <a:gd name="T12" fmla="*/ 150 w 516"/>
                <a:gd name="T13" fmla="*/ 563 h 997"/>
                <a:gd name="T14" fmla="*/ 211 w 516"/>
                <a:gd name="T15" fmla="*/ 683 h 997"/>
                <a:gd name="T16" fmla="*/ 284 w 516"/>
                <a:gd name="T17" fmla="*/ 797 h 997"/>
                <a:gd name="T18" fmla="*/ 347 w 516"/>
                <a:gd name="T19" fmla="*/ 875 h 997"/>
                <a:gd name="T20" fmla="*/ 392 w 516"/>
                <a:gd name="T21" fmla="*/ 925 h 997"/>
                <a:gd name="T22" fmla="*/ 442 w 516"/>
                <a:gd name="T23" fmla="*/ 971 h 997"/>
                <a:gd name="T24" fmla="*/ 469 w 516"/>
                <a:gd name="T25" fmla="*/ 992 h 997"/>
                <a:gd name="T26" fmla="*/ 480 w 516"/>
                <a:gd name="T27" fmla="*/ 997 h 997"/>
                <a:gd name="T28" fmla="*/ 499 w 516"/>
                <a:gd name="T29" fmla="*/ 994 h 997"/>
                <a:gd name="T30" fmla="*/ 514 w 516"/>
                <a:gd name="T31" fmla="*/ 980 h 997"/>
                <a:gd name="T32" fmla="*/ 516 w 516"/>
                <a:gd name="T33" fmla="*/ 967 h 997"/>
                <a:gd name="T34" fmla="*/ 511 w 516"/>
                <a:gd name="T35" fmla="*/ 957 h 997"/>
                <a:gd name="T36" fmla="*/ 507 w 516"/>
                <a:gd name="T37" fmla="*/ 954 h 997"/>
                <a:gd name="T38" fmla="*/ 457 w 516"/>
                <a:gd name="T39" fmla="*/ 912 h 997"/>
                <a:gd name="T40" fmla="*/ 411 w 516"/>
                <a:gd name="T41" fmla="*/ 868 h 997"/>
                <a:gd name="T42" fmla="*/ 329 w 516"/>
                <a:gd name="T43" fmla="*/ 769 h 997"/>
                <a:gd name="T44" fmla="*/ 261 w 516"/>
                <a:gd name="T45" fmla="*/ 662 h 997"/>
                <a:gd name="T46" fmla="*/ 202 w 516"/>
                <a:gd name="T47" fmla="*/ 547 h 997"/>
                <a:gd name="T48" fmla="*/ 175 w 516"/>
                <a:gd name="T49" fmla="*/ 488 h 997"/>
                <a:gd name="T50" fmla="*/ 106 w 516"/>
                <a:gd name="T51" fmla="*/ 303 h 997"/>
                <a:gd name="T52" fmla="*/ 95 w 516"/>
                <a:gd name="T53" fmla="*/ 269 h 997"/>
                <a:gd name="T54" fmla="*/ 76 w 516"/>
                <a:gd name="T55" fmla="*/ 202 h 997"/>
                <a:gd name="T56" fmla="*/ 63 w 516"/>
                <a:gd name="T57" fmla="*/ 134 h 997"/>
                <a:gd name="T58" fmla="*/ 55 w 516"/>
                <a:gd name="T59" fmla="*/ 63 h 997"/>
                <a:gd name="T60" fmla="*/ 53 w 516"/>
                <a:gd name="T61" fmla="*/ 27 h 997"/>
                <a:gd name="T62" fmla="*/ 51 w 516"/>
                <a:gd name="T63" fmla="*/ 16 h 997"/>
                <a:gd name="T64" fmla="*/ 45 w 516"/>
                <a:gd name="T65" fmla="*/ 8 h 997"/>
                <a:gd name="T66" fmla="*/ 26 w 516"/>
                <a:gd name="T67" fmla="*/ 0 h 997"/>
                <a:gd name="T68" fmla="*/ 7 w 516"/>
                <a:gd name="T69" fmla="*/ 8 h 997"/>
                <a:gd name="T70" fmla="*/ 2 w 516"/>
                <a:gd name="T71" fmla="*/ 16 h 997"/>
                <a:gd name="T72" fmla="*/ 0 w 516"/>
                <a:gd name="T73" fmla="*/ 2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6" h="997">
                  <a:moveTo>
                    <a:pt x="0" y="27"/>
                  </a:moveTo>
                  <a:lnTo>
                    <a:pt x="0" y="27"/>
                  </a:lnTo>
                  <a:lnTo>
                    <a:pt x="2" y="61"/>
                  </a:lnTo>
                  <a:lnTo>
                    <a:pt x="4" y="98"/>
                  </a:lnTo>
                  <a:lnTo>
                    <a:pt x="7" y="132"/>
                  </a:lnTo>
                  <a:lnTo>
                    <a:pt x="13" y="166"/>
                  </a:lnTo>
                  <a:lnTo>
                    <a:pt x="21" y="200"/>
                  </a:lnTo>
                  <a:lnTo>
                    <a:pt x="28" y="235"/>
                  </a:lnTo>
                  <a:lnTo>
                    <a:pt x="47" y="301"/>
                  </a:lnTo>
                  <a:lnTo>
                    <a:pt x="70" y="368"/>
                  </a:lnTo>
                  <a:lnTo>
                    <a:pt x="95" y="435"/>
                  </a:lnTo>
                  <a:lnTo>
                    <a:pt x="122" y="500"/>
                  </a:lnTo>
                  <a:lnTo>
                    <a:pt x="150" y="563"/>
                  </a:lnTo>
                  <a:lnTo>
                    <a:pt x="150" y="563"/>
                  </a:lnTo>
                  <a:lnTo>
                    <a:pt x="179" y="624"/>
                  </a:lnTo>
                  <a:lnTo>
                    <a:pt x="211" y="683"/>
                  </a:lnTo>
                  <a:lnTo>
                    <a:pt x="246" y="742"/>
                  </a:lnTo>
                  <a:lnTo>
                    <a:pt x="284" y="797"/>
                  </a:lnTo>
                  <a:lnTo>
                    <a:pt x="326" y="851"/>
                  </a:lnTo>
                  <a:lnTo>
                    <a:pt x="347" y="875"/>
                  </a:lnTo>
                  <a:lnTo>
                    <a:pt x="369" y="900"/>
                  </a:lnTo>
                  <a:lnTo>
                    <a:pt x="392" y="925"/>
                  </a:lnTo>
                  <a:lnTo>
                    <a:pt x="417" y="948"/>
                  </a:lnTo>
                  <a:lnTo>
                    <a:pt x="442" y="971"/>
                  </a:lnTo>
                  <a:lnTo>
                    <a:pt x="469" y="992"/>
                  </a:lnTo>
                  <a:lnTo>
                    <a:pt x="469" y="992"/>
                  </a:lnTo>
                  <a:lnTo>
                    <a:pt x="474" y="995"/>
                  </a:lnTo>
                  <a:lnTo>
                    <a:pt x="480" y="997"/>
                  </a:lnTo>
                  <a:lnTo>
                    <a:pt x="490" y="997"/>
                  </a:lnTo>
                  <a:lnTo>
                    <a:pt x="499" y="994"/>
                  </a:lnTo>
                  <a:lnTo>
                    <a:pt x="509" y="988"/>
                  </a:lnTo>
                  <a:lnTo>
                    <a:pt x="514" y="980"/>
                  </a:lnTo>
                  <a:lnTo>
                    <a:pt x="516" y="971"/>
                  </a:lnTo>
                  <a:lnTo>
                    <a:pt x="516" y="967"/>
                  </a:lnTo>
                  <a:lnTo>
                    <a:pt x="514" y="963"/>
                  </a:lnTo>
                  <a:lnTo>
                    <a:pt x="511" y="957"/>
                  </a:lnTo>
                  <a:lnTo>
                    <a:pt x="507" y="954"/>
                  </a:lnTo>
                  <a:lnTo>
                    <a:pt x="507" y="954"/>
                  </a:lnTo>
                  <a:lnTo>
                    <a:pt x="482" y="933"/>
                  </a:lnTo>
                  <a:lnTo>
                    <a:pt x="457" y="912"/>
                  </a:lnTo>
                  <a:lnTo>
                    <a:pt x="434" y="891"/>
                  </a:lnTo>
                  <a:lnTo>
                    <a:pt x="411" y="868"/>
                  </a:lnTo>
                  <a:lnTo>
                    <a:pt x="369" y="820"/>
                  </a:lnTo>
                  <a:lnTo>
                    <a:pt x="329" y="769"/>
                  </a:lnTo>
                  <a:lnTo>
                    <a:pt x="293" y="717"/>
                  </a:lnTo>
                  <a:lnTo>
                    <a:pt x="261" y="662"/>
                  </a:lnTo>
                  <a:lnTo>
                    <a:pt x="230" y="605"/>
                  </a:lnTo>
                  <a:lnTo>
                    <a:pt x="202" y="547"/>
                  </a:lnTo>
                  <a:lnTo>
                    <a:pt x="202" y="547"/>
                  </a:lnTo>
                  <a:lnTo>
                    <a:pt x="175" y="488"/>
                  </a:lnTo>
                  <a:lnTo>
                    <a:pt x="150" y="427"/>
                  </a:lnTo>
                  <a:lnTo>
                    <a:pt x="106" y="303"/>
                  </a:lnTo>
                  <a:lnTo>
                    <a:pt x="106" y="303"/>
                  </a:lnTo>
                  <a:lnTo>
                    <a:pt x="95" y="269"/>
                  </a:lnTo>
                  <a:lnTo>
                    <a:pt x="84" y="237"/>
                  </a:lnTo>
                  <a:lnTo>
                    <a:pt x="76" y="202"/>
                  </a:lnTo>
                  <a:lnTo>
                    <a:pt x="68" y="168"/>
                  </a:lnTo>
                  <a:lnTo>
                    <a:pt x="63" y="134"/>
                  </a:lnTo>
                  <a:lnTo>
                    <a:pt x="57" y="98"/>
                  </a:lnTo>
                  <a:lnTo>
                    <a:pt x="55" y="63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1" y="16"/>
                  </a:lnTo>
                  <a:lnTo>
                    <a:pt x="47" y="12"/>
                  </a:lnTo>
                  <a:lnTo>
                    <a:pt x="45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7" y="2"/>
                  </a:lnTo>
                  <a:lnTo>
                    <a:pt x="7" y="8"/>
                  </a:lnTo>
                  <a:lnTo>
                    <a:pt x="5" y="12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7C07A5D-8F2B-39B4-002D-9C73DC6E68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89509" y="6486243"/>
              <a:ext cx="581503" cy="371757"/>
            </a:xfrm>
            <a:custGeom>
              <a:avLst/>
              <a:gdLst>
                <a:gd name="connsiteX0" fmla="*/ 173493 w 581503"/>
                <a:gd name="connsiteY0" fmla="*/ 0 h 371757"/>
                <a:gd name="connsiteX1" fmla="*/ 171795 w 581503"/>
                <a:gd name="connsiteY1" fmla="*/ 0 h 371757"/>
                <a:gd name="connsiteX2" fmla="*/ 169928 w 581503"/>
                <a:gd name="connsiteY2" fmla="*/ 340 h 371757"/>
                <a:gd name="connsiteX3" fmla="*/ 168231 w 581503"/>
                <a:gd name="connsiteY3" fmla="*/ 1019 h 371757"/>
                <a:gd name="connsiteX4" fmla="*/ 164666 w 581503"/>
                <a:gd name="connsiteY4" fmla="*/ 2716 h 371757"/>
                <a:gd name="connsiteX5" fmla="*/ 161780 w 581503"/>
                <a:gd name="connsiteY5" fmla="*/ 4244 h 371757"/>
                <a:gd name="connsiteX6" fmla="*/ 156347 w 581503"/>
                <a:gd name="connsiteY6" fmla="*/ 8149 h 371757"/>
                <a:gd name="connsiteX7" fmla="*/ 151085 w 581503"/>
                <a:gd name="connsiteY7" fmla="*/ 12393 h 371757"/>
                <a:gd name="connsiteX8" fmla="*/ 146332 w 581503"/>
                <a:gd name="connsiteY8" fmla="*/ 16806 h 371757"/>
                <a:gd name="connsiteX9" fmla="*/ 141409 w 581503"/>
                <a:gd name="connsiteY9" fmla="*/ 21729 h 371757"/>
                <a:gd name="connsiteX10" fmla="*/ 132411 w 581503"/>
                <a:gd name="connsiteY10" fmla="*/ 31745 h 371757"/>
                <a:gd name="connsiteX11" fmla="*/ 123584 w 581503"/>
                <a:gd name="connsiteY11" fmla="*/ 42100 h 371757"/>
                <a:gd name="connsiteX12" fmla="*/ 112041 w 581503"/>
                <a:gd name="connsiteY12" fmla="*/ 56360 h 371757"/>
                <a:gd name="connsiteX13" fmla="*/ 100327 w 581503"/>
                <a:gd name="connsiteY13" fmla="*/ 71299 h 371757"/>
                <a:gd name="connsiteX14" fmla="*/ 88953 w 581503"/>
                <a:gd name="connsiteY14" fmla="*/ 86068 h 371757"/>
                <a:gd name="connsiteX15" fmla="*/ 77919 w 581503"/>
                <a:gd name="connsiteY15" fmla="*/ 101346 h 371757"/>
                <a:gd name="connsiteX16" fmla="*/ 67055 w 581503"/>
                <a:gd name="connsiteY16" fmla="*/ 117134 h 371757"/>
                <a:gd name="connsiteX17" fmla="*/ 56360 w 581503"/>
                <a:gd name="connsiteY17" fmla="*/ 133091 h 371757"/>
                <a:gd name="connsiteX18" fmla="*/ 46005 w 581503"/>
                <a:gd name="connsiteY18" fmla="*/ 149218 h 371757"/>
                <a:gd name="connsiteX19" fmla="*/ 41082 w 581503"/>
                <a:gd name="connsiteY19" fmla="*/ 157706 h 371757"/>
                <a:gd name="connsiteX20" fmla="*/ 36498 w 581503"/>
                <a:gd name="connsiteY20" fmla="*/ 165685 h 371757"/>
                <a:gd name="connsiteX21" fmla="*/ 31745 w 581503"/>
                <a:gd name="connsiteY21" fmla="*/ 174172 h 371757"/>
                <a:gd name="connsiteX22" fmla="*/ 27501 w 581503"/>
                <a:gd name="connsiteY22" fmla="*/ 182830 h 371757"/>
                <a:gd name="connsiteX23" fmla="*/ 23257 w 581503"/>
                <a:gd name="connsiteY23" fmla="*/ 191318 h 371757"/>
                <a:gd name="connsiteX24" fmla="*/ 19352 w 581503"/>
                <a:gd name="connsiteY24" fmla="*/ 199976 h 371757"/>
                <a:gd name="connsiteX25" fmla="*/ 15957 w 581503"/>
                <a:gd name="connsiteY25" fmla="*/ 209143 h 371757"/>
                <a:gd name="connsiteX26" fmla="*/ 12562 w 581503"/>
                <a:gd name="connsiteY26" fmla="*/ 217800 h 371757"/>
                <a:gd name="connsiteX27" fmla="*/ 9337 w 581503"/>
                <a:gd name="connsiteY27" fmla="*/ 227307 h 371757"/>
                <a:gd name="connsiteX28" fmla="*/ 6451 w 581503"/>
                <a:gd name="connsiteY28" fmla="*/ 236304 h 371757"/>
                <a:gd name="connsiteX29" fmla="*/ 4583 w 581503"/>
                <a:gd name="connsiteY29" fmla="*/ 244453 h 371757"/>
                <a:gd name="connsiteX30" fmla="*/ 2207 w 581503"/>
                <a:gd name="connsiteY30" fmla="*/ 253110 h 371757"/>
                <a:gd name="connsiteX31" fmla="*/ 679 w 581503"/>
                <a:gd name="connsiteY31" fmla="*/ 262277 h 371757"/>
                <a:gd name="connsiteX32" fmla="*/ 340 w 581503"/>
                <a:gd name="connsiteY32" fmla="*/ 267030 h 371757"/>
                <a:gd name="connsiteX33" fmla="*/ 0 w 581503"/>
                <a:gd name="connsiteY33" fmla="*/ 271614 h 371757"/>
                <a:gd name="connsiteX34" fmla="*/ 0 w 581503"/>
                <a:gd name="connsiteY34" fmla="*/ 276197 h 371757"/>
                <a:gd name="connsiteX35" fmla="*/ 340 w 581503"/>
                <a:gd name="connsiteY35" fmla="*/ 280272 h 371757"/>
                <a:gd name="connsiteX36" fmla="*/ 1358 w 581503"/>
                <a:gd name="connsiteY36" fmla="*/ 284855 h 371757"/>
                <a:gd name="connsiteX37" fmla="*/ 2207 w 581503"/>
                <a:gd name="connsiteY37" fmla="*/ 289099 h 371757"/>
                <a:gd name="connsiteX38" fmla="*/ 3904 w 581503"/>
                <a:gd name="connsiteY38" fmla="*/ 293003 h 371757"/>
                <a:gd name="connsiteX39" fmla="*/ 6111 w 581503"/>
                <a:gd name="connsiteY39" fmla="*/ 296568 h 371757"/>
                <a:gd name="connsiteX40" fmla="*/ 8827 w 581503"/>
                <a:gd name="connsiteY40" fmla="*/ 299794 h 371757"/>
                <a:gd name="connsiteX41" fmla="*/ 12392 w 581503"/>
                <a:gd name="connsiteY41" fmla="*/ 303019 h 371757"/>
                <a:gd name="connsiteX42" fmla="*/ 25634 w 581503"/>
                <a:gd name="connsiteY42" fmla="*/ 313374 h 371757"/>
                <a:gd name="connsiteX43" fmla="*/ 38535 w 581503"/>
                <a:gd name="connsiteY43" fmla="*/ 323730 h 371757"/>
                <a:gd name="connsiteX44" fmla="*/ 44986 w 581503"/>
                <a:gd name="connsiteY44" fmla="*/ 329162 h 371757"/>
                <a:gd name="connsiteX45" fmla="*/ 51437 w 581503"/>
                <a:gd name="connsiteY45" fmla="*/ 334764 h 371757"/>
                <a:gd name="connsiteX46" fmla="*/ 57548 w 581503"/>
                <a:gd name="connsiteY46" fmla="*/ 340196 h 371757"/>
                <a:gd name="connsiteX47" fmla="*/ 63829 w 581503"/>
                <a:gd name="connsiteY47" fmla="*/ 346308 h 371757"/>
                <a:gd name="connsiteX48" fmla="*/ 73845 w 581503"/>
                <a:gd name="connsiteY48" fmla="*/ 356663 h 371757"/>
                <a:gd name="connsiteX49" fmla="*/ 83521 w 581503"/>
                <a:gd name="connsiteY49" fmla="*/ 367358 h 371757"/>
                <a:gd name="connsiteX50" fmla="*/ 87244 w 581503"/>
                <a:gd name="connsiteY50" fmla="*/ 371757 h 371757"/>
                <a:gd name="connsiteX51" fmla="*/ 98606 w 581503"/>
                <a:gd name="connsiteY51" fmla="*/ 371757 h 371757"/>
                <a:gd name="connsiteX52" fmla="*/ 93537 w 581503"/>
                <a:gd name="connsiteY52" fmla="*/ 365830 h 371757"/>
                <a:gd name="connsiteX53" fmla="*/ 82163 w 581503"/>
                <a:gd name="connsiteY53" fmla="*/ 352758 h 371757"/>
                <a:gd name="connsiteX54" fmla="*/ 70619 w 581503"/>
                <a:gd name="connsiteY54" fmla="*/ 340536 h 371757"/>
                <a:gd name="connsiteX55" fmla="*/ 64678 w 581503"/>
                <a:gd name="connsiteY55" fmla="*/ 334425 h 371757"/>
                <a:gd name="connsiteX56" fmla="*/ 58567 w 581503"/>
                <a:gd name="connsiteY56" fmla="*/ 328483 h 371757"/>
                <a:gd name="connsiteX57" fmla="*/ 52116 w 581503"/>
                <a:gd name="connsiteY57" fmla="*/ 322711 h 371757"/>
                <a:gd name="connsiteX58" fmla="*/ 45325 w 581503"/>
                <a:gd name="connsiteY58" fmla="*/ 317279 h 371757"/>
                <a:gd name="connsiteX59" fmla="*/ 32084 w 581503"/>
                <a:gd name="connsiteY59" fmla="*/ 306584 h 371757"/>
                <a:gd name="connsiteX60" fmla="*/ 26822 w 581503"/>
                <a:gd name="connsiteY60" fmla="*/ 303019 h 371757"/>
                <a:gd name="connsiteX61" fmla="*/ 21390 w 581503"/>
                <a:gd name="connsiteY61" fmla="*/ 299115 h 371757"/>
                <a:gd name="connsiteX62" fmla="*/ 18843 w 581503"/>
                <a:gd name="connsiteY62" fmla="*/ 297078 h 371757"/>
                <a:gd name="connsiteX63" fmla="*/ 16467 w 581503"/>
                <a:gd name="connsiteY63" fmla="*/ 295210 h 371757"/>
                <a:gd name="connsiteX64" fmla="*/ 14260 w 581503"/>
                <a:gd name="connsiteY64" fmla="*/ 293003 h 371757"/>
                <a:gd name="connsiteX65" fmla="*/ 12562 w 581503"/>
                <a:gd name="connsiteY65" fmla="*/ 290287 h 371757"/>
                <a:gd name="connsiteX66" fmla="*/ 11713 w 581503"/>
                <a:gd name="connsiteY66" fmla="*/ 288420 h 371757"/>
                <a:gd name="connsiteX67" fmla="*/ 10695 w 581503"/>
                <a:gd name="connsiteY67" fmla="*/ 286553 h 371757"/>
                <a:gd name="connsiteX68" fmla="*/ 9676 w 581503"/>
                <a:gd name="connsiteY68" fmla="*/ 281969 h 371757"/>
                <a:gd name="connsiteX69" fmla="*/ 8997 w 581503"/>
                <a:gd name="connsiteY69" fmla="*/ 277386 h 371757"/>
                <a:gd name="connsiteX70" fmla="*/ 8997 w 581503"/>
                <a:gd name="connsiteY70" fmla="*/ 272632 h 371757"/>
                <a:gd name="connsiteX71" fmla="*/ 9337 w 581503"/>
                <a:gd name="connsiteY71" fmla="*/ 267709 h 371757"/>
                <a:gd name="connsiteX72" fmla="*/ 10016 w 581503"/>
                <a:gd name="connsiteY72" fmla="*/ 262786 h 371757"/>
                <a:gd name="connsiteX73" fmla="*/ 11713 w 581503"/>
                <a:gd name="connsiteY73" fmla="*/ 254129 h 371757"/>
                <a:gd name="connsiteX74" fmla="*/ 12902 w 581503"/>
                <a:gd name="connsiteY74" fmla="*/ 247678 h 371757"/>
                <a:gd name="connsiteX75" fmla="*/ 14599 w 581503"/>
                <a:gd name="connsiteY75" fmla="*/ 241227 h 371757"/>
                <a:gd name="connsiteX76" fmla="*/ 16467 w 581503"/>
                <a:gd name="connsiteY76" fmla="*/ 234946 h 371757"/>
                <a:gd name="connsiteX77" fmla="*/ 18504 w 581503"/>
                <a:gd name="connsiteY77" fmla="*/ 228495 h 371757"/>
                <a:gd name="connsiteX78" fmla="*/ 22748 w 581503"/>
                <a:gd name="connsiteY78" fmla="*/ 215933 h 371757"/>
                <a:gd name="connsiteX79" fmla="*/ 27501 w 581503"/>
                <a:gd name="connsiteY79" fmla="*/ 203541 h 371757"/>
                <a:gd name="connsiteX80" fmla="*/ 31066 w 581503"/>
                <a:gd name="connsiteY80" fmla="*/ 195902 h 371757"/>
                <a:gd name="connsiteX81" fmla="*/ 34631 w 581503"/>
                <a:gd name="connsiteY81" fmla="*/ 188093 h 371757"/>
                <a:gd name="connsiteX82" fmla="*/ 38535 w 581503"/>
                <a:gd name="connsiteY82" fmla="*/ 180623 h 371757"/>
                <a:gd name="connsiteX83" fmla="*/ 42440 w 581503"/>
                <a:gd name="connsiteY83" fmla="*/ 173154 h 371757"/>
                <a:gd name="connsiteX84" fmla="*/ 51097 w 581503"/>
                <a:gd name="connsiteY84" fmla="*/ 158385 h 371757"/>
                <a:gd name="connsiteX85" fmla="*/ 60264 w 581503"/>
                <a:gd name="connsiteY85" fmla="*/ 143786 h 371757"/>
                <a:gd name="connsiteX86" fmla="*/ 69940 w 581503"/>
                <a:gd name="connsiteY86" fmla="*/ 128847 h 371757"/>
                <a:gd name="connsiteX87" fmla="*/ 80296 w 581503"/>
                <a:gd name="connsiteY87" fmla="*/ 113569 h 371757"/>
                <a:gd name="connsiteX88" fmla="*/ 90651 w 581503"/>
                <a:gd name="connsiteY88" fmla="*/ 98800 h 371757"/>
                <a:gd name="connsiteX89" fmla="*/ 101346 w 581503"/>
                <a:gd name="connsiteY89" fmla="*/ 84200 h 371757"/>
                <a:gd name="connsiteX90" fmla="*/ 112210 w 581503"/>
                <a:gd name="connsiteY90" fmla="*/ 69601 h 371757"/>
                <a:gd name="connsiteX91" fmla="*/ 123924 w 581503"/>
                <a:gd name="connsiteY91" fmla="*/ 55681 h 371757"/>
                <a:gd name="connsiteX92" fmla="*/ 135637 w 581503"/>
                <a:gd name="connsiteY92" fmla="*/ 41761 h 371757"/>
                <a:gd name="connsiteX93" fmla="*/ 147860 w 581503"/>
                <a:gd name="connsiteY93" fmla="*/ 28520 h 371757"/>
                <a:gd name="connsiteX94" fmla="*/ 152103 w 581503"/>
                <a:gd name="connsiteY94" fmla="*/ 24615 h 371757"/>
                <a:gd name="connsiteX95" fmla="*/ 156347 w 581503"/>
                <a:gd name="connsiteY95" fmla="*/ 20371 h 371757"/>
                <a:gd name="connsiteX96" fmla="*/ 160422 w 581503"/>
                <a:gd name="connsiteY96" fmla="*/ 16637 h 371757"/>
                <a:gd name="connsiteX97" fmla="*/ 165005 w 581503"/>
                <a:gd name="connsiteY97" fmla="*/ 13072 h 371757"/>
                <a:gd name="connsiteX98" fmla="*/ 169249 w 581503"/>
                <a:gd name="connsiteY98" fmla="*/ 10356 h 371757"/>
                <a:gd name="connsiteX99" fmla="*/ 170777 w 581503"/>
                <a:gd name="connsiteY99" fmla="*/ 9846 h 371757"/>
                <a:gd name="connsiteX100" fmla="*/ 172474 w 581503"/>
                <a:gd name="connsiteY100" fmla="*/ 9507 h 371757"/>
                <a:gd name="connsiteX101" fmla="*/ 173833 w 581503"/>
                <a:gd name="connsiteY101" fmla="*/ 9507 h 371757"/>
                <a:gd name="connsiteX102" fmla="*/ 175700 w 581503"/>
                <a:gd name="connsiteY102" fmla="*/ 9846 h 371757"/>
                <a:gd name="connsiteX103" fmla="*/ 179944 w 581503"/>
                <a:gd name="connsiteY103" fmla="*/ 11035 h 371757"/>
                <a:gd name="connsiteX104" fmla="*/ 183509 w 581503"/>
                <a:gd name="connsiteY104" fmla="*/ 13072 h 371757"/>
                <a:gd name="connsiteX105" fmla="*/ 186734 w 581503"/>
                <a:gd name="connsiteY105" fmla="*/ 14939 h 371757"/>
                <a:gd name="connsiteX106" fmla="*/ 189960 w 581503"/>
                <a:gd name="connsiteY106" fmla="*/ 17146 h 371757"/>
                <a:gd name="connsiteX107" fmla="*/ 193185 w 581503"/>
                <a:gd name="connsiteY107" fmla="*/ 19862 h 371757"/>
                <a:gd name="connsiteX108" fmla="*/ 196071 w 581503"/>
                <a:gd name="connsiteY108" fmla="*/ 22408 h 371757"/>
                <a:gd name="connsiteX109" fmla="*/ 198617 w 581503"/>
                <a:gd name="connsiteY109" fmla="*/ 25294 h 371757"/>
                <a:gd name="connsiteX110" fmla="*/ 203880 w 581503"/>
                <a:gd name="connsiteY110" fmla="*/ 31406 h 371757"/>
                <a:gd name="connsiteX111" fmla="*/ 208633 w 581503"/>
                <a:gd name="connsiteY111" fmla="*/ 37856 h 371757"/>
                <a:gd name="connsiteX112" fmla="*/ 213556 w 581503"/>
                <a:gd name="connsiteY112" fmla="*/ 44307 h 371757"/>
                <a:gd name="connsiteX113" fmla="*/ 218479 w 581503"/>
                <a:gd name="connsiteY113" fmla="*/ 50928 h 371757"/>
                <a:gd name="connsiteX114" fmla="*/ 223572 w 581503"/>
                <a:gd name="connsiteY114" fmla="*/ 56700 h 371757"/>
                <a:gd name="connsiteX115" fmla="*/ 232569 w 581503"/>
                <a:gd name="connsiteY115" fmla="*/ 66036 h 371757"/>
                <a:gd name="connsiteX116" fmla="*/ 242075 w 581503"/>
                <a:gd name="connsiteY116" fmla="*/ 75203 h 371757"/>
                <a:gd name="connsiteX117" fmla="*/ 260749 w 581503"/>
                <a:gd name="connsiteY117" fmla="*/ 93198 h 371757"/>
                <a:gd name="connsiteX118" fmla="*/ 279931 w 581503"/>
                <a:gd name="connsiteY118" fmla="*/ 111022 h 371757"/>
                <a:gd name="connsiteX119" fmla="*/ 298944 w 581503"/>
                <a:gd name="connsiteY119" fmla="*/ 128507 h 371757"/>
                <a:gd name="connsiteX120" fmla="*/ 325427 w 581503"/>
                <a:gd name="connsiteY120" fmla="*/ 153122 h 371757"/>
                <a:gd name="connsiteX121" fmla="*/ 352079 w 581503"/>
                <a:gd name="connsiteY121" fmla="*/ 177737 h 371757"/>
                <a:gd name="connsiteX122" fmla="*/ 378901 w 581503"/>
                <a:gd name="connsiteY122" fmla="*/ 201673 h 371757"/>
                <a:gd name="connsiteX123" fmla="*/ 406062 w 581503"/>
                <a:gd name="connsiteY123" fmla="*/ 225609 h 371757"/>
                <a:gd name="connsiteX124" fmla="*/ 418285 w 581503"/>
                <a:gd name="connsiteY124" fmla="*/ 235965 h 371757"/>
                <a:gd name="connsiteX125" fmla="*/ 430337 w 581503"/>
                <a:gd name="connsiteY125" fmla="*/ 246320 h 371757"/>
                <a:gd name="connsiteX126" fmla="*/ 455292 w 581503"/>
                <a:gd name="connsiteY126" fmla="*/ 266012 h 371757"/>
                <a:gd name="connsiteX127" fmla="*/ 479737 w 581503"/>
                <a:gd name="connsiteY127" fmla="*/ 286213 h 371757"/>
                <a:gd name="connsiteX128" fmla="*/ 491790 w 581503"/>
                <a:gd name="connsiteY128" fmla="*/ 296568 h 371757"/>
                <a:gd name="connsiteX129" fmla="*/ 503843 w 581503"/>
                <a:gd name="connsiteY129" fmla="*/ 306924 h 371757"/>
                <a:gd name="connsiteX130" fmla="*/ 519630 w 581503"/>
                <a:gd name="connsiteY130" fmla="*/ 321353 h 371757"/>
                <a:gd name="connsiteX131" fmla="*/ 535078 w 581503"/>
                <a:gd name="connsiteY131" fmla="*/ 336631 h 371757"/>
                <a:gd name="connsiteX132" fmla="*/ 550357 w 581503"/>
                <a:gd name="connsiteY132" fmla="*/ 351910 h 371757"/>
                <a:gd name="connsiteX133" fmla="*/ 565295 w 581503"/>
                <a:gd name="connsiteY133" fmla="*/ 367358 h 371757"/>
                <a:gd name="connsiteX134" fmla="*/ 569455 w 581503"/>
                <a:gd name="connsiteY134" fmla="*/ 371757 h 371757"/>
                <a:gd name="connsiteX135" fmla="*/ 581503 w 581503"/>
                <a:gd name="connsiteY135" fmla="*/ 371757 h 371757"/>
                <a:gd name="connsiteX136" fmla="*/ 580743 w 581503"/>
                <a:gd name="connsiteY136" fmla="*/ 370923 h 371757"/>
                <a:gd name="connsiteX137" fmla="*/ 564956 w 581503"/>
                <a:gd name="connsiteY137" fmla="*/ 354117 h 371757"/>
                <a:gd name="connsiteX138" fmla="*/ 548998 w 581503"/>
                <a:gd name="connsiteY138" fmla="*/ 337650 h 371757"/>
                <a:gd name="connsiteX139" fmla="*/ 532532 w 581503"/>
                <a:gd name="connsiteY139" fmla="*/ 321353 h 371757"/>
                <a:gd name="connsiteX140" fmla="*/ 516744 w 581503"/>
                <a:gd name="connsiteY140" fmla="*/ 306584 h 371757"/>
                <a:gd name="connsiteX141" fmla="*/ 500278 w 581503"/>
                <a:gd name="connsiteY141" fmla="*/ 291645 h 371757"/>
                <a:gd name="connsiteX142" fmla="*/ 483641 w 581503"/>
                <a:gd name="connsiteY142" fmla="*/ 277386 h 371757"/>
                <a:gd name="connsiteX143" fmla="*/ 466496 w 581503"/>
                <a:gd name="connsiteY143" fmla="*/ 263805 h 371757"/>
                <a:gd name="connsiteX144" fmla="*/ 447143 w 581503"/>
                <a:gd name="connsiteY144" fmla="*/ 248527 h 371757"/>
                <a:gd name="connsiteX145" fmla="*/ 437467 w 581503"/>
                <a:gd name="connsiteY145" fmla="*/ 240888 h 371757"/>
                <a:gd name="connsiteX146" fmla="*/ 428131 w 581503"/>
                <a:gd name="connsiteY146" fmla="*/ 232739 h 371757"/>
                <a:gd name="connsiteX147" fmla="*/ 401478 w 581503"/>
                <a:gd name="connsiteY147" fmla="*/ 209822 h 371757"/>
                <a:gd name="connsiteX148" fmla="*/ 375336 w 581503"/>
                <a:gd name="connsiteY148" fmla="*/ 186395 h 371757"/>
                <a:gd name="connsiteX149" fmla="*/ 349363 w 581503"/>
                <a:gd name="connsiteY149" fmla="*/ 162799 h 371757"/>
                <a:gd name="connsiteX150" fmla="*/ 323559 w 581503"/>
                <a:gd name="connsiteY150" fmla="*/ 139202 h 371757"/>
                <a:gd name="connsiteX151" fmla="*/ 279931 w 581503"/>
                <a:gd name="connsiteY151" fmla="*/ 98800 h 371757"/>
                <a:gd name="connsiteX152" fmla="*/ 258202 w 581503"/>
                <a:gd name="connsiteY152" fmla="*/ 78429 h 371757"/>
                <a:gd name="connsiteX153" fmla="*/ 237152 w 581503"/>
                <a:gd name="connsiteY153" fmla="*/ 57379 h 371757"/>
                <a:gd name="connsiteX154" fmla="*/ 233248 w 581503"/>
                <a:gd name="connsiteY154" fmla="*/ 53474 h 371757"/>
                <a:gd name="connsiteX155" fmla="*/ 229683 w 581503"/>
                <a:gd name="connsiteY155" fmla="*/ 49570 h 371757"/>
                <a:gd name="connsiteX156" fmla="*/ 222893 w 581503"/>
                <a:gd name="connsiteY156" fmla="*/ 41082 h 371757"/>
                <a:gd name="connsiteX157" fmla="*/ 216102 w 581503"/>
                <a:gd name="connsiteY157" fmla="*/ 32424 h 371757"/>
                <a:gd name="connsiteX158" fmla="*/ 209312 w 581503"/>
                <a:gd name="connsiteY158" fmla="*/ 23936 h 371757"/>
                <a:gd name="connsiteX159" fmla="*/ 206087 w 581503"/>
                <a:gd name="connsiteY159" fmla="*/ 20202 h 371757"/>
                <a:gd name="connsiteX160" fmla="*/ 202182 w 581503"/>
                <a:gd name="connsiteY160" fmla="*/ 16297 h 371757"/>
                <a:gd name="connsiteX161" fmla="*/ 198278 w 581503"/>
                <a:gd name="connsiteY161" fmla="*/ 12732 h 371757"/>
                <a:gd name="connsiteX162" fmla="*/ 194204 w 581503"/>
                <a:gd name="connsiteY162" fmla="*/ 9507 h 371757"/>
                <a:gd name="connsiteX163" fmla="*/ 189960 w 581503"/>
                <a:gd name="connsiteY163" fmla="*/ 6451 h 371757"/>
                <a:gd name="connsiteX164" fmla="*/ 185376 w 581503"/>
                <a:gd name="connsiteY164" fmla="*/ 3905 h 371757"/>
                <a:gd name="connsiteX165" fmla="*/ 180623 w 581503"/>
                <a:gd name="connsiteY165" fmla="*/ 1698 h 371757"/>
                <a:gd name="connsiteX166" fmla="*/ 175360 w 581503"/>
                <a:gd name="connsiteY166" fmla="*/ 340 h 37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581503" h="371757">
                  <a:moveTo>
                    <a:pt x="173493" y="0"/>
                  </a:moveTo>
                  <a:lnTo>
                    <a:pt x="171795" y="0"/>
                  </a:lnTo>
                  <a:lnTo>
                    <a:pt x="169928" y="340"/>
                  </a:lnTo>
                  <a:lnTo>
                    <a:pt x="168231" y="1019"/>
                  </a:lnTo>
                  <a:lnTo>
                    <a:pt x="164666" y="2716"/>
                  </a:lnTo>
                  <a:lnTo>
                    <a:pt x="161780" y="4244"/>
                  </a:lnTo>
                  <a:lnTo>
                    <a:pt x="156347" y="8149"/>
                  </a:lnTo>
                  <a:lnTo>
                    <a:pt x="151085" y="12393"/>
                  </a:lnTo>
                  <a:lnTo>
                    <a:pt x="146332" y="16806"/>
                  </a:lnTo>
                  <a:lnTo>
                    <a:pt x="141409" y="21729"/>
                  </a:lnTo>
                  <a:lnTo>
                    <a:pt x="132411" y="31745"/>
                  </a:lnTo>
                  <a:lnTo>
                    <a:pt x="123584" y="42100"/>
                  </a:lnTo>
                  <a:lnTo>
                    <a:pt x="112041" y="56360"/>
                  </a:lnTo>
                  <a:lnTo>
                    <a:pt x="100327" y="71299"/>
                  </a:lnTo>
                  <a:lnTo>
                    <a:pt x="88953" y="86068"/>
                  </a:lnTo>
                  <a:lnTo>
                    <a:pt x="77919" y="101346"/>
                  </a:lnTo>
                  <a:lnTo>
                    <a:pt x="67055" y="117134"/>
                  </a:lnTo>
                  <a:lnTo>
                    <a:pt x="56360" y="133091"/>
                  </a:lnTo>
                  <a:lnTo>
                    <a:pt x="46005" y="149218"/>
                  </a:lnTo>
                  <a:lnTo>
                    <a:pt x="41082" y="157706"/>
                  </a:lnTo>
                  <a:lnTo>
                    <a:pt x="36498" y="165685"/>
                  </a:lnTo>
                  <a:lnTo>
                    <a:pt x="31745" y="174172"/>
                  </a:lnTo>
                  <a:lnTo>
                    <a:pt x="27501" y="182830"/>
                  </a:lnTo>
                  <a:lnTo>
                    <a:pt x="23257" y="191318"/>
                  </a:lnTo>
                  <a:lnTo>
                    <a:pt x="19352" y="199976"/>
                  </a:lnTo>
                  <a:lnTo>
                    <a:pt x="15957" y="209143"/>
                  </a:lnTo>
                  <a:lnTo>
                    <a:pt x="12562" y="217800"/>
                  </a:lnTo>
                  <a:lnTo>
                    <a:pt x="9337" y="227307"/>
                  </a:lnTo>
                  <a:lnTo>
                    <a:pt x="6451" y="236304"/>
                  </a:lnTo>
                  <a:lnTo>
                    <a:pt x="4583" y="244453"/>
                  </a:lnTo>
                  <a:lnTo>
                    <a:pt x="2207" y="253110"/>
                  </a:lnTo>
                  <a:lnTo>
                    <a:pt x="679" y="262277"/>
                  </a:lnTo>
                  <a:lnTo>
                    <a:pt x="340" y="267030"/>
                  </a:lnTo>
                  <a:lnTo>
                    <a:pt x="0" y="271614"/>
                  </a:lnTo>
                  <a:lnTo>
                    <a:pt x="0" y="276197"/>
                  </a:lnTo>
                  <a:lnTo>
                    <a:pt x="340" y="280272"/>
                  </a:lnTo>
                  <a:lnTo>
                    <a:pt x="1358" y="284855"/>
                  </a:lnTo>
                  <a:lnTo>
                    <a:pt x="2207" y="289099"/>
                  </a:lnTo>
                  <a:lnTo>
                    <a:pt x="3904" y="293003"/>
                  </a:lnTo>
                  <a:lnTo>
                    <a:pt x="6111" y="296568"/>
                  </a:lnTo>
                  <a:lnTo>
                    <a:pt x="8827" y="299794"/>
                  </a:lnTo>
                  <a:lnTo>
                    <a:pt x="12392" y="303019"/>
                  </a:lnTo>
                  <a:lnTo>
                    <a:pt x="25634" y="313374"/>
                  </a:lnTo>
                  <a:lnTo>
                    <a:pt x="38535" y="323730"/>
                  </a:lnTo>
                  <a:lnTo>
                    <a:pt x="44986" y="329162"/>
                  </a:lnTo>
                  <a:lnTo>
                    <a:pt x="51437" y="334764"/>
                  </a:lnTo>
                  <a:lnTo>
                    <a:pt x="57548" y="340196"/>
                  </a:lnTo>
                  <a:lnTo>
                    <a:pt x="63829" y="346308"/>
                  </a:lnTo>
                  <a:lnTo>
                    <a:pt x="73845" y="356663"/>
                  </a:lnTo>
                  <a:lnTo>
                    <a:pt x="83521" y="367358"/>
                  </a:lnTo>
                  <a:lnTo>
                    <a:pt x="87244" y="371757"/>
                  </a:lnTo>
                  <a:lnTo>
                    <a:pt x="98606" y="371757"/>
                  </a:lnTo>
                  <a:lnTo>
                    <a:pt x="93537" y="365830"/>
                  </a:lnTo>
                  <a:lnTo>
                    <a:pt x="82163" y="352758"/>
                  </a:lnTo>
                  <a:lnTo>
                    <a:pt x="70619" y="340536"/>
                  </a:lnTo>
                  <a:lnTo>
                    <a:pt x="64678" y="334425"/>
                  </a:lnTo>
                  <a:lnTo>
                    <a:pt x="58567" y="328483"/>
                  </a:lnTo>
                  <a:lnTo>
                    <a:pt x="52116" y="322711"/>
                  </a:lnTo>
                  <a:lnTo>
                    <a:pt x="45325" y="317279"/>
                  </a:lnTo>
                  <a:lnTo>
                    <a:pt x="32084" y="306584"/>
                  </a:lnTo>
                  <a:lnTo>
                    <a:pt x="26822" y="303019"/>
                  </a:lnTo>
                  <a:lnTo>
                    <a:pt x="21390" y="299115"/>
                  </a:lnTo>
                  <a:lnTo>
                    <a:pt x="18843" y="297078"/>
                  </a:lnTo>
                  <a:lnTo>
                    <a:pt x="16467" y="295210"/>
                  </a:lnTo>
                  <a:lnTo>
                    <a:pt x="14260" y="293003"/>
                  </a:lnTo>
                  <a:lnTo>
                    <a:pt x="12562" y="290287"/>
                  </a:lnTo>
                  <a:lnTo>
                    <a:pt x="11713" y="288420"/>
                  </a:lnTo>
                  <a:lnTo>
                    <a:pt x="10695" y="286553"/>
                  </a:lnTo>
                  <a:lnTo>
                    <a:pt x="9676" y="281969"/>
                  </a:lnTo>
                  <a:lnTo>
                    <a:pt x="8997" y="277386"/>
                  </a:lnTo>
                  <a:lnTo>
                    <a:pt x="8997" y="272632"/>
                  </a:lnTo>
                  <a:lnTo>
                    <a:pt x="9337" y="267709"/>
                  </a:lnTo>
                  <a:lnTo>
                    <a:pt x="10016" y="262786"/>
                  </a:lnTo>
                  <a:lnTo>
                    <a:pt x="11713" y="254129"/>
                  </a:lnTo>
                  <a:lnTo>
                    <a:pt x="12902" y="247678"/>
                  </a:lnTo>
                  <a:lnTo>
                    <a:pt x="14599" y="241227"/>
                  </a:lnTo>
                  <a:lnTo>
                    <a:pt x="16467" y="234946"/>
                  </a:lnTo>
                  <a:lnTo>
                    <a:pt x="18504" y="228495"/>
                  </a:lnTo>
                  <a:lnTo>
                    <a:pt x="22748" y="215933"/>
                  </a:lnTo>
                  <a:lnTo>
                    <a:pt x="27501" y="203541"/>
                  </a:lnTo>
                  <a:lnTo>
                    <a:pt x="31066" y="195902"/>
                  </a:lnTo>
                  <a:lnTo>
                    <a:pt x="34631" y="188093"/>
                  </a:lnTo>
                  <a:lnTo>
                    <a:pt x="38535" y="180623"/>
                  </a:lnTo>
                  <a:lnTo>
                    <a:pt x="42440" y="173154"/>
                  </a:lnTo>
                  <a:lnTo>
                    <a:pt x="51097" y="158385"/>
                  </a:lnTo>
                  <a:lnTo>
                    <a:pt x="60264" y="143786"/>
                  </a:lnTo>
                  <a:lnTo>
                    <a:pt x="69940" y="128847"/>
                  </a:lnTo>
                  <a:lnTo>
                    <a:pt x="80296" y="113569"/>
                  </a:lnTo>
                  <a:lnTo>
                    <a:pt x="90651" y="98800"/>
                  </a:lnTo>
                  <a:lnTo>
                    <a:pt x="101346" y="84200"/>
                  </a:lnTo>
                  <a:lnTo>
                    <a:pt x="112210" y="69601"/>
                  </a:lnTo>
                  <a:lnTo>
                    <a:pt x="123924" y="55681"/>
                  </a:lnTo>
                  <a:lnTo>
                    <a:pt x="135637" y="41761"/>
                  </a:lnTo>
                  <a:lnTo>
                    <a:pt x="147860" y="28520"/>
                  </a:lnTo>
                  <a:lnTo>
                    <a:pt x="152103" y="24615"/>
                  </a:lnTo>
                  <a:lnTo>
                    <a:pt x="156347" y="20371"/>
                  </a:lnTo>
                  <a:lnTo>
                    <a:pt x="160422" y="16637"/>
                  </a:lnTo>
                  <a:lnTo>
                    <a:pt x="165005" y="13072"/>
                  </a:lnTo>
                  <a:lnTo>
                    <a:pt x="169249" y="10356"/>
                  </a:lnTo>
                  <a:lnTo>
                    <a:pt x="170777" y="9846"/>
                  </a:lnTo>
                  <a:lnTo>
                    <a:pt x="172474" y="9507"/>
                  </a:lnTo>
                  <a:lnTo>
                    <a:pt x="173833" y="9507"/>
                  </a:lnTo>
                  <a:lnTo>
                    <a:pt x="175700" y="9846"/>
                  </a:lnTo>
                  <a:lnTo>
                    <a:pt x="179944" y="11035"/>
                  </a:lnTo>
                  <a:lnTo>
                    <a:pt x="183509" y="13072"/>
                  </a:lnTo>
                  <a:lnTo>
                    <a:pt x="186734" y="14939"/>
                  </a:lnTo>
                  <a:lnTo>
                    <a:pt x="189960" y="17146"/>
                  </a:lnTo>
                  <a:lnTo>
                    <a:pt x="193185" y="19862"/>
                  </a:lnTo>
                  <a:lnTo>
                    <a:pt x="196071" y="22408"/>
                  </a:lnTo>
                  <a:lnTo>
                    <a:pt x="198617" y="25294"/>
                  </a:lnTo>
                  <a:lnTo>
                    <a:pt x="203880" y="31406"/>
                  </a:lnTo>
                  <a:lnTo>
                    <a:pt x="208633" y="37856"/>
                  </a:lnTo>
                  <a:lnTo>
                    <a:pt x="213556" y="44307"/>
                  </a:lnTo>
                  <a:lnTo>
                    <a:pt x="218479" y="50928"/>
                  </a:lnTo>
                  <a:lnTo>
                    <a:pt x="223572" y="56700"/>
                  </a:lnTo>
                  <a:lnTo>
                    <a:pt x="232569" y="66036"/>
                  </a:lnTo>
                  <a:lnTo>
                    <a:pt x="242075" y="75203"/>
                  </a:lnTo>
                  <a:lnTo>
                    <a:pt x="260749" y="93198"/>
                  </a:lnTo>
                  <a:lnTo>
                    <a:pt x="279931" y="111022"/>
                  </a:lnTo>
                  <a:lnTo>
                    <a:pt x="298944" y="128507"/>
                  </a:lnTo>
                  <a:lnTo>
                    <a:pt x="325427" y="153122"/>
                  </a:lnTo>
                  <a:lnTo>
                    <a:pt x="352079" y="177737"/>
                  </a:lnTo>
                  <a:lnTo>
                    <a:pt x="378901" y="201673"/>
                  </a:lnTo>
                  <a:lnTo>
                    <a:pt x="406062" y="225609"/>
                  </a:lnTo>
                  <a:lnTo>
                    <a:pt x="418285" y="235965"/>
                  </a:lnTo>
                  <a:lnTo>
                    <a:pt x="430337" y="246320"/>
                  </a:lnTo>
                  <a:lnTo>
                    <a:pt x="455292" y="266012"/>
                  </a:lnTo>
                  <a:lnTo>
                    <a:pt x="479737" y="286213"/>
                  </a:lnTo>
                  <a:lnTo>
                    <a:pt x="491790" y="296568"/>
                  </a:lnTo>
                  <a:lnTo>
                    <a:pt x="503843" y="306924"/>
                  </a:lnTo>
                  <a:lnTo>
                    <a:pt x="519630" y="321353"/>
                  </a:lnTo>
                  <a:lnTo>
                    <a:pt x="535078" y="336631"/>
                  </a:lnTo>
                  <a:lnTo>
                    <a:pt x="550357" y="351910"/>
                  </a:lnTo>
                  <a:lnTo>
                    <a:pt x="565295" y="367358"/>
                  </a:lnTo>
                  <a:lnTo>
                    <a:pt x="569455" y="371757"/>
                  </a:lnTo>
                  <a:lnTo>
                    <a:pt x="581503" y="371757"/>
                  </a:lnTo>
                  <a:lnTo>
                    <a:pt x="580743" y="370923"/>
                  </a:lnTo>
                  <a:lnTo>
                    <a:pt x="564956" y="354117"/>
                  </a:lnTo>
                  <a:lnTo>
                    <a:pt x="548998" y="337650"/>
                  </a:lnTo>
                  <a:lnTo>
                    <a:pt x="532532" y="321353"/>
                  </a:lnTo>
                  <a:lnTo>
                    <a:pt x="516744" y="306584"/>
                  </a:lnTo>
                  <a:lnTo>
                    <a:pt x="500278" y="291645"/>
                  </a:lnTo>
                  <a:lnTo>
                    <a:pt x="483641" y="277386"/>
                  </a:lnTo>
                  <a:lnTo>
                    <a:pt x="466496" y="263805"/>
                  </a:lnTo>
                  <a:lnTo>
                    <a:pt x="447143" y="248527"/>
                  </a:lnTo>
                  <a:lnTo>
                    <a:pt x="437467" y="240888"/>
                  </a:lnTo>
                  <a:lnTo>
                    <a:pt x="428131" y="232739"/>
                  </a:lnTo>
                  <a:lnTo>
                    <a:pt x="401478" y="209822"/>
                  </a:lnTo>
                  <a:lnTo>
                    <a:pt x="375336" y="186395"/>
                  </a:lnTo>
                  <a:lnTo>
                    <a:pt x="349363" y="162799"/>
                  </a:lnTo>
                  <a:lnTo>
                    <a:pt x="323559" y="139202"/>
                  </a:lnTo>
                  <a:lnTo>
                    <a:pt x="279931" y="98800"/>
                  </a:lnTo>
                  <a:lnTo>
                    <a:pt x="258202" y="78429"/>
                  </a:lnTo>
                  <a:lnTo>
                    <a:pt x="237152" y="57379"/>
                  </a:lnTo>
                  <a:lnTo>
                    <a:pt x="233248" y="53474"/>
                  </a:lnTo>
                  <a:lnTo>
                    <a:pt x="229683" y="49570"/>
                  </a:lnTo>
                  <a:lnTo>
                    <a:pt x="222893" y="41082"/>
                  </a:lnTo>
                  <a:lnTo>
                    <a:pt x="216102" y="32424"/>
                  </a:lnTo>
                  <a:lnTo>
                    <a:pt x="209312" y="23936"/>
                  </a:lnTo>
                  <a:lnTo>
                    <a:pt x="206087" y="20202"/>
                  </a:lnTo>
                  <a:lnTo>
                    <a:pt x="202182" y="16297"/>
                  </a:lnTo>
                  <a:lnTo>
                    <a:pt x="198278" y="12732"/>
                  </a:lnTo>
                  <a:lnTo>
                    <a:pt x="194204" y="9507"/>
                  </a:lnTo>
                  <a:lnTo>
                    <a:pt x="189960" y="6451"/>
                  </a:lnTo>
                  <a:lnTo>
                    <a:pt x="185376" y="3905"/>
                  </a:lnTo>
                  <a:lnTo>
                    <a:pt x="180623" y="1698"/>
                  </a:lnTo>
                  <a:lnTo>
                    <a:pt x="175360" y="34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D2189C-EFE7-64CD-AF91-0BC5F88D9714}"/>
              </a:ext>
            </a:extLst>
          </p:cNvPr>
          <p:cNvSpPr txBox="1"/>
          <p:nvPr/>
        </p:nvSpPr>
        <p:spPr>
          <a:xfrm>
            <a:off x="940359" y="208798"/>
            <a:ext cx="60960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CFF4594-45FB-5424-BCE6-77E8AC0931C4}"/>
              </a:ext>
            </a:extLst>
          </p:cNvPr>
          <p:cNvGrpSpPr/>
          <p:nvPr/>
        </p:nvGrpSpPr>
        <p:grpSpPr>
          <a:xfrm>
            <a:off x="0" y="132598"/>
            <a:ext cx="895350" cy="1041243"/>
            <a:chOff x="0" y="132598"/>
            <a:chExt cx="895350" cy="1041243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ECCA64AA-369B-949F-6532-6EB4027EC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553856"/>
              <a:ext cx="280280" cy="607560"/>
            </a:xfrm>
            <a:custGeom>
              <a:avLst/>
              <a:gdLst>
                <a:gd name="connsiteX0" fmla="*/ 169336 w 280280"/>
                <a:gd name="connsiteY0" fmla="*/ 0 h 607560"/>
                <a:gd name="connsiteX1" fmla="*/ 168003 w 280280"/>
                <a:gd name="connsiteY1" fmla="*/ 0 h 607560"/>
                <a:gd name="connsiteX2" fmla="*/ 166338 w 280280"/>
                <a:gd name="connsiteY2" fmla="*/ 0 h 607560"/>
                <a:gd name="connsiteX3" fmla="*/ 165006 w 280280"/>
                <a:gd name="connsiteY3" fmla="*/ 666 h 607560"/>
                <a:gd name="connsiteX4" fmla="*/ 163175 w 280280"/>
                <a:gd name="connsiteY4" fmla="*/ 1332 h 607560"/>
                <a:gd name="connsiteX5" fmla="*/ 159512 w 280280"/>
                <a:gd name="connsiteY5" fmla="*/ 3330 h 607560"/>
                <a:gd name="connsiteX6" fmla="*/ 155349 w 280280"/>
                <a:gd name="connsiteY6" fmla="*/ 6494 h 607560"/>
                <a:gd name="connsiteX7" fmla="*/ 150520 w 280280"/>
                <a:gd name="connsiteY7" fmla="*/ 10490 h 607560"/>
                <a:gd name="connsiteX8" fmla="*/ 145359 w 280280"/>
                <a:gd name="connsiteY8" fmla="*/ 14985 h 607560"/>
                <a:gd name="connsiteX9" fmla="*/ 140197 w 280280"/>
                <a:gd name="connsiteY9" fmla="*/ 20480 h 607560"/>
                <a:gd name="connsiteX10" fmla="*/ 134369 w 280280"/>
                <a:gd name="connsiteY10" fmla="*/ 26641 h 607560"/>
                <a:gd name="connsiteX11" fmla="*/ 127210 w 280280"/>
                <a:gd name="connsiteY11" fmla="*/ 34300 h 607560"/>
                <a:gd name="connsiteX12" fmla="*/ 119717 w 280280"/>
                <a:gd name="connsiteY12" fmla="*/ 43125 h 607560"/>
                <a:gd name="connsiteX13" fmla="*/ 111891 w 280280"/>
                <a:gd name="connsiteY13" fmla="*/ 52449 h 607560"/>
                <a:gd name="connsiteX14" fmla="*/ 104232 w 280280"/>
                <a:gd name="connsiteY14" fmla="*/ 62606 h 607560"/>
                <a:gd name="connsiteX15" fmla="*/ 88414 w 280280"/>
                <a:gd name="connsiteY15" fmla="*/ 83253 h 607560"/>
                <a:gd name="connsiteX16" fmla="*/ 73096 w 280280"/>
                <a:gd name="connsiteY16" fmla="*/ 104232 h 607560"/>
                <a:gd name="connsiteX17" fmla="*/ 58943 w 280280"/>
                <a:gd name="connsiteY17" fmla="*/ 125378 h 607560"/>
                <a:gd name="connsiteX18" fmla="*/ 45955 w 280280"/>
                <a:gd name="connsiteY18" fmla="*/ 145026 h 607560"/>
                <a:gd name="connsiteX19" fmla="*/ 40461 w 280280"/>
                <a:gd name="connsiteY19" fmla="*/ 154184 h 607560"/>
                <a:gd name="connsiteX20" fmla="*/ 35299 w 280280"/>
                <a:gd name="connsiteY20" fmla="*/ 162509 h 607560"/>
                <a:gd name="connsiteX21" fmla="*/ 30970 w 280280"/>
                <a:gd name="connsiteY21" fmla="*/ 170335 h 607560"/>
                <a:gd name="connsiteX22" fmla="*/ 27473 w 280280"/>
                <a:gd name="connsiteY22" fmla="*/ 177161 h 607560"/>
                <a:gd name="connsiteX23" fmla="*/ 23977 w 280280"/>
                <a:gd name="connsiteY23" fmla="*/ 184654 h 607560"/>
                <a:gd name="connsiteX24" fmla="*/ 20314 w 280280"/>
                <a:gd name="connsiteY24" fmla="*/ 192313 h 607560"/>
                <a:gd name="connsiteX25" fmla="*/ 17150 w 280280"/>
                <a:gd name="connsiteY25" fmla="*/ 200139 h 607560"/>
                <a:gd name="connsiteX26" fmla="*/ 14153 w 280280"/>
                <a:gd name="connsiteY26" fmla="*/ 207798 h 607560"/>
                <a:gd name="connsiteX27" fmla="*/ 11322 w 280280"/>
                <a:gd name="connsiteY27" fmla="*/ 215624 h 607560"/>
                <a:gd name="connsiteX28" fmla="*/ 8658 w 280280"/>
                <a:gd name="connsiteY28" fmla="*/ 223117 h 607560"/>
                <a:gd name="connsiteX29" fmla="*/ 6494 w 280280"/>
                <a:gd name="connsiteY29" fmla="*/ 230943 h 607560"/>
                <a:gd name="connsiteX30" fmla="*/ 4496 w 280280"/>
                <a:gd name="connsiteY30" fmla="*/ 237936 h 607560"/>
                <a:gd name="connsiteX31" fmla="*/ 2498 w 280280"/>
                <a:gd name="connsiteY31" fmla="*/ 247427 h 607560"/>
                <a:gd name="connsiteX32" fmla="*/ 999 w 280280"/>
                <a:gd name="connsiteY32" fmla="*/ 256085 h 607560"/>
                <a:gd name="connsiteX33" fmla="*/ 0 w 280280"/>
                <a:gd name="connsiteY33" fmla="*/ 264577 h 607560"/>
                <a:gd name="connsiteX34" fmla="*/ 0 w 280280"/>
                <a:gd name="connsiteY34" fmla="*/ 271903 h 607560"/>
                <a:gd name="connsiteX35" fmla="*/ 0 w 280280"/>
                <a:gd name="connsiteY35" fmla="*/ 275566 h 607560"/>
                <a:gd name="connsiteX36" fmla="*/ 666 w 280280"/>
                <a:gd name="connsiteY36" fmla="*/ 278729 h 607560"/>
                <a:gd name="connsiteX37" fmla="*/ 1332 w 280280"/>
                <a:gd name="connsiteY37" fmla="*/ 281727 h 607560"/>
                <a:gd name="connsiteX38" fmla="*/ 1832 w 280280"/>
                <a:gd name="connsiteY38" fmla="*/ 284224 h 607560"/>
                <a:gd name="connsiteX39" fmla="*/ 2831 w 280280"/>
                <a:gd name="connsiteY39" fmla="*/ 286888 h 607560"/>
                <a:gd name="connsiteX40" fmla="*/ 4163 w 280280"/>
                <a:gd name="connsiteY40" fmla="*/ 289053 h 607560"/>
                <a:gd name="connsiteX41" fmla="*/ 5828 w 280280"/>
                <a:gd name="connsiteY41" fmla="*/ 291051 h 607560"/>
                <a:gd name="connsiteX42" fmla="*/ 7493 w 280280"/>
                <a:gd name="connsiteY42" fmla="*/ 292716 h 607560"/>
                <a:gd name="connsiteX43" fmla="*/ 13820 w 280280"/>
                <a:gd name="connsiteY43" fmla="*/ 297878 h 607560"/>
                <a:gd name="connsiteX44" fmla="*/ 20980 w 280280"/>
                <a:gd name="connsiteY44" fmla="*/ 303372 h 607560"/>
                <a:gd name="connsiteX45" fmla="*/ 29138 w 280280"/>
                <a:gd name="connsiteY45" fmla="*/ 309200 h 607560"/>
                <a:gd name="connsiteX46" fmla="*/ 38130 w 280280"/>
                <a:gd name="connsiteY46" fmla="*/ 316360 h 607560"/>
                <a:gd name="connsiteX47" fmla="*/ 47953 w 280280"/>
                <a:gd name="connsiteY47" fmla="*/ 325018 h 607560"/>
                <a:gd name="connsiteX48" fmla="*/ 58943 w 280280"/>
                <a:gd name="connsiteY48" fmla="*/ 335508 h 607560"/>
                <a:gd name="connsiteX49" fmla="*/ 64770 w 280280"/>
                <a:gd name="connsiteY49" fmla="*/ 341502 h 607560"/>
                <a:gd name="connsiteX50" fmla="*/ 71264 w 280280"/>
                <a:gd name="connsiteY50" fmla="*/ 347996 h 607560"/>
                <a:gd name="connsiteX51" fmla="*/ 77591 w 280280"/>
                <a:gd name="connsiteY51" fmla="*/ 355488 h 607560"/>
                <a:gd name="connsiteX52" fmla="*/ 84418 w 280280"/>
                <a:gd name="connsiteY52" fmla="*/ 363647 h 607560"/>
                <a:gd name="connsiteX53" fmla="*/ 104565 w 280280"/>
                <a:gd name="connsiteY53" fmla="*/ 387790 h 607560"/>
                <a:gd name="connsiteX54" fmla="*/ 133703 w 280280"/>
                <a:gd name="connsiteY54" fmla="*/ 423755 h 607560"/>
                <a:gd name="connsiteX55" fmla="*/ 204801 w 280280"/>
                <a:gd name="connsiteY55" fmla="*/ 512836 h 607560"/>
                <a:gd name="connsiteX56" fmla="*/ 280280 w 280280"/>
                <a:gd name="connsiteY56" fmla="*/ 607560 h 607560"/>
                <a:gd name="connsiteX57" fmla="*/ 280280 w 280280"/>
                <a:gd name="connsiteY57" fmla="*/ 105219 h 607560"/>
                <a:gd name="connsiteX58" fmla="*/ 252755 w 280280"/>
                <a:gd name="connsiteY58" fmla="*/ 79423 h 607560"/>
                <a:gd name="connsiteX59" fmla="*/ 229777 w 280280"/>
                <a:gd name="connsiteY59" fmla="*/ 56778 h 607560"/>
                <a:gd name="connsiteX60" fmla="*/ 222284 w 280280"/>
                <a:gd name="connsiteY60" fmla="*/ 49286 h 607560"/>
                <a:gd name="connsiteX61" fmla="*/ 218454 w 280280"/>
                <a:gd name="connsiteY61" fmla="*/ 45123 h 607560"/>
                <a:gd name="connsiteX62" fmla="*/ 209130 w 280280"/>
                <a:gd name="connsiteY62" fmla="*/ 32469 h 607560"/>
                <a:gd name="connsiteX63" fmla="*/ 203636 w 280280"/>
                <a:gd name="connsiteY63" fmla="*/ 25309 h 607560"/>
                <a:gd name="connsiteX64" fmla="*/ 197808 w 280280"/>
                <a:gd name="connsiteY64" fmla="*/ 18482 h 607560"/>
                <a:gd name="connsiteX65" fmla="*/ 194478 w 280280"/>
                <a:gd name="connsiteY65" fmla="*/ 15318 h 607560"/>
                <a:gd name="connsiteX66" fmla="*/ 191314 w 280280"/>
                <a:gd name="connsiteY66" fmla="*/ 12321 h 607560"/>
                <a:gd name="connsiteX67" fmla="*/ 187984 w 280280"/>
                <a:gd name="connsiteY67" fmla="*/ 9491 h 607560"/>
                <a:gd name="connsiteX68" fmla="*/ 184487 w 280280"/>
                <a:gd name="connsiteY68" fmla="*/ 6827 h 607560"/>
                <a:gd name="connsiteX69" fmla="*/ 180991 w 280280"/>
                <a:gd name="connsiteY69" fmla="*/ 4662 h 607560"/>
                <a:gd name="connsiteX70" fmla="*/ 176995 w 280280"/>
                <a:gd name="connsiteY70" fmla="*/ 2664 h 607560"/>
                <a:gd name="connsiteX71" fmla="*/ 173165 w 280280"/>
                <a:gd name="connsiteY71" fmla="*/ 999 h 6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0280" h="607560">
                  <a:moveTo>
                    <a:pt x="169336" y="0"/>
                  </a:moveTo>
                  <a:lnTo>
                    <a:pt x="168003" y="0"/>
                  </a:lnTo>
                  <a:lnTo>
                    <a:pt x="166338" y="0"/>
                  </a:lnTo>
                  <a:lnTo>
                    <a:pt x="165006" y="666"/>
                  </a:lnTo>
                  <a:lnTo>
                    <a:pt x="163175" y="1332"/>
                  </a:lnTo>
                  <a:lnTo>
                    <a:pt x="159512" y="3330"/>
                  </a:lnTo>
                  <a:lnTo>
                    <a:pt x="155349" y="6494"/>
                  </a:lnTo>
                  <a:lnTo>
                    <a:pt x="150520" y="10490"/>
                  </a:lnTo>
                  <a:lnTo>
                    <a:pt x="145359" y="14985"/>
                  </a:lnTo>
                  <a:lnTo>
                    <a:pt x="140197" y="20480"/>
                  </a:lnTo>
                  <a:lnTo>
                    <a:pt x="134369" y="26641"/>
                  </a:lnTo>
                  <a:lnTo>
                    <a:pt x="127210" y="34300"/>
                  </a:lnTo>
                  <a:lnTo>
                    <a:pt x="119717" y="43125"/>
                  </a:lnTo>
                  <a:lnTo>
                    <a:pt x="111891" y="52449"/>
                  </a:lnTo>
                  <a:lnTo>
                    <a:pt x="104232" y="62606"/>
                  </a:lnTo>
                  <a:lnTo>
                    <a:pt x="88414" y="83253"/>
                  </a:lnTo>
                  <a:lnTo>
                    <a:pt x="73096" y="104232"/>
                  </a:lnTo>
                  <a:lnTo>
                    <a:pt x="58943" y="125378"/>
                  </a:lnTo>
                  <a:lnTo>
                    <a:pt x="45955" y="145026"/>
                  </a:lnTo>
                  <a:lnTo>
                    <a:pt x="40461" y="154184"/>
                  </a:lnTo>
                  <a:lnTo>
                    <a:pt x="35299" y="162509"/>
                  </a:lnTo>
                  <a:lnTo>
                    <a:pt x="30970" y="170335"/>
                  </a:lnTo>
                  <a:lnTo>
                    <a:pt x="27473" y="177161"/>
                  </a:lnTo>
                  <a:lnTo>
                    <a:pt x="23977" y="184654"/>
                  </a:lnTo>
                  <a:lnTo>
                    <a:pt x="20314" y="192313"/>
                  </a:lnTo>
                  <a:lnTo>
                    <a:pt x="17150" y="200139"/>
                  </a:lnTo>
                  <a:lnTo>
                    <a:pt x="14153" y="207798"/>
                  </a:lnTo>
                  <a:lnTo>
                    <a:pt x="11322" y="215624"/>
                  </a:lnTo>
                  <a:lnTo>
                    <a:pt x="8658" y="223117"/>
                  </a:lnTo>
                  <a:lnTo>
                    <a:pt x="6494" y="230943"/>
                  </a:lnTo>
                  <a:lnTo>
                    <a:pt x="4496" y="237936"/>
                  </a:lnTo>
                  <a:lnTo>
                    <a:pt x="2498" y="247427"/>
                  </a:lnTo>
                  <a:lnTo>
                    <a:pt x="999" y="256085"/>
                  </a:lnTo>
                  <a:lnTo>
                    <a:pt x="0" y="264577"/>
                  </a:lnTo>
                  <a:lnTo>
                    <a:pt x="0" y="271903"/>
                  </a:lnTo>
                  <a:lnTo>
                    <a:pt x="0" y="275566"/>
                  </a:lnTo>
                  <a:lnTo>
                    <a:pt x="666" y="278729"/>
                  </a:lnTo>
                  <a:lnTo>
                    <a:pt x="1332" y="281727"/>
                  </a:lnTo>
                  <a:lnTo>
                    <a:pt x="1832" y="284224"/>
                  </a:lnTo>
                  <a:lnTo>
                    <a:pt x="2831" y="286888"/>
                  </a:lnTo>
                  <a:lnTo>
                    <a:pt x="4163" y="289053"/>
                  </a:lnTo>
                  <a:lnTo>
                    <a:pt x="5828" y="291051"/>
                  </a:lnTo>
                  <a:lnTo>
                    <a:pt x="7493" y="292716"/>
                  </a:lnTo>
                  <a:lnTo>
                    <a:pt x="13820" y="297878"/>
                  </a:lnTo>
                  <a:lnTo>
                    <a:pt x="20980" y="303372"/>
                  </a:lnTo>
                  <a:lnTo>
                    <a:pt x="29138" y="309200"/>
                  </a:lnTo>
                  <a:lnTo>
                    <a:pt x="38130" y="316360"/>
                  </a:lnTo>
                  <a:lnTo>
                    <a:pt x="47953" y="325018"/>
                  </a:lnTo>
                  <a:lnTo>
                    <a:pt x="58943" y="335508"/>
                  </a:lnTo>
                  <a:lnTo>
                    <a:pt x="64770" y="341502"/>
                  </a:lnTo>
                  <a:lnTo>
                    <a:pt x="71264" y="347996"/>
                  </a:lnTo>
                  <a:lnTo>
                    <a:pt x="77591" y="355488"/>
                  </a:lnTo>
                  <a:lnTo>
                    <a:pt x="84418" y="363647"/>
                  </a:lnTo>
                  <a:lnTo>
                    <a:pt x="104565" y="387790"/>
                  </a:lnTo>
                  <a:lnTo>
                    <a:pt x="133703" y="423755"/>
                  </a:lnTo>
                  <a:lnTo>
                    <a:pt x="204801" y="512836"/>
                  </a:lnTo>
                  <a:lnTo>
                    <a:pt x="280280" y="607560"/>
                  </a:lnTo>
                  <a:lnTo>
                    <a:pt x="280280" y="105219"/>
                  </a:lnTo>
                  <a:lnTo>
                    <a:pt x="252755" y="79423"/>
                  </a:lnTo>
                  <a:lnTo>
                    <a:pt x="229777" y="56778"/>
                  </a:lnTo>
                  <a:lnTo>
                    <a:pt x="222284" y="49286"/>
                  </a:lnTo>
                  <a:lnTo>
                    <a:pt x="218454" y="45123"/>
                  </a:lnTo>
                  <a:lnTo>
                    <a:pt x="209130" y="32469"/>
                  </a:lnTo>
                  <a:lnTo>
                    <a:pt x="203636" y="25309"/>
                  </a:lnTo>
                  <a:lnTo>
                    <a:pt x="197808" y="18482"/>
                  </a:lnTo>
                  <a:lnTo>
                    <a:pt x="194478" y="15318"/>
                  </a:lnTo>
                  <a:lnTo>
                    <a:pt x="191314" y="12321"/>
                  </a:lnTo>
                  <a:lnTo>
                    <a:pt x="187984" y="9491"/>
                  </a:lnTo>
                  <a:lnTo>
                    <a:pt x="184487" y="6827"/>
                  </a:lnTo>
                  <a:lnTo>
                    <a:pt x="180991" y="4662"/>
                  </a:lnTo>
                  <a:lnTo>
                    <a:pt x="176995" y="2664"/>
                  </a:lnTo>
                  <a:lnTo>
                    <a:pt x="173165" y="999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61C53D0F-D444-26FB-96E6-5446C650B3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077" y="135928"/>
              <a:ext cx="741280" cy="662357"/>
            </a:xfrm>
            <a:custGeom>
              <a:avLst/>
              <a:gdLst>
                <a:gd name="T0" fmla="*/ 2403 w 4453"/>
                <a:gd name="T1" fmla="*/ 3045 h 3978"/>
                <a:gd name="T2" fmla="*/ 2017 w 4453"/>
                <a:gd name="T3" fmla="*/ 3092 h 3978"/>
                <a:gd name="T4" fmla="*/ 1653 w 4453"/>
                <a:gd name="T5" fmla="*/ 3090 h 3978"/>
                <a:gd name="T6" fmla="*/ 1416 w 4453"/>
                <a:gd name="T7" fmla="*/ 3004 h 3978"/>
                <a:gd name="T8" fmla="*/ 1315 w 4453"/>
                <a:gd name="T9" fmla="*/ 2917 h 3978"/>
                <a:gd name="T10" fmla="*/ 1282 w 4453"/>
                <a:gd name="T11" fmla="*/ 2790 h 3978"/>
                <a:gd name="T12" fmla="*/ 1319 w 4453"/>
                <a:gd name="T13" fmla="*/ 2656 h 3978"/>
                <a:gd name="T14" fmla="*/ 1387 w 4453"/>
                <a:gd name="T15" fmla="*/ 2559 h 3978"/>
                <a:gd name="T16" fmla="*/ 1523 w 4453"/>
                <a:gd name="T17" fmla="*/ 2487 h 3978"/>
                <a:gd name="T18" fmla="*/ 1882 w 4453"/>
                <a:gd name="T19" fmla="*/ 2382 h 3978"/>
                <a:gd name="T20" fmla="*/ 1997 w 4453"/>
                <a:gd name="T21" fmla="*/ 2302 h 3978"/>
                <a:gd name="T22" fmla="*/ 2028 w 4453"/>
                <a:gd name="T23" fmla="*/ 2193 h 3978"/>
                <a:gd name="T24" fmla="*/ 1009 w 4453"/>
                <a:gd name="T25" fmla="*/ 2102 h 3978"/>
                <a:gd name="T26" fmla="*/ 448 w 4453"/>
                <a:gd name="T27" fmla="*/ 1997 h 3978"/>
                <a:gd name="T28" fmla="*/ 107 w 4453"/>
                <a:gd name="T29" fmla="*/ 1869 h 3978"/>
                <a:gd name="T30" fmla="*/ 20 w 4453"/>
                <a:gd name="T31" fmla="*/ 1787 h 3978"/>
                <a:gd name="T32" fmla="*/ 2 w 4453"/>
                <a:gd name="T33" fmla="*/ 1698 h 3978"/>
                <a:gd name="T34" fmla="*/ 43 w 4453"/>
                <a:gd name="T35" fmla="*/ 1540 h 3978"/>
                <a:gd name="T36" fmla="*/ 105 w 4453"/>
                <a:gd name="T37" fmla="*/ 1474 h 3978"/>
                <a:gd name="T38" fmla="*/ 257 w 4453"/>
                <a:gd name="T39" fmla="*/ 1420 h 3978"/>
                <a:gd name="T40" fmla="*/ 588 w 4453"/>
                <a:gd name="T41" fmla="*/ 1416 h 3978"/>
                <a:gd name="T42" fmla="*/ 1235 w 4453"/>
                <a:gd name="T43" fmla="*/ 1466 h 3978"/>
                <a:gd name="T44" fmla="*/ 2178 w 4453"/>
                <a:gd name="T45" fmla="*/ 1503 h 3978"/>
                <a:gd name="T46" fmla="*/ 2699 w 4453"/>
                <a:gd name="T47" fmla="*/ 1457 h 3978"/>
                <a:gd name="T48" fmla="*/ 2866 w 4453"/>
                <a:gd name="T49" fmla="*/ 1396 h 3978"/>
                <a:gd name="T50" fmla="*/ 2940 w 4453"/>
                <a:gd name="T51" fmla="*/ 1305 h 3978"/>
                <a:gd name="T52" fmla="*/ 2880 w 4453"/>
                <a:gd name="T53" fmla="*/ 842 h 3978"/>
                <a:gd name="T54" fmla="*/ 2856 w 4453"/>
                <a:gd name="T55" fmla="*/ 372 h 3978"/>
                <a:gd name="T56" fmla="*/ 2891 w 4453"/>
                <a:gd name="T57" fmla="*/ 203 h 3978"/>
                <a:gd name="T58" fmla="*/ 2973 w 4453"/>
                <a:gd name="T59" fmla="*/ 98 h 3978"/>
                <a:gd name="T60" fmla="*/ 3152 w 4453"/>
                <a:gd name="T61" fmla="*/ 4 h 3978"/>
                <a:gd name="T62" fmla="*/ 3251 w 4453"/>
                <a:gd name="T63" fmla="*/ 22 h 3978"/>
                <a:gd name="T64" fmla="*/ 3308 w 4453"/>
                <a:gd name="T65" fmla="*/ 86 h 3978"/>
                <a:gd name="T66" fmla="*/ 3364 w 4453"/>
                <a:gd name="T67" fmla="*/ 319 h 3978"/>
                <a:gd name="T68" fmla="*/ 3467 w 4453"/>
                <a:gd name="T69" fmla="*/ 1066 h 3978"/>
                <a:gd name="T70" fmla="*/ 3527 w 4453"/>
                <a:gd name="T71" fmla="*/ 1233 h 3978"/>
                <a:gd name="T72" fmla="*/ 3760 w 4453"/>
                <a:gd name="T73" fmla="*/ 1492 h 3978"/>
                <a:gd name="T74" fmla="*/ 4169 w 4453"/>
                <a:gd name="T75" fmla="*/ 1912 h 3978"/>
                <a:gd name="T76" fmla="*/ 4256 w 4453"/>
                <a:gd name="T77" fmla="*/ 2071 h 3978"/>
                <a:gd name="T78" fmla="*/ 4433 w 4453"/>
                <a:gd name="T79" fmla="*/ 2598 h 3978"/>
                <a:gd name="T80" fmla="*/ 4318 w 4453"/>
                <a:gd name="T81" fmla="*/ 2825 h 3978"/>
                <a:gd name="T82" fmla="*/ 3889 w 4453"/>
                <a:gd name="T83" fmla="*/ 3436 h 3978"/>
                <a:gd name="T84" fmla="*/ 3768 w 4453"/>
                <a:gd name="T85" fmla="*/ 3665 h 3978"/>
                <a:gd name="T86" fmla="*/ 3673 w 4453"/>
                <a:gd name="T87" fmla="*/ 3939 h 3978"/>
                <a:gd name="T88" fmla="*/ 3377 w 4453"/>
                <a:gd name="T89" fmla="*/ 3972 h 3978"/>
                <a:gd name="T90" fmla="*/ 3092 w 4453"/>
                <a:gd name="T91" fmla="*/ 3970 h 3978"/>
                <a:gd name="T92" fmla="*/ 2788 w 4453"/>
                <a:gd name="T93" fmla="*/ 3887 h 3978"/>
                <a:gd name="T94" fmla="*/ 2769 w 4453"/>
                <a:gd name="T95" fmla="*/ 3768 h 3978"/>
                <a:gd name="T96" fmla="*/ 2860 w 4453"/>
                <a:gd name="T97" fmla="*/ 3669 h 3978"/>
                <a:gd name="T98" fmla="*/ 2864 w 4453"/>
                <a:gd name="T99" fmla="*/ 3578 h 3978"/>
                <a:gd name="T100" fmla="*/ 2788 w 4453"/>
                <a:gd name="T101" fmla="*/ 3484 h 3978"/>
                <a:gd name="T102" fmla="*/ 2730 w 4453"/>
                <a:gd name="T103" fmla="*/ 3366 h 3978"/>
                <a:gd name="T104" fmla="*/ 2847 w 4453"/>
                <a:gd name="T105" fmla="*/ 3278 h 3978"/>
                <a:gd name="T106" fmla="*/ 2870 w 4453"/>
                <a:gd name="T107" fmla="*/ 3216 h 3978"/>
                <a:gd name="T108" fmla="*/ 2845 w 4453"/>
                <a:gd name="T109" fmla="*/ 3094 h 3978"/>
                <a:gd name="T110" fmla="*/ 2781 w 4453"/>
                <a:gd name="T111" fmla="*/ 3041 h 3978"/>
                <a:gd name="T112" fmla="*/ 2637 w 4453"/>
                <a:gd name="T113" fmla="*/ 2996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53" h="3978">
                  <a:moveTo>
                    <a:pt x="2637" y="2996"/>
                  </a:moveTo>
                  <a:lnTo>
                    <a:pt x="2637" y="2996"/>
                  </a:lnTo>
                  <a:lnTo>
                    <a:pt x="2576" y="3010"/>
                  </a:lnTo>
                  <a:lnTo>
                    <a:pt x="2516" y="3022"/>
                  </a:lnTo>
                  <a:lnTo>
                    <a:pt x="2458" y="3033"/>
                  </a:lnTo>
                  <a:lnTo>
                    <a:pt x="2403" y="3045"/>
                  </a:lnTo>
                  <a:lnTo>
                    <a:pt x="2403" y="3045"/>
                  </a:lnTo>
                  <a:lnTo>
                    <a:pt x="2339" y="3057"/>
                  </a:lnTo>
                  <a:lnTo>
                    <a:pt x="2265" y="3068"/>
                  </a:lnTo>
                  <a:lnTo>
                    <a:pt x="2186" y="3078"/>
                  </a:lnTo>
                  <a:lnTo>
                    <a:pt x="2102" y="3084"/>
                  </a:lnTo>
                  <a:lnTo>
                    <a:pt x="2017" y="3092"/>
                  </a:lnTo>
                  <a:lnTo>
                    <a:pt x="1937" y="3096"/>
                  </a:lnTo>
                  <a:lnTo>
                    <a:pt x="1795" y="3101"/>
                  </a:lnTo>
                  <a:lnTo>
                    <a:pt x="1795" y="3101"/>
                  </a:lnTo>
                  <a:lnTo>
                    <a:pt x="1750" y="3101"/>
                  </a:lnTo>
                  <a:lnTo>
                    <a:pt x="1702" y="3097"/>
                  </a:lnTo>
                  <a:lnTo>
                    <a:pt x="1653" y="3090"/>
                  </a:lnTo>
                  <a:lnTo>
                    <a:pt x="1604" y="3080"/>
                  </a:lnTo>
                  <a:lnTo>
                    <a:pt x="1554" y="3066"/>
                  </a:lnTo>
                  <a:lnTo>
                    <a:pt x="1505" y="3049"/>
                  </a:lnTo>
                  <a:lnTo>
                    <a:pt x="1459" y="3027"/>
                  </a:lnTo>
                  <a:lnTo>
                    <a:pt x="1416" y="3004"/>
                  </a:lnTo>
                  <a:lnTo>
                    <a:pt x="1416" y="3004"/>
                  </a:lnTo>
                  <a:lnTo>
                    <a:pt x="1392" y="2989"/>
                  </a:lnTo>
                  <a:lnTo>
                    <a:pt x="1369" y="2973"/>
                  </a:lnTo>
                  <a:lnTo>
                    <a:pt x="1348" y="2954"/>
                  </a:lnTo>
                  <a:lnTo>
                    <a:pt x="1328" y="2936"/>
                  </a:lnTo>
                  <a:lnTo>
                    <a:pt x="1328" y="2936"/>
                  </a:lnTo>
                  <a:lnTo>
                    <a:pt x="1315" y="2917"/>
                  </a:lnTo>
                  <a:lnTo>
                    <a:pt x="1303" y="2899"/>
                  </a:lnTo>
                  <a:lnTo>
                    <a:pt x="1293" y="2878"/>
                  </a:lnTo>
                  <a:lnTo>
                    <a:pt x="1288" y="2856"/>
                  </a:lnTo>
                  <a:lnTo>
                    <a:pt x="1284" y="2835"/>
                  </a:lnTo>
                  <a:lnTo>
                    <a:pt x="1282" y="2814"/>
                  </a:lnTo>
                  <a:lnTo>
                    <a:pt x="1282" y="2790"/>
                  </a:lnTo>
                  <a:lnTo>
                    <a:pt x="1284" y="2769"/>
                  </a:lnTo>
                  <a:lnTo>
                    <a:pt x="1288" y="2746"/>
                  </a:lnTo>
                  <a:lnTo>
                    <a:pt x="1293" y="2722"/>
                  </a:lnTo>
                  <a:lnTo>
                    <a:pt x="1299" y="2701"/>
                  </a:lnTo>
                  <a:lnTo>
                    <a:pt x="1309" y="2678"/>
                  </a:lnTo>
                  <a:lnTo>
                    <a:pt x="1319" y="2656"/>
                  </a:lnTo>
                  <a:lnTo>
                    <a:pt x="1328" y="2635"/>
                  </a:lnTo>
                  <a:lnTo>
                    <a:pt x="1342" y="2613"/>
                  </a:lnTo>
                  <a:lnTo>
                    <a:pt x="1354" y="2594"/>
                  </a:lnTo>
                  <a:lnTo>
                    <a:pt x="1354" y="2594"/>
                  </a:lnTo>
                  <a:lnTo>
                    <a:pt x="1369" y="2574"/>
                  </a:lnTo>
                  <a:lnTo>
                    <a:pt x="1387" y="2559"/>
                  </a:lnTo>
                  <a:lnTo>
                    <a:pt x="1404" y="2543"/>
                  </a:lnTo>
                  <a:lnTo>
                    <a:pt x="1426" y="2530"/>
                  </a:lnTo>
                  <a:lnTo>
                    <a:pt x="1447" y="2518"/>
                  </a:lnTo>
                  <a:lnTo>
                    <a:pt x="1470" y="2506"/>
                  </a:lnTo>
                  <a:lnTo>
                    <a:pt x="1496" y="2495"/>
                  </a:lnTo>
                  <a:lnTo>
                    <a:pt x="1523" y="2487"/>
                  </a:lnTo>
                  <a:lnTo>
                    <a:pt x="1577" y="2469"/>
                  </a:lnTo>
                  <a:lnTo>
                    <a:pt x="1634" y="2454"/>
                  </a:lnTo>
                  <a:lnTo>
                    <a:pt x="1750" y="2425"/>
                  </a:lnTo>
                  <a:lnTo>
                    <a:pt x="1805" y="2409"/>
                  </a:lnTo>
                  <a:lnTo>
                    <a:pt x="1857" y="2392"/>
                  </a:lnTo>
                  <a:lnTo>
                    <a:pt x="1882" y="2382"/>
                  </a:lnTo>
                  <a:lnTo>
                    <a:pt x="1906" y="2372"/>
                  </a:lnTo>
                  <a:lnTo>
                    <a:pt x="1927" y="2361"/>
                  </a:lnTo>
                  <a:lnTo>
                    <a:pt x="1949" y="2347"/>
                  </a:lnTo>
                  <a:lnTo>
                    <a:pt x="1966" y="2333"/>
                  </a:lnTo>
                  <a:lnTo>
                    <a:pt x="1984" y="2318"/>
                  </a:lnTo>
                  <a:lnTo>
                    <a:pt x="1997" y="2302"/>
                  </a:lnTo>
                  <a:lnTo>
                    <a:pt x="2009" y="2285"/>
                  </a:lnTo>
                  <a:lnTo>
                    <a:pt x="2019" y="2263"/>
                  </a:lnTo>
                  <a:lnTo>
                    <a:pt x="2024" y="2242"/>
                  </a:lnTo>
                  <a:lnTo>
                    <a:pt x="2028" y="2219"/>
                  </a:lnTo>
                  <a:lnTo>
                    <a:pt x="2028" y="2193"/>
                  </a:lnTo>
                  <a:lnTo>
                    <a:pt x="2028" y="2193"/>
                  </a:lnTo>
                  <a:lnTo>
                    <a:pt x="1807" y="2180"/>
                  </a:lnTo>
                  <a:lnTo>
                    <a:pt x="1667" y="2170"/>
                  </a:lnTo>
                  <a:lnTo>
                    <a:pt x="1513" y="2156"/>
                  </a:lnTo>
                  <a:lnTo>
                    <a:pt x="1350" y="2141"/>
                  </a:lnTo>
                  <a:lnTo>
                    <a:pt x="1181" y="2123"/>
                  </a:lnTo>
                  <a:lnTo>
                    <a:pt x="1009" y="2102"/>
                  </a:lnTo>
                  <a:lnTo>
                    <a:pt x="840" y="2077"/>
                  </a:lnTo>
                  <a:lnTo>
                    <a:pt x="757" y="2063"/>
                  </a:lnTo>
                  <a:lnTo>
                    <a:pt x="675" y="2048"/>
                  </a:lnTo>
                  <a:lnTo>
                    <a:pt x="595" y="2032"/>
                  </a:lnTo>
                  <a:lnTo>
                    <a:pt x="520" y="2015"/>
                  </a:lnTo>
                  <a:lnTo>
                    <a:pt x="448" y="1997"/>
                  </a:lnTo>
                  <a:lnTo>
                    <a:pt x="378" y="1980"/>
                  </a:lnTo>
                  <a:lnTo>
                    <a:pt x="313" y="1958"/>
                  </a:lnTo>
                  <a:lnTo>
                    <a:pt x="253" y="1939"/>
                  </a:lnTo>
                  <a:lnTo>
                    <a:pt x="199" y="1915"/>
                  </a:lnTo>
                  <a:lnTo>
                    <a:pt x="150" y="1892"/>
                  </a:lnTo>
                  <a:lnTo>
                    <a:pt x="107" y="1869"/>
                  </a:lnTo>
                  <a:lnTo>
                    <a:pt x="88" y="1855"/>
                  </a:lnTo>
                  <a:lnTo>
                    <a:pt x="70" y="1843"/>
                  </a:lnTo>
                  <a:lnTo>
                    <a:pt x="55" y="1830"/>
                  </a:lnTo>
                  <a:lnTo>
                    <a:pt x="41" y="1816"/>
                  </a:lnTo>
                  <a:lnTo>
                    <a:pt x="30" y="1803"/>
                  </a:lnTo>
                  <a:lnTo>
                    <a:pt x="20" y="1787"/>
                  </a:lnTo>
                  <a:lnTo>
                    <a:pt x="12" y="1773"/>
                  </a:lnTo>
                  <a:lnTo>
                    <a:pt x="6" y="1758"/>
                  </a:lnTo>
                  <a:lnTo>
                    <a:pt x="2" y="1742"/>
                  </a:lnTo>
                  <a:lnTo>
                    <a:pt x="0" y="1727"/>
                  </a:lnTo>
                  <a:lnTo>
                    <a:pt x="0" y="1727"/>
                  </a:lnTo>
                  <a:lnTo>
                    <a:pt x="2" y="1698"/>
                  </a:lnTo>
                  <a:lnTo>
                    <a:pt x="4" y="1670"/>
                  </a:lnTo>
                  <a:lnTo>
                    <a:pt x="6" y="1645"/>
                  </a:lnTo>
                  <a:lnTo>
                    <a:pt x="12" y="1620"/>
                  </a:lnTo>
                  <a:lnTo>
                    <a:pt x="12" y="1620"/>
                  </a:lnTo>
                  <a:lnTo>
                    <a:pt x="30" y="1581"/>
                  </a:lnTo>
                  <a:lnTo>
                    <a:pt x="43" y="1540"/>
                  </a:lnTo>
                  <a:lnTo>
                    <a:pt x="43" y="1540"/>
                  </a:lnTo>
                  <a:lnTo>
                    <a:pt x="55" y="1525"/>
                  </a:lnTo>
                  <a:lnTo>
                    <a:pt x="65" y="1509"/>
                  </a:lnTo>
                  <a:lnTo>
                    <a:pt x="78" y="1497"/>
                  </a:lnTo>
                  <a:lnTo>
                    <a:pt x="90" y="1484"/>
                  </a:lnTo>
                  <a:lnTo>
                    <a:pt x="105" y="1474"/>
                  </a:lnTo>
                  <a:lnTo>
                    <a:pt x="119" y="1464"/>
                  </a:lnTo>
                  <a:lnTo>
                    <a:pt x="135" y="1455"/>
                  </a:lnTo>
                  <a:lnTo>
                    <a:pt x="150" y="1447"/>
                  </a:lnTo>
                  <a:lnTo>
                    <a:pt x="183" y="1435"/>
                  </a:lnTo>
                  <a:lnTo>
                    <a:pt x="220" y="1425"/>
                  </a:lnTo>
                  <a:lnTo>
                    <a:pt x="257" y="1420"/>
                  </a:lnTo>
                  <a:lnTo>
                    <a:pt x="294" y="1414"/>
                  </a:lnTo>
                  <a:lnTo>
                    <a:pt x="333" y="1412"/>
                  </a:lnTo>
                  <a:lnTo>
                    <a:pt x="372" y="1412"/>
                  </a:lnTo>
                  <a:lnTo>
                    <a:pt x="450" y="1414"/>
                  </a:lnTo>
                  <a:lnTo>
                    <a:pt x="522" y="1416"/>
                  </a:lnTo>
                  <a:lnTo>
                    <a:pt x="588" y="1416"/>
                  </a:lnTo>
                  <a:lnTo>
                    <a:pt x="588" y="1416"/>
                  </a:lnTo>
                  <a:lnTo>
                    <a:pt x="611" y="1418"/>
                  </a:lnTo>
                  <a:lnTo>
                    <a:pt x="648" y="1420"/>
                  </a:lnTo>
                  <a:lnTo>
                    <a:pt x="749" y="1425"/>
                  </a:lnTo>
                  <a:lnTo>
                    <a:pt x="1048" y="1451"/>
                  </a:lnTo>
                  <a:lnTo>
                    <a:pt x="1235" y="1466"/>
                  </a:lnTo>
                  <a:lnTo>
                    <a:pt x="1437" y="1480"/>
                  </a:lnTo>
                  <a:lnTo>
                    <a:pt x="1649" y="1492"/>
                  </a:lnTo>
                  <a:lnTo>
                    <a:pt x="1863" y="1501"/>
                  </a:lnTo>
                  <a:lnTo>
                    <a:pt x="1970" y="1503"/>
                  </a:lnTo>
                  <a:lnTo>
                    <a:pt x="2075" y="1505"/>
                  </a:lnTo>
                  <a:lnTo>
                    <a:pt x="2178" y="1503"/>
                  </a:lnTo>
                  <a:lnTo>
                    <a:pt x="2277" y="1501"/>
                  </a:lnTo>
                  <a:lnTo>
                    <a:pt x="2372" y="1497"/>
                  </a:lnTo>
                  <a:lnTo>
                    <a:pt x="2464" y="1492"/>
                  </a:lnTo>
                  <a:lnTo>
                    <a:pt x="2549" y="1482"/>
                  </a:lnTo>
                  <a:lnTo>
                    <a:pt x="2627" y="1470"/>
                  </a:lnTo>
                  <a:lnTo>
                    <a:pt x="2699" y="1457"/>
                  </a:lnTo>
                  <a:lnTo>
                    <a:pt x="2732" y="1449"/>
                  </a:lnTo>
                  <a:lnTo>
                    <a:pt x="2763" y="1439"/>
                  </a:lnTo>
                  <a:lnTo>
                    <a:pt x="2792" y="1429"/>
                  </a:lnTo>
                  <a:lnTo>
                    <a:pt x="2820" y="1420"/>
                  </a:lnTo>
                  <a:lnTo>
                    <a:pt x="2845" y="1408"/>
                  </a:lnTo>
                  <a:lnTo>
                    <a:pt x="2866" y="1396"/>
                  </a:lnTo>
                  <a:lnTo>
                    <a:pt x="2886" y="1383"/>
                  </a:lnTo>
                  <a:lnTo>
                    <a:pt x="2901" y="1369"/>
                  </a:lnTo>
                  <a:lnTo>
                    <a:pt x="2917" y="1354"/>
                  </a:lnTo>
                  <a:lnTo>
                    <a:pt x="2926" y="1338"/>
                  </a:lnTo>
                  <a:lnTo>
                    <a:pt x="2934" y="1322"/>
                  </a:lnTo>
                  <a:lnTo>
                    <a:pt x="2940" y="1305"/>
                  </a:lnTo>
                  <a:lnTo>
                    <a:pt x="2942" y="1285"/>
                  </a:lnTo>
                  <a:lnTo>
                    <a:pt x="2940" y="1266"/>
                  </a:lnTo>
                  <a:lnTo>
                    <a:pt x="2940" y="1266"/>
                  </a:lnTo>
                  <a:lnTo>
                    <a:pt x="2917" y="1101"/>
                  </a:lnTo>
                  <a:lnTo>
                    <a:pt x="2891" y="928"/>
                  </a:lnTo>
                  <a:lnTo>
                    <a:pt x="2880" y="842"/>
                  </a:lnTo>
                  <a:lnTo>
                    <a:pt x="2870" y="757"/>
                  </a:lnTo>
                  <a:lnTo>
                    <a:pt x="2862" y="673"/>
                  </a:lnTo>
                  <a:lnTo>
                    <a:pt x="2856" y="593"/>
                  </a:lnTo>
                  <a:lnTo>
                    <a:pt x="2853" y="516"/>
                  </a:lnTo>
                  <a:lnTo>
                    <a:pt x="2853" y="442"/>
                  </a:lnTo>
                  <a:lnTo>
                    <a:pt x="2856" y="372"/>
                  </a:lnTo>
                  <a:lnTo>
                    <a:pt x="2860" y="341"/>
                  </a:lnTo>
                  <a:lnTo>
                    <a:pt x="2864" y="309"/>
                  </a:lnTo>
                  <a:lnTo>
                    <a:pt x="2870" y="280"/>
                  </a:lnTo>
                  <a:lnTo>
                    <a:pt x="2876" y="251"/>
                  </a:lnTo>
                  <a:lnTo>
                    <a:pt x="2884" y="226"/>
                  </a:lnTo>
                  <a:lnTo>
                    <a:pt x="2891" y="203"/>
                  </a:lnTo>
                  <a:lnTo>
                    <a:pt x="2903" y="179"/>
                  </a:lnTo>
                  <a:lnTo>
                    <a:pt x="2915" y="160"/>
                  </a:lnTo>
                  <a:lnTo>
                    <a:pt x="2928" y="142"/>
                  </a:lnTo>
                  <a:lnTo>
                    <a:pt x="2942" y="125"/>
                  </a:lnTo>
                  <a:lnTo>
                    <a:pt x="2942" y="125"/>
                  </a:lnTo>
                  <a:lnTo>
                    <a:pt x="2973" y="98"/>
                  </a:lnTo>
                  <a:lnTo>
                    <a:pt x="3004" y="74"/>
                  </a:lnTo>
                  <a:lnTo>
                    <a:pt x="3035" y="53"/>
                  </a:lnTo>
                  <a:lnTo>
                    <a:pt x="3064" y="33"/>
                  </a:lnTo>
                  <a:lnTo>
                    <a:pt x="3096" y="20"/>
                  </a:lnTo>
                  <a:lnTo>
                    <a:pt x="3123" y="10"/>
                  </a:lnTo>
                  <a:lnTo>
                    <a:pt x="3152" y="4"/>
                  </a:lnTo>
                  <a:lnTo>
                    <a:pt x="3179" y="0"/>
                  </a:lnTo>
                  <a:lnTo>
                    <a:pt x="3204" y="4"/>
                  </a:lnTo>
                  <a:lnTo>
                    <a:pt x="3216" y="6"/>
                  </a:lnTo>
                  <a:lnTo>
                    <a:pt x="3230" y="10"/>
                  </a:lnTo>
                  <a:lnTo>
                    <a:pt x="3241" y="16"/>
                  </a:lnTo>
                  <a:lnTo>
                    <a:pt x="3251" y="22"/>
                  </a:lnTo>
                  <a:lnTo>
                    <a:pt x="3263" y="30"/>
                  </a:lnTo>
                  <a:lnTo>
                    <a:pt x="3273" y="37"/>
                  </a:lnTo>
                  <a:lnTo>
                    <a:pt x="3282" y="49"/>
                  </a:lnTo>
                  <a:lnTo>
                    <a:pt x="3292" y="59"/>
                  </a:lnTo>
                  <a:lnTo>
                    <a:pt x="3300" y="72"/>
                  </a:lnTo>
                  <a:lnTo>
                    <a:pt x="3308" y="86"/>
                  </a:lnTo>
                  <a:lnTo>
                    <a:pt x="3323" y="119"/>
                  </a:lnTo>
                  <a:lnTo>
                    <a:pt x="3335" y="156"/>
                  </a:lnTo>
                  <a:lnTo>
                    <a:pt x="3335" y="156"/>
                  </a:lnTo>
                  <a:lnTo>
                    <a:pt x="3344" y="203"/>
                  </a:lnTo>
                  <a:lnTo>
                    <a:pt x="3354" y="257"/>
                  </a:lnTo>
                  <a:lnTo>
                    <a:pt x="3364" y="319"/>
                  </a:lnTo>
                  <a:lnTo>
                    <a:pt x="3374" y="387"/>
                  </a:lnTo>
                  <a:lnTo>
                    <a:pt x="3409" y="696"/>
                  </a:lnTo>
                  <a:lnTo>
                    <a:pt x="3428" y="856"/>
                  </a:lnTo>
                  <a:lnTo>
                    <a:pt x="3440" y="930"/>
                  </a:lnTo>
                  <a:lnTo>
                    <a:pt x="3451" y="1002"/>
                  </a:lnTo>
                  <a:lnTo>
                    <a:pt x="3467" y="1066"/>
                  </a:lnTo>
                  <a:lnTo>
                    <a:pt x="3481" y="1124"/>
                  </a:lnTo>
                  <a:lnTo>
                    <a:pt x="3498" y="1175"/>
                  </a:lnTo>
                  <a:lnTo>
                    <a:pt x="3508" y="1196"/>
                  </a:lnTo>
                  <a:lnTo>
                    <a:pt x="3516" y="1214"/>
                  </a:lnTo>
                  <a:lnTo>
                    <a:pt x="3516" y="1214"/>
                  </a:lnTo>
                  <a:lnTo>
                    <a:pt x="3527" y="1233"/>
                  </a:lnTo>
                  <a:lnTo>
                    <a:pt x="3541" y="1252"/>
                  </a:lnTo>
                  <a:lnTo>
                    <a:pt x="3572" y="1293"/>
                  </a:lnTo>
                  <a:lnTo>
                    <a:pt x="3613" y="1340"/>
                  </a:lnTo>
                  <a:lnTo>
                    <a:pt x="3657" y="1389"/>
                  </a:lnTo>
                  <a:lnTo>
                    <a:pt x="3706" y="1439"/>
                  </a:lnTo>
                  <a:lnTo>
                    <a:pt x="3760" y="1492"/>
                  </a:lnTo>
                  <a:lnTo>
                    <a:pt x="3873" y="1600"/>
                  </a:lnTo>
                  <a:lnTo>
                    <a:pt x="3984" y="1711"/>
                  </a:lnTo>
                  <a:lnTo>
                    <a:pt x="4037" y="1764"/>
                  </a:lnTo>
                  <a:lnTo>
                    <a:pt x="4087" y="1816"/>
                  </a:lnTo>
                  <a:lnTo>
                    <a:pt x="4130" y="1865"/>
                  </a:lnTo>
                  <a:lnTo>
                    <a:pt x="4169" y="1912"/>
                  </a:lnTo>
                  <a:lnTo>
                    <a:pt x="4200" y="1954"/>
                  </a:lnTo>
                  <a:lnTo>
                    <a:pt x="4212" y="1974"/>
                  </a:lnTo>
                  <a:lnTo>
                    <a:pt x="4221" y="1991"/>
                  </a:lnTo>
                  <a:lnTo>
                    <a:pt x="4221" y="1991"/>
                  </a:lnTo>
                  <a:lnTo>
                    <a:pt x="4239" y="2030"/>
                  </a:lnTo>
                  <a:lnTo>
                    <a:pt x="4256" y="2071"/>
                  </a:lnTo>
                  <a:lnTo>
                    <a:pt x="4291" y="2156"/>
                  </a:lnTo>
                  <a:lnTo>
                    <a:pt x="4324" y="2248"/>
                  </a:lnTo>
                  <a:lnTo>
                    <a:pt x="4355" y="2337"/>
                  </a:lnTo>
                  <a:lnTo>
                    <a:pt x="4383" y="2423"/>
                  </a:lnTo>
                  <a:lnTo>
                    <a:pt x="4406" y="2499"/>
                  </a:lnTo>
                  <a:lnTo>
                    <a:pt x="4433" y="2598"/>
                  </a:lnTo>
                  <a:lnTo>
                    <a:pt x="4433" y="2598"/>
                  </a:lnTo>
                  <a:lnTo>
                    <a:pt x="4453" y="2670"/>
                  </a:lnTo>
                  <a:lnTo>
                    <a:pt x="4453" y="2670"/>
                  </a:lnTo>
                  <a:lnTo>
                    <a:pt x="4410" y="2716"/>
                  </a:lnTo>
                  <a:lnTo>
                    <a:pt x="4365" y="2769"/>
                  </a:lnTo>
                  <a:lnTo>
                    <a:pt x="4318" y="2825"/>
                  </a:lnTo>
                  <a:lnTo>
                    <a:pt x="4272" y="2886"/>
                  </a:lnTo>
                  <a:lnTo>
                    <a:pt x="4177" y="3010"/>
                  </a:lnTo>
                  <a:lnTo>
                    <a:pt x="4085" y="3136"/>
                  </a:lnTo>
                  <a:lnTo>
                    <a:pt x="4000" y="3263"/>
                  </a:lnTo>
                  <a:lnTo>
                    <a:pt x="3922" y="3381"/>
                  </a:lnTo>
                  <a:lnTo>
                    <a:pt x="3889" y="3436"/>
                  </a:lnTo>
                  <a:lnTo>
                    <a:pt x="3858" y="3486"/>
                  </a:lnTo>
                  <a:lnTo>
                    <a:pt x="3832" y="3533"/>
                  </a:lnTo>
                  <a:lnTo>
                    <a:pt x="3811" y="3574"/>
                  </a:lnTo>
                  <a:lnTo>
                    <a:pt x="3811" y="3574"/>
                  </a:lnTo>
                  <a:lnTo>
                    <a:pt x="3790" y="3619"/>
                  </a:lnTo>
                  <a:lnTo>
                    <a:pt x="3768" y="3665"/>
                  </a:lnTo>
                  <a:lnTo>
                    <a:pt x="3749" y="3712"/>
                  </a:lnTo>
                  <a:lnTo>
                    <a:pt x="3731" y="3758"/>
                  </a:lnTo>
                  <a:lnTo>
                    <a:pt x="3714" y="3805"/>
                  </a:lnTo>
                  <a:lnTo>
                    <a:pt x="3698" y="3850"/>
                  </a:lnTo>
                  <a:lnTo>
                    <a:pt x="3685" y="3897"/>
                  </a:lnTo>
                  <a:lnTo>
                    <a:pt x="3673" y="3939"/>
                  </a:lnTo>
                  <a:lnTo>
                    <a:pt x="3673" y="3939"/>
                  </a:lnTo>
                  <a:lnTo>
                    <a:pt x="3615" y="3949"/>
                  </a:lnTo>
                  <a:lnTo>
                    <a:pt x="3556" y="3957"/>
                  </a:lnTo>
                  <a:lnTo>
                    <a:pt x="3496" y="3965"/>
                  </a:lnTo>
                  <a:lnTo>
                    <a:pt x="3438" y="3968"/>
                  </a:lnTo>
                  <a:lnTo>
                    <a:pt x="3377" y="3972"/>
                  </a:lnTo>
                  <a:lnTo>
                    <a:pt x="3319" y="3976"/>
                  </a:lnTo>
                  <a:lnTo>
                    <a:pt x="3201" y="3978"/>
                  </a:lnTo>
                  <a:lnTo>
                    <a:pt x="3201" y="3978"/>
                  </a:lnTo>
                  <a:lnTo>
                    <a:pt x="3164" y="3976"/>
                  </a:lnTo>
                  <a:lnTo>
                    <a:pt x="3129" y="3974"/>
                  </a:lnTo>
                  <a:lnTo>
                    <a:pt x="3092" y="3970"/>
                  </a:lnTo>
                  <a:lnTo>
                    <a:pt x="3057" y="3967"/>
                  </a:lnTo>
                  <a:lnTo>
                    <a:pt x="3022" y="3959"/>
                  </a:lnTo>
                  <a:lnTo>
                    <a:pt x="2989" y="3953"/>
                  </a:lnTo>
                  <a:lnTo>
                    <a:pt x="2921" y="3935"/>
                  </a:lnTo>
                  <a:lnTo>
                    <a:pt x="2855" y="3912"/>
                  </a:lnTo>
                  <a:lnTo>
                    <a:pt x="2788" y="3887"/>
                  </a:lnTo>
                  <a:lnTo>
                    <a:pt x="2724" y="3858"/>
                  </a:lnTo>
                  <a:lnTo>
                    <a:pt x="2662" y="3825"/>
                  </a:lnTo>
                  <a:lnTo>
                    <a:pt x="2662" y="3825"/>
                  </a:lnTo>
                  <a:lnTo>
                    <a:pt x="2697" y="3807"/>
                  </a:lnTo>
                  <a:lnTo>
                    <a:pt x="2734" y="3790"/>
                  </a:lnTo>
                  <a:lnTo>
                    <a:pt x="2769" y="3768"/>
                  </a:lnTo>
                  <a:lnTo>
                    <a:pt x="2802" y="3743"/>
                  </a:lnTo>
                  <a:lnTo>
                    <a:pt x="2818" y="3729"/>
                  </a:lnTo>
                  <a:lnTo>
                    <a:pt x="2831" y="3716"/>
                  </a:lnTo>
                  <a:lnTo>
                    <a:pt x="2843" y="3700"/>
                  </a:lnTo>
                  <a:lnTo>
                    <a:pt x="2853" y="3687"/>
                  </a:lnTo>
                  <a:lnTo>
                    <a:pt x="2860" y="3669"/>
                  </a:lnTo>
                  <a:lnTo>
                    <a:pt x="2866" y="3654"/>
                  </a:lnTo>
                  <a:lnTo>
                    <a:pt x="2870" y="3636"/>
                  </a:lnTo>
                  <a:lnTo>
                    <a:pt x="2870" y="3617"/>
                  </a:lnTo>
                  <a:lnTo>
                    <a:pt x="2870" y="3617"/>
                  </a:lnTo>
                  <a:lnTo>
                    <a:pt x="2868" y="3597"/>
                  </a:lnTo>
                  <a:lnTo>
                    <a:pt x="2864" y="3578"/>
                  </a:lnTo>
                  <a:lnTo>
                    <a:pt x="2856" y="3558"/>
                  </a:lnTo>
                  <a:lnTo>
                    <a:pt x="2847" y="3541"/>
                  </a:lnTo>
                  <a:lnTo>
                    <a:pt x="2835" y="3525"/>
                  </a:lnTo>
                  <a:lnTo>
                    <a:pt x="2821" y="3512"/>
                  </a:lnTo>
                  <a:lnTo>
                    <a:pt x="2806" y="3498"/>
                  </a:lnTo>
                  <a:lnTo>
                    <a:pt x="2788" y="3484"/>
                  </a:lnTo>
                  <a:lnTo>
                    <a:pt x="2751" y="3461"/>
                  </a:lnTo>
                  <a:lnTo>
                    <a:pt x="2715" y="3440"/>
                  </a:lnTo>
                  <a:lnTo>
                    <a:pt x="2643" y="3403"/>
                  </a:lnTo>
                  <a:lnTo>
                    <a:pt x="2643" y="3403"/>
                  </a:lnTo>
                  <a:lnTo>
                    <a:pt x="2687" y="3387"/>
                  </a:lnTo>
                  <a:lnTo>
                    <a:pt x="2730" y="3366"/>
                  </a:lnTo>
                  <a:lnTo>
                    <a:pt x="2730" y="3366"/>
                  </a:lnTo>
                  <a:lnTo>
                    <a:pt x="2779" y="3339"/>
                  </a:lnTo>
                  <a:lnTo>
                    <a:pt x="2800" y="3325"/>
                  </a:lnTo>
                  <a:lnTo>
                    <a:pt x="2821" y="3307"/>
                  </a:lnTo>
                  <a:lnTo>
                    <a:pt x="2839" y="3288"/>
                  </a:lnTo>
                  <a:lnTo>
                    <a:pt x="2847" y="3278"/>
                  </a:lnTo>
                  <a:lnTo>
                    <a:pt x="2855" y="3267"/>
                  </a:lnTo>
                  <a:lnTo>
                    <a:pt x="2860" y="3255"/>
                  </a:lnTo>
                  <a:lnTo>
                    <a:pt x="2864" y="3243"/>
                  </a:lnTo>
                  <a:lnTo>
                    <a:pt x="2868" y="3230"/>
                  </a:lnTo>
                  <a:lnTo>
                    <a:pt x="2870" y="3216"/>
                  </a:lnTo>
                  <a:lnTo>
                    <a:pt x="2870" y="3216"/>
                  </a:lnTo>
                  <a:lnTo>
                    <a:pt x="2872" y="3185"/>
                  </a:lnTo>
                  <a:lnTo>
                    <a:pt x="2870" y="3156"/>
                  </a:lnTo>
                  <a:lnTo>
                    <a:pt x="2862" y="3131"/>
                  </a:lnTo>
                  <a:lnTo>
                    <a:pt x="2858" y="3117"/>
                  </a:lnTo>
                  <a:lnTo>
                    <a:pt x="2853" y="3105"/>
                  </a:lnTo>
                  <a:lnTo>
                    <a:pt x="2845" y="3094"/>
                  </a:lnTo>
                  <a:lnTo>
                    <a:pt x="2837" y="3084"/>
                  </a:lnTo>
                  <a:lnTo>
                    <a:pt x="2827" y="3074"/>
                  </a:lnTo>
                  <a:lnTo>
                    <a:pt x="2818" y="3064"/>
                  </a:lnTo>
                  <a:lnTo>
                    <a:pt x="2806" y="3055"/>
                  </a:lnTo>
                  <a:lnTo>
                    <a:pt x="2794" y="3047"/>
                  </a:lnTo>
                  <a:lnTo>
                    <a:pt x="2781" y="3041"/>
                  </a:lnTo>
                  <a:lnTo>
                    <a:pt x="2767" y="3033"/>
                  </a:lnTo>
                  <a:lnTo>
                    <a:pt x="2767" y="3033"/>
                  </a:lnTo>
                  <a:lnTo>
                    <a:pt x="2736" y="3024"/>
                  </a:lnTo>
                  <a:lnTo>
                    <a:pt x="2703" y="3014"/>
                  </a:lnTo>
                  <a:lnTo>
                    <a:pt x="2670" y="3006"/>
                  </a:lnTo>
                  <a:lnTo>
                    <a:pt x="2637" y="2996"/>
                  </a:lnTo>
                  <a:lnTo>
                    <a:pt x="2637" y="299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9068A74-802A-7FF6-4D43-0FA7A97B80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156" y="634777"/>
              <a:ext cx="247093" cy="87249"/>
            </a:xfrm>
            <a:custGeom>
              <a:avLst/>
              <a:gdLst>
                <a:gd name="T0" fmla="*/ 1254 w 1483"/>
                <a:gd name="T1" fmla="*/ 407 h 525"/>
                <a:gd name="T2" fmla="*/ 1164 w 1483"/>
                <a:gd name="T3" fmla="*/ 432 h 525"/>
                <a:gd name="T4" fmla="*/ 1075 w 1483"/>
                <a:gd name="T5" fmla="*/ 455 h 525"/>
                <a:gd name="T6" fmla="*/ 908 w 1483"/>
                <a:gd name="T7" fmla="*/ 490 h 525"/>
                <a:gd name="T8" fmla="*/ 797 w 1483"/>
                <a:gd name="T9" fmla="*/ 508 h 525"/>
                <a:gd name="T10" fmla="*/ 684 w 1483"/>
                <a:gd name="T11" fmla="*/ 519 h 525"/>
                <a:gd name="T12" fmla="*/ 626 w 1483"/>
                <a:gd name="T13" fmla="*/ 523 h 525"/>
                <a:gd name="T14" fmla="*/ 523 w 1483"/>
                <a:gd name="T15" fmla="*/ 525 h 525"/>
                <a:gd name="T16" fmla="*/ 416 w 1483"/>
                <a:gd name="T17" fmla="*/ 521 h 525"/>
                <a:gd name="T18" fmla="*/ 311 w 1483"/>
                <a:gd name="T19" fmla="*/ 504 h 525"/>
                <a:gd name="T20" fmla="*/ 237 w 1483"/>
                <a:gd name="T21" fmla="*/ 481 h 525"/>
                <a:gd name="T22" fmla="*/ 213 w 1483"/>
                <a:gd name="T23" fmla="*/ 471 h 525"/>
                <a:gd name="T24" fmla="*/ 143 w 1483"/>
                <a:gd name="T25" fmla="*/ 434 h 525"/>
                <a:gd name="T26" fmla="*/ 81 w 1483"/>
                <a:gd name="T27" fmla="*/ 383 h 525"/>
                <a:gd name="T28" fmla="*/ 62 w 1483"/>
                <a:gd name="T29" fmla="*/ 362 h 525"/>
                <a:gd name="T30" fmla="*/ 31 w 1483"/>
                <a:gd name="T31" fmla="*/ 313 h 525"/>
                <a:gd name="T32" fmla="*/ 9 w 1483"/>
                <a:gd name="T33" fmla="*/ 261 h 525"/>
                <a:gd name="T34" fmla="*/ 0 w 1483"/>
                <a:gd name="T35" fmla="*/ 206 h 525"/>
                <a:gd name="T36" fmla="*/ 0 w 1483"/>
                <a:gd name="T37" fmla="*/ 177 h 525"/>
                <a:gd name="T38" fmla="*/ 2 w 1483"/>
                <a:gd name="T39" fmla="*/ 90 h 525"/>
                <a:gd name="T40" fmla="*/ 7 w 1483"/>
                <a:gd name="T41" fmla="*/ 45 h 525"/>
                <a:gd name="T42" fmla="*/ 21 w 1483"/>
                <a:gd name="T43" fmla="*/ 16 h 525"/>
                <a:gd name="T44" fmla="*/ 27 w 1483"/>
                <a:gd name="T45" fmla="*/ 8 h 525"/>
                <a:gd name="T46" fmla="*/ 116 w 1483"/>
                <a:gd name="T47" fmla="*/ 53 h 525"/>
                <a:gd name="T48" fmla="*/ 215 w 1483"/>
                <a:gd name="T49" fmla="*/ 84 h 525"/>
                <a:gd name="T50" fmla="*/ 313 w 1483"/>
                <a:gd name="T51" fmla="*/ 101 h 525"/>
                <a:gd name="T52" fmla="*/ 406 w 1483"/>
                <a:gd name="T53" fmla="*/ 105 h 525"/>
                <a:gd name="T54" fmla="*/ 548 w 1483"/>
                <a:gd name="T55" fmla="*/ 100 h 525"/>
                <a:gd name="T56" fmla="*/ 713 w 1483"/>
                <a:gd name="T57" fmla="*/ 88 h 525"/>
                <a:gd name="T58" fmla="*/ 876 w 1483"/>
                <a:gd name="T59" fmla="*/ 72 h 525"/>
                <a:gd name="T60" fmla="*/ 1014 w 1483"/>
                <a:gd name="T61" fmla="*/ 49 h 525"/>
                <a:gd name="T62" fmla="*/ 1069 w 1483"/>
                <a:gd name="T63" fmla="*/ 37 h 525"/>
                <a:gd name="T64" fmla="*/ 1187 w 1483"/>
                <a:gd name="T65" fmla="*/ 14 h 525"/>
                <a:gd name="T66" fmla="*/ 1248 w 1483"/>
                <a:gd name="T67" fmla="*/ 0 h 525"/>
                <a:gd name="T68" fmla="*/ 1314 w 1483"/>
                <a:gd name="T69" fmla="*/ 18 h 525"/>
                <a:gd name="T70" fmla="*/ 1378 w 1483"/>
                <a:gd name="T71" fmla="*/ 37 h 525"/>
                <a:gd name="T72" fmla="*/ 1392 w 1483"/>
                <a:gd name="T73" fmla="*/ 45 h 525"/>
                <a:gd name="T74" fmla="*/ 1417 w 1483"/>
                <a:gd name="T75" fmla="*/ 59 h 525"/>
                <a:gd name="T76" fmla="*/ 1438 w 1483"/>
                <a:gd name="T77" fmla="*/ 78 h 525"/>
                <a:gd name="T78" fmla="*/ 1456 w 1483"/>
                <a:gd name="T79" fmla="*/ 98 h 525"/>
                <a:gd name="T80" fmla="*/ 1469 w 1483"/>
                <a:gd name="T81" fmla="*/ 121 h 525"/>
                <a:gd name="T82" fmla="*/ 1481 w 1483"/>
                <a:gd name="T83" fmla="*/ 160 h 525"/>
                <a:gd name="T84" fmla="*/ 1481 w 1483"/>
                <a:gd name="T85" fmla="*/ 220 h 525"/>
                <a:gd name="T86" fmla="*/ 1479 w 1483"/>
                <a:gd name="T87" fmla="*/ 234 h 525"/>
                <a:gd name="T88" fmla="*/ 1471 w 1483"/>
                <a:gd name="T89" fmla="*/ 259 h 525"/>
                <a:gd name="T90" fmla="*/ 1458 w 1483"/>
                <a:gd name="T91" fmla="*/ 282 h 525"/>
                <a:gd name="T92" fmla="*/ 1432 w 1483"/>
                <a:gd name="T93" fmla="*/ 311 h 525"/>
                <a:gd name="T94" fmla="*/ 1390 w 1483"/>
                <a:gd name="T95" fmla="*/ 343 h 525"/>
                <a:gd name="T96" fmla="*/ 1341 w 1483"/>
                <a:gd name="T97" fmla="*/ 370 h 525"/>
                <a:gd name="T98" fmla="*/ 1254 w 1483"/>
                <a:gd name="T99" fmla="*/ 4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83" h="525">
                  <a:moveTo>
                    <a:pt x="1254" y="407"/>
                  </a:moveTo>
                  <a:lnTo>
                    <a:pt x="1254" y="407"/>
                  </a:lnTo>
                  <a:lnTo>
                    <a:pt x="1209" y="420"/>
                  </a:lnTo>
                  <a:lnTo>
                    <a:pt x="1164" y="432"/>
                  </a:lnTo>
                  <a:lnTo>
                    <a:pt x="1075" y="455"/>
                  </a:lnTo>
                  <a:lnTo>
                    <a:pt x="1075" y="455"/>
                  </a:lnTo>
                  <a:lnTo>
                    <a:pt x="962" y="481"/>
                  </a:lnTo>
                  <a:lnTo>
                    <a:pt x="908" y="490"/>
                  </a:lnTo>
                  <a:lnTo>
                    <a:pt x="851" y="500"/>
                  </a:lnTo>
                  <a:lnTo>
                    <a:pt x="797" y="508"/>
                  </a:lnTo>
                  <a:lnTo>
                    <a:pt x="740" y="514"/>
                  </a:lnTo>
                  <a:lnTo>
                    <a:pt x="684" y="519"/>
                  </a:lnTo>
                  <a:lnTo>
                    <a:pt x="626" y="523"/>
                  </a:lnTo>
                  <a:lnTo>
                    <a:pt x="626" y="523"/>
                  </a:lnTo>
                  <a:lnTo>
                    <a:pt x="575" y="525"/>
                  </a:lnTo>
                  <a:lnTo>
                    <a:pt x="523" y="525"/>
                  </a:lnTo>
                  <a:lnTo>
                    <a:pt x="470" y="525"/>
                  </a:lnTo>
                  <a:lnTo>
                    <a:pt x="416" y="521"/>
                  </a:lnTo>
                  <a:lnTo>
                    <a:pt x="363" y="514"/>
                  </a:lnTo>
                  <a:lnTo>
                    <a:pt x="311" y="504"/>
                  </a:lnTo>
                  <a:lnTo>
                    <a:pt x="260" y="490"/>
                  </a:lnTo>
                  <a:lnTo>
                    <a:pt x="237" y="481"/>
                  </a:lnTo>
                  <a:lnTo>
                    <a:pt x="213" y="471"/>
                  </a:lnTo>
                  <a:lnTo>
                    <a:pt x="213" y="471"/>
                  </a:lnTo>
                  <a:lnTo>
                    <a:pt x="177" y="453"/>
                  </a:lnTo>
                  <a:lnTo>
                    <a:pt x="143" y="434"/>
                  </a:lnTo>
                  <a:lnTo>
                    <a:pt x="112" y="411"/>
                  </a:lnTo>
                  <a:lnTo>
                    <a:pt x="81" y="383"/>
                  </a:lnTo>
                  <a:lnTo>
                    <a:pt x="81" y="383"/>
                  </a:lnTo>
                  <a:lnTo>
                    <a:pt x="62" y="362"/>
                  </a:lnTo>
                  <a:lnTo>
                    <a:pt x="46" y="339"/>
                  </a:lnTo>
                  <a:lnTo>
                    <a:pt x="31" y="313"/>
                  </a:lnTo>
                  <a:lnTo>
                    <a:pt x="19" y="288"/>
                  </a:lnTo>
                  <a:lnTo>
                    <a:pt x="9" y="261"/>
                  </a:lnTo>
                  <a:lnTo>
                    <a:pt x="3" y="234"/>
                  </a:lnTo>
                  <a:lnTo>
                    <a:pt x="0" y="206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36"/>
                  </a:lnTo>
                  <a:lnTo>
                    <a:pt x="2" y="90"/>
                  </a:lnTo>
                  <a:lnTo>
                    <a:pt x="3" y="66"/>
                  </a:lnTo>
                  <a:lnTo>
                    <a:pt x="7" y="45"/>
                  </a:lnTo>
                  <a:lnTo>
                    <a:pt x="15" y="26"/>
                  </a:lnTo>
                  <a:lnTo>
                    <a:pt x="21" y="1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70" y="31"/>
                  </a:lnTo>
                  <a:lnTo>
                    <a:pt x="116" y="53"/>
                  </a:lnTo>
                  <a:lnTo>
                    <a:pt x="165" y="70"/>
                  </a:lnTo>
                  <a:lnTo>
                    <a:pt x="215" y="84"/>
                  </a:lnTo>
                  <a:lnTo>
                    <a:pt x="264" y="94"/>
                  </a:lnTo>
                  <a:lnTo>
                    <a:pt x="313" y="101"/>
                  </a:lnTo>
                  <a:lnTo>
                    <a:pt x="361" y="105"/>
                  </a:lnTo>
                  <a:lnTo>
                    <a:pt x="406" y="105"/>
                  </a:lnTo>
                  <a:lnTo>
                    <a:pt x="406" y="105"/>
                  </a:lnTo>
                  <a:lnTo>
                    <a:pt x="548" y="100"/>
                  </a:lnTo>
                  <a:lnTo>
                    <a:pt x="628" y="96"/>
                  </a:lnTo>
                  <a:lnTo>
                    <a:pt x="713" y="88"/>
                  </a:lnTo>
                  <a:lnTo>
                    <a:pt x="797" y="82"/>
                  </a:lnTo>
                  <a:lnTo>
                    <a:pt x="876" y="72"/>
                  </a:lnTo>
                  <a:lnTo>
                    <a:pt x="950" y="61"/>
                  </a:lnTo>
                  <a:lnTo>
                    <a:pt x="1014" y="49"/>
                  </a:lnTo>
                  <a:lnTo>
                    <a:pt x="1014" y="49"/>
                  </a:lnTo>
                  <a:lnTo>
                    <a:pt x="1069" y="37"/>
                  </a:lnTo>
                  <a:lnTo>
                    <a:pt x="1127" y="26"/>
                  </a:lnTo>
                  <a:lnTo>
                    <a:pt x="1187" y="14"/>
                  </a:lnTo>
                  <a:lnTo>
                    <a:pt x="1248" y="0"/>
                  </a:lnTo>
                  <a:lnTo>
                    <a:pt x="1248" y="0"/>
                  </a:lnTo>
                  <a:lnTo>
                    <a:pt x="1281" y="10"/>
                  </a:lnTo>
                  <a:lnTo>
                    <a:pt x="1314" y="18"/>
                  </a:lnTo>
                  <a:lnTo>
                    <a:pt x="1347" y="28"/>
                  </a:lnTo>
                  <a:lnTo>
                    <a:pt x="1378" y="37"/>
                  </a:lnTo>
                  <a:lnTo>
                    <a:pt x="1378" y="37"/>
                  </a:lnTo>
                  <a:lnTo>
                    <a:pt x="1392" y="45"/>
                  </a:lnTo>
                  <a:lnTo>
                    <a:pt x="1405" y="51"/>
                  </a:lnTo>
                  <a:lnTo>
                    <a:pt x="1417" y="59"/>
                  </a:lnTo>
                  <a:lnTo>
                    <a:pt x="1429" y="68"/>
                  </a:lnTo>
                  <a:lnTo>
                    <a:pt x="1438" y="78"/>
                  </a:lnTo>
                  <a:lnTo>
                    <a:pt x="1448" y="88"/>
                  </a:lnTo>
                  <a:lnTo>
                    <a:pt x="1456" y="98"/>
                  </a:lnTo>
                  <a:lnTo>
                    <a:pt x="1464" y="109"/>
                  </a:lnTo>
                  <a:lnTo>
                    <a:pt x="1469" y="121"/>
                  </a:lnTo>
                  <a:lnTo>
                    <a:pt x="1473" y="135"/>
                  </a:lnTo>
                  <a:lnTo>
                    <a:pt x="1481" y="160"/>
                  </a:lnTo>
                  <a:lnTo>
                    <a:pt x="1483" y="189"/>
                  </a:lnTo>
                  <a:lnTo>
                    <a:pt x="1481" y="220"/>
                  </a:lnTo>
                  <a:lnTo>
                    <a:pt x="1481" y="220"/>
                  </a:lnTo>
                  <a:lnTo>
                    <a:pt x="1479" y="234"/>
                  </a:lnTo>
                  <a:lnTo>
                    <a:pt x="1475" y="247"/>
                  </a:lnTo>
                  <a:lnTo>
                    <a:pt x="1471" y="259"/>
                  </a:lnTo>
                  <a:lnTo>
                    <a:pt x="1466" y="271"/>
                  </a:lnTo>
                  <a:lnTo>
                    <a:pt x="1458" y="282"/>
                  </a:lnTo>
                  <a:lnTo>
                    <a:pt x="1450" y="292"/>
                  </a:lnTo>
                  <a:lnTo>
                    <a:pt x="1432" y="311"/>
                  </a:lnTo>
                  <a:lnTo>
                    <a:pt x="1411" y="329"/>
                  </a:lnTo>
                  <a:lnTo>
                    <a:pt x="1390" y="343"/>
                  </a:lnTo>
                  <a:lnTo>
                    <a:pt x="1341" y="370"/>
                  </a:lnTo>
                  <a:lnTo>
                    <a:pt x="1341" y="370"/>
                  </a:lnTo>
                  <a:lnTo>
                    <a:pt x="1298" y="391"/>
                  </a:lnTo>
                  <a:lnTo>
                    <a:pt x="1254" y="407"/>
                  </a:lnTo>
                  <a:lnTo>
                    <a:pt x="1254" y="4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75EFAB0-6D09-5B97-D39E-76EFE2ED0D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488" y="702378"/>
              <a:ext cx="215125" cy="85917"/>
            </a:xfrm>
            <a:custGeom>
              <a:avLst/>
              <a:gdLst>
                <a:gd name="T0" fmla="*/ 1085 w 1293"/>
                <a:gd name="T1" fmla="*/ 422 h 517"/>
                <a:gd name="T2" fmla="*/ 1036 w 1293"/>
                <a:gd name="T3" fmla="*/ 439 h 517"/>
                <a:gd name="T4" fmla="*/ 949 w 1293"/>
                <a:gd name="T5" fmla="*/ 466 h 517"/>
                <a:gd name="T6" fmla="*/ 860 w 1293"/>
                <a:gd name="T7" fmla="*/ 484 h 517"/>
                <a:gd name="T8" fmla="*/ 679 w 1293"/>
                <a:gd name="T9" fmla="*/ 509 h 517"/>
                <a:gd name="T10" fmla="*/ 628 w 1293"/>
                <a:gd name="T11" fmla="*/ 515 h 517"/>
                <a:gd name="T12" fmla="*/ 521 w 1293"/>
                <a:gd name="T13" fmla="*/ 517 h 517"/>
                <a:gd name="T14" fmla="*/ 410 w 1293"/>
                <a:gd name="T15" fmla="*/ 503 h 517"/>
                <a:gd name="T16" fmla="*/ 305 w 1293"/>
                <a:gd name="T17" fmla="*/ 476 h 517"/>
                <a:gd name="T18" fmla="*/ 257 w 1293"/>
                <a:gd name="T19" fmla="*/ 459 h 517"/>
                <a:gd name="T20" fmla="*/ 204 w 1293"/>
                <a:gd name="T21" fmla="*/ 431 h 517"/>
                <a:gd name="T22" fmla="*/ 150 w 1293"/>
                <a:gd name="T23" fmla="*/ 396 h 517"/>
                <a:gd name="T24" fmla="*/ 99 w 1293"/>
                <a:gd name="T25" fmla="*/ 352 h 517"/>
                <a:gd name="T26" fmla="*/ 55 w 1293"/>
                <a:gd name="T27" fmla="*/ 303 h 517"/>
                <a:gd name="T28" fmla="*/ 22 w 1293"/>
                <a:gd name="T29" fmla="*/ 249 h 517"/>
                <a:gd name="T30" fmla="*/ 2 w 1293"/>
                <a:gd name="T31" fmla="*/ 190 h 517"/>
                <a:gd name="T32" fmla="*/ 0 w 1293"/>
                <a:gd name="T33" fmla="*/ 161 h 517"/>
                <a:gd name="T34" fmla="*/ 2 w 1293"/>
                <a:gd name="T35" fmla="*/ 130 h 517"/>
                <a:gd name="T36" fmla="*/ 10 w 1293"/>
                <a:gd name="T37" fmla="*/ 99 h 517"/>
                <a:gd name="T38" fmla="*/ 24 w 1293"/>
                <a:gd name="T39" fmla="*/ 66 h 517"/>
                <a:gd name="T40" fmla="*/ 25 w 1293"/>
                <a:gd name="T41" fmla="*/ 64 h 517"/>
                <a:gd name="T42" fmla="*/ 72 w 1293"/>
                <a:gd name="T43" fmla="*/ 83 h 517"/>
                <a:gd name="T44" fmla="*/ 175 w 1293"/>
                <a:gd name="T45" fmla="*/ 107 h 517"/>
                <a:gd name="T46" fmla="*/ 282 w 1293"/>
                <a:gd name="T47" fmla="*/ 118 h 517"/>
                <a:gd name="T48" fmla="*/ 387 w 1293"/>
                <a:gd name="T49" fmla="*/ 118 h 517"/>
                <a:gd name="T50" fmla="*/ 438 w 1293"/>
                <a:gd name="T51" fmla="*/ 116 h 517"/>
                <a:gd name="T52" fmla="*/ 552 w 1293"/>
                <a:gd name="T53" fmla="*/ 107 h 517"/>
                <a:gd name="T54" fmla="*/ 663 w 1293"/>
                <a:gd name="T55" fmla="*/ 93 h 517"/>
                <a:gd name="T56" fmla="*/ 774 w 1293"/>
                <a:gd name="T57" fmla="*/ 74 h 517"/>
                <a:gd name="T58" fmla="*/ 887 w 1293"/>
                <a:gd name="T59" fmla="*/ 48 h 517"/>
                <a:gd name="T60" fmla="*/ 1021 w 1293"/>
                <a:gd name="T61" fmla="*/ 13 h 517"/>
                <a:gd name="T62" fmla="*/ 1066 w 1293"/>
                <a:gd name="T63" fmla="*/ 0 h 517"/>
                <a:gd name="T64" fmla="*/ 1174 w 1293"/>
                <a:gd name="T65" fmla="*/ 58 h 517"/>
                <a:gd name="T66" fmla="*/ 1229 w 1293"/>
                <a:gd name="T67" fmla="*/ 95 h 517"/>
                <a:gd name="T68" fmla="*/ 1258 w 1293"/>
                <a:gd name="T69" fmla="*/ 122 h 517"/>
                <a:gd name="T70" fmla="*/ 1279 w 1293"/>
                <a:gd name="T71" fmla="*/ 155 h 517"/>
                <a:gd name="T72" fmla="*/ 1291 w 1293"/>
                <a:gd name="T73" fmla="*/ 194 h 517"/>
                <a:gd name="T74" fmla="*/ 1293 w 1293"/>
                <a:gd name="T75" fmla="*/ 214 h 517"/>
                <a:gd name="T76" fmla="*/ 1289 w 1293"/>
                <a:gd name="T77" fmla="*/ 251 h 517"/>
                <a:gd name="T78" fmla="*/ 1276 w 1293"/>
                <a:gd name="T79" fmla="*/ 284 h 517"/>
                <a:gd name="T80" fmla="*/ 1254 w 1293"/>
                <a:gd name="T81" fmla="*/ 313 h 517"/>
                <a:gd name="T82" fmla="*/ 1225 w 1293"/>
                <a:gd name="T83" fmla="*/ 340 h 517"/>
                <a:gd name="T84" fmla="*/ 1157 w 1293"/>
                <a:gd name="T85" fmla="*/ 387 h 517"/>
                <a:gd name="T86" fmla="*/ 1085 w 1293"/>
                <a:gd name="T87" fmla="*/ 422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3" h="517">
                  <a:moveTo>
                    <a:pt x="1085" y="422"/>
                  </a:moveTo>
                  <a:lnTo>
                    <a:pt x="1085" y="422"/>
                  </a:lnTo>
                  <a:lnTo>
                    <a:pt x="1036" y="439"/>
                  </a:lnTo>
                  <a:lnTo>
                    <a:pt x="1036" y="439"/>
                  </a:lnTo>
                  <a:lnTo>
                    <a:pt x="994" y="455"/>
                  </a:lnTo>
                  <a:lnTo>
                    <a:pt x="949" y="466"/>
                  </a:lnTo>
                  <a:lnTo>
                    <a:pt x="904" y="476"/>
                  </a:lnTo>
                  <a:lnTo>
                    <a:pt x="860" y="484"/>
                  </a:lnTo>
                  <a:lnTo>
                    <a:pt x="770" y="497"/>
                  </a:lnTo>
                  <a:lnTo>
                    <a:pt x="679" y="509"/>
                  </a:lnTo>
                  <a:lnTo>
                    <a:pt x="679" y="509"/>
                  </a:lnTo>
                  <a:lnTo>
                    <a:pt x="628" y="515"/>
                  </a:lnTo>
                  <a:lnTo>
                    <a:pt x="576" y="517"/>
                  </a:lnTo>
                  <a:lnTo>
                    <a:pt x="521" y="517"/>
                  </a:lnTo>
                  <a:lnTo>
                    <a:pt x="465" y="511"/>
                  </a:lnTo>
                  <a:lnTo>
                    <a:pt x="410" y="503"/>
                  </a:lnTo>
                  <a:lnTo>
                    <a:pt x="356" y="492"/>
                  </a:lnTo>
                  <a:lnTo>
                    <a:pt x="305" y="476"/>
                  </a:lnTo>
                  <a:lnTo>
                    <a:pt x="257" y="459"/>
                  </a:lnTo>
                  <a:lnTo>
                    <a:pt x="257" y="459"/>
                  </a:lnTo>
                  <a:lnTo>
                    <a:pt x="232" y="445"/>
                  </a:lnTo>
                  <a:lnTo>
                    <a:pt x="204" y="431"/>
                  </a:lnTo>
                  <a:lnTo>
                    <a:pt x="177" y="414"/>
                  </a:lnTo>
                  <a:lnTo>
                    <a:pt x="150" y="396"/>
                  </a:lnTo>
                  <a:lnTo>
                    <a:pt x="125" y="375"/>
                  </a:lnTo>
                  <a:lnTo>
                    <a:pt x="99" y="352"/>
                  </a:lnTo>
                  <a:lnTo>
                    <a:pt x="76" y="328"/>
                  </a:lnTo>
                  <a:lnTo>
                    <a:pt x="55" y="303"/>
                  </a:lnTo>
                  <a:lnTo>
                    <a:pt x="37" y="276"/>
                  </a:lnTo>
                  <a:lnTo>
                    <a:pt x="22" y="249"/>
                  </a:lnTo>
                  <a:lnTo>
                    <a:pt x="10" y="219"/>
                  </a:lnTo>
                  <a:lnTo>
                    <a:pt x="2" y="190"/>
                  </a:lnTo>
                  <a:lnTo>
                    <a:pt x="0" y="175"/>
                  </a:lnTo>
                  <a:lnTo>
                    <a:pt x="0" y="161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6" y="114"/>
                  </a:lnTo>
                  <a:lnTo>
                    <a:pt x="10" y="99"/>
                  </a:lnTo>
                  <a:lnTo>
                    <a:pt x="16" y="83"/>
                  </a:lnTo>
                  <a:lnTo>
                    <a:pt x="24" y="66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49" y="74"/>
                  </a:lnTo>
                  <a:lnTo>
                    <a:pt x="72" y="83"/>
                  </a:lnTo>
                  <a:lnTo>
                    <a:pt x="123" y="97"/>
                  </a:lnTo>
                  <a:lnTo>
                    <a:pt x="175" y="107"/>
                  </a:lnTo>
                  <a:lnTo>
                    <a:pt x="228" y="114"/>
                  </a:lnTo>
                  <a:lnTo>
                    <a:pt x="282" y="118"/>
                  </a:lnTo>
                  <a:lnTo>
                    <a:pt x="335" y="118"/>
                  </a:lnTo>
                  <a:lnTo>
                    <a:pt x="387" y="118"/>
                  </a:lnTo>
                  <a:lnTo>
                    <a:pt x="438" y="116"/>
                  </a:lnTo>
                  <a:lnTo>
                    <a:pt x="438" y="116"/>
                  </a:lnTo>
                  <a:lnTo>
                    <a:pt x="496" y="112"/>
                  </a:lnTo>
                  <a:lnTo>
                    <a:pt x="552" y="107"/>
                  </a:lnTo>
                  <a:lnTo>
                    <a:pt x="609" y="101"/>
                  </a:lnTo>
                  <a:lnTo>
                    <a:pt x="663" y="93"/>
                  </a:lnTo>
                  <a:lnTo>
                    <a:pt x="720" y="83"/>
                  </a:lnTo>
                  <a:lnTo>
                    <a:pt x="774" y="74"/>
                  </a:lnTo>
                  <a:lnTo>
                    <a:pt x="887" y="48"/>
                  </a:lnTo>
                  <a:lnTo>
                    <a:pt x="887" y="48"/>
                  </a:lnTo>
                  <a:lnTo>
                    <a:pt x="976" y="25"/>
                  </a:lnTo>
                  <a:lnTo>
                    <a:pt x="1021" y="13"/>
                  </a:lnTo>
                  <a:lnTo>
                    <a:pt x="1066" y="0"/>
                  </a:lnTo>
                  <a:lnTo>
                    <a:pt x="1066" y="0"/>
                  </a:lnTo>
                  <a:lnTo>
                    <a:pt x="1138" y="37"/>
                  </a:lnTo>
                  <a:lnTo>
                    <a:pt x="1174" y="58"/>
                  </a:lnTo>
                  <a:lnTo>
                    <a:pt x="1211" y="81"/>
                  </a:lnTo>
                  <a:lnTo>
                    <a:pt x="1229" y="95"/>
                  </a:lnTo>
                  <a:lnTo>
                    <a:pt x="1244" y="109"/>
                  </a:lnTo>
                  <a:lnTo>
                    <a:pt x="1258" y="122"/>
                  </a:lnTo>
                  <a:lnTo>
                    <a:pt x="1270" y="138"/>
                  </a:lnTo>
                  <a:lnTo>
                    <a:pt x="1279" y="155"/>
                  </a:lnTo>
                  <a:lnTo>
                    <a:pt x="1287" y="175"/>
                  </a:lnTo>
                  <a:lnTo>
                    <a:pt x="1291" y="194"/>
                  </a:lnTo>
                  <a:lnTo>
                    <a:pt x="1293" y="214"/>
                  </a:lnTo>
                  <a:lnTo>
                    <a:pt x="1293" y="214"/>
                  </a:lnTo>
                  <a:lnTo>
                    <a:pt x="1293" y="233"/>
                  </a:lnTo>
                  <a:lnTo>
                    <a:pt x="1289" y="251"/>
                  </a:lnTo>
                  <a:lnTo>
                    <a:pt x="1283" y="266"/>
                  </a:lnTo>
                  <a:lnTo>
                    <a:pt x="1276" y="284"/>
                  </a:lnTo>
                  <a:lnTo>
                    <a:pt x="1266" y="297"/>
                  </a:lnTo>
                  <a:lnTo>
                    <a:pt x="1254" y="313"/>
                  </a:lnTo>
                  <a:lnTo>
                    <a:pt x="1241" y="326"/>
                  </a:lnTo>
                  <a:lnTo>
                    <a:pt x="1225" y="340"/>
                  </a:lnTo>
                  <a:lnTo>
                    <a:pt x="1192" y="365"/>
                  </a:lnTo>
                  <a:lnTo>
                    <a:pt x="1157" y="387"/>
                  </a:lnTo>
                  <a:lnTo>
                    <a:pt x="1120" y="404"/>
                  </a:lnTo>
                  <a:lnTo>
                    <a:pt x="1085" y="422"/>
                  </a:lnTo>
                  <a:lnTo>
                    <a:pt x="1085" y="42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38C6AB6C-934C-5CFE-27B2-322F59E357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745" y="132598"/>
              <a:ext cx="750605" cy="454226"/>
            </a:xfrm>
            <a:custGeom>
              <a:avLst/>
              <a:gdLst>
                <a:gd name="T0" fmla="*/ 1569 w 4508"/>
                <a:gd name="T1" fmla="*/ 2158 h 2728"/>
                <a:gd name="T2" fmla="*/ 834 w 4508"/>
                <a:gd name="T3" fmla="*/ 2070 h 2728"/>
                <a:gd name="T4" fmla="*/ 336 w 4508"/>
                <a:gd name="T5" fmla="*/ 1956 h 2728"/>
                <a:gd name="T6" fmla="*/ 124 w 4508"/>
                <a:gd name="T7" fmla="*/ 1857 h 2728"/>
                <a:gd name="T8" fmla="*/ 56 w 4508"/>
                <a:gd name="T9" fmla="*/ 1765 h 2728"/>
                <a:gd name="T10" fmla="*/ 72 w 4508"/>
                <a:gd name="T11" fmla="*/ 1625 h 2728"/>
                <a:gd name="T12" fmla="*/ 153 w 4508"/>
                <a:gd name="T13" fmla="*/ 1516 h 2728"/>
                <a:gd name="T14" fmla="*/ 321 w 4508"/>
                <a:gd name="T15" fmla="*/ 1466 h 2728"/>
                <a:gd name="T16" fmla="*/ 914 w 4508"/>
                <a:gd name="T17" fmla="*/ 1491 h 2728"/>
                <a:gd name="T18" fmla="*/ 2100 w 4508"/>
                <a:gd name="T19" fmla="*/ 1557 h 2728"/>
                <a:gd name="T20" fmla="*/ 2609 w 4508"/>
                <a:gd name="T21" fmla="*/ 1530 h 2728"/>
                <a:gd name="T22" fmla="*/ 2879 w 4508"/>
                <a:gd name="T23" fmla="*/ 1460 h 2728"/>
                <a:gd name="T24" fmla="*/ 2976 w 4508"/>
                <a:gd name="T25" fmla="*/ 1376 h 2728"/>
                <a:gd name="T26" fmla="*/ 2990 w 4508"/>
                <a:gd name="T27" fmla="*/ 1262 h 2728"/>
                <a:gd name="T28" fmla="*/ 2912 w 4508"/>
                <a:gd name="T29" fmla="*/ 667 h 2728"/>
                <a:gd name="T30" fmla="*/ 2922 w 4508"/>
                <a:gd name="T31" fmla="*/ 307 h 2728"/>
                <a:gd name="T32" fmla="*/ 2994 w 4508"/>
                <a:gd name="T33" fmla="*/ 165 h 2728"/>
                <a:gd name="T34" fmla="*/ 3128 w 4508"/>
                <a:gd name="T35" fmla="*/ 72 h 2728"/>
                <a:gd name="T36" fmla="*/ 3251 w 4508"/>
                <a:gd name="T37" fmla="*/ 64 h 2728"/>
                <a:gd name="T38" fmla="*/ 3313 w 4508"/>
                <a:gd name="T39" fmla="*/ 128 h 2728"/>
                <a:gd name="T40" fmla="*/ 3363 w 4508"/>
                <a:gd name="T41" fmla="*/ 356 h 2728"/>
                <a:gd name="T42" fmla="*/ 3451 w 4508"/>
                <a:gd name="T43" fmla="*/ 1032 h 2728"/>
                <a:gd name="T44" fmla="*/ 3540 w 4508"/>
                <a:gd name="T45" fmla="*/ 1287 h 2728"/>
                <a:gd name="T46" fmla="*/ 3832 w 4508"/>
                <a:gd name="T47" fmla="*/ 1600 h 2728"/>
                <a:gd name="T48" fmla="*/ 4160 w 4508"/>
                <a:gd name="T49" fmla="*/ 1936 h 2728"/>
                <a:gd name="T50" fmla="*/ 4275 w 4508"/>
                <a:gd name="T51" fmla="*/ 2139 h 2728"/>
                <a:gd name="T52" fmla="*/ 4431 w 4508"/>
                <a:gd name="T53" fmla="*/ 2621 h 2728"/>
                <a:gd name="T54" fmla="*/ 4477 w 4508"/>
                <a:gd name="T55" fmla="*/ 2728 h 2728"/>
                <a:gd name="T56" fmla="*/ 4506 w 4508"/>
                <a:gd name="T57" fmla="*/ 2695 h 2728"/>
                <a:gd name="T58" fmla="*/ 4361 w 4508"/>
                <a:gd name="T59" fmla="*/ 2224 h 2728"/>
                <a:gd name="T60" fmla="*/ 4221 w 4508"/>
                <a:gd name="T61" fmla="*/ 1927 h 2728"/>
                <a:gd name="T62" fmla="*/ 3908 w 4508"/>
                <a:gd name="T63" fmla="*/ 1596 h 2728"/>
                <a:gd name="T64" fmla="*/ 3599 w 4508"/>
                <a:gd name="T65" fmla="*/ 1275 h 2728"/>
                <a:gd name="T66" fmla="*/ 3525 w 4508"/>
                <a:gd name="T67" fmla="*/ 1114 h 2728"/>
                <a:gd name="T68" fmla="*/ 3429 w 4508"/>
                <a:gd name="T69" fmla="*/ 449 h 2728"/>
                <a:gd name="T70" fmla="*/ 3379 w 4508"/>
                <a:gd name="T71" fmla="*/ 148 h 2728"/>
                <a:gd name="T72" fmla="*/ 3311 w 4508"/>
                <a:gd name="T73" fmla="*/ 37 h 2728"/>
                <a:gd name="T74" fmla="*/ 3184 w 4508"/>
                <a:gd name="T75" fmla="*/ 2 h 2728"/>
                <a:gd name="T76" fmla="*/ 3006 w 4508"/>
                <a:gd name="T77" fmla="*/ 84 h 2728"/>
                <a:gd name="T78" fmla="*/ 2889 w 4508"/>
                <a:gd name="T79" fmla="*/ 220 h 2728"/>
                <a:gd name="T80" fmla="*/ 2852 w 4508"/>
                <a:gd name="T81" fmla="*/ 480 h 2728"/>
                <a:gd name="T82" fmla="*/ 2893 w 4508"/>
                <a:gd name="T83" fmla="*/ 974 h 2728"/>
                <a:gd name="T84" fmla="*/ 2941 w 4508"/>
                <a:gd name="T85" fmla="*/ 1318 h 2728"/>
                <a:gd name="T86" fmla="*/ 2895 w 4508"/>
                <a:gd name="T87" fmla="*/ 1386 h 2728"/>
                <a:gd name="T88" fmla="*/ 2739 w 4508"/>
                <a:gd name="T89" fmla="*/ 1450 h 2728"/>
                <a:gd name="T90" fmla="*/ 2251 w 4508"/>
                <a:gd name="T91" fmla="*/ 1503 h 2728"/>
                <a:gd name="T92" fmla="*/ 1312 w 4508"/>
                <a:gd name="T93" fmla="*/ 1468 h 2728"/>
                <a:gd name="T94" fmla="*/ 571 w 4508"/>
                <a:gd name="T95" fmla="*/ 1415 h 2728"/>
                <a:gd name="T96" fmla="*/ 218 w 4508"/>
                <a:gd name="T97" fmla="*/ 1429 h 2728"/>
                <a:gd name="T98" fmla="*/ 82 w 4508"/>
                <a:gd name="T99" fmla="*/ 1509 h 2728"/>
                <a:gd name="T100" fmla="*/ 12 w 4508"/>
                <a:gd name="T101" fmla="*/ 1645 h 2728"/>
                <a:gd name="T102" fmla="*/ 10 w 4508"/>
                <a:gd name="T103" fmla="*/ 1794 h 2728"/>
                <a:gd name="T104" fmla="*/ 113 w 4508"/>
                <a:gd name="T105" fmla="*/ 1913 h 2728"/>
                <a:gd name="T106" fmla="*/ 418 w 4508"/>
                <a:gd name="T107" fmla="*/ 2035 h 2728"/>
                <a:gd name="T108" fmla="*/ 914 w 4508"/>
                <a:gd name="T109" fmla="*/ 2139 h 2728"/>
                <a:gd name="T110" fmla="*/ 1963 w 4508"/>
                <a:gd name="T111" fmla="*/ 2240 h 2728"/>
                <a:gd name="T112" fmla="*/ 2208 w 4508"/>
                <a:gd name="T113" fmla="*/ 2244 h 2728"/>
                <a:gd name="T114" fmla="*/ 2189 w 4508"/>
                <a:gd name="T115" fmla="*/ 2197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8" h="2728">
                  <a:moveTo>
                    <a:pt x="2189" y="2197"/>
                  </a:moveTo>
                  <a:lnTo>
                    <a:pt x="2189" y="2197"/>
                  </a:lnTo>
                  <a:lnTo>
                    <a:pt x="2065" y="2193"/>
                  </a:lnTo>
                  <a:lnTo>
                    <a:pt x="1940" y="2185"/>
                  </a:lnTo>
                  <a:lnTo>
                    <a:pt x="1818" y="2177"/>
                  </a:lnTo>
                  <a:lnTo>
                    <a:pt x="1693" y="2170"/>
                  </a:lnTo>
                  <a:lnTo>
                    <a:pt x="1569" y="2158"/>
                  </a:lnTo>
                  <a:lnTo>
                    <a:pt x="1444" y="2146"/>
                  </a:lnTo>
                  <a:lnTo>
                    <a:pt x="1322" y="2135"/>
                  </a:lnTo>
                  <a:lnTo>
                    <a:pt x="1197" y="2121"/>
                  </a:lnTo>
                  <a:lnTo>
                    <a:pt x="1197" y="2121"/>
                  </a:lnTo>
                  <a:lnTo>
                    <a:pt x="1015" y="2098"/>
                  </a:lnTo>
                  <a:lnTo>
                    <a:pt x="923" y="2084"/>
                  </a:lnTo>
                  <a:lnTo>
                    <a:pt x="834" y="2070"/>
                  </a:lnTo>
                  <a:lnTo>
                    <a:pt x="743" y="2053"/>
                  </a:lnTo>
                  <a:lnTo>
                    <a:pt x="651" y="2035"/>
                  </a:lnTo>
                  <a:lnTo>
                    <a:pt x="562" y="2016"/>
                  </a:lnTo>
                  <a:lnTo>
                    <a:pt x="472" y="1995"/>
                  </a:lnTo>
                  <a:lnTo>
                    <a:pt x="472" y="1995"/>
                  </a:lnTo>
                  <a:lnTo>
                    <a:pt x="404" y="1975"/>
                  </a:lnTo>
                  <a:lnTo>
                    <a:pt x="336" y="1956"/>
                  </a:lnTo>
                  <a:lnTo>
                    <a:pt x="270" y="1931"/>
                  </a:lnTo>
                  <a:lnTo>
                    <a:pt x="237" y="1917"/>
                  </a:lnTo>
                  <a:lnTo>
                    <a:pt x="204" y="1901"/>
                  </a:lnTo>
                  <a:lnTo>
                    <a:pt x="204" y="1901"/>
                  </a:lnTo>
                  <a:lnTo>
                    <a:pt x="165" y="1882"/>
                  </a:lnTo>
                  <a:lnTo>
                    <a:pt x="144" y="1870"/>
                  </a:lnTo>
                  <a:lnTo>
                    <a:pt x="124" y="1857"/>
                  </a:lnTo>
                  <a:lnTo>
                    <a:pt x="107" y="1841"/>
                  </a:lnTo>
                  <a:lnTo>
                    <a:pt x="89" y="1826"/>
                  </a:lnTo>
                  <a:lnTo>
                    <a:pt x="76" y="1810"/>
                  </a:lnTo>
                  <a:lnTo>
                    <a:pt x="64" y="1791"/>
                  </a:lnTo>
                  <a:lnTo>
                    <a:pt x="64" y="1791"/>
                  </a:lnTo>
                  <a:lnTo>
                    <a:pt x="58" y="1779"/>
                  </a:lnTo>
                  <a:lnTo>
                    <a:pt x="56" y="1765"/>
                  </a:lnTo>
                  <a:lnTo>
                    <a:pt x="54" y="1750"/>
                  </a:lnTo>
                  <a:lnTo>
                    <a:pt x="52" y="1734"/>
                  </a:lnTo>
                  <a:lnTo>
                    <a:pt x="56" y="1703"/>
                  </a:lnTo>
                  <a:lnTo>
                    <a:pt x="60" y="1670"/>
                  </a:lnTo>
                  <a:lnTo>
                    <a:pt x="60" y="1670"/>
                  </a:lnTo>
                  <a:lnTo>
                    <a:pt x="64" y="1649"/>
                  </a:lnTo>
                  <a:lnTo>
                    <a:pt x="72" y="1625"/>
                  </a:lnTo>
                  <a:lnTo>
                    <a:pt x="80" y="1604"/>
                  </a:lnTo>
                  <a:lnTo>
                    <a:pt x="91" y="1584"/>
                  </a:lnTo>
                  <a:lnTo>
                    <a:pt x="103" y="1565"/>
                  </a:lnTo>
                  <a:lnTo>
                    <a:pt x="117" y="1548"/>
                  </a:lnTo>
                  <a:lnTo>
                    <a:pt x="134" y="1532"/>
                  </a:lnTo>
                  <a:lnTo>
                    <a:pt x="153" y="1516"/>
                  </a:lnTo>
                  <a:lnTo>
                    <a:pt x="153" y="1516"/>
                  </a:lnTo>
                  <a:lnTo>
                    <a:pt x="171" y="1505"/>
                  </a:lnTo>
                  <a:lnTo>
                    <a:pt x="190" y="1495"/>
                  </a:lnTo>
                  <a:lnTo>
                    <a:pt x="212" y="1487"/>
                  </a:lnTo>
                  <a:lnTo>
                    <a:pt x="231" y="1481"/>
                  </a:lnTo>
                  <a:lnTo>
                    <a:pt x="253" y="1476"/>
                  </a:lnTo>
                  <a:lnTo>
                    <a:pt x="276" y="1472"/>
                  </a:lnTo>
                  <a:lnTo>
                    <a:pt x="321" y="1466"/>
                  </a:lnTo>
                  <a:lnTo>
                    <a:pt x="365" y="1464"/>
                  </a:lnTo>
                  <a:lnTo>
                    <a:pt x="410" y="1464"/>
                  </a:lnTo>
                  <a:lnTo>
                    <a:pt x="498" y="1466"/>
                  </a:lnTo>
                  <a:lnTo>
                    <a:pt x="498" y="1466"/>
                  </a:lnTo>
                  <a:lnTo>
                    <a:pt x="706" y="1476"/>
                  </a:lnTo>
                  <a:lnTo>
                    <a:pt x="809" y="1483"/>
                  </a:lnTo>
                  <a:lnTo>
                    <a:pt x="914" y="1491"/>
                  </a:lnTo>
                  <a:lnTo>
                    <a:pt x="914" y="1491"/>
                  </a:lnTo>
                  <a:lnTo>
                    <a:pt x="1277" y="1520"/>
                  </a:lnTo>
                  <a:lnTo>
                    <a:pt x="1460" y="1534"/>
                  </a:lnTo>
                  <a:lnTo>
                    <a:pt x="1643" y="1546"/>
                  </a:lnTo>
                  <a:lnTo>
                    <a:pt x="1825" y="1553"/>
                  </a:lnTo>
                  <a:lnTo>
                    <a:pt x="2008" y="1557"/>
                  </a:lnTo>
                  <a:lnTo>
                    <a:pt x="2100" y="1557"/>
                  </a:lnTo>
                  <a:lnTo>
                    <a:pt x="2191" y="1557"/>
                  </a:lnTo>
                  <a:lnTo>
                    <a:pt x="2282" y="1555"/>
                  </a:lnTo>
                  <a:lnTo>
                    <a:pt x="2374" y="1551"/>
                  </a:lnTo>
                  <a:lnTo>
                    <a:pt x="2374" y="1551"/>
                  </a:lnTo>
                  <a:lnTo>
                    <a:pt x="2453" y="1546"/>
                  </a:lnTo>
                  <a:lnTo>
                    <a:pt x="2531" y="1540"/>
                  </a:lnTo>
                  <a:lnTo>
                    <a:pt x="2609" y="1530"/>
                  </a:lnTo>
                  <a:lnTo>
                    <a:pt x="2687" y="1518"/>
                  </a:lnTo>
                  <a:lnTo>
                    <a:pt x="2687" y="1518"/>
                  </a:lnTo>
                  <a:lnTo>
                    <a:pt x="2743" y="1507"/>
                  </a:lnTo>
                  <a:lnTo>
                    <a:pt x="2798" y="1491"/>
                  </a:lnTo>
                  <a:lnTo>
                    <a:pt x="2825" y="1481"/>
                  </a:lnTo>
                  <a:lnTo>
                    <a:pt x="2852" y="1472"/>
                  </a:lnTo>
                  <a:lnTo>
                    <a:pt x="2879" y="1460"/>
                  </a:lnTo>
                  <a:lnTo>
                    <a:pt x="2904" y="1446"/>
                  </a:lnTo>
                  <a:lnTo>
                    <a:pt x="2904" y="1446"/>
                  </a:lnTo>
                  <a:lnTo>
                    <a:pt x="2922" y="1435"/>
                  </a:lnTo>
                  <a:lnTo>
                    <a:pt x="2938" y="1421"/>
                  </a:lnTo>
                  <a:lnTo>
                    <a:pt x="2953" y="1408"/>
                  </a:lnTo>
                  <a:lnTo>
                    <a:pt x="2965" y="1392"/>
                  </a:lnTo>
                  <a:lnTo>
                    <a:pt x="2976" y="1376"/>
                  </a:lnTo>
                  <a:lnTo>
                    <a:pt x="2986" y="1357"/>
                  </a:lnTo>
                  <a:lnTo>
                    <a:pt x="2992" y="1338"/>
                  </a:lnTo>
                  <a:lnTo>
                    <a:pt x="2996" y="1318"/>
                  </a:lnTo>
                  <a:lnTo>
                    <a:pt x="2996" y="1318"/>
                  </a:lnTo>
                  <a:lnTo>
                    <a:pt x="2996" y="1303"/>
                  </a:lnTo>
                  <a:lnTo>
                    <a:pt x="2994" y="1289"/>
                  </a:lnTo>
                  <a:lnTo>
                    <a:pt x="2990" y="1262"/>
                  </a:lnTo>
                  <a:lnTo>
                    <a:pt x="2990" y="1262"/>
                  </a:lnTo>
                  <a:lnTo>
                    <a:pt x="2967" y="1106"/>
                  </a:lnTo>
                  <a:lnTo>
                    <a:pt x="2967" y="1106"/>
                  </a:lnTo>
                  <a:lnTo>
                    <a:pt x="2945" y="951"/>
                  </a:lnTo>
                  <a:lnTo>
                    <a:pt x="2926" y="795"/>
                  </a:lnTo>
                  <a:lnTo>
                    <a:pt x="2926" y="795"/>
                  </a:lnTo>
                  <a:lnTo>
                    <a:pt x="2912" y="667"/>
                  </a:lnTo>
                  <a:lnTo>
                    <a:pt x="2906" y="601"/>
                  </a:lnTo>
                  <a:lnTo>
                    <a:pt x="2903" y="535"/>
                  </a:lnTo>
                  <a:lnTo>
                    <a:pt x="2903" y="468"/>
                  </a:lnTo>
                  <a:lnTo>
                    <a:pt x="2906" y="404"/>
                  </a:lnTo>
                  <a:lnTo>
                    <a:pt x="2910" y="371"/>
                  </a:lnTo>
                  <a:lnTo>
                    <a:pt x="2916" y="340"/>
                  </a:lnTo>
                  <a:lnTo>
                    <a:pt x="2922" y="307"/>
                  </a:lnTo>
                  <a:lnTo>
                    <a:pt x="2930" y="276"/>
                  </a:lnTo>
                  <a:lnTo>
                    <a:pt x="2930" y="276"/>
                  </a:lnTo>
                  <a:lnTo>
                    <a:pt x="2938" y="251"/>
                  </a:lnTo>
                  <a:lnTo>
                    <a:pt x="2949" y="227"/>
                  </a:lnTo>
                  <a:lnTo>
                    <a:pt x="2963" y="204"/>
                  </a:lnTo>
                  <a:lnTo>
                    <a:pt x="2976" y="185"/>
                  </a:lnTo>
                  <a:lnTo>
                    <a:pt x="2994" y="165"/>
                  </a:lnTo>
                  <a:lnTo>
                    <a:pt x="3013" y="148"/>
                  </a:lnTo>
                  <a:lnTo>
                    <a:pt x="3033" y="130"/>
                  </a:lnTo>
                  <a:lnTo>
                    <a:pt x="3054" y="115"/>
                  </a:lnTo>
                  <a:lnTo>
                    <a:pt x="3054" y="115"/>
                  </a:lnTo>
                  <a:lnTo>
                    <a:pt x="3077" y="99"/>
                  </a:lnTo>
                  <a:lnTo>
                    <a:pt x="3103" y="84"/>
                  </a:lnTo>
                  <a:lnTo>
                    <a:pt x="3128" y="72"/>
                  </a:lnTo>
                  <a:lnTo>
                    <a:pt x="3155" y="62"/>
                  </a:lnTo>
                  <a:lnTo>
                    <a:pt x="3182" y="56"/>
                  </a:lnTo>
                  <a:lnTo>
                    <a:pt x="3196" y="54"/>
                  </a:lnTo>
                  <a:lnTo>
                    <a:pt x="3210" y="54"/>
                  </a:lnTo>
                  <a:lnTo>
                    <a:pt x="3223" y="56"/>
                  </a:lnTo>
                  <a:lnTo>
                    <a:pt x="3237" y="58"/>
                  </a:lnTo>
                  <a:lnTo>
                    <a:pt x="3251" y="64"/>
                  </a:lnTo>
                  <a:lnTo>
                    <a:pt x="3262" y="70"/>
                  </a:lnTo>
                  <a:lnTo>
                    <a:pt x="3262" y="70"/>
                  </a:lnTo>
                  <a:lnTo>
                    <a:pt x="3274" y="78"/>
                  </a:lnTo>
                  <a:lnTo>
                    <a:pt x="3284" y="85"/>
                  </a:lnTo>
                  <a:lnTo>
                    <a:pt x="3291" y="95"/>
                  </a:lnTo>
                  <a:lnTo>
                    <a:pt x="3299" y="105"/>
                  </a:lnTo>
                  <a:lnTo>
                    <a:pt x="3313" y="128"/>
                  </a:lnTo>
                  <a:lnTo>
                    <a:pt x="3324" y="152"/>
                  </a:lnTo>
                  <a:lnTo>
                    <a:pt x="3332" y="177"/>
                  </a:lnTo>
                  <a:lnTo>
                    <a:pt x="3338" y="204"/>
                  </a:lnTo>
                  <a:lnTo>
                    <a:pt x="3348" y="255"/>
                  </a:lnTo>
                  <a:lnTo>
                    <a:pt x="3348" y="255"/>
                  </a:lnTo>
                  <a:lnTo>
                    <a:pt x="3357" y="305"/>
                  </a:lnTo>
                  <a:lnTo>
                    <a:pt x="3363" y="356"/>
                  </a:lnTo>
                  <a:lnTo>
                    <a:pt x="3377" y="459"/>
                  </a:lnTo>
                  <a:lnTo>
                    <a:pt x="3377" y="459"/>
                  </a:lnTo>
                  <a:lnTo>
                    <a:pt x="3404" y="702"/>
                  </a:lnTo>
                  <a:lnTo>
                    <a:pt x="3420" y="822"/>
                  </a:lnTo>
                  <a:lnTo>
                    <a:pt x="3437" y="945"/>
                  </a:lnTo>
                  <a:lnTo>
                    <a:pt x="3437" y="945"/>
                  </a:lnTo>
                  <a:lnTo>
                    <a:pt x="3451" y="1032"/>
                  </a:lnTo>
                  <a:lnTo>
                    <a:pt x="3459" y="1077"/>
                  </a:lnTo>
                  <a:lnTo>
                    <a:pt x="3470" y="1122"/>
                  </a:lnTo>
                  <a:lnTo>
                    <a:pt x="3482" y="1166"/>
                  </a:lnTo>
                  <a:lnTo>
                    <a:pt x="3497" y="1207"/>
                  </a:lnTo>
                  <a:lnTo>
                    <a:pt x="3517" y="1248"/>
                  </a:lnTo>
                  <a:lnTo>
                    <a:pt x="3529" y="1268"/>
                  </a:lnTo>
                  <a:lnTo>
                    <a:pt x="3540" y="1287"/>
                  </a:lnTo>
                  <a:lnTo>
                    <a:pt x="3540" y="1287"/>
                  </a:lnTo>
                  <a:lnTo>
                    <a:pt x="3571" y="1330"/>
                  </a:lnTo>
                  <a:lnTo>
                    <a:pt x="3604" y="1371"/>
                  </a:lnTo>
                  <a:lnTo>
                    <a:pt x="3641" y="1411"/>
                  </a:lnTo>
                  <a:lnTo>
                    <a:pt x="3678" y="1450"/>
                  </a:lnTo>
                  <a:lnTo>
                    <a:pt x="3756" y="1526"/>
                  </a:lnTo>
                  <a:lnTo>
                    <a:pt x="3832" y="1600"/>
                  </a:lnTo>
                  <a:lnTo>
                    <a:pt x="3832" y="1600"/>
                  </a:lnTo>
                  <a:lnTo>
                    <a:pt x="3917" y="1682"/>
                  </a:lnTo>
                  <a:lnTo>
                    <a:pt x="4001" y="1763"/>
                  </a:lnTo>
                  <a:lnTo>
                    <a:pt x="4042" y="1806"/>
                  </a:lnTo>
                  <a:lnTo>
                    <a:pt x="4083" y="1849"/>
                  </a:lnTo>
                  <a:lnTo>
                    <a:pt x="4122" y="1892"/>
                  </a:lnTo>
                  <a:lnTo>
                    <a:pt x="4160" y="1936"/>
                  </a:lnTo>
                  <a:lnTo>
                    <a:pt x="4160" y="1936"/>
                  </a:lnTo>
                  <a:lnTo>
                    <a:pt x="4178" y="1960"/>
                  </a:lnTo>
                  <a:lnTo>
                    <a:pt x="4193" y="1983"/>
                  </a:lnTo>
                  <a:lnTo>
                    <a:pt x="4209" y="2008"/>
                  </a:lnTo>
                  <a:lnTo>
                    <a:pt x="4225" y="2034"/>
                  </a:lnTo>
                  <a:lnTo>
                    <a:pt x="4250" y="2084"/>
                  </a:lnTo>
                  <a:lnTo>
                    <a:pt x="4275" y="2139"/>
                  </a:lnTo>
                  <a:lnTo>
                    <a:pt x="4295" y="2195"/>
                  </a:lnTo>
                  <a:lnTo>
                    <a:pt x="4314" y="2249"/>
                  </a:lnTo>
                  <a:lnTo>
                    <a:pt x="4351" y="2360"/>
                  </a:lnTo>
                  <a:lnTo>
                    <a:pt x="4351" y="2360"/>
                  </a:lnTo>
                  <a:lnTo>
                    <a:pt x="4378" y="2448"/>
                  </a:lnTo>
                  <a:lnTo>
                    <a:pt x="4405" y="2533"/>
                  </a:lnTo>
                  <a:lnTo>
                    <a:pt x="4431" y="2621"/>
                  </a:lnTo>
                  <a:lnTo>
                    <a:pt x="4454" y="2708"/>
                  </a:lnTo>
                  <a:lnTo>
                    <a:pt x="4454" y="2708"/>
                  </a:lnTo>
                  <a:lnTo>
                    <a:pt x="4456" y="2714"/>
                  </a:lnTo>
                  <a:lnTo>
                    <a:pt x="4460" y="2720"/>
                  </a:lnTo>
                  <a:lnTo>
                    <a:pt x="4464" y="2724"/>
                  </a:lnTo>
                  <a:lnTo>
                    <a:pt x="4468" y="2726"/>
                  </a:lnTo>
                  <a:lnTo>
                    <a:pt x="4477" y="2728"/>
                  </a:lnTo>
                  <a:lnTo>
                    <a:pt x="4487" y="2728"/>
                  </a:lnTo>
                  <a:lnTo>
                    <a:pt x="4497" y="2724"/>
                  </a:lnTo>
                  <a:lnTo>
                    <a:pt x="4505" y="2716"/>
                  </a:lnTo>
                  <a:lnTo>
                    <a:pt x="4506" y="2712"/>
                  </a:lnTo>
                  <a:lnTo>
                    <a:pt x="4508" y="2706"/>
                  </a:lnTo>
                  <a:lnTo>
                    <a:pt x="4508" y="2700"/>
                  </a:lnTo>
                  <a:lnTo>
                    <a:pt x="4506" y="2695"/>
                  </a:lnTo>
                  <a:lnTo>
                    <a:pt x="4506" y="2695"/>
                  </a:lnTo>
                  <a:lnTo>
                    <a:pt x="4460" y="2525"/>
                  </a:lnTo>
                  <a:lnTo>
                    <a:pt x="4435" y="2440"/>
                  </a:lnTo>
                  <a:lnTo>
                    <a:pt x="4407" y="2356"/>
                  </a:lnTo>
                  <a:lnTo>
                    <a:pt x="4407" y="2356"/>
                  </a:lnTo>
                  <a:lnTo>
                    <a:pt x="4384" y="2290"/>
                  </a:lnTo>
                  <a:lnTo>
                    <a:pt x="4361" y="2224"/>
                  </a:lnTo>
                  <a:lnTo>
                    <a:pt x="4337" y="2158"/>
                  </a:lnTo>
                  <a:lnTo>
                    <a:pt x="4310" y="2094"/>
                  </a:lnTo>
                  <a:lnTo>
                    <a:pt x="4310" y="2094"/>
                  </a:lnTo>
                  <a:lnTo>
                    <a:pt x="4293" y="2049"/>
                  </a:lnTo>
                  <a:lnTo>
                    <a:pt x="4271" y="2006"/>
                  </a:lnTo>
                  <a:lnTo>
                    <a:pt x="4248" y="1966"/>
                  </a:lnTo>
                  <a:lnTo>
                    <a:pt x="4221" y="1927"/>
                  </a:lnTo>
                  <a:lnTo>
                    <a:pt x="4221" y="1927"/>
                  </a:lnTo>
                  <a:lnTo>
                    <a:pt x="4186" y="1882"/>
                  </a:lnTo>
                  <a:lnTo>
                    <a:pt x="4149" y="1839"/>
                  </a:lnTo>
                  <a:lnTo>
                    <a:pt x="4110" y="1796"/>
                  </a:lnTo>
                  <a:lnTo>
                    <a:pt x="4071" y="1756"/>
                  </a:lnTo>
                  <a:lnTo>
                    <a:pt x="3989" y="1676"/>
                  </a:lnTo>
                  <a:lnTo>
                    <a:pt x="3908" y="1596"/>
                  </a:lnTo>
                  <a:lnTo>
                    <a:pt x="3908" y="1596"/>
                  </a:lnTo>
                  <a:lnTo>
                    <a:pt x="3826" y="1520"/>
                  </a:lnTo>
                  <a:lnTo>
                    <a:pt x="3746" y="1441"/>
                  </a:lnTo>
                  <a:lnTo>
                    <a:pt x="3707" y="1402"/>
                  </a:lnTo>
                  <a:lnTo>
                    <a:pt x="3669" y="1361"/>
                  </a:lnTo>
                  <a:lnTo>
                    <a:pt x="3632" y="1318"/>
                  </a:lnTo>
                  <a:lnTo>
                    <a:pt x="3599" y="1275"/>
                  </a:lnTo>
                  <a:lnTo>
                    <a:pt x="3599" y="1275"/>
                  </a:lnTo>
                  <a:lnTo>
                    <a:pt x="3585" y="1256"/>
                  </a:lnTo>
                  <a:lnTo>
                    <a:pt x="3573" y="1238"/>
                  </a:lnTo>
                  <a:lnTo>
                    <a:pt x="3564" y="1219"/>
                  </a:lnTo>
                  <a:lnTo>
                    <a:pt x="3554" y="1198"/>
                  </a:lnTo>
                  <a:lnTo>
                    <a:pt x="3536" y="1157"/>
                  </a:lnTo>
                  <a:lnTo>
                    <a:pt x="3525" y="1114"/>
                  </a:lnTo>
                  <a:lnTo>
                    <a:pt x="3513" y="1071"/>
                  </a:lnTo>
                  <a:lnTo>
                    <a:pt x="3505" y="1026"/>
                  </a:lnTo>
                  <a:lnTo>
                    <a:pt x="3490" y="939"/>
                  </a:lnTo>
                  <a:lnTo>
                    <a:pt x="3490" y="939"/>
                  </a:lnTo>
                  <a:lnTo>
                    <a:pt x="3472" y="816"/>
                  </a:lnTo>
                  <a:lnTo>
                    <a:pt x="3459" y="694"/>
                  </a:lnTo>
                  <a:lnTo>
                    <a:pt x="3429" y="449"/>
                  </a:lnTo>
                  <a:lnTo>
                    <a:pt x="3429" y="449"/>
                  </a:lnTo>
                  <a:lnTo>
                    <a:pt x="3418" y="348"/>
                  </a:lnTo>
                  <a:lnTo>
                    <a:pt x="3402" y="247"/>
                  </a:lnTo>
                  <a:lnTo>
                    <a:pt x="3402" y="247"/>
                  </a:lnTo>
                  <a:lnTo>
                    <a:pt x="3392" y="198"/>
                  </a:lnTo>
                  <a:lnTo>
                    <a:pt x="3387" y="173"/>
                  </a:lnTo>
                  <a:lnTo>
                    <a:pt x="3379" y="148"/>
                  </a:lnTo>
                  <a:lnTo>
                    <a:pt x="3371" y="124"/>
                  </a:lnTo>
                  <a:lnTo>
                    <a:pt x="3359" y="101"/>
                  </a:lnTo>
                  <a:lnTo>
                    <a:pt x="3348" y="80"/>
                  </a:lnTo>
                  <a:lnTo>
                    <a:pt x="3332" y="60"/>
                  </a:lnTo>
                  <a:lnTo>
                    <a:pt x="3332" y="60"/>
                  </a:lnTo>
                  <a:lnTo>
                    <a:pt x="3321" y="49"/>
                  </a:lnTo>
                  <a:lnTo>
                    <a:pt x="3311" y="37"/>
                  </a:lnTo>
                  <a:lnTo>
                    <a:pt x="3299" y="29"/>
                  </a:lnTo>
                  <a:lnTo>
                    <a:pt x="3287" y="21"/>
                  </a:lnTo>
                  <a:lnTo>
                    <a:pt x="3274" y="15"/>
                  </a:lnTo>
                  <a:lnTo>
                    <a:pt x="3262" y="10"/>
                  </a:lnTo>
                  <a:lnTo>
                    <a:pt x="3237" y="2"/>
                  </a:lnTo>
                  <a:lnTo>
                    <a:pt x="3212" y="0"/>
                  </a:lnTo>
                  <a:lnTo>
                    <a:pt x="3184" y="2"/>
                  </a:lnTo>
                  <a:lnTo>
                    <a:pt x="3159" y="6"/>
                  </a:lnTo>
                  <a:lnTo>
                    <a:pt x="3132" y="14"/>
                  </a:lnTo>
                  <a:lnTo>
                    <a:pt x="3105" y="23"/>
                  </a:lnTo>
                  <a:lnTo>
                    <a:pt x="3079" y="35"/>
                  </a:lnTo>
                  <a:lnTo>
                    <a:pt x="3054" y="50"/>
                  </a:lnTo>
                  <a:lnTo>
                    <a:pt x="3029" y="66"/>
                  </a:lnTo>
                  <a:lnTo>
                    <a:pt x="3006" y="84"/>
                  </a:lnTo>
                  <a:lnTo>
                    <a:pt x="2984" y="101"/>
                  </a:lnTo>
                  <a:lnTo>
                    <a:pt x="2945" y="136"/>
                  </a:lnTo>
                  <a:lnTo>
                    <a:pt x="2945" y="136"/>
                  </a:lnTo>
                  <a:lnTo>
                    <a:pt x="2928" y="155"/>
                  </a:lnTo>
                  <a:lnTo>
                    <a:pt x="2912" y="175"/>
                  </a:lnTo>
                  <a:lnTo>
                    <a:pt x="2901" y="196"/>
                  </a:lnTo>
                  <a:lnTo>
                    <a:pt x="2889" y="220"/>
                  </a:lnTo>
                  <a:lnTo>
                    <a:pt x="2879" y="245"/>
                  </a:lnTo>
                  <a:lnTo>
                    <a:pt x="2871" y="270"/>
                  </a:lnTo>
                  <a:lnTo>
                    <a:pt x="2866" y="295"/>
                  </a:lnTo>
                  <a:lnTo>
                    <a:pt x="2862" y="323"/>
                  </a:lnTo>
                  <a:lnTo>
                    <a:pt x="2854" y="375"/>
                  </a:lnTo>
                  <a:lnTo>
                    <a:pt x="2852" y="430"/>
                  </a:lnTo>
                  <a:lnTo>
                    <a:pt x="2852" y="480"/>
                  </a:lnTo>
                  <a:lnTo>
                    <a:pt x="2852" y="529"/>
                  </a:lnTo>
                  <a:lnTo>
                    <a:pt x="2852" y="529"/>
                  </a:lnTo>
                  <a:lnTo>
                    <a:pt x="2854" y="605"/>
                  </a:lnTo>
                  <a:lnTo>
                    <a:pt x="2858" y="678"/>
                  </a:lnTo>
                  <a:lnTo>
                    <a:pt x="2866" y="752"/>
                  </a:lnTo>
                  <a:lnTo>
                    <a:pt x="2873" y="826"/>
                  </a:lnTo>
                  <a:lnTo>
                    <a:pt x="2893" y="974"/>
                  </a:lnTo>
                  <a:lnTo>
                    <a:pt x="2914" y="1120"/>
                  </a:lnTo>
                  <a:lnTo>
                    <a:pt x="2914" y="1120"/>
                  </a:lnTo>
                  <a:lnTo>
                    <a:pt x="2936" y="1264"/>
                  </a:lnTo>
                  <a:lnTo>
                    <a:pt x="2936" y="1264"/>
                  </a:lnTo>
                  <a:lnTo>
                    <a:pt x="2939" y="1293"/>
                  </a:lnTo>
                  <a:lnTo>
                    <a:pt x="2941" y="1308"/>
                  </a:lnTo>
                  <a:lnTo>
                    <a:pt x="2941" y="1318"/>
                  </a:lnTo>
                  <a:lnTo>
                    <a:pt x="2941" y="1318"/>
                  </a:lnTo>
                  <a:lnTo>
                    <a:pt x="2938" y="1334"/>
                  </a:lnTo>
                  <a:lnTo>
                    <a:pt x="2932" y="1347"/>
                  </a:lnTo>
                  <a:lnTo>
                    <a:pt x="2922" y="1359"/>
                  </a:lnTo>
                  <a:lnTo>
                    <a:pt x="2912" y="1371"/>
                  </a:lnTo>
                  <a:lnTo>
                    <a:pt x="2912" y="1371"/>
                  </a:lnTo>
                  <a:lnTo>
                    <a:pt x="2895" y="1386"/>
                  </a:lnTo>
                  <a:lnTo>
                    <a:pt x="2875" y="1400"/>
                  </a:lnTo>
                  <a:lnTo>
                    <a:pt x="2854" y="1411"/>
                  </a:lnTo>
                  <a:lnTo>
                    <a:pt x="2833" y="1421"/>
                  </a:lnTo>
                  <a:lnTo>
                    <a:pt x="2809" y="1431"/>
                  </a:lnTo>
                  <a:lnTo>
                    <a:pt x="2786" y="1439"/>
                  </a:lnTo>
                  <a:lnTo>
                    <a:pt x="2739" y="1450"/>
                  </a:lnTo>
                  <a:lnTo>
                    <a:pt x="2739" y="1450"/>
                  </a:lnTo>
                  <a:lnTo>
                    <a:pt x="2698" y="1460"/>
                  </a:lnTo>
                  <a:lnTo>
                    <a:pt x="2659" y="1468"/>
                  </a:lnTo>
                  <a:lnTo>
                    <a:pt x="2578" y="1481"/>
                  </a:lnTo>
                  <a:lnTo>
                    <a:pt x="2498" y="1491"/>
                  </a:lnTo>
                  <a:lnTo>
                    <a:pt x="2415" y="1497"/>
                  </a:lnTo>
                  <a:lnTo>
                    <a:pt x="2333" y="1501"/>
                  </a:lnTo>
                  <a:lnTo>
                    <a:pt x="2251" y="1503"/>
                  </a:lnTo>
                  <a:lnTo>
                    <a:pt x="2088" y="1503"/>
                  </a:lnTo>
                  <a:lnTo>
                    <a:pt x="2088" y="1503"/>
                  </a:lnTo>
                  <a:lnTo>
                    <a:pt x="1991" y="1501"/>
                  </a:lnTo>
                  <a:lnTo>
                    <a:pt x="1893" y="1499"/>
                  </a:lnTo>
                  <a:lnTo>
                    <a:pt x="1699" y="1491"/>
                  </a:lnTo>
                  <a:lnTo>
                    <a:pt x="1507" y="1481"/>
                  </a:lnTo>
                  <a:lnTo>
                    <a:pt x="1312" y="1468"/>
                  </a:lnTo>
                  <a:lnTo>
                    <a:pt x="1312" y="1468"/>
                  </a:lnTo>
                  <a:lnTo>
                    <a:pt x="1021" y="1444"/>
                  </a:lnTo>
                  <a:lnTo>
                    <a:pt x="727" y="1421"/>
                  </a:lnTo>
                  <a:lnTo>
                    <a:pt x="727" y="1421"/>
                  </a:lnTo>
                  <a:lnTo>
                    <a:pt x="649" y="1417"/>
                  </a:lnTo>
                  <a:lnTo>
                    <a:pt x="571" y="1415"/>
                  </a:lnTo>
                  <a:lnTo>
                    <a:pt x="571" y="1415"/>
                  </a:lnTo>
                  <a:lnTo>
                    <a:pt x="482" y="1411"/>
                  </a:lnTo>
                  <a:lnTo>
                    <a:pt x="395" y="1409"/>
                  </a:lnTo>
                  <a:lnTo>
                    <a:pt x="350" y="1411"/>
                  </a:lnTo>
                  <a:lnTo>
                    <a:pt x="305" y="1413"/>
                  </a:lnTo>
                  <a:lnTo>
                    <a:pt x="262" y="1419"/>
                  </a:lnTo>
                  <a:lnTo>
                    <a:pt x="218" y="1429"/>
                  </a:lnTo>
                  <a:lnTo>
                    <a:pt x="218" y="1429"/>
                  </a:lnTo>
                  <a:lnTo>
                    <a:pt x="194" y="1437"/>
                  </a:lnTo>
                  <a:lnTo>
                    <a:pt x="173" y="1444"/>
                  </a:lnTo>
                  <a:lnTo>
                    <a:pt x="152" y="1456"/>
                  </a:lnTo>
                  <a:lnTo>
                    <a:pt x="132" y="1466"/>
                  </a:lnTo>
                  <a:lnTo>
                    <a:pt x="115" y="1479"/>
                  </a:lnTo>
                  <a:lnTo>
                    <a:pt x="97" y="1493"/>
                  </a:lnTo>
                  <a:lnTo>
                    <a:pt x="82" y="1509"/>
                  </a:lnTo>
                  <a:lnTo>
                    <a:pt x="68" y="1524"/>
                  </a:lnTo>
                  <a:lnTo>
                    <a:pt x="54" y="1542"/>
                  </a:lnTo>
                  <a:lnTo>
                    <a:pt x="45" y="1561"/>
                  </a:lnTo>
                  <a:lnTo>
                    <a:pt x="33" y="1581"/>
                  </a:lnTo>
                  <a:lnTo>
                    <a:pt x="25" y="1600"/>
                  </a:lnTo>
                  <a:lnTo>
                    <a:pt x="17" y="1621"/>
                  </a:lnTo>
                  <a:lnTo>
                    <a:pt x="12" y="1645"/>
                  </a:lnTo>
                  <a:lnTo>
                    <a:pt x="6" y="1668"/>
                  </a:lnTo>
                  <a:lnTo>
                    <a:pt x="2" y="1691"/>
                  </a:lnTo>
                  <a:lnTo>
                    <a:pt x="2" y="1691"/>
                  </a:lnTo>
                  <a:lnTo>
                    <a:pt x="0" y="1719"/>
                  </a:lnTo>
                  <a:lnTo>
                    <a:pt x="0" y="1746"/>
                  </a:lnTo>
                  <a:lnTo>
                    <a:pt x="4" y="1771"/>
                  </a:lnTo>
                  <a:lnTo>
                    <a:pt x="10" y="1794"/>
                  </a:lnTo>
                  <a:lnTo>
                    <a:pt x="17" y="1816"/>
                  </a:lnTo>
                  <a:lnTo>
                    <a:pt x="31" y="1837"/>
                  </a:lnTo>
                  <a:lnTo>
                    <a:pt x="47" y="1859"/>
                  </a:lnTo>
                  <a:lnTo>
                    <a:pt x="66" y="1878"/>
                  </a:lnTo>
                  <a:lnTo>
                    <a:pt x="66" y="1878"/>
                  </a:lnTo>
                  <a:lnTo>
                    <a:pt x="89" y="1896"/>
                  </a:lnTo>
                  <a:lnTo>
                    <a:pt x="113" y="1913"/>
                  </a:lnTo>
                  <a:lnTo>
                    <a:pt x="136" y="1929"/>
                  </a:lnTo>
                  <a:lnTo>
                    <a:pt x="163" y="1942"/>
                  </a:lnTo>
                  <a:lnTo>
                    <a:pt x="216" y="1967"/>
                  </a:lnTo>
                  <a:lnTo>
                    <a:pt x="268" y="1989"/>
                  </a:lnTo>
                  <a:lnTo>
                    <a:pt x="268" y="1989"/>
                  </a:lnTo>
                  <a:lnTo>
                    <a:pt x="342" y="2014"/>
                  </a:lnTo>
                  <a:lnTo>
                    <a:pt x="418" y="2035"/>
                  </a:lnTo>
                  <a:lnTo>
                    <a:pt x="494" y="2057"/>
                  </a:lnTo>
                  <a:lnTo>
                    <a:pt x="570" y="2074"/>
                  </a:lnTo>
                  <a:lnTo>
                    <a:pt x="570" y="2074"/>
                  </a:lnTo>
                  <a:lnTo>
                    <a:pt x="655" y="2092"/>
                  </a:lnTo>
                  <a:lnTo>
                    <a:pt x="741" y="2109"/>
                  </a:lnTo>
                  <a:lnTo>
                    <a:pt x="826" y="2125"/>
                  </a:lnTo>
                  <a:lnTo>
                    <a:pt x="914" y="2139"/>
                  </a:lnTo>
                  <a:lnTo>
                    <a:pt x="1089" y="2164"/>
                  </a:lnTo>
                  <a:lnTo>
                    <a:pt x="1262" y="2185"/>
                  </a:lnTo>
                  <a:lnTo>
                    <a:pt x="1437" y="2203"/>
                  </a:lnTo>
                  <a:lnTo>
                    <a:pt x="1614" y="2216"/>
                  </a:lnTo>
                  <a:lnTo>
                    <a:pt x="1789" y="2230"/>
                  </a:lnTo>
                  <a:lnTo>
                    <a:pt x="1963" y="2240"/>
                  </a:lnTo>
                  <a:lnTo>
                    <a:pt x="1963" y="2240"/>
                  </a:lnTo>
                  <a:lnTo>
                    <a:pt x="2076" y="2247"/>
                  </a:lnTo>
                  <a:lnTo>
                    <a:pt x="2189" y="2251"/>
                  </a:lnTo>
                  <a:lnTo>
                    <a:pt x="2189" y="2251"/>
                  </a:lnTo>
                  <a:lnTo>
                    <a:pt x="2195" y="2251"/>
                  </a:lnTo>
                  <a:lnTo>
                    <a:pt x="2201" y="2249"/>
                  </a:lnTo>
                  <a:lnTo>
                    <a:pt x="2205" y="2247"/>
                  </a:lnTo>
                  <a:lnTo>
                    <a:pt x="2208" y="2244"/>
                  </a:lnTo>
                  <a:lnTo>
                    <a:pt x="2214" y="2236"/>
                  </a:lnTo>
                  <a:lnTo>
                    <a:pt x="2216" y="2226"/>
                  </a:lnTo>
                  <a:lnTo>
                    <a:pt x="2214" y="2216"/>
                  </a:lnTo>
                  <a:lnTo>
                    <a:pt x="2208" y="2207"/>
                  </a:lnTo>
                  <a:lnTo>
                    <a:pt x="2201" y="2201"/>
                  </a:lnTo>
                  <a:lnTo>
                    <a:pt x="2195" y="2199"/>
                  </a:lnTo>
                  <a:lnTo>
                    <a:pt x="2189" y="2197"/>
                  </a:lnTo>
                  <a:lnTo>
                    <a:pt x="2189" y="2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49A435B5-8678-3781-4682-BCF7FBAB92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6158" y="496911"/>
              <a:ext cx="276065" cy="161177"/>
            </a:xfrm>
            <a:custGeom>
              <a:avLst/>
              <a:gdLst>
                <a:gd name="T0" fmla="*/ 739 w 1659"/>
                <a:gd name="T1" fmla="*/ 90 h 968"/>
                <a:gd name="T2" fmla="*/ 677 w 1659"/>
                <a:gd name="T3" fmla="*/ 163 h 968"/>
                <a:gd name="T4" fmla="*/ 525 w 1659"/>
                <a:gd name="T5" fmla="*/ 228 h 968"/>
                <a:gd name="T6" fmla="*/ 292 w 1659"/>
                <a:gd name="T7" fmla="*/ 288 h 968"/>
                <a:gd name="T8" fmla="*/ 160 w 1659"/>
                <a:gd name="T9" fmla="*/ 344 h 968"/>
                <a:gd name="T10" fmla="*/ 58 w 1659"/>
                <a:gd name="T11" fmla="*/ 445 h 968"/>
                <a:gd name="T12" fmla="*/ 6 w 1659"/>
                <a:gd name="T13" fmla="*/ 583 h 968"/>
                <a:gd name="T14" fmla="*/ 16 w 1659"/>
                <a:gd name="T15" fmla="*/ 725 h 968"/>
                <a:gd name="T16" fmla="*/ 64 w 1659"/>
                <a:gd name="T17" fmla="*/ 803 h 968"/>
                <a:gd name="T18" fmla="*/ 202 w 1659"/>
                <a:gd name="T19" fmla="*/ 894 h 968"/>
                <a:gd name="T20" fmla="*/ 331 w 1659"/>
                <a:gd name="T21" fmla="*/ 941 h 968"/>
                <a:gd name="T22" fmla="*/ 502 w 1659"/>
                <a:gd name="T23" fmla="*/ 966 h 968"/>
                <a:gd name="T24" fmla="*/ 760 w 1659"/>
                <a:gd name="T25" fmla="*/ 957 h 968"/>
                <a:gd name="T26" fmla="*/ 1104 w 1659"/>
                <a:gd name="T27" fmla="*/ 920 h 968"/>
                <a:gd name="T28" fmla="*/ 1382 w 1659"/>
                <a:gd name="T29" fmla="*/ 863 h 968"/>
                <a:gd name="T30" fmla="*/ 1534 w 1659"/>
                <a:gd name="T31" fmla="*/ 803 h 968"/>
                <a:gd name="T32" fmla="*/ 1618 w 1659"/>
                <a:gd name="T33" fmla="*/ 729 h 968"/>
                <a:gd name="T34" fmla="*/ 1659 w 1659"/>
                <a:gd name="T35" fmla="*/ 628 h 968"/>
                <a:gd name="T36" fmla="*/ 1649 w 1659"/>
                <a:gd name="T37" fmla="*/ 581 h 968"/>
                <a:gd name="T38" fmla="*/ 1569 w 1659"/>
                <a:gd name="T39" fmla="*/ 500 h 968"/>
                <a:gd name="T40" fmla="*/ 1460 w 1659"/>
                <a:gd name="T41" fmla="*/ 455 h 968"/>
                <a:gd name="T42" fmla="*/ 1305 w 1659"/>
                <a:gd name="T43" fmla="*/ 432 h 968"/>
                <a:gd name="T44" fmla="*/ 951 w 1659"/>
                <a:gd name="T45" fmla="*/ 438 h 968"/>
                <a:gd name="T46" fmla="*/ 618 w 1659"/>
                <a:gd name="T47" fmla="*/ 463 h 968"/>
                <a:gd name="T48" fmla="*/ 414 w 1659"/>
                <a:gd name="T49" fmla="*/ 488 h 968"/>
                <a:gd name="T50" fmla="*/ 395 w 1659"/>
                <a:gd name="T51" fmla="*/ 527 h 968"/>
                <a:gd name="T52" fmla="*/ 420 w 1659"/>
                <a:gd name="T53" fmla="*/ 543 h 968"/>
                <a:gd name="T54" fmla="*/ 721 w 1659"/>
                <a:gd name="T55" fmla="*/ 508 h 968"/>
                <a:gd name="T56" fmla="*/ 1079 w 1659"/>
                <a:gd name="T57" fmla="*/ 486 h 968"/>
                <a:gd name="T58" fmla="*/ 1363 w 1659"/>
                <a:gd name="T59" fmla="*/ 492 h 968"/>
                <a:gd name="T60" fmla="*/ 1485 w 1659"/>
                <a:gd name="T61" fmla="*/ 519 h 968"/>
                <a:gd name="T62" fmla="*/ 1583 w 1659"/>
                <a:gd name="T63" fmla="*/ 580 h 968"/>
                <a:gd name="T64" fmla="*/ 1606 w 1659"/>
                <a:gd name="T65" fmla="*/ 630 h 968"/>
                <a:gd name="T66" fmla="*/ 1579 w 1659"/>
                <a:gd name="T67" fmla="*/ 694 h 968"/>
                <a:gd name="T68" fmla="*/ 1472 w 1659"/>
                <a:gd name="T69" fmla="*/ 774 h 968"/>
                <a:gd name="T70" fmla="*/ 1344 w 1659"/>
                <a:gd name="T71" fmla="*/ 817 h 968"/>
                <a:gd name="T72" fmla="*/ 1023 w 1659"/>
                <a:gd name="T73" fmla="*/ 877 h 968"/>
                <a:gd name="T74" fmla="*/ 669 w 1659"/>
                <a:gd name="T75" fmla="*/ 908 h 968"/>
                <a:gd name="T76" fmla="*/ 476 w 1659"/>
                <a:gd name="T77" fmla="*/ 910 h 968"/>
                <a:gd name="T78" fmla="*/ 340 w 1659"/>
                <a:gd name="T79" fmla="*/ 889 h 968"/>
                <a:gd name="T80" fmla="*/ 175 w 1659"/>
                <a:gd name="T81" fmla="*/ 819 h 968"/>
                <a:gd name="T82" fmla="*/ 101 w 1659"/>
                <a:gd name="T83" fmla="*/ 760 h 968"/>
                <a:gd name="T84" fmla="*/ 62 w 1659"/>
                <a:gd name="T85" fmla="*/ 685 h 968"/>
                <a:gd name="T86" fmla="*/ 60 w 1659"/>
                <a:gd name="T87" fmla="*/ 597 h 968"/>
                <a:gd name="T88" fmla="*/ 95 w 1659"/>
                <a:gd name="T89" fmla="*/ 494 h 968"/>
                <a:gd name="T90" fmla="*/ 169 w 1659"/>
                <a:gd name="T91" fmla="*/ 406 h 968"/>
                <a:gd name="T92" fmla="*/ 317 w 1659"/>
                <a:gd name="T93" fmla="*/ 335 h 968"/>
                <a:gd name="T94" fmla="*/ 605 w 1659"/>
                <a:gd name="T95" fmla="*/ 259 h 968"/>
                <a:gd name="T96" fmla="*/ 729 w 1659"/>
                <a:gd name="T97" fmla="*/ 195 h 968"/>
                <a:gd name="T98" fmla="*/ 786 w 1659"/>
                <a:gd name="T99" fmla="*/ 119 h 968"/>
                <a:gd name="T100" fmla="*/ 803 w 1659"/>
                <a:gd name="T101" fmla="*/ 27 h 968"/>
                <a:gd name="T102" fmla="*/ 774 w 1659"/>
                <a:gd name="T103" fmla="*/ 0 h 968"/>
                <a:gd name="T104" fmla="*/ 749 w 1659"/>
                <a:gd name="T105" fmla="*/ 22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59" h="968">
                  <a:moveTo>
                    <a:pt x="749" y="27"/>
                  </a:moveTo>
                  <a:lnTo>
                    <a:pt x="749" y="27"/>
                  </a:lnTo>
                  <a:lnTo>
                    <a:pt x="747" y="51"/>
                  </a:lnTo>
                  <a:lnTo>
                    <a:pt x="745" y="72"/>
                  </a:lnTo>
                  <a:lnTo>
                    <a:pt x="739" y="90"/>
                  </a:lnTo>
                  <a:lnTo>
                    <a:pt x="729" y="109"/>
                  </a:lnTo>
                  <a:lnTo>
                    <a:pt x="719" y="125"/>
                  </a:lnTo>
                  <a:lnTo>
                    <a:pt x="706" y="138"/>
                  </a:lnTo>
                  <a:lnTo>
                    <a:pt x="692" y="152"/>
                  </a:lnTo>
                  <a:lnTo>
                    <a:pt x="677" y="163"/>
                  </a:lnTo>
                  <a:lnTo>
                    <a:pt x="659" y="175"/>
                  </a:lnTo>
                  <a:lnTo>
                    <a:pt x="642" y="185"/>
                  </a:lnTo>
                  <a:lnTo>
                    <a:pt x="605" y="202"/>
                  </a:lnTo>
                  <a:lnTo>
                    <a:pt x="564" y="216"/>
                  </a:lnTo>
                  <a:lnTo>
                    <a:pt x="525" y="228"/>
                  </a:lnTo>
                  <a:lnTo>
                    <a:pt x="525" y="228"/>
                  </a:lnTo>
                  <a:lnTo>
                    <a:pt x="478" y="239"/>
                  </a:lnTo>
                  <a:lnTo>
                    <a:pt x="432" y="251"/>
                  </a:lnTo>
                  <a:lnTo>
                    <a:pt x="338" y="274"/>
                  </a:lnTo>
                  <a:lnTo>
                    <a:pt x="292" y="288"/>
                  </a:lnTo>
                  <a:lnTo>
                    <a:pt x="247" y="303"/>
                  </a:lnTo>
                  <a:lnTo>
                    <a:pt x="202" y="321"/>
                  </a:lnTo>
                  <a:lnTo>
                    <a:pt x="181" y="333"/>
                  </a:lnTo>
                  <a:lnTo>
                    <a:pt x="160" y="344"/>
                  </a:lnTo>
                  <a:lnTo>
                    <a:pt x="160" y="344"/>
                  </a:lnTo>
                  <a:lnTo>
                    <a:pt x="136" y="360"/>
                  </a:lnTo>
                  <a:lnTo>
                    <a:pt x="115" y="377"/>
                  </a:lnTo>
                  <a:lnTo>
                    <a:pt x="93" y="399"/>
                  </a:lnTo>
                  <a:lnTo>
                    <a:pt x="76" y="420"/>
                  </a:lnTo>
                  <a:lnTo>
                    <a:pt x="58" y="445"/>
                  </a:lnTo>
                  <a:lnTo>
                    <a:pt x="43" y="471"/>
                  </a:lnTo>
                  <a:lnTo>
                    <a:pt x="31" y="498"/>
                  </a:lnTo>
                  <a:lnTo>
                    <a:pt x="20" y="525"/>
                  </a:lnTo>
                  <a:lnTo>
                    <a:pt x="12" y="554"/>
                  </a:lnTo>
                  <a:lnTo>
                    <a:pt x="6" y="583"/>
                  </a:lnTo>
                  <a:lnTo>
                    <a:pt x="2" y="613"/>
                  </a:lnTo>
                  <a:lnTo>
                    <a:pt x="0" y="642"/>
                  </a:lnTo>
                  <a:lnTo>
                    <a:pt x="4" y="669"/>
                  </a:lnTo>
                  <a:lnTo>
                    <a:pt x="8" y="698"/>
                  </a:lnTo>
                  <a:lnTo>
                    <a:pt x="16" y="725"/>
                  </a:lnTo>
                  <a:lnTo>
                    <a:pt x="27" y="753"/>
                  </a:lnTo>
                  <a:lnTo>
                    <a:pt x="27" y="753"/>
                  </a:lnTo>
                  <a:lnTo>
                    <a:pt x="35" y="766"/>
                  </a:lnTo>
                  <a:lnTo>
                    <a:pt x="43" y="778"/>
                  </a:lnTo>
                  <a:lnTo>
                    <a:pt x="64" y="803"/>
                  </a:lnTo>
                  <a:lnTo>
                    <a:pt x="88" y="826"/>
                  </a:lnTo>
                  <a:lnTo>
                    <a:pt x="115" y="846"/>
                  </a:lnTo>
                  <a:lnTo>
                    <a:pt x="144" y="865"/>
                  </a:lnTo>
                  <a:lnTo>
                    <a:pt x="173" y="881"/>
                  </a:lnTo>
                  <a:lnTo>
                    <a:pt x="202" y="894"/>
                  </a:lnTo>
                  <a:lnTo>
                    <a:pt x="231" y="908"/>
                  </a:lnTo>
                  <a:lnTo>
                    <a:pt x="231" y="908"/>
                  </a:lnTo>
                  <a:lnTo>
                    <a:pt x="265" y="920"/>
                  </a:lnTo>
                  <a:lnTo>
                    <a:pt x="298" y="931"/>
                  </a:lnTo>
                  <a:lnTo>
                    <a:pt x="331" y="941"/>
                  </a:lnTo>
                  <a:lnTo>
                    <a:pt x="364" y="949"/>
                  </a:lnTo>
                  <a:lnTo>
                    <a:pt x="399" y="957"/>
                  </a:lnTo>
                  <a:lnTo>
                    <a:pt x="432" y="961"/>
                  </a:lnTo>
                  <a:lnTo>
                    <a:pt x="467" y="964"/>
                  </a:lnTo>
                  <a:lnTo>
                    <a:pt x="502" y="966"/>
                  </a:lnTo>
                  <a:lnTo>
                    <a:pt x="502" y="966"/>
                  </a:lnTo>
                  <a:lnTo>
                    <a:pt x="566" y="968"/>
                  </a:lnTo>
                  <a:lnTo>
                    <a:pt x="630" y="964"/>
                  </a:lnTo>
                  <a:lnTo>
                    <a:pt x="760" y="957"/>
                  </a:lnTo>
                  <a:lnTo>
                    <a:pt x="760" y="957"/>
                  </a:lnTo>
                  <a:lnTo>
                    <a:pt x="902" y="945"/>
                  </a:lnTo>
                  <a:lnTo>
                    <a:pt x="974" y="937"/>
                  </a:lnTo>
                  <a:lnTo>
                    <a:pt x="1044" y="929"/>
                  </a:lnTo>
                  <a:lnTo>
                    <a:pt x="1044" y="929"/>
                  </a:lnTo>
                  <a:lnTo>
                    <a:pt x="1104" y="920"/>
                  </a:lnTo>
                  <a:lnTo>
                    <a:pt x="1167" y="908"/>
                  </a:lnTo>
                  <a:lnTo>
                    <a:pt x="1287" y="885"/>
                  </a:lnTo>
                  <a:lnTo>
                    <a:pt x="1287" y="885"/>
                  </a:lnTo>
                  <a:lnTo>
                    <a:pt x="1351" y="871"/>
                  </a:lnTo>
                  <a:lnTo>
                    <a:pt x="1382" y="863"/>
                  </a:lnTo>
                  <a:lnTo>
                    <a:pt x="1414" y="854"/>
                  </a:lnTo>
                  <a:lnTo>
                    <a:pt x="1445" y="844"/>
                  </a:lnTo>
                  <a:lnTo>
                    <a:pt x="1476" y="832"/>
                  </a:lnTo>
                  <a:lnTo>
                    <a:pt x="1505" y="819"/>
                  </a:lnTo>
                  <a:lnTo>
                    <a:pt x="1534" y="803"/>
                  </a:lnTo>
                  <a:lnTo>
                    <a:pt x="1534" y="803"/>
                  </a:lnTo>
                  <a:lnTo>
                    <a:pt x="1557" y="788"/>
                  </a:lnTo>
                  <a:lnTo>
                    <a:pt x="1579" y="770"/>
                  </a:lnTo>
                  <a:lnTo>
                    <a:pt x="1600" y="751"/>
                  </a:lnTo>
                  <a:lnTo>
                    <a:pt x="1618" y="729"/>
                  </a:lnTo>
                  <a:lnTo>
                    <a:pt x="1633" y="706"/>
                  </a:lnTo>
                  <a:lnTo>
                    <a:pt x="1647" y="683"/>
                  </a:lnTo>
                  <a:lnTo>
                    <a:pt x="1655" y="655"/>
                  </a:lnTo>
                  <a:lnTo>
                    <a:pt x="1657" y="642"/>
                  </a:lnTo>
                  <a:lnTo>
                    <a:pt x="1659" y="628"/>
                  </a:lnTo>
                  <a:lnTo>
                    <a:pt x="1659" y="628"/>
                  </a:lnTo>
                  <a:lnTo>
                    <a:pt x="1659" y="616"/>
                  </a:lnTo>
                  <a:lnTo>
                    <a:pt x="1657" y="605"/>
                  </a:lnTo>
                  <a:lnTo>
                    <a:pt x="1655" y="593"/>
                  </a:lnTo>
                  <a:lnTo>
                    <a:pt x="1649" y="581"/>
                  </a:lnTo>
                  <a:lnTo>
                    <a:pt x="1639" y="562"/>
                  </a:lnTo>
                  <a:lnTo>
                    <a:pt x="1624" y="543"/>
                  </a:lnTo>
                  <a:lnTo>
                    <a:pt x="1608" y="527"/>
                  </a:lnTo>
                  <a:lnTo>
                    <a:pt x="1589" y="511"/>
                  </a:lnTo>
                  <a:lnTo>
                    <a:pt x="1569" y="500"/>
                  </a:lnTo>
                  <a:lnTo>
                    <a:pt x="1548" y="488"/>
                  </a:lnTo>
                  <a:lnTo>
                    <a:pt x="1548" y="488"/>
                  </a:lnTo>
                  <a:lnTo>
                    <a:pt x="1520" y="475"/>
                  </a:lnTo>
                  <a:lnTo>
                    <a:pt x="1489" y="465"/>
                  </a:lnTo>
                  <a:lnTo>
                    <a:pt x="1460" y="455"/>
                  </a:lnTo>
                  <a:lnTo>
                    <a:pt x="1429" y="447"/>
                  </a:lnTo>
                  <a:lnTo>
                    <a:pt x="1398" y="441"/>
                  </a:lnTo>
                  <a:lnTo>
                    <a:pt x="1367" y="438"/>
                  </a:lnTo>
                  <a:lnTo>
                    <a:pt x="1305" y="432"/>
                  </a:lnTo>
                  <a:lnTo>
                    <a:pt x="1305" y="432"/>
                  </a:lnTo>
                  <a:lnTo>
                    <a:pt x="1260" y="430"/>
                  </a:lnTo>
                  <a:lnTo>
                    <a:pt x="1217" y="428"/>
                  </a:lnTo>
                  <a:lnTo>
                    <a:pt x="1128" y="430"/>
                  </a:lnTo>
                  <a:lnTo>
                    <a:pt x="1040" y="432"/>
                  </a:lnTo>
                  <a:lnTo>
                    <a:pt x="951" y="438"/>
                  </a:lnTo>
                  <a:lnTo>
                    <a:pt x="951" y="438"/>
                  </a:lnTo>
                  <a:lnTo>
                    <a:pt x="786" y="447"/>
                  </a:lnTo>
                  <a:lnTo>
                    <a:pt x="702" y="455"/>
                  </a:lnTo>
                  <a:lnTo>
                    <a:pt x="618" y="463"/>
                  </a:lnTo>
                  <a:lnTo>
                    <a:pt x="618" y="463"/>
                  </a:lnTo>
                  <a:lnTo>
                    <a:pt x="519" y="476"/>
                  </a:lnTo>
                  <a:lnTo>
                    <a:pt x="471" y="482"/>
                  </a:lnTo>
                  <a:lnTo>
                    <a:pt x="420" y="488"/>
                  </a:lnTo>
                  <a:lnTo>
                    <a:pt x="420" y="488"/>
                  </a:lnTo>
                  <a:lnTo>
                    <a:pt x="414" y="488"/>
                  </a:lnTo>
                  <a:lnTo>
                    <a:pt x="408" y="490"/>
                  </a:lnTo>
                  <a:lnTo>
                    <a:pt x="401" y="498"/>
                  </a:lnTo>
                  <a:lnTo>
                    <a:pt x="395" y="506"/>
                  </a:lnTo>
                  <a:lnTo>
                    <a:pt x="395" y="517"/>
                  </a:lnTo>
                  <a:lnTo>
                    <a:pt x="395" y="527"/>
                  </a:lnTo>
                  <a:lnTo>
                    <a:pt x="401" y="535"/>
                  </a:lnTo>
                  <a:lnTo>
                    <a:pt x="405" y="539"/>
                  </a:lnTo>
                  <a:lnTo>
                    <a:pt x="408" y="541"/>
                  </a:lnTo>
                  <a:lnTo>
                    <a:pt x="414" y="543"/>
                  </a:lnTo>
                  <a:lnTo>
                    <a:pt x="420" y="543"/>
                  </a:lnTo>
                  <a:lnTo>
                    <a:pt x="420" y="543"/>
                  </a:lnTo>
                  <a:lnTo>
                    <a:pt x="496" y="535"/>
                  </a:lnTo>
                  <a:lnTo>
                    <a:pt x="572" y="525"/>
                  </a:lnTo>
                  <a:lnTo>
                    <a:pt x="646" y="515"/>
                  </a:lnTo>
                  <a:lnTo>
                    <a:pt x="721" y="508"/>
                  </a:lnTo>
                  <a:lnTo>
                    <a:pt x="721" y="508"/>
                  </a:lnTo>
                  <a:lnTo>
                    <a:pt x="900" y="494"/>
                  </a:lnTo>
                  <a:lnTo>
                    <a:pt x="990" y="490"/>
                  </a:lnTo>
                  <a:lnTo>
                    <a:pt x="1079" y="486"/>
                  </a:lnTo>
                  <a:lnTo>
                    <a:pt x="1079" y="486"/>
                  </a:lnTo>
                  <a:lnTo>
                    <a:pt x="1161" y="482"/>
                  </a:lnTo>
                  <a:lnTo>
                    <a:pt x="1242" y="482"/>
                  </a:lnTo>
                  <a:lnTo>
                    <a:pt x="1281" y="484"/>
                  </a:lnTo>
                  <a:lnTo>
                    <a:pt x="1322" y="486"/>
                  </a:lnTo>
                  <a:lnTo>
                    <a:pt x="1363" y="492"/>
                  </a:lnTo>
                  <a:lnTo>
                    <a:pt x="1404" y="498"/>
                  </a:lnTo>
                  <a:lnTo>
                    <a:pt x="1404" y="498"/>
                  </a:lnTo>
                  <a:lnTo>
                    <a:pt x="1429" y="504"/>
                  </a:lnTo>
                  <a:lnTo>
                    <a:pt x="1458" y="510"/>
                  </a:lnTo>
                  <a:lnTo>
                    <a:pt x="1485" y="519"/>
                  </a:lnTo>
                  <a:lnTo>
                    <a:pt x="1513" y="529"/>
                  </a:lnTo>
                  <a:lnTo>
                    <a:pt x="1540" y="543"/>
                  </a:lnTo>
                  <a:lnTo>
                    <a:pt x="1563" y="560"/>
                  </a:lnTo>
                  <a:lnTo>
                    <a:pt x="1573" y="568"/>
                  </a:lnTo>
                  <a:lnTo>
                    <a:pt x="1583" y="580"/>
                  </a:lnTo>
                  <a:lnTo>
                    <a:pt x="1592" y="589"/>
                  </a:lnTo>
                  <a:lnTo>
                    <a:pt x="1598" y="603"/>
                  </a:lnTo>
                  <a:lnTo>
                    <a:pt x="1598" y="603"/>
                  </a:lnTo>
                  <a:lnTo>
                    <a:pt x="1604" y="616"/>
                  </a:lnTo>
                  <a:lnTo>
                    <a:pt x="1606" y="630"/>
                  </a:lnTo>
                  <a:lnTo>
                    <a:pt x="1606" y="644"/>
                  </a:lnTo>
                  <a:lnTo>
                    <a:pt x="1602" y="657"/>
                  </a:lnTo>
                  <a:lnTo>
                    <a:pt x="1596" y="669"/>
                  </a:lnTo>
                  <a:lnTo>
                    <a:pt x="1589" y="683"/>
                  </a:lnTo>
                  <a:lnTo>
                    <a:pt x="1579" y="694"/>
                  </a:lnTo>
                  <a:lnTo>
                    <a:pt x="1569" y="706"/>
                  </a:lnTo>
                  <a:lnTo>
                    <a:pt x="1544" y="729"/>
                  </a:lnTo>
                  <a:lnTo>
                    <a:pt x="1519" y="747"/>
                  </a:lnTo>
                  <a:lnTo>
                    <a:pt x="1493" y="762"/>
                  </a:lnTo>
                  <a:lnTo>
                    <a:pt x="1472" y="774"/>
                  </a:lnTo>
                  <a:lnTo>
                    <a:pt x="1472" y="774"/>
                  </a:lnTo>
                  <a:lnTo>
                    <a:pt x="1441" y="788"/>
                  </a:lnTo>
                  <a:lnTo>
                    <a:pt x="1408" y="799"/>
                  </a:lnTo>
                  <a:lnTo>
                    <a:pt x="1377" y="809"/>
                  </a:lnTo>
                  <a:lnTo>
                    <a:pt x="1344" y="817"/>
                  </a:lnTo>
                  <a:lnTo>
                    <a:pt x="1277" y="830"/>
                  </a:lnTo>
                  <a:lnTo>
                    <a:pt x="1211" y="844"/>
                  </a:lnTo>
                  <a:lnTo>
                    <a:pt x="1211" y="844"/>
                  </a:lnTo>
                  <a:lnTo>
                    <a:pt x="1085" y="867"/>
                  </a:lnTo>
                  <a:lnTo>
                    <a:pt x="1023" y="877"/>
                  </a:lnTo>
                  <a:lnTo>
                    <a:pt x="961" y="885"/>
                  </a:lnTo>
                  <a:lnTo>
                    <a:pt x="961" y="885"/>
                  </a:lnTo>
                  <a:lnTo>
                    <a:pt x="887" y="893"/>
                  </a:lnTo>
                  <a:lnTo>
                    <a:pt x="815" y="898"/>
                  </a:lnTo>
                  <a:lnTo>
                    <a:pt x="669" y="908"/>
                  </a:lnTo>
                  <a:lnTo>
                    <a:pt x="669" y="908"/>
                  </a:lnTo>
                  <a:lnTo>
                    <a:pt x="605" y="910"/>
                  </a:lnTo>
                  <a:lnTo>
                    <a:pt x="541" y="912"/>
                  </a:lnTo>
                  <a:lnTo>
                    <a:pt x="508" y="912"/>
                  </a:lnTo>
                  <a:lnTo>
                    <a:pt x="476" y="910"/>
                  </a:lnTo>
                  <a:lnTo>
                    <a:pt x="443" y="908"/>
                  </a:lnTo>
                  <a:lnTo>
                    <a:pt x="412" y="902"/>
                  </a:lnTo>
                  <a:lnTo>
                    <a:pt x="412" y="902"/>
                  </a:lnTo>
                  <a:lnTo>
                    <a:pt x="375" y="896"/>
                  </a:lnTo>
                  <a:lnTo>
                    <a:pt x="340" y="889"/>
                  </a:lnTo>
                  <a:lnTo>
                    <a:pt x="307" y="877"/>
                  </a:lnTo>
                  <a:lnTo>
                    <a:pt x="272" y="865"/>
                  </a:lnTo>
                  <a:lnTo>
                    <a:pt x="239" y="852"/>
                  </a:lnTo>
                  <a:lnTo>
                    <a:pt x="206" y="836"/>
                  </a:lnTo>
                  <a:lnTo>
                    <a:pt x="175" y="819"/>
                  </a:lnTo>
                  <a:lnTo>
                    <a:pt x="146" y="799"/>
                  </a:lnTo>
                  <a:lnTo>
                    <a:pt x="146" y="799"/>
                  </a:lnTo>
                  <a:lnTo>
                    <a:pt x="128" y="786"/>
                  </a:lnTo>
                  <a:lnTo>
                    <a:pt x="115" y="774"/>
                  </a:lnTo>
                  <a:lnTo>
                    <a:pt x="101" y="760"/>
                  </a:lnTo>
                  <a:lnTo>
                    <a:pt x="92" y="747"/>
                  </a:lnTo>
                  <a:lnTo>
                    <a:pt x="82" y="731"/>
                  </a:lnTo>
                  <a:lnTo>
                    <a:pt x="74" y="716"/>
                  </a:lnTo>
                  <a:lnTo>
                    <a:pt x="68" y="700"/>
                  </a:lnTo>
                  <a:lnTo>
                    <a:pt x="62" y="685"/>
                  </a:lnTo>
                  <a:lnTo>
                    <a:pt x="58" y="667"/>
                  </a:lnTo>
                  <a:lnTo>
                    <a:pt x="57" y="651"/>
                  </a:lnTo>
                  <a:lnTo>
                    <a:pt x="57" y="634"/>
                  </a:lnTo>
                  <a:lnTo>
                    <a:pt x="58" y="616"/>
                  </a:lnTo>
                  <a:lnTo>
                    <a:pt x="60" y="597"/>
                  </a:lnTo>
                  <a:lnTo>
                    <a:pt x="62" y="580"/>
                  </a:lnTo>
                  <a:lnTo>
                    <a:pt x="74" y="543"/>
                  </a:lnTo>
                  <a:lnTo>
                    <a:pt x="74" y="543"/>
                  </a:lnTo>
                  <a:lnTo>
                    <a:pt x="84" y="517"/>
                  </a:lnTo>
                  <a:lnTo>
                    <a:pt x="95" y="494"/>
                  </a:lnTo>
                  <a:lnTo>
                    <a:pt x="107" y="473"/>
                  </a:lnTo>
                  <a:lnTo>
                    <a:pt x="121" y="453"/>
                  </a:lnTo>
                  <a:lnTo>
                    <a:pt x="136" y="436"/>
                  </a:lnTo>
                  <a:lnTo>
                    <a:pt x="152" y="420"/>
                  </a:lnTo>
                  <a:lnTo>
                    <a:pt x="169" y="406"/>
                  </a:lnTo>
                  <a:lnTo>
                    <a:pt x="189" y="393"/>
                  </a:lnTo>
                  <a:lnTo>
                    <a:pt x="208" y="381"/>
                  </a:lnTo>
                  <a:lnTo>
                    <a:pt x="228" y="370"/>
                  </a:lnTo>
                  <a:lnTo>
                    <a:pt x="270" y="350"/>
                  </a:lnTo>
                  <a:lnTo>
                    <a:pt x="317" y="335"/>
                  </a:lnTo>
                  <a:lnTo>
                    <a:pt x="364" y="321"/>
                  </a:lnTo>
                  <a:lnTo>
                    <a:pt x="461" y="298"/>
                  </a:lnTo>
                  <a:lnTo>
                    <a:pt x="510" y="288"/>
                  </a:lnTo>
                  <a:lnTo>
                    <a:pt x="558" y="274"/>
                  </a:lnTo>
                  <a:lnTo>
                    <a:pt x="605" y="259"/>
                  </a:lnTo>
                  <a:lnTo>
                    <a:pt x="649" y="241"/>
                  </a:lnTo>
                  <a:lnTo>
                    <a:pt x="671" y="232"/>
                  </a:lnTo>
                  <a:lnTo>
                    <a:pt x="690" y="220"/>
                  </a:lnTo>
                  <a:lnTo>
                    <a:pt x="712" y="208"/>
                  </a:lnTo>
                  <a:lnTo>
                    <a:pt x="729" y="195"/>
                  </a:lnTo>
                  <a:lnTo>
                    <a:pt x="729" y="195"/>
                  </a:lnTo>
                  <a:lnTo>
                    <a:pt x="749" y="177"/>
                  </a:lnTo>
                  <a:lnTo>
                    <a:pt x="762" y="160"/>
                  </a:lnTo>
                  <a:lnTo>
                    <a:pt x="776" y="140"/>
                  </a:lnTo>
                  <a:lnTo>
                    <a:pt x="786" y="119"/>
                  </a:lnTo>
                  <a:lnTo>
                    <a:pt x="793" y="97"/>
                  </a:lnTo>
                  <a:lnTo>
                    <a:pt x="799" y="74"/>
                  </a:lnTo>
                  <a:lnTo>
                    <a:pt x="803" y="51"/>
                  </a:lnTo>
                  <a:lnTo>
                    <a:pt x="803" y="27"/>
                  </a:lnTo>
                  <a:lnTo>
                    <a:pt x="803" y="27"/>
                  </a:lnTo>
                  <a:lnTo>
                    <a:pt x="801" y="22"/>
                  </a:lnTo>
                  <a:lnTo>
                    <a:pt x="799" y="16"/>
                  </a:lnTo>
                  <a:lnTo>
                    <a:pt x="793" y="8"/>
                  </a:lnTo>
                  <a:lnTo>
                    <a:pt x="784" y="2"/>
                  </a:lnTo>
                  <a:lnTo>
                    <a:pt x="774" y="0"/>
                  </a:lnTo>
                  <a:lnTo>
                    <a:pt x="764" y="2"/>
                  </a:lnTo>
                  <a:lnTo>
                    <a:pt x="756" y="8"/>
                  </a:lnTo>
                  <a:lnTo>
                    <a:pt x="753" y="12"/>
                  </a:lnTo>
                  <a:lnTo>
                    <a:pt x="751" y="16"/>
                  </a:lnTo>
                  <a:lnTo>
                    <a:pt x="749" y="22"/>
                  </a:lnTo>
                  <a:lnTo>
                    <a:pt x="749" y="27"/>
                  </a:lnTo>
                  <a:lnTo>
                    <a:pt x="749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B40A4AF7-1273-8A89-4766-FD0A03F60F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157" y="630448"/>
              <a:ext cx="256418" cy="97572"/>
            </a:xfrm>
            <a:custGeom>
              <a:avLst/>
              <a:gdLst>
                <a:gd name="T0" fmla="*/ 25 w 1540"/>
                <a:gd name="T1" fmla="*/ 37 h 585"/>
                <a:gd name="T2" fmla="*/ 8 w 1540"/>
                <a:gd name="T3" fmla="*/ 78 h 585"/>
                <a:gd name="T4" fmla="*/ 2 w 1540"/>
                <a:gd name="T5" fmla="*/ 136 h 585"/>
                <a:gd name="T6" fmla="*/ 2 w 1540"/>
                <a:gd name="T7" fmla="*/ 243 h 585"/>
                <a:gd name="T8" fmla="*/ 12 w 1540"/>
                <a:gd name="T9" fmla="*/ 298 h 585"/>
                <a:gd name="T10" fmla="*/ 29 w 1540"/>
                <a:gd name="T11" fmla="*/ 346 h 585"/>
                <a:gd name="T12" fmla="*/ 93 w 1540"/>
                <a:gd name="T13" fmla="*/ 434 h 585"/>
                <a:gd name="T14" fmla="*/ 177 w 1540"/>
                <a:gd name="T15" fmla="*/ 500 h 585"/>
                <a:gd name="T16" fmla="*/ 241 w 1540"/>
                <a:gd name="T17" fmla="*/ 533 h 585"/>
                <a:gd name="T18" fmla="*/ 344 w 1540"/>
                <a:gd name="T19" fmla="*/ 566 h 585"/>
                <a:gd name="T20" fmla="*/ 453 w 1540"/>
                <a:gd name="T21" fmla="*/ 581 h 585"/>
                <a:gd name="T22" fmla="*/ 601 w 1540"/>
                <a:gd name="T23" fmla="*/ 585 h 585"/>
                <a:gd name="T24" fmla="*/ 743 w 1540"/>
                <a:gd name="T25" fmla="*/ 576 h 585"/>
                <a:gd name="T26" fmla="*/ 1009 w 1540"/>
                <a:gd name="T27" fmla="*/ 535 h 585"/>
                <a:gd name="T28" fmla="*/ 1178 w 1540"/>
                <a:gd name="T29" fmla="*/ 498 h 585"/>
                <a:gd name="T30" fmla="*/ 1297 w 1540"/>
                <a:gd name="T31" fmla="*/ 461 h 585"/>
                <a:gd name="T32" fmla="*/ 1412 w 1540"/>
                <a:gd name="T33" fmla="*/ 410 h 585"/>
                <a:gd name="T34" fmla="*/ 1464 w 1540"/>
                <a:gd name="T35" fmla="*/ 375 h 585"/>
                <a:gd name="T36" fmla="*/ 1518 w 1540"/>
                <a:gd name="T37" fmla="*/ 307 h 585"/>
                <a:gd name="T38" fmla="*/ 1534 w 1540"/>
                <a:gd name="T39" fmla="*/ 266 h 585"/>
                <a:gd name="T40" fmla="*/ 1540 w 1540"/>
                <a:gd name="T41" fmla="*/ 218 h 585"/>
                <a:gd name="T42" fmla="*/ 1536 w 1540"/>
                <a:gd name="T43" fmla="*/ 187 h 585"/>
                <a:gd name="T44" fmla="*/ 1522 w 1540"/>
                <a:gd name="T45" fmla="*/ 144 h 585"/>
                <a:gd name="T46" fmla="*/ 1499 w 1540"/>
                <a:gd name="T47" fmla="*/ 107 h 585"/>
                <a:gd name="T48" fmla="*/ 1431 w 1540"/>
                <a:gd name="T49" fmla="*/ 51 h 585"/>
                <a:gd name="T50" fmla="*/ 1371 w 1540"/>
                <a:gd name="T51" fmla="*/ 29 h 585"/>
                <a:gd name="T52" fmla="*/ 1277 w 1540"/>
                <a:gd name="T53" fmla="*/ 2 h 585"/>
                <a:gd name="T54" fmla="*/ 1266 w 1540"/>
                <a:gd name="T55" fmla="*/ 0 h 585"/>
                <a:gd name="T56" fmla="*/ 1250 w 1540"/>
                <a:gd name="T57" fmla="*/ 10 h 585"/>
                <a:gd name="T58" fmla="*/ 1246 w 1540"/>
                <a:gd name="T59" fmla="*/ 39 h 585"/>
                <a:gd name="T60" fmla="*/ 1262 w 1540"/>
                <a:gd name="T61" fmla="*/ 55 h 585"/>
                <a:gd name="T62" fmla="*/ 1324 w 1540"/>
                <a:gd name="T63" fmla="*/ 72 h 585"/>
                <a:gd name="T64" fmla="*/ 1415 w 1540"/>
                <a:gd name="T65" fmla="*/ 105 h 585"/>
                <a:gd name="T66" fmla="*/ 1452 w 1540"/>
                <a:gd name="T67" fmla="*/ 132 h 585"/>
                <a:gd name="T68" fmla="*/ 1478 w 1540"/>
                <a:gd name="T69" fmla="*/ 175 h 585"/>
                <a:gd name="T70" fmla="*/ 1485 w 1540"/>
                <a:gd name="T71" fmla="*/ 208 h 585"/>
                <a:gd name="T72" fmla="*/ 1483 w 1540"/>
                <a:gd name="T73" fmla="*/ 253 h 585"/>
                <a:gd name="T74" fmla="*/ 1466 w 1540"/>
                <a:gd name="T75" fmla="*/ 290 h 585"/>
                <a:gd name="T76" fmla="*/ 1427 w 1540"/>
                <a:gd name="T77" fmla="*/ 333 h 585"/>
                <a:gd name="T78" fmla="*/ 1375 w 1540"/>
                <a:gd name="T79" fmla="*/ 368 h 585"/>
                <a:gd name="T80" fmla="*/ 1273 w 1540"/>
                <a:gd name="T81" fmla="*/ 412 h 585"/>
                <a:gd name="T82" fmla="*/ 1097 w 1540"/>
                <a:gd name="T83" fmla="*/ 461 h 585"/>
                <a:gd name="T84" fmla="*/ 935 w 1540"/>
                <a:gd name="T85" fmla="*/ 496 h 585"/>
                <a:gd name="T86" fmla="*/ 772 w 1540"/>
                <a:gd name="T87" fmla="*/ 517 h 585"/>
                <a:gd name="T88" fmla="*/ 576 w 1540"/>
                <a:gd name="T89" fmla="*/ 531 h 585"/>
                <a:gd name="T90" fmla="*/ 443 w 1540"/>
                <a:gd name="T91" fmla="*/ 527 h 585"/>
                <a:gd name="T92" fmla="*/ 346 w 1540"/>
                <a:gd name="T93" fmla="*/ 509 h 585"/>
                <a:gd name="T94" fmla="*/ 255 w 1540"/>
                <a:gd name="T95" fmla="*/ 478 h 585"/>
                <a:gd name="T96" fmla="*/ 196 w 1540"/>
                <a:gd name="T97" fmla="*/ 447 h 585"/>
                <a:gd name="T98" fmla="*/ 121 w 1540"/>
                <a:gd name="T99" fmla="*/ 385 h 585"/>
                <a:gd name="T100" fmla="*/ 70 w 1540"/>
                <a:gd name="T101" fmla="*/ 301 h 585"/>
                <a:gd name="T102" fmla="*/ 60 w 1540"/>
                <a:gd name="T103" fmla="*/ 268 h 585"/>
                <a:gd name="T104" fmla="*/ 56 w 1540"/>
                <a:gd name="T105" fmla="*/ 169 h 585"/>
                <a:gd name="T106" fmla="*/ 58 w 1540"/>
                <a:gd name="T107" fmla="*/ 109 h 585"/>
                <a:gd name="T108" fmla="*/ 72 w 1540"/>
                <a:gd name="T109" fmla="*/ 64 h 585"/>
                <a:gd name="T110" fmla="*/ 84 w 1540"/>
                <a:gd name="T111" fmla="*/ 47 h 585"/>
                <a:gd name="T112" fmla="*/ 84 w 1540"/>
                <a:gd name="T113" fmla="*/ 33 h 585"/>
                <a:gd name="T114" fmla="*/ 62 w 1540"/>
                <a:gd name="T115" fmla="*/ 14 h 585"/>
                <a:gd name="T116" fmla="*/ 37 w 1540"/>
                <a:gd name="T117" fmla="*/ 2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40" h="585">
                  <a:moveTo>
                    <a:pt x="33" y="25"/>
                  </a:moveTo>
                  <a:lnTo>
                    <a:pt x="33" y="25"/>
                  </a:lnTo>
                  <a:lnTo>
                    <a:pt x="25" y="37"/>
                  </a:lnTo>
                  <a:lnTo>
                    <a:pt x="18" y="51"/>
                  </a:lnTo>
                  <a:lnTo>
                    <a:pt x="12" y="64"/>
                  </a:lnTo>
                  <a:lnTo>
                    <a:pt x="8" y="78"/>
                  </a:lnTo>
                  <a:lnTo>
                    <a:pt x="4" y="107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0" y="171"/>
                  </a:lnTo>
                  <a:lnTo>
                    <a:pt x="0" y="208"/>
                  </a:lnTo>
                  <a:lnTo>
                    <a:pt x="2" y="243"/>
                  </a:lnTo>
                  <a:lnTo>
                    <a:pt x="8" y="278"/>
                  </a:lnTo>
                  <a:lnTo>
                    <a:pt x="8" y="278"/>
                  </a:lnTo>
                  <a:lnTo>
                    <a:pt x="12" y="298"/>
                  </a:lnTo>
                  <a:lnTo>
                    <a:pt x="16" y="313"/>
                  </a:lnTo>
                  <a:lnTo>
                    <a:pt x="23" y="331"/>
                  </a:lnTo>
                  <a:lnTo>
                    <a:pt x="29" y="346"/>
                  </a:lnTo>
                  <a:lnTo>
                    <a:pt x="47" y="377"/>
                  </a:lnTo>
                  <a:lnTo>
                    <a:pt x="68" y="406"/>
                  </a:lnTo>
                  <a:lnTo>
                    <a:pt x="93" y="434"/>
                  </a:lnTo>
                  <a:lnTo>
                    <a:pt x="119" y="459"/>
                  </a:lnTo>
                  <a:lnTo>
                    <a:pt x="148" y="480"/>
                  </a:lnTo>
                  <a:lnTo>
                    <a:pt x="177" y="500"/>
                  </a:lnTo>
                  <a:lnTo>
                    <a:pt x="177" y="500"/>
                  </a:lnTo>
                  <a:lnTo>
                    <a:pt x="208" y="517"/>
                  </a:lnTo>
                  <a:lnTo>
                    <a:pt x="241" y="533"/>
                  </a:lnTo>
                  <a:lnTo>
                    <a:pt x="274" y="546"/>
                  </a:lnTo>
                  <a:lnTo>
                    <a:pt x="309" y="558"/>
                  </a:lnTo>
                  <a:lnTo>
                    <a:pt x="344" y="566"/>
                  </a:lnTo>
                  <a:lnTo>
                    <a:pt x="379" y="574"/>
                  </a:lnTo>
                  <a:lnTo>
                    <a:pt x="416" y="578"/>
                  </a:lnTo>
                  <a:lnTo>
                    <a:pt x="453" y="581"/>
                  </a:lnTo>
                  <a:lnTo>
                    <a:pt x="490" y="583"/>
                  </a:lnTo>
                  <a:lnTo>
                    <a:pt x="527" y="585"/>
                  </a:lnTo>
                  <a:lnTo>
                    <a:pt x="601" y="585"/>
                  </a:lnTo>
                  <a:lnTo>
                    <a:pt x="673" y="581"/>
                  </a:lnTo>
                  <a:lnTo>
                    <a:pt x="743" y="576"/>
                  </a:lnTo>
                  <a:lnTo>
                    <a:pt x="743" y="576"/>
                  </a:lnTo>
                  <a:lnTo>
                    <a:pt x="832" y="566"/>
                  </a:lnTo>
                  <a:lnTo>
                    <a:pt x="922" y="552"/>
                  </a:lnTo>
                  <a:lnTo>
                    <a:pt x="1009" y="535"/>
                  </a:lnTo>
                  <a:lnTo>
                    <a:pt x="1097" y="517"/>
                  </a:lnTo>
                  <a:lnTo>
                    <a:pt x="1097" y="517"/>
                  </a:lnTo>
                  <a:lnTo>
                    <a:pt x="1178" y="498"/>
                  </a:lnTo>
                  <a:lnTo>
                    <a:pt x="1217" y="486"/>
                  </a:lnTo>
                  <a:lnTo>
                    <a:pt x="1258" y="474"/>
                  </a:lnTo>
                  <a:lnTo>
                    <a:pt x="1297" y="461"/>
                  </a:lnTo>
                  <a:lnTo>
                    <a:pt x="1336" y="445"/>
                  </a:lnTo>
                  <a:lnTo>
                    <a:pt x="1375" y="430"/>
                  </a:lnTo>
                  <a:lnTo>
                    <a:pt x="1412" y="410"/>
                  </a:lnTo>
                  <a:lnTo>
                    <a:pt x="1412" y="410"/>
                  </a:lnTo>
                  <a:lnTo>
                    <a:pt x="1439" y="393"/>
                  </a:lnTo>
                  <a:lnTo>
                    <a:pt x="1464" y="375"/>
                  </a:lnTo>
                  <a:lnTo>
                    <a:pt x="1485" y="354"/>
                  </a:lnTo>
                  <a:lnTo>
                    <a:pt x="1505" y="333"/>
                  </a:lnTo>
                  <a:lnTo>
                    <a:pt x="1518" y="307"/>
                  </a:lnTo>
                  <a:lnTo>
                    <a:pt x="1526" y="294"/>
                  </a:lnTo>
                  <a:lnTo>
                    <a:pt x="1530" y="280"/>
                  </a:lnTo>
                  <a:lnTo>
                    <a:pt x="1534" y="266"/>
                  </a:lnTo>
                  <a:lnTo>
                    <a:pt x="1538" y="251"/>
                  </a:lnTo>
                  <a:lnTo>
                    <a:pt x="1540" y="235"/>
                  </a:lnTo>
                  <a:lnTo>
                    <a:pt x="1540" y="218"/>
                  </a:lnTo>
                  <a:lnTo>
                    <a:pt x="1540" y="218"/>
                  </a:lnTo>
                  <a:lnTo>
                    <a:pt x="1538" y="202"/>
                  </a:lnTo>
                  <a:lnTo>
                    <a:pt x="1536" y="187"/>
                  </a:lnTo>
                  <a:lnTo>
                    <a:pt x="1534" y="171"/>
                  </a:lnTo>
                  <a:lnTo>
                    <a:pt x="1528" y="158"/>
                  </a:lnTo>
                  <a:lnTo>
                    <a:pt x="1522" y="144"/>
                  </a:lnTo>
                  <a:lnTo>
                    <a:pt x="1517" y="130"/>
                  </a:lnTo>
                  <a:lnTo>
                    <a:pt x="1509" y="119"/>
                  </a:lnTo>
                  <a:lnTo>
                    <a:pt x="1499" y="107"/>
                  </a:lnTo>
                  <a:lnTo>
                    <a:pt x="1480" y="86"/>
                  </a:lnTo>
                  <a:lnTo>
                    <a:pt x="1456" y="66"/>
                  </a:lnTo>
                  <a:lnTo>
                    <a:pt x="1431" y="51"/>
                  </a:lnTo>
                  <a:lnTo>
                    <a:pt x="1402" y="39"/>
                  </a:lnTo>
                  <a:lnTo>
                    <a:pt x="1402" y="39"/>
                  </a:lnTo>
                  <a:lnTo>
                    <a:pt x="1371" y="29"/>
                  </a:lnTo>
                  <a:lnTo>
                    <a:pt x="1340" y="20"/>
                  </a:lnTo>
                  <a:lnTo>
                    <a:pt x="1308" y="12"/>
                  </a:lnTo>
                  <a:lnTo>
                    <a:pt x="1277" y="2"/>
                  </a:lnTo>
                  <a:lnTo>
                    <a:pt x="1277" y="2"/>
                  </a:lnTo>
                  <a:lnTo>
                    <a:pt x="1272" y="0"/>
                  </a:lnTo>
                  <a:lnTo>
                    <a:pt x="1266" y="0"/>
                  </a:lnTo>
                  <a:lnTo>
                    <a:pt x="1260" y="0"/>
                  </a:lnTo>
                  <a:lnTo>
                    <a:pt x="1256" y="2"/>
                  </a:lnTo>
                  <a:lnTo>
                    <a:pt x="1250" y="10"/>
                  </a:lnTo>
                  <a:lnTo>
                    <a:pt x="1244" y="20"/>
                  </a:lnTo>
                  <a:lnTo>
                    <a:pt x="1244" y="29"/>
                  </a:lnTo>
                  <a:lnTo>
                    <a:pt x="1246" y="39"/>
                  </a:lnTo>
                  <a:lnTo>
                    <a:pt x="1252" y="49"/>
                  </a:lnTo>
                  <a:lnTo>
                    <a:pt x="1256" y="51"/>
                  </a:lnTo>
                  <a:lnTo>
                    <a:pt x="1262" y="55"/>
                  </a:lnTo>
                  <a:lnTo>
                    <a:pt x="1262" y="55"/>
                  </a:lnTo>
                  <a:lnTo>
                    <a:pt x="1293" y="64"/>
                  </a:lnTo>
                  <a:lnTo>
                    <a:pt x="1324" y="72"/>
                  </a:lnTo>
                  <a:lnTo>
                    <a:pt x="1355" y="82"/>
                  </a:lnTo>
                  <a:lnTo>
                    <a:pt x="1386" y="91"/>
                  </a:lnTo>
                  <a:lnTo>
                    <a:pt x="1415" y="105"/>
                  </a:lnTo>
                  <a:lnTo>
                    <a:pt x="1429" y="113"/>
                  </a:lnTo>
                  <a:lnTo>
                    <a:pt x="1441" y="123"/>
                  </a:lnTo>
                  <a:lnTo>
                    <a:pt x="1452" y="132"/>
                  </a:lnTo>
                  <a:lnTo>
                    <a:pt x="1462" y="144"/>
                  </a:lnTo>
                  <a:lnTo>
                    <a:pt x="1470" y="160"/>
                  </a:lnTo>
                  <a:lnTo>
                    <a:pt x="1478" y="175"/>
                  </a:lnTo>
                  <a:lnTo>
                    <a:pt x="1478" y="175"/>
                  </a:lnTo>
                  <a:lnTo>
                    <a:pt x="1483" y="193"/>
                  </a:lnTo>
                  <a:lnTo>
                    <a:pt x="1485" y="208"/>
                  </a:lnTo>
                  <a:lnTo>
                    <a:pt x="1487" y="224"/>
                  </a:lnTo>
                  <a:lnTo>
                    <a:pt x="1485" y="237"/>
                  </a:lnTo>
                  <a:lnTo>
                    <a:pt x="1483" y="253"/>
                  </a:lnTo>
                  <a:lnTo>
                    <a:pt x="1480" y="265"/>
                  </a:lnTo>
                  <a:lnTo>
                    <a:pt x="1474" y="278"/>
                  </a:lnTo>
                  <a:lnTo>
                    <a:pt x="1466" y="290"/>
                  </a:lnTo>
                  <a:lnTo>
                    <a:pt x="1458" y="301"/>
                  </a:lnTo>
                  <a:lnTo>
                    <a:pt x="1448" y="313"/>
                  </a:lnTo>
                  <a:lnTo>
                    <a:pt x="1427" y="333"/>
                  </a:lnTo>
                  <a:lnTo>
                    <a:pt x="1402" y="352"/>
                  </a:lnTo>
                  <a:lnTo>
                    <a:pt x="1375" y="368"/>
                  </a:lnTo>
                  <a:lnTo>
                    <a:pt x="1375" y="368"/>
                  </a:lnTo>
                  <a:lnTo>
                    <a:pt x="1342" y="385"/>
                  </a:lnTo>
                  <a:lnTo>
                    <a:pt x="1308" y="399"/>
                  </a:lnTo>
                  <a:lnTo>
                    <a:pt x="1273" y="412"/>
                  </a:lnTo>
                  <a:lnTo>
                    <a:pt x="1238" y="424"/>
                  </a:lnTo>
                  <a:lnTo>
                    <a:pt x="1169" y="443"/>
                  </a:lnTo>
                  <a:lnTo>
                    <a:pt x="1097" y="461"/>
                  </a:lnTo>
                  <a:lnTo>
                    <a:pt x="1097" y="461"/>
                  </a:lnTo>
                  <a:lnTo>
                    <a:pt x="1017" y="478"/>
                  </a:lnTo>
                  <a:lnTo>
                    <a:pt x="935" y="496"/>
                  </a:lnTo>
                  <a:lnTo>
                    <a:pt x="854" y="508"/>
                  </a:lnTo>
                  <a:lnTo>
                    <a:pt x="772" y="517"/>
                  </a:lnTo>
                  <a:lnTo>
                    <a:pt x="772" y="517"/>
                  </a:lnTo>
                  <a:lnTo>
                    <a:pt x="708" y="525"/>
                  </a:lnTo>
                  <a:lnTo>
                    <a:pt x="642" y="529"/>
                  </a:lnTo>
                  <a:lnTo>
                    <a:pt x="576" y="531"/>
                  </a:lnTo>
                  <a:lnTo>
                    <a:pt x="509" y="531"/>
                  </a:lnTo>
                  <a:lnTo>
                    <a:pt x="476" y="529"/>
                  </a:lnTo>
                  <a:lnTo>
                    <a:pt x="443" y="527"/>
                  </a:lnTo>
                  <a:lnTo>
                    <a:pt x="410" y="521"/>
                  </a:lnTo>
                  <a:lnTo>
                    <a:pt x="379" y="517"/>
                  </a:lnTo>
                  <a:lnTo>
                    <a:pt x="346" y="509"/>
                  </a:lnTo>
                  <a:lnTo>
                    <a:pt x="315" y="502"/>
                  </a:lnTo>
                  <a:lnTo>
                    <a:pt x="284" y="490"/>
                  </a:lnTo>
                  <a:lnTo>
                    <a:pt x="255" y="478"/>
                  </a:lnTo>
                  <a:lnTo>
                    <a:pt x="255" y="478"/>
                  </a:lnTo>
                  <a:lnTo>
                    <a:pt x="224" y="465"/>
                  </a:lnTo>
                  <a:lnTo>
                    <a:pt x="196" y="447"/>
                  </a:lnTo>
                  <a:lnTo>
                    <a:pt x="169" y="430"/>
                  </a:lnTo>
                  <a:lnTo>
                    <a:pt x="144" y="408"/>
                  </a:lnTo>
                  <a:lnTo>
                    <a:pt x="121" y="385"/>
                  </a:lnTo>
                  <a:lnTo>
                    <a:pt x="101" y="358"/>
                  </a:lnTo>
                  <a:lnTo>
                    <a:pt x="84" y="331"/>
                  </a:lnTo>
                  <a:lnTo>
                    <a:pt x="70" y="301"/>
                  </a:lnTo>
                  <a:lnTo>
                    <a:pt x="70" y="301"/>
                  </a:lnTo>
                  <a:lnTo>
                    <a:pt x="64" y="284"/>
                  </a:lnTo>
                  <a:lnTo>
                    <a:pt x="60" y="268"/>
                  </a:lnTo>
                  <a:lnTo>
                    <a:pt x="56" y="235"/>
                  </a:lnTo>
                  <a:lnTo>
                    <a:pt x="56" y="202"/>
                  </a:lnTo>
                  <a:lnTo>
                    <a:pt x="56" y="169"/>
                  </a:lnTo>
                  <a:lnTo>
                    <a:pt x="56" y="169"/>
                  </a:lnTo>
                  <a:lnTo>
                    <a:pt x="56" y="138"/>
                  </a:lnTo>
                  <a:lnTo>
                    <a:pt x="58" y="109"/>
                  </a:lnTo>
                  <a:lnTo>
                    <a:pt x="60" y="93"/>
                  </a:lnTo>
                  <a:lnTo>
                    <a:pt x="64" y="80"/>
                  </a:lnTo>
                  <a:lnTo>
                    <a:pt x="72" y="64"/>
                  </a:lnTo>
                  <a:lnTo>
                    <a:pt x="80" y="53"/>
                  </a:lnTo>
                  <a:lnTo>
                    <a:pt x="80" y="53"/>
                  </a:lnTo>
                  <a:lnTo>
                    <a:pt x="84" y="47"/>
                  </a:lnTo>
                  <a:lnTo>
                    <a:pt x="86" y="41"/>
                  </a:lnTo>
                  <a:lnTo>
                    <a:pt x="86" y="37"/>
                  </a:lnTo>
                  <a:lnTo>
                    <a:pt x="84" y="33"/>
                  </a:lnTo>
                  <a:lnTo>
                    <a:pt x="80" y="23"/>
                  </a:lnTo>
                  <a:lnTo>
                    <a:pt x="72" y="18"/>
                  </a:lnTo>
                  <a:lnTo>
                    <a:pt x="62" y="14"/>
                  </a:lnTo>
                  <a:lnTo>
                    <a:pt x="53" y="14"/>
                  </a:lnTo>
                  <a:lnTo>
                    <a:pt x="43" y="18"/>
                  </a:lnTo>
                  <a:lnTo>
                    <a:pt x="37" y="20"/>
                  </a:lnTo>
                  <a:lnTo>
                    <a:pt x="33" y="25"/>
                  </a:lnTo>
                  <a:lnTo>
                    <a:pt x="3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0BB4F4B2-E469-7816-D6FC-ECADB1B21B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822" y="698715"/>
              <a:ext cx="224116" cy="95241"/>
            </a:xfrm>
            <a:custGeom>
              <a:avLst/>
              <a:gdLst>
                <a:gd name="T0" fmla="*/ 19 w 1345"/>
                <a:gd name="T1" fmla="*/ 98 h 572"/>
                <a:gd name="T2" fmla="*/ 0 w 1345"/>
                <a:gd name="T3" fmla="*/ 175 h 572"/>
                <a:gd name="T4" fmla="*/ 13 w 1345"/>
                <a:gd name="T5" fmla="*/ 265 h 572"/>
                <a:gd name="T6" fmla="*/ 58 w 1345"/>
                <a:gd name="T7" fmla="*/ 344 h 572"/>
                <a:gd name="T8" fmla="*/ 122 w 1345"/>
                <a:gd name="T9" fmla="*/ 414 h 572"/>
                <a:gd name="T10" fmla="*/ 200 w 1345"/>
                <a:gd name="T11" fmla="*/ 473 h 572"/>
                <a:gd name="T12" fmla="*/ 258 w 1345"/>
                <a:gd name="T13" fmla="*/ 506 h 572"/>
                <a:gd name="T14" fmla="*/ 357 w 1345"/>
                <a:gd name="T15" fmla="*/ 541 h 572"/>
                <a:gd name="T16" fmla="*/ 497 w 1345"/>
                <a:gd name="T17" fmla="*/ 568 h 572"/>
                <a:gd name="T18" fmla="*/ 577 w 1345"/>
                <a:gd name="T19" fmla="*/ 572 h 572"/>
                <a:gd name="T20" fmla="*/ 734 w 1345"/>
                <a:gd name="T21" fmla="*/ 560 h 572"/>
                <a:gd name="T22" fmla="*/ 894 w 1345"/>
                <a:gd name="T23" fmla="*/ 539 h 572"/>
                <a:gd name="T24" fmla="*/ 1011 w 1345"/>
                <a:gd name="T25" fmla="*/ 512 h 572"/>
                <a:gd name="T26" fmla="*/ 1123 w 1345"/>
                <a:gd name="T27" fmla="*/ 475 h 572"/>
                <a:gd name="T28" fmla="*/ 1201 w 1345"/>
                <a:gd name="T29" fmla="*/ 436 h 572"/>
                <a:gd name="T30" fmla="*/ 1273 w 1345"/>
                <a:gd name="T31" fmla="*/ 385 h 572"/>
                <a:gd name="T32" fmla="*/ 1312 w 1345"/>
                <a:gd name="T33" fmla="*/ 343 h 572"/>
                <a:gd name="T34" fmla="*/ 1343 w 1345"/>
                <a:gd name="T35" fmla="*/ 271 h 572"/>
                <a:gd name="T36" fmla="*/ 1337 w 1345"/>
                <a:gd name="T37" fmla="*/ 193 h 572"/>
                <a:gd name="T38" fmla="*/ 1314 w 1345"/>
                <a:gd name="T39" fmla="*/ 146 h 572"/>
                <a:gd name="T40" fmla="*/ 1252 w 1345"/>
                <a:gd name="T41" fmla="*/ 86 h 572"/>
                <a:gd name="T42" fmla="*/ 1178 w 1345"/>
                <a:gd name="T43" fmla="*/ 41 h 572"/>
                <a:gd name="T44" fmla="*/ 1102 w 1345"/>
                <a:gd name="T45" fmla="*/ 4 h 572"/>
                <a:gd name="T46" fmla="*/ 1092 w 1345"/>
                <a:gd name="T47" fmla="*/ 0 h 572"/>
                <a:gd name="T48" fmla="*/ 1065 w 1345"/>
                <a:gd name="T49" fmla="*/ 16 h 572"/>
                <a:gd name="T50" fmla="*/ 1063 w 1345"/>
                <a:gd name="T51" fmla="*/ 39 h 572"/>
                <a:gd name="T52" fmla="*/ 1075 w 1345"/>
                <a:gd name="T53" fmla="*/ 51 h 572"/>
                <a:gd name="T54" fmla="*/ 1158 w 1345"/>
                <a:gd name="T55" fmla="*/ 94 h 572"/>
                <a:gd name="T56" fmla="*/ 1244 w 1345"/>
                <a:gd name="T57" fmla="*/ 152 h 572"/>
                <a:gd name="T58" fmla="*/ 1285 w 1345"/>
                <a:gd name="T59" fmla="*/ 206 h 572"/>
                <a:gd name="T60" fmla="*/ 1294 w 1345"/>
                <a:gd name="T61" fmla="*/ 238 h 572"/>
                <a:gd name="T62" fmla="*/ 1291 w 1345"/>
                <a:gd name="T63" fmla="*/ 271 h 572"/>
                <a:gd name="T64" fmla="*/ 1273 w 1345"/>
                <a:gd name="T65" fmla="*/ 306 h 572"/>
                <a:gd name="T66" fmla="*/ 1248 w 1345"/>
                <a:gd name="T67" fmla="*/ 337 h 572"/>
                <a:gd name="T68" fmla="*/ 1186 w 1345"/>
                <a:gd name="T69" fmla="*/ 383 h 572"/>
                <a:gd name="T70" fmla="*/ 1094 w 1345"/>
                <a:gd name="T71" fmla="*/ 428 h 572"/>
                <a:gd name="T72" fmla="*/ 1030 w 1345"/>
                <a:gd name="T73" fmla="*/ 451 h 572"/>
                <a:gd name="T74" fmla="*/ 896 w 1345"/>
                <a:gd name="T75" fmla="*/ 482 h 572"/>
                <a:gd name="T76" fmla="*/ 760 w 1345"/>
                <a:gd name="T77" fmla="*/ 504 h 572"/>
                <a:gd name="T78" fmla="*/ 556 w 1345"/>
                <a:gd name="T79" fmla="*/ 516 h 572"/>
                <a:gd name="T80" fmla="*/ 455 w 1345"/>
                <a:gd name="T81" fmla="*/ 508 h 572"/>
                <a:gd name="T82" fmla="*/ 353 w 1345"/>
                <a:gd name="T83" fmla="*/ 484 h 572"/>
                <a:gd name="T84" fmla="*/ 287 w 1345"/>
                <a:gd name="T85" fmla="*/ 459 h 572"/>
                <a:gd name="T86" fmla="*/ 215 w 1345"/>
                <a:gd name="T87" fmla="*/ 418 h 572"/>
                <a:gd name="T88" fmla="*/ 145 w 1345"/>
                <a:gd name="T89" fmla="*/ 364 h 572"/>
                <a:gd name="T90" fmla="*/ 89 w 1345"/>
                <a:gd name="T91" fmla="*/ 296 h 572"/>
                <a:gd name="T92" fmla="*/ 56 w 1345"/>
                <a:gd name="T93" fmla="*/ 220 h 572"/>
                <a:gd name="T94" fmla="*/ 56 w 1345"/>
                <a:gd name="T95" fmla="*/ 166 h 572"/>
                <a:gd name="T96" fmla="*/ 66 w 1345"/>
                <a:gd name="T97" fmla="*/ 123 h 572"/>
                <a:gd name="T98" fmla="*/ 75 w 1345"/>
                <a:gd name="T99" fmla="*/ 103 h 572"/>
                <a:gd name="T100" fmla="*/ 70 w 1345"/>
                <a:gd name="T101" fmla="*/ 78 h 572"/>
                <a:gd name="T102" fmla="*/ 42 w 1345"/>
                <a:gd name="T103" fmla="*/ 68 h 572"/>
                <a:gd name="T104" fmla="*/ 29 w 1345"/>
                <a:gd name="T105" fmla="*/ 7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5" h="572">
                  <a:moveTo>
                    <a:pt x="27" y="82"/>
                  </a:moveTo>
                  <a:lnTo>
                    <a:pt x="27" y="82"/>
                  </a:lnTo>
                  <a:lnTo>
                    <a:pt x="19" y="98"/>
                  </a:lnTo>
                  <a:lnTo>
                    <a:pt x="13" y="113"/>
                  </a:lnTo>
                  <a:lnTo>
                    <a:pt x="3" y="144"/>
                  </a:lnTo>
                  <a:lnTo>
                    <a:pt x="0" y="175"/>
                  </a:lnTo>
                  <a:lnTo>
                    <a:pt x="2" y="206"/>
                  </a:lnTo>
                  <a:lnTo>
                    <a:pt x="5" y="236"/>
                  </a:lnTo>
                  <a:lnTo>
                    <a:pt x="13" y="265"/>
                  </a:lnTo>
                  <a:lnTo>
                    <a:pt x="25" y="292"/>
                  </a:lnTo>
                  <a:lnTo>
                    <a:pt x="40" y="319"/>
                  </a:lnTo>
                  <a:lnTo>
                    <a:pt x="58" y="344"/>
                  </a:lnTo>
                  <a:lnTo>
                    <a:pt x="77" y="370"/>
                  </a:lnTo>
                  <a:lnTo>
                    <a:pt x="99" y="393"/>
                  </a:lnTo>
                  <a:lnTo>
                    <a:pt x="122" y="414"/>
                  </a:lnTo>
                  <a:lnTo>
                    <a:pt x="147" y="436"/>
                  </a:lnTo>
                  <a:lnTo>
                    <a:pt x="173" y="455"/>
                  </a:lnTo>
                  <a:lnTo>
                    <a:pt x="200" y="473"/>
                  </a:lnTo>
                  <a:lnTo>
                    <a:pt x="225" y="488"/>
                  </a:lnTo>
                  <a:lnTo>
                    <a:pt x="225" y="488"/>
                  </a:lnTo>
                  <a:lnTo>
                    <a:pt x="258" y="506"/>
                  </a:lnTo>
                  <a:lnTo>
                    <a:pt x="289" y="519"/>
                  </a:lnTo>
                  <a:lnTo>
                    <a:pt x="324" y="531"/>
                  </a:lnTo>
                  <a:lnTo>
                    <a:pt x="357" y="541"/>
                  </a:lnTo>
                  <a:lnTo>
                    <a:pt x="392" y="551"/>
                  </a:lnTo>
                  <a:lnTo>
                    <a:pt x="427" y="556"/>
                  </a:lnTo>
                  <a:lnTo>
                    <a:pt x="497" y="568"/>
                  </a:lnTo>
                  <a:lnTo>
                    <a:pt x="497" y="568"/>
                  </a:lnTo>
                  <a:lnTo>
                    <a:pt x="538" y="572"/>
                  </a:lnTo>
                  <a:lnTo>
                    <a:pt x="577" y="572"/>
                  </a:lnTo>
                  <a:lnTo>
                    <a:pt x="618" y="572"/>
                  </a:lnTo>
                  <a:lnTo>
                    <a:pt x="657" y="570"/>
                  </a:lnTo>
                  <a:lnTo>
                    <a:pt x="734" y="560"/>
                  </a:lnTo>
                  <a:lnTo>
                    <a:pt x="814" y="551"/>
                  </a:lnTo>
                  <a:lnTo>
                    <a:pt x="814" y="551"/>
                  </a:lnTo>
                  <a:lnTo>
                    <a:pt x="894" y="539"/>
                  </a:lnTo>
                  <a:lnTo>
                    <a:pt x="933" y="531"/>
                  </a:lnTo>
                  <a:lnTo>
                    <a:pt x="972" y="521"/>
                  </a:lnTo>
                  <a:lnTo>
                    <a:pt x="1011" y="512"/>
                  </a:lnTo>
                  <a:lnTo>
                    <a:pt x="1047" y="502"/>
                  </a:lnTo>
                  <a:lnTo>
                    <a:pt x="1086" y="488"/>
                  </a:lnTo>
                  <a:lnTo>
                    <a:pt x="1123" y="475"/>
                  </a:lnTo>
                  <a:lnTo>
                    <a:pt x="1123" y="475"/>
                  </a:lnTo>
                  <a:lnTo>
                    <a:pt x="1176" y="449"/>
                  </a:lnTo>
                  <a:lnTo>
                    <a:pt x="1201" y="436"/>
                  </a:lnTo>
                  <a:lnTo>
                    <a:pt x="1226" y="420"/>
                  </a:lnTo>
                  <a:lnTo>
                    <a:pt x="1250" y="405"/>
                  </a:lnTo>
                  <a:lnTo>
                    <a:pt x="1273" y="385"/>
                  </a:lnTo>
                  <a:lnTo>
                    <a:pt x="1294" y="366"/>
                  </a:lnTo>
                  <a:lnTo>
                    <a:pt x="1312" y="343"/>
                  </a:lnTo>
                  <a:lnTo>
                    <a:pt x="1312" y="343"/>
                  </a:lnTo>
                  <a:lnTo>
                    <a:pt x="1327" y="319"/>
                  </a:lnTo>
                  <a:lnTo>
                    <a:pt x="1337" y="296"/>
                  </a:lnTo>
                  <a:lnTo>
                    <a:pt x="1343" y="271"/>
                  </a:lnTo>
                  <a:lnTo>
                    <a:pt x="1345" y="245"/>
                  </a:lnTo>
                  <a:lnTo>
                    <a:pt x="1343" y="218"/>
                  </a:lnTo>
                  <a:lnTo>
                    <a:pt x="1337" y="193"/>
                  </a:lnTo>
                  <a:lnTo>
                    <a:pt x="1327" y="169"/>
                  </a:lnTo>
                  <a:lnTo>
                    <a:pt x="1314" y="146"/>
                  </a:lnTo>
                  <a:lnTo>
                    <a:pt x="1314" y="146"/>
                  </a:lnTo>
                  <a:lnTo>
                    <a:pt x="1294" y="123"/>
                  </a:lnTo>
                  <a:lnTo>
                    <a:pt x="1275" y="103"/>
                  </a:lnTo>
                  <a:lnTo>
                    <a:pt x="1252" y="86"/>
                  </a:lnTo>
                  <a:lnTo>
                    <a:pt x="1228" y="70"/>
                  </a:lnTo>
                  <a:lnTo>
                    <a:pt x="1203" y="55"/>
                  </a:lnTo>
                  <a:lnTo>
                    <a:pt x="1178" y="41"/>
                  </a:lnTo>
                  <a:lnTo>
                    <a:pt x="1125" y="16"/>
                  </a:lnTo>
                  <a:lnTo>
                    <a:pt x="1125" y="16"/>
                  </a:lnTo>
                  <a:lnTo>
                    <a:pt x="1102" y="4"/>
                  </a:lnTo>
                  <a:lnTo>
                    <a:pt x="1102" y="4"/>
                  </a:lnTo>
                  <a:lnTo>
                    <a:pt x="1096" y="2"/>
                  </a:lnTo>
                  <a:lnTo>
                    <a:pt x="1092" y="0"/>
                  </a:lnTo>
                  <a:lnTo>
                    <a:pt x="1081" y="2"/>
                  </a:lnTo>
                  <a:lnTo>
                    <a:pt x="1073" y="8"/>
                  </a:lnTo>
                  <a:lnTo>
                    <a:pt x="1065" y="16"/>
                  </a:lnTo>
                  <a:lnTo>
                    <a:pt x="1061" y="26"/>
                  </a:lnTo>
                  <a:lnTo>
                    <a:pt x="1061" y="35"/>
                  </a:lnTo>
                  <a:lnTo>
                    <a:pt x="1063" y="39"/>
                  </a:lnTo>
                  <a:lnTo>
                    <a:pt x="1067" y="43"/>
                  </a:lnTo>
                  <a:lnTo>
                    <a:pt x="1071" y="47"/>
                  </a:lnTo>
                  <a:lnTo>
                    <a:pt x="1075" y="51"/>
                  </a:lnTo>
                  <a:lnTo>
                    <a:pt x="1075" y="51"/>
                  </a:lnTo>
                  <a:lnTo>
                    <a:pt x="1114" y="70"/>
                  </a:lnTo>
                  <a:lnTo>
                    <a:pt x="1158" y="94"/>
                  </a:lnTo>
                  <a:lnTo>
                    <a:pt x="1203" y="121"/>
                  </a:lnTo>
                  <a:lnTo>
                    <a:pt x="1224" y="136"/>
                  </a:lnTo>
                  <a:lnTo>
                    <a:pt x="1244" y="152"/>
                  </a:lnTo>
                  <a:lnTo>
                    <a:pt x="1261" y="169"/>
                  </a:lnTo>
                  <a:lnTo>
                    <a:pt x="1275" y="187"/>
                  </a:lnTo>
                  <a:lnTo>
                    <a:pt x="1285" y="206"/>
                  </a:lnTo>
                  <a:lnTo>
                    <a:pt x="1289" y="216"/>
                  </a:lnTo>
                  <a:lnTo>
                    <a:pt x="1292" y="226"/>
                  </a:lnTo>
                  <a:lnTo>
                    <a:pt x="1294" y="238"/>
                  </a:lnTo>
                  <a:lnTo>
                    <a:pt x="1294" y="247"/>
                  </a:lnTo>
                  <a:lnTo>
                    <a:pt x="1292" y="259"/>
                  </a:lnTo>
                  <a:lnTo>
                    <a:pt x="1291" y="271"/>
                  </a:lnTo>
                  <a:lnTo>
                    <a:pt x="1287" y="280"/>
                  </a:lnTo>
                  <a:lnTo>
                    <a:pt x="1281" y="294"/>
                  </a:lnTo>
                  <a:lnTo>
                    <a:pt x="1273" y="306"/>
                  </a:lnTo>
                  <a:lnTo>
                    <a:pt x="1263" y="317"/>
                  </a:lnTo>
                  <a:lnTo>
                    <a:pt x="1263" y="317"/>
                  </a:lnTo>
                  <a:lnTo>
                    <a:pt x="1248" y="337"/>
                  </a:lnTo>
                  <a:lnTo>
                    <a:pt x="1228" y="352"/>
                  </a:lnTo>
                  <a:lnTo>
                    <a:pt x="1207" y="368"/>
                  </a:lnTo>
                  <a:lnTo>
                    <a:pt x="1186" y="383"/>
                  </a:lnTo>
                  <a:lnTo>
                    <a:pt x="1162" y="395"/>
                  </a:lnTo>
                  <a:lnTo>
                    <a:pt x="1141" y="407"/>
                  </a:lnTo>
                  <a:lnTo>
                    <a:pt x="1094" y="428"/>
                  </a:lnTo>
                  <a:lnTo>
                    <a:pt x="1094" y="428"/>
                  </a:lnTo>
                  <a:lnTo>
                    <a:pt x="1061" y="440"/>
                  </a:lnTo>
                  <a:lnTo>
                    <a:pt x="1030" y="451"/>
                  </a:lnTo>
                  <a:lnTo>
                    <a:pt x="997" y="461"/>
                  </a:lnTo>
                  <a:lnTo>
                    <a:pt x="964" y="469"/>
                  </a:lnTo>
                  <a:lnTo>
                    <a:pt x="896" y="482"/>
                  </a:lnTo>
                  <a:lnTo>
                    <a:pt x="828" y="494"/>
                  </a:lnTo>
                  <a:lnTo>
                    <a:pt x="828" y="494"/>
                  </a:lnTo>
                  <a:lnTo>
                    <a:pt x="760" y="504"/>
                  </a:lnTo>
                  <a:lnTo>
                    <a:pt x="692" y="510"/>
                  </a:lnTo>
                  <a:lnTo>
                    <a:pt x="624" y="516"/>
                  </a:lnTo>
                  <a:lnTo>
                    <a:pt x="556" y="516"/>
                  </a:lnTo>
                  <a:lnTo>
                    <a:pt x="521" y="514"/>
                  </a:lnTo>
                  <a:lnTo>
                    <a:pt x="488" y="512"/>
                  </a:lnTo>
                  <a:lnTo>
                    <a:pt x="455" y="508"/>
                  </a:lnTo>
                  <a:lnTo>
                    <a:pt x="420" y="502"/>
                  </a:lnTo>
                  <a:lnTo>
                    <a:pt x="386" y="494"/>
                  </a:lnTo>
                  <a:lnTo>
                    <a:pt x="353" y="484"/>
                  </a:lnTo>
                  <a:lnTo>
                    <a:pt x="320" y="473"/>
                  </a:lnTo>
                  <a:lnTo>
                    <a:pt x="287" y="459"/>
                  </a:lnTo>
                  <a:lnTo>
                    <a:pt x="287" y="459"/>
                  </a:lnTo>
                  <a:lnTo>
                    <a:pt x="264" y="447"/>
                  </a:lnTo>
                  <a:lnTo>
                    <a:pt x="241" y="434"/>
                  </a:lnTo>
                  <a:lnTo>
                    <a:pt x="215" y="418"/>
                  </a:lnTo>
                  <a:lnTo>
                    <a:pt x="190" y="403"/>
                  </a:lnTo>
                  <a:lnTo>
                    <a:pt x="167" y="383"/>
                  </a:lnTo>
                  <a:lnTo>
                    <a:pt x="145" y="364"/>
                  </a:lnTo>
                  <a:lnTo>
                    <a:pt x="124" y="343"/>
                  </a:lnTo>
                  <a:lnTo>
                    <a:pt x="105" y="319"/>
                  </a:lnTo>
                  <a:lnTo>
                    <a:pt x="89" y="296"/>
                  </a:lnTo>
                  <a:lnTo>
                    <a:pt x="75" y="271"/>
                  </a:lnTo>
                  <a:lnTo>
                    <a:pt x="64" y="245"/>
                  </a:lnTo>
                  <a:lnTo>
                    <a:pt x="56" y="220"/>
                  </a:lnTo>
                  <a:lnTo>
                    <a:pt x="54" y="193"/>
                  </a:lnTo>
                  <a:lnTo>
                    <a:pt x="54" y="179"/>
                  </a:lnTo>
                  <a:lnTo>
                    <a:pt x="56" y="166"/>
                  </a:lnTo>
                  <a:lnTo>
                    <a:pt x="58" y="152"/>
                  </a:lnTo>
                  <a:lnTo>
                    <a:pt x="62" y="136"/>
                  </a:lnTo>
                  <a:lnTo>
                    <a:pt x="66" y="123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5" y="103"/>
                  </a:lnTo>
                  <a:lnTo>
                    <a:pt x="75" y="98"/>
                  </a:lnTo>
                  <a:lnTo>
                    <a:pt x="75" y="86"/>
                  </a:lnTo>
                  <a:lnTo>
                    <a:pt x="70" y="78"/>
                  </a:lnTo>
                  <a:lnTo>
                    <a:pt x="62" y="72"/>
                  </a:lnTo>
                  <a:lnTo>
                    <a:pt x="52" y="68"/>
                  </a:lnTo>
                  <a:lnTo>
                    <a:pt x="42" y="68"/>
                  </a:lnTo>
                  <a:lnTo>
                    <a:pt x="38" y="70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7" y="82"/>
                  </a:ln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C1A7C6C6-611A-BD65-3193-5930836851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288" y="768647"/>
              <a:ext cx="180491" cy="34966"/>
            </a:xfrm>
            <a:custGeom>
              <a:avLst/>
              <a:gdLst>
                <a:gd name="T0" fmla="*/ 13 w 1084"/>
                <a:gd name="T1" fmla="*/ 51 h 210"/>
                <a:gd name="T2" fmla="*/ 126 w 1084"/>
                <a:gd name="T3" fmla="*/ 107 h 210"/>
                <a:gd name="T4" fmla="*/ 243 w 1084"/>
                <a:gd name="T5" fmla="*/ 152 h 210"/>
                <a:gd name="T6" fmla="*/ 363 w 1084"/>
                <a:gd name="T7" fmla="*/ 185 h 210"/>
                <a:gd name="T8" fmla="*/ 488 w 1084"/>
                <a:gd name="T9" fmla="*/ 206 h 210"/>
                <a:gd name="T10" fmla="*/ 523 w 1084"/>
                <a:gd name="T11" fmla="*/ 208 h 210"/>
                <a:gd name="T12" fmla="*/ 631 w 1084"/>
                <a:gd name="T13" fmla="*/ 210 h 210"/>
                <a:gd name="T14" fmla="*/ 777 w 1084"/>
                <a:gd name="T15" fmla="*/ 204 h 210"/>
                <a:gd name="T16" fmla="*/ 849 w 1084"/>
                <a:gd name="T17" fmla="*/ 199 h 210"/>
                <a:gd name="T18" fmla="*/ 993 w 1084"/>
                <a:gd name="T19" fmla="*/ 181 h 210"/>
                <a:gd name="T20" fmla="*/ 1065 w 1084"/>
                <a:gd name="T21" fmla="*/ 167 h 210"/>
                <a:gd name="T22" fmla="*/ 1077 w 1084"/>
                <a:gd name="T23" fmla="*/ 164 h 210"/>
                <a:gd name="T24" fmla="*/ 1082 w 1084"/>
                <a:gd name="T25" fmla="*/ 156 h 210"/>
                <a:gd name="T26" fmla="*/ 1084 w 1084"/>
                <a:gd name="T27" fmla="*/ 136 h 210"/>
                <a:gd name="T28" fmla="*/ 1073 w 1084"/>
                <a:gd name="T29" fmla="*/ 121 h 210"/>
                <a:gd name="T30" fmla="*/ 1057 w 1084"/>
                <a:gd name="T31" fmla="*/ 115 h 210"/>
                <a:gd name="T32" fmla="*/ 1051 w 1084"/>
                <a:gd name="T33" fmla="*/ 115 h 210"/>
                <a:gd name="T34" fmla="*/ 917 w 1084"/>
                <a:gd name="T35" fmla="*/ 136 h 210"/>
                <a:gd name="T36" fmla="*/ 783 w 1084"/>
                <a:gd name="T37" fmla="*/ 150 h 210"/>
                <a:gd name="T38" fmla="*/ 647 w 1084"/>
                <a:gd name="T39" fmla="*/ 158 h 210"/>
                <a:gd name="T40" fmla="*/ 513 w 1084"/>
                <a:gd name="T41" fmla="*/ 154 h 210"/>
                <a:gd name="T42" fmla="*/ 451 w 1084"/>
                <a:gd name="T43" fmla="*/ 148 h 210"/>
                <a:gd name="T44" fmla="*/ 328 w 1084"/>
                <a:gd name="T45" fmla="*/ 123 h 210"/>
                <a:gd name="T46" fmla="*/ 210 w 1084"/>
                <a:gd name="T47" fmla="*/ 84 h 210"/>
                <a:gd name="T48" fmla="*/ 95 w 1084"/>
                <a:gd name="T49" fmla="*/ 33 h 210"/>
                <a:gd name="T50" fmla="*/ 40 w 1084"/>
                <a:gd name="T51" fmla="*/ 4 h 210"/>
                <a:gd name="T52" fmla="*/ 29 w 1084"/>
                <a:gd name="T53" fmla="*/ 0 h 210"/>
                <a:gd name="T54" fmla="*/ 9 w 1084"/>
                <a:gd name="T55" fmla="*/ 6 h 210"/>
                <a:gd name="T56" fmla="*/ 0 w 1084"/>
                <a:gd name="T57" fmla="*/ 24 h 210"/>
                <a:gd name="T58" fmla="*/ 1 w 1084"/>
                <a:gd name="T59" fmla="*/ 39 h 210"/>
                <a:gd name="T60" fmla="*/ 7 w 1084"/>
                <a:gd name="T61" fmla="*/ 47 h 210"/>
                <a:gd name="T62" fmla="*/ 13 w 1084"/>
                <a:gd name="T63" fmla="*/ 5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4" h="210">
                  <a:moveTo>
                    <a:pt x="13" y="51"/>
                  </a:moveTo>
                  <a:lnTo>
                    <a:pt x="13" y="51"/>
                  </a:lnTo>
                  <a:lnTo>
                    <a:pt x="68" y="80"/>
                  </a:lnTo>
                  <a:lnTo>
                    <a:pt x="126" y="107"/>
                  </a:lnTo>
                  <a:lnTo>
                    <a:pt x="182" y="131"/>
                  </a:lnTo>
                  <a:lnTo>
                    <a:pt x="243" y="152"/>
                  </a:lnTo>
                  <a:lnTo>
                    <a:pt x="301" y="171"/>
                  </a:lnTo>
                  <a:lnTo>
                    <a:pt x="363" y="185"/>
                  </a:lnTo>
                  <a:lnTo>
                    <a:pt x="423" y="199"/>
                  </a:lnTo>
                  <a:lnTo>
                    <a:pt x="488" y="206"/>
                  </a:lnTo>
                  <a:lnTo>
                    <a:pt x="488" y="206"/>
                  </a:lnTo>
                  <a:lnTo>
                    <a:pt x="523" y="208"/>
                  </a:lnTo>
                  <a:lnTo>
                    <a:pt x="559" y="210"/>
                  </a:lnTo>
                  <a:lnTo>
                    <a:pt x="631" y="210"/>
                  </a:lnTo>
                  <a:lnTo>
                    <a:pt x="703" y="208"/>
                  </a:lnTo>
                  <a:lnTo>
                    <a:pt x="777" y="204"/>
                  </a:lnTo>
                  <a:lnTo>
                    <a:pt x="777" y="204"/>
                  </a:lnTo>
                  <a:lnTo>
                    <a:pt x="849" y="199"/>
                  </a:lnTo>
                  <a:lnTo>
                    <a:pt x="921" y="191"/>
                  </a:lnTo>
                  <a:lnTo>
                    <a:pt x="993" y="181"/>
                  </a:lnTo>
                  <a:lnTo>
                    <a:pt x="1065" y="167"/>
                  </a:lnTo>
                  <a:lnTo>
                    <a:pt x="1065" y="167"/>
                  </a:lnTo>
                  <a:lnTo>
                    <a:pt x="1071" y="166"/>
                  </a:lnTo>
                  <a:lnTo>
                    <a:pt x="1077" y="164"/>
                  </a:lnTo>
                  <a:lnTo>
                    <a:pt x="1079" y="160"/>
                  </a:lnTo>
                  <a:lnTo>
                    <a:pt x="1082" y="156"/>
                  </a:lnTo>
                  <a:lnTo>
                    <a:pt x="1084" y="146"/>
                  </a:lnTo>
                  <a:lnTo>
                    <a:pt x="1084" y="136"/>
                  </a:lnTo>
                  <a:lnTo>
                    <a:pt x="1079" y="127"/>
                  </a:lnTo>
                  <a:lnTo>
                    <a:pt x="1073" y="121"/>
                  </a:lnTo>
                  <a:lnTo>
                    <a:pt x="1063" y="115"/>
                  </a:lnTo>
                  <a:lnTo>
                    <a:pt x="1057" y="115"/>
                  </a:lnTo>
                  <a:lnTo>
                    <a:pt x="1051" y="115"/>
                  </a:lnTo>
                  <a:lnTo>
                    <a:pt x="1051" y="115"/>
                  </a:lnTo>
                  <a:lnTo>
                    <a:pt x="985" y="127"/>
                  </a:lnTo>
                  <a:lnTo>
                    <a:pt x="917" y="136"/>
                  </a:lnTo>
                  <a:lnTo>
                    <a:pt x="851" y="144"/>
                  </a:lnTo>
                  <a:lnTo>
                    <a:pt x="783" y="150"/>
                  </a:lnTo>
                  <a:lnTo>
                    <a:pt x="715" y="156"/>
                  </a:lnTo>
                  <a:lnTo>
                    <a:pt x="647" y="158"/>
                  </a:lnTo>
                  <a:lnTo>
                    <a:pt x="581" y="156"/>
                  </a:lnTo>
                  <a:lnTo>
                    <a:pt x="513" y="154"/>
                  </a:lnTo>
                  <a:lnTo>
                    <a:pt x="513" y="154"/>
                  </a:lnTo>
                  <a:lnTo>
                    <a:pt x="451" y="148"/>
                  </a:lnTo>
                  <a:lnTo>
                    <a:pt x="388" y="136"/>
                  </a:lnTo>
                  <a:lnTo>
                    <a:pt x="328" y="123"/>
                  </a:lnTo>
                  <a:lnTo>
                    <a:pt x="268" y="105"/>
                  </a:lnTo>
                  <a:lnTo>
                    <a:pt x="210" y="84"/>
                  </a:lnTo>
                  <a:lnTo>
                    <a:pt x="151" y="61"/>
                  </a:lnTo>
                  <a:lnTo>
                    <a:pt x="95" y="3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5" y="2"/>
                  </a:lnTo>
                  <a:lnTo>
                    <a:pt x="29" y="0"/>
                  </a:lnTo>
                  <a:lnTo>
                    <a:pt x="19" y="2"/>
                  </a:lnTo>
                  <a:lnTo>
                    <a:pt x="9" y="6"/>
                  </a:lnTo>
                  <a:lnTo>
                    <a:pt x="3" y="14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7" y="47"/>
                  </a:lnTo>
                  <a:lnTo>
                    <a:pt x="13" y="51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6ABB2E8D-95B7-D44D-6EA5-FC04BB0484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558" y="453287"/>
              <a:ext cx="87915" cy="169502"/>
            </a:xfrm>
            <a:custGeom>
              <a:avLst/>
              <a:gdLst>
                <a:gd name="T0" fmla="*/ 0 w 527"/>
                <a:gd name="T1" fmla="*/ 27 h 1016"/>
                <a:gd name="T2" fmla="*/ 4 w 527"/>
                <a:gd name="T3" fmla="*/ 99 h 1016"/>
                <a:gd name="T4" fmla="*/ 13 w 527"/>
                <a:gd name="T5" fmla="*/ 169 h 1016"/>
                <a:gd name="T6" fmla="*/ 29 w 527"/>
                <a:gd name="T7" fmla="*/ 239 h 1016"/>
                <a:gd name="T8" fmla="*/ 72 w 527"/>
                <a:gd name="T9" fmla="*/ 375 h 1016"/>
                <a:gd name="T10" fmla="*/ 124 w 527"/>
                <a:gd name="T11" fmla="*/ 509 h 1016"/>
                <a:gd name="T12" fmla="*/ 153 w 527"/>
                <a:gd name="T13" fmla="*/ 573 h 1016"/>
                <a:gd name="T14" fmla="*/ 216 w 527"/>
                <a:gd name="T15" fmla="*/ 696 h 1016"/>
                <a:gd name="T16" fmla="*/ 289 w 527"/>
                <a:gd name="T17" fmla="*/ 812 h 1016"/>
                <a:gd name="T18" fmla="*/ 354 w 527"/>
                <a:gd name="T19" fmla="*/ 892 h 1016"/>
                <a:gd name="T20" fmla="*/ 400 w 527"/>
                <a:gd name="T21" fmla="*/ 943 h 1016"/>
                <a:gd name="T22" fmla="*/ 451 w 527"/>
                <a:gd name="T23" fmla="*/ 989 h 1016"/>
                <a:gd name="T24" fmla="*/ 478 w 527"/>
                <a:gd name="T25" fmla="*/ 1011 h 1016"/>
                <a:gd name="T26" fmla="*/ 490 w 527"/>
                <a:gd name="T27" fmla="*/ 1016 h 1016"/>
                <a:gd name="T28" fmla="*/ 509 w 527"/>
                <a:gd name="T29" fmla="*/ 1013 h 1016"/>
                <a:gd name="T30" fmla="*/ 525 w 527"/>
                <a:gd name="T31" fmla="*/ 999 h 1016"/>
                <a:gd name="T32" fmla="*/ 527 w 527"/>
                <a:gd name="T33" fmla="*/ 985 h 1016"/>
                <a:gd name="T34" fmla="*/ 521 w 527"/>
                <a:gd name="T35" fmla="*/ 976 h 1016"/>
                <a:gd name="T36" fmla="*/ 517 w 527"/>
                <a:gd name="T37" fmla="*/ 972 h 1016"/>
                <a:gd name="T38" fmla="*/ 466 w 527"/>
                <a:gd name="T39" fmla="*/ 929 h 1016"/>
                <a:gd name="T40" fmla="*/ 420 w 527"/>
                <a:gd name="T41" fmla="*/ 884 h 1016"/>
                <a:gd name="T42" fmla="*/ 336 w 527"/>
                <a:gd name="T43" fmla="*/ 783 h 1016"/>
                <a:gd name="T44" fmla="*/ 266 w 527"/>
                <a:gd name="T45" fmla="*/ 674 h 1016"/>
                <a:gd name="T46" fmla="*/ 206 w 527"/>
                <a:gd name="T47" fmla="*/ 558 h 1016"/>
                <a:gd name="T48" fmla="*/ 179 w 527"/>
                <a:gd name="T49" fmla="*/ 497 h 1016"/>
                <a:gd name="T50" fmla="*/ 109 w 527"/>
                <a:gd name="T51" fmla="*/ 309 h 1016"/>
                <a:gd name="T52" fmla="*/ 97 w 527"/>
                <a:gd name="T53" fmla="*/ 274 h 1016"/>
                <a:gd name="T54" fmla="*/ 78 w 527"/>
                <a:gd name="T55" fmla="*/ 206 h 1016"/>
                <a:gd name="T56" fmla="*/ 64 w 527"/>
                <a:gd name="T57" fmla="*/ 136 h 1016"/>
                <a:gd name="T58" fmla="*/ 56 w 527"/>
                <a:gd name="T59" fmla="*/ 64 h 1016"/>
                <a:gd name="T60" fmla="*/ 54 w 527"/>
                <a:gd name="T61" fmla="*/ 27 h 1016"/>
                <a:gd name="T62" fmla="*/ 52 w 527"/>
                <a:gd name="T63" fmla="*/ 15 h 1016"/>
                <a:gd name="T64" fmla="*/ 46 w 527"/>
                <a:gd name="T65" fmla="*/ 7 h 1016"/>
                <a:gd name="T66" fmla="*/ 27 w 527"/>
                <a:gd name="T67" fmla="*/ 0 h 1016"/>
                <a:gd name="T68" fmla="*/ 8 w 527"/>
                <a:gd name="T69" fmla="*/ 7 h 1016"/>
                <a:gd name="T70" fmla="*/ 2 w 527"/>
                <a:gd name="T71" fmla="*/ 15 h 1016"/>
                <a:gd name="T72" fmla="*/ 0 w 527"/>
                <a:gd name="T73" fmla="*/ 27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7" h="1016">
                  <a:moveTo>
                    <a:pt x="0" y="27"/>
                  </a:moveTo>
                  <a:lnTo>
                    <a:pt x="0" y="27"/>
                  </a:lnTo>
                  <a:lnTo>
                    <a:pt x="2" y="62"/>
                  </a:lnTo>
                  <a:lnTo>
                    <a:pt x="4" y="99"/>
                  </a:lnTo>
                  <a:lnTo>
                    <a:pt x="8" y="134"/>
                  </a:lnTo>
                  <a:lnTo>
                    <a:pt x="13" y="169"/>
                  </a:lnTo>
                  <a:lnTo>
                    <a:pt x="21" y="204"/>
                  </a:lnTo>
                  <a:lnTo>
                    <a:pt x="29" y="239"/>
                  </a:lnTo>
                  <a:lnTo>
                    <a:pt x="48" y="307"/>
                  </a:lnTo>
                  <a:lnTo>
                    <a:pt x="72" y="375"/>
                  </a:lnTo>
                  <a:lnTo>
                    <a:pt x="97" y="443"/>
                  </a:lnTo>
                  <a:lnTo>
                    <a:pt x="124" y="509"/>
                  </a:lnTo>
                  <a:lnTo>
                    <a:pt x="153" y="573"/>
                  </a:lnTo>
                  <a:lnTo>
                    <a:pt x="153" y="573"/>
                  </a:lnTo>
                  <a:lnTo>
                    <a:pt x="183" y="635"/>
                  </a:lnTo>
                  <a:lnTo>
                    <a:pt x="216" y="696"/>
                  </a:lnTo>
                  <a:lnTo>
                    <a:pt x="251" y="756"/>
                  </a:lnTo>
                  <a:lnTo>
                    <a:pt x="289" y="812"/>
                  </a:lnTo>
                  <a:lnTo>
                    <a:pt x="332" y="867"/>
                  </a:lnTo>
                  <a:lnTo>
                    <a:pt x="354" y="892"/>
                  </a:lnTo>
                  <a:lnTo>
                    <a:pt x="377" y="917"/>
                  </a:lnTo>
                  <a:lnTo>
                    <a:pt x="400" y="943"/>
                  </a:lnTo>
                  <a:lnTo>
                    <a:pt x="426" y="966"/>
                  </a:lnTo>
                  <a:lnTo>
                    <a:pt x="451" y="989"/>
                  </a:lnTo>
                  <a:lnTo>
                    <a:pt x="478" y="1011"/>
                  </a:lnTo>
                  <a:lnTo>
                    <a:pt x="478" y="1011"/>
                  </a:lnTo>
                  <a:lnTo>
                    <a:pt x="484" y="1014"/>
                  </a:lnTo>
                  <a:lnTo>
                    <a:pt x="490" y="1016"/>
                  </a:lnTo>
                  <a:lnTo>
                    <a:pt x="499" y="1016"/>
                  </a:lnTo>
                  <a:lnTo>
                    <a:pt x="509" y="1013"/>
                  </a:lnTo>
                  <a:lnTo>
                    <a:pt x="519" y="1007"/>
                  </a:lnTo>
                  <a:lnTo>
                    <a:pt x="525" y="999"/>
                  </a:lnTo>
                  <a:lnTo>
                    <a:pt x="527" y="989"/>
                  </a:lnTo>
                  <a:lnTo>
                    <a:pt x="527" y="985"/>
                  </a:lnTo>
                  <a:lnTo>
                    <a:pt x="525" y="981"/>
                  </a:lnTo>
                  <a:lnTo>
                    <a:pt x="521" y="976"/>
                  </a:lnTo>
                  <a:lnTo>
                    <a:pt x="517" y="972"/>
                  </a:lnTo>
                  <a:lnTo>
                    <a:pt x="517" y="972"/>
                  </a:lnTo>
                  <a:lnTo>
                    <a:pt x="492" y="950"/>
                  </a:lnTo>
                  <a:lnTo>
                    <a:pt x="466" y="929"/>
                  </a:lnTo>
                  <a:lnTo>
                    <a:pt x="443" y="908"/>
                  </a:lnTo>
                  <a:lnTo>
                    <a:pt x="420" y="884"/>
                  </a:lnTo>
                  <a:lnTo>
                    <a:pt x="377" y="836"/>
                  </a:lnTo>
                  <a:lnTo>
                    <a:pt x="336" y="783"/>
                  </a:lnTo>
                  <a:lnTo>
                    <a:pt x="299" y="731"/>
                  </a:lnTo>
                  <a:lnTo>
                    <a:pt x="266" y="674"/>
                  </a:lnTo>
                  <a:lnTo>
                    <a:pt x="235" y="616"/>
                  </a:lnTo>
                  <a:lnTo>
                    <a:pt x="206" y="558"/>
                  </a:lnTo>
                  <a:lnTo>
                    <a:pt x="206" y="558"/>
                  </a:lnTo>
                  <a:lnTo>
                    <a:pt x="179" y="497"/>
                  </a:lnTo>
                  <a:lnTo>
                    <a:pt x="153" y="435"/>
                  </a:lnTo>
                  <a:lnTo>
                    <a:pt x="109" y="309"/>
                  </a:lnTo>
                  <a:lnTo>
                    <a:pt x="109" y="309"/>
                  </a:lnTo>
                  <a:lnTo>
                    <a:pt x="97" y="274"/>
                  </a:lnTo>
                  <a:lnTo>
                    <a:pt x="85" y="241"/>
                  </a:lnTo>
                  <a:lnTo>
                    <a:pt x="78" y="206"/>
                  </a:lnTo>
                  <a:lnTo>
                    <a:pt x="70" y="171"/>
                  </a:lnTo>
                  <a:lnTo>
                    <a:pt x="64" y="136"/>
                  </a:lnTo>
                  <a:lnTo>
                    <a:pt x="58" y="99"/>
                  </a:lnTo>
                  <a:lnTo>
                    <a:pt x="56" y="64"/>
                  </a:lnTo>
                  <a:lnTo>
                    <a:pt x="54" y="27"/>
                  </a:lnTo>
                  <a:lnTo>
                    <a:pt x="54" y="27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48" y="11"/>
                  </a:lnTo>
                  <a:lnTo>
                    <a:pt x="46" y="7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6" y="11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2AFFA9B-4EB2-6FAD-2987-9892390401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550194"/>
              <a:ext cx="288939" cy="623647"/>
            </a:xfrm>
            <a:custGeom>
              <a:avLst/>
              <a:gdLst>
                <a:gd name="connsiteX0" fmla="*/ 173461 w 288939"/>
                <a:gd name="connsiteY0" fmla="*/ 0 h 623647"/>
                <a:gd name="connsiteX1" fmla="*/ 171963 w 288939"/>
                <a:gd name="connsiteY1" fmla="*/ 0 h 623647"/>
                <a:gd name="connsiteX2" fmla="*/ 169966 w 288939"/>
                <a:gd name="connsiteY2" fmla="*/ 333 h 623647"/>
                <a:gd name="connsiteX3" fmla="*/ 168301 w 288939"/>
                <a:gd name="connsiteY3" fmla="*/ 999 h 623647"/>
                <a:gd name="connsiteX4" fmla="*/ 164805 w 288939"/>
                <a:gd name="connsiteY4" fmla="*/ 2498 h 623647"/>
                <a:gd name="connsiteX5" fmla="*/ 161809 w 288939"/>
                <a:gd name="connsiteY5" fmla="*/ 4163 h 623647"/>
                <a:gd name="connsiteX6" fmla="*/ 156315 w 288939"/>
                <a:gd name="connsiteY6" fmla="*/ 8159 h 623647"/>
                <a:gd name="connsiteX7" fmla="*/ 151155 w 288939"/>
                <a:gd name="connsiteY7" fmla="*/ 12321 h 623647"/>
                <a:gd name="connsiteX8" fmla="*/ 146327 w 288939"/>
                <a:gd name="connsiteY8" fmla="*/ 16817 h 623647"/>
                <a:gd name="connsiteX9" fmla="*/ 141499 w 288939"/>
                <a:gd name="connsiteY9" fmla="*/ 21646 h 623647"/>
                <a:gd name="connsiteX10" fmla="*/ 132343 w 288939"/>
                <a:gd name="connsiteY10" fmla="*/ 31636 h 623647"/>
                <a:gd name="connsiteX11" fmla="*/ 123687 w 288939"/>
                <a:gd name="connsiteY11" fmla="*/ 42126 h 623647"/>
                <a:gd name="connsiteX12" fmla="*/ 112034 w 288939"/>
                <a:gd name="connsiteY12" fmla="*/ 56279 h 623647"/>
                <a:gd name="connsiteX13" fmla="*/ 100381 w 288939"/>
                <a:gd name="connsiteY13" fmla="*/ 71264 h 623647"/>
                <a:gd name="connsiteX14" fmla="*/ 89061 w 288939"/>
                <a:gd name="connsiteY14" fmla="*/ 86083 h 623647"/>
                <a:gd name="connsiteX15" fmla="*/ 78074 w 288939"/>
                <a:gd name="connsiteY15" fmla="*/ 101235 h 623647"/>
                <a:gd name="connsiteX16" fmla="*/ 67087 w 288939"/>
                <a:gd name="connsiteY16" fmla="*/ 117220 h 623647"/>
                <a:gd name="connsiteX17" fmla="*/ 56433 w 288939"/>
                <a:gd name="connsiteY17" fmla="*/ 133038 h 623647"/>
                <a:gd name="connsiteX18" fmla="*/ 45946 w 288939"/>
                <a:gd name="connsiteY18" fmla="*/ 149188 h 623647"/>
                <a:gd name="connsiteX19" fmla="*/ 41118 w 288939"/>
                <a:gd name="connsiteY19" fmla="*/ 157680 h 623647"/>
                <a:gd name="connsiteX20" fmla="*/ 36623 w 288939"/>
                <a:gd name="connsiteY20" fmla="*/ 165672 h 623647"/>
                <a:gd name="connsiteX21" fmla="*/ 31796 w 288939"/>
                <a:gd name="connsiteY21" fmla="*/ 174164 h 623647"/>
                <a:gd name="connsiteX22" fmla="*/ 27634 w 288939"/>
                <a:gd name="connsiteY22" fmla="*/ 182822 h 623647"/>
                <a:gd name="connsiteX23" fmla="*/ 23306 w 288939"/>
                <a:gd name="connsiteY23" fmla="*/ 191314 h 623647"/>
                <a:gd name="connsiteX24" fmla="*/ 19477 w 288939"/>
                <a:gd name="connsiteY24" fmla="*/ 199972 h 623647"/>
                <a:gd name="connsiteX25" fmla="*/ 15981 w 288939"/>
                <a:gd name="connsiteY25" fmla="*/ 209130 h 623647"/>
                <a:gd name="connsiteX26" fmla="*/ 12652 w 288939"/>
                <a:gd name="connsiteY26" fmla="*/ 217789 h 623647"/>
                <a:gd name="connsiteX27" fmla="*/ 9489 w 288939"/>
                <a:gd name="connsiteY27" fmla="*/ 227279 h 623647"/>
                <a:gd name="connsiteX28" fmla="*/ 6492 w 288939"/>
                <a:gd name="connsiteY28" fmla="*/ 236271 h 623647"/>
                <a:gd name="connsiteX29" fmla="*/ 4661 w 288939"/>
                <a:gd name="connsiteY29" fmla="*/ 244429 h 623647"/>
                <a:gd name="connsiteX30" fmla="*/ 2331 w 288939"/>
                <a:gd name="connsiteY30" fmla="*/ 253088 h 623647"/>
                <a:gd name="connsiteX31" fmla="*/ 666 w 288939"/>
                <a:gd name="connsiteY31" fmla="*/ 262245 h 623647"/>
                <a:gd name="connsiteX32" fmla="*/ 333 w 288939"/>
                <a:gd name="connsiteY32" fmla="*/ 267074 h 623647"/>
                <a:gd name="connsiteX33" fmla="*/ 0 w 288939"/>
                <a:gd name="connsiteY33" fmla="*/ 271570 h 623647"/>
                <a:gd name="connsiteX34" fmla="*/ 0 w 288939"/>
                <a:gd name="connsiteY34" fmla="*/ 276065 h 623647"/>
                <a:gd name="connsiteX35" fmla="*/ 333 w 288939"/>
                <a:gd name="connsiteY35" fmla="*/ 280394 h 623647"/>
                <a:gd name="connsiteX36" fmla="*/ 1332 w 288939"/>
                <a:gd name="connsiteY36" fmla="*/ 284890 h 623647"/>
                <a:gd name="connsiteX37" fmla="*/ 2331 w 288939"/>
                <a:gd name="connsiteY37" fmla="*/ 289053 h 623647"/>
                <a:gd name="connsiteX38" fmla="*/ 3995 w 288939"/>
                <a:gd name="connsiteY38" fmla="*/ 292882 h 623647"/>
                <a:gd name="connsiteX39" fmla="*/ 6159 w 288939"/>
                <a:gd name="connsiteY39" fmla="*/ 296545 h 623647"/>
                <a:gd name="connsiteX40" fmla="*/ 8823 w 288939"/>
                <a:gd name="connsiteY40" fmla="*/ 299709 h 623647"/>
                <a:gd name="connsiteX41" fmla="*/ 12319 w 288939"/>
                <a:gd name="connsiteY41" fmla="*/ 303039 h 623647"/>
                <a:gd name="connsiteX42" fmla="*/ 25636 w 288939"/>
                <a:gd name="connsiteY42" fmla="*/ 313362 h 623647"/>
                <a:gd name="connsiteX43" fmla="*/ 38621 w 288939"/>
                <a:gd name="connsiteY43" fmla="*/ 323686 h 623647"/>
                <a:gd name="connsiteX44" fmla="*/ 45113 w 288939"/>
                <a:gd name="connsiteY44" fmla="*/ 329180 h 623647"/>
                <a:gd name="connsiteX45" fmla="*/ 51439 w 288939"/>
                <a:gd name="connsiteY45" fmla="*/ 334675 h 623647"/>
                <a:gd name="connsiteX46" fmla="*/ 57599 w 288939"/>
                <a:gd name="connsiteY46" fmla="*/ 340170 h 623647"/>
                <a:gd name="connsiteX47" fmla="*/ 63758 w 288939"/>
                <a:gd name="connsiteY47" fmla="*/ 346330 h 623647"/>
                <a:gd name="connsiteX48" fmla="*/ 73913 w 288939"/>
                <a:gd name="connsiteY48" fmla="*/ 356654 h 623647"/>
                <a:gd name="connsiteX49" fmla="*/ 83568 w 288939"/>
                <a:gd name="connsiteY49" fmla="*/ 367476 h 623647"/>
                <a:gd name="connsiteX50" fmla="*/ 92890 w 288939"/>
                <a:gd name="connsiteY50" fmla="*/ 378466 h 623647"/>
                <a:gd name="connsiteX51" fmla="*/ 102379 w 288939"/>
                <a:gd name="connsiteY51" fmla="*/ 389788 h 623647"/>
                <a:gd name="connsiteX52" fmla="*/ 120524 w 288939"/>
                <a:gd name="connsiteY52" fmla="*/ 412433 h 623647"/>
                <a:gd name="connsiteX53" fmla="*/ 138503 w 288939"/>
                <a:gd name="connsiteY53" fmla="*/ 435078 h 623647"/>
                <a:gd name="connsiteX54" fmla="*/ 182284 w 288939"/>
                <a:gd name="connsiteY54" fmla="*/ 489858 h 623647"/>
                <a:gd name="connsiteX55" fmla="*/ 225899 w 288939"/>
                <a:gd name="connsiteY55" fmla="*/ 544471 h 623647"/>
                <a:gd name="connsiteX56" fmla="*/ 288939 w 288939"/>
                <a:gd name="connsiteY56" fmla="*/ 623647 h 623647"/>
                <a:gd name="connsiteX57" fmla="*/ 288939 w 288939"/>
                <a:gd name="connsiteY57" fmla="*/ 609006 h 623647"/>
                <a:gd name="connsiteX58" fmla="*/ 242713 w 288939"/>
                <a:gd name="connsiteY58" fmla="*/ 550965 h 623647"/>
                <a:gd name="connsiteX59" fmla="*/ 179954 w 288939"/>
                <a:gd name="connsiteY59" fmla="*/ 472541 h 623647"/>
                <a:gd name="connsiteX60" fmla="*/ 142498 w 288939"/>
                <a:gd name="connsiteY60" fmla="*/ 425420 h 623647"/>
                <a:gd name="connsiteX61" fmla="*/ 104543 w 288939"/>
                <a:gd name="connsiteY61" fmla="*/ 378799 h 623647"/>
                <a:gd name="connsiteX62" fmla="*/ 93556 w 288939"/>
                <a:gd name="connsiteY62" fmla="*/ 365811 h 623647"/>
                <a:gd name="connsiteX63" fmla="*/ 82236 w 288939"/>
                <a:gd name="connsiteY63" fmla="*/ 352824 h 623647"/>
                <a:gd name="connsiteX64" fmla="*/ 70583 w 288939"/>
                <a:gd name="connsiteY64" fmla="*/ 340503 h 623647"/>
                <a:gd name="connsiteX65" fmla="*/ 64757 w 288939"/>
                <a:gd name="connsiteY65" fmla="*/ 334342 h 623647"/>
                <a:gd name="connsiteX66" fmla="*/ 58597 w 288939"/>
                <a:gd name="connsiteY66" fmla="*/ 328514 h 623647"/>
                <a:gd name="connsiteX67" fmla="*/ 52105 w 288939"/>
                <a:gd name="connsiteY67" fmla="*/ 322687 h 623647"/>
                <a:gd name="connsiteX68" fmla="*/ 45280 w 288939"/>
                <a:gd name="connsiteY68" fmla="*/ 317192 h 623647"/>
                <a:gd name="connsiteX69" fmla="*/ 32129 w 288939"/>
                <a:gd name="connsiteY69" fmla="*/ 306536 h 623647"/>
                <a:gd name="connsiteX70" fmla="*/ 26968 w 288939"/>
                <a:gd name="connsiteY70" fmla="*/ 303039 h 623647"/>
                <a:gd name="connsiteX71" fmla="*/ 21475 w 288939"/>
                <a:gd name="connsiteY71" fmla="*/ 299043 h 623647"/>
                <a:gd name="connsiteX72" fmla="*/ 18811 w 288939"/>
                <a:gd name="connsiteY72" fmla="*/ 297211 h 623647"/>
                <a:gd name="connsiteX73" fmla="*/ 16481 w 288939"/>
                <a:gd name="connsiteY73" fmla="*/ 295213 h 623647"/>
                <a:gd name="connsiteX74" fmla="*/ 14316 w 288939"/>
                <a:gd name="connsiteY74" fmla="*/ 292882 h 623647"/>
                <a:gd name="connsiteX75" fmla="*/ 12652 w 288939"/>
                <a:gd name="connsiteY75" fmla="*/ 290385 h 623647"/>
                <a:gd name="connsiteX76" fmla="*/ 11653 w 288939"/>
                <a:gd name="connsiteY76" fmla="*/ 288387 h 623647"/>
                <a:gd name="connsiteX77" fmla="*/ 10654 w 288939"/>
                <a:gd name="connsiteY77" fmla="*/ 286555 h 623647"/>
                <a:gd name="connsiteX78" fmla="*/ 9822 w 288939"/>
                <a:gd name="connsiteY78" fmla="*/ 281893 h 623647"/>
                <a:gd name="connsiteX79" fmla="*/ 9156 w 288939"/>
                <a:gd name="connsiteY79" fmla="*/ 277397 h 623647"/>
                <a:gd name="connsiteX80" fmla="*/ 9156 w 288939"/>
                <a:gd name="connsiteY80" fmla="*/ 272569 h 623647"/>
                <a:gd name="connsiteX81" fmla="*/ 9489 w 288939"/>
                <a:gd name="connsiteY81" fmla="*/ 267740 h 623647"/>
                <a:gd name="connsiteX82" fmla="*/ 10155 w 288939"/>
                <a:gd name="connsiteY82" fmla="*/ 262911 h 623647"/>
                <a:gd name="connsiteX83" fmla="*/ 11653 w 288939"/>
                <a:gd name="connsiteY83" fmla="*/ 254087 h 623647"/>
                <a:gd name="connsiteX84" fmla="*/ 12985 w 288939"/>
                <a:gd name="connsiteY84" fmla="*/ 247593 h 623647"/>
                <a:gd name="connsiteX85" fmla="*/ 14649 w 288939"/>
                <a:gd name="connsiteY85" fmla="*/ 241099 h 623647"/>
                <a:gd name="connsiteX86" fmla="*/ 16481 w 288939"/>
                <a:gd name="connsiteY86" fmla="*/ 234939 h 623647"/>
                <a:gd name="connsiteX87" fmla="*/ 18478 w 288939"/>
                <a:gd name="connsiteY87" fmla="*/ 228611 h 623647"/>
                <a:gd name="connsiteX88" fmla="*/ 22640 w 288939"/>
                <a:gd name="connsiteY88" fmla="*/ 215957 h 623647"/>
                <a:gd name="connsiteX89" fmla="*/ 27634 w 288939"/>
                <a:gd name="connsiteY89" fmla="*/ 203636 h 623647"/>
                <a:gd name="connsiteX90" fmla="*/ 31130 w 288939"/>
                <a:gd name="connsiteY90" fmla="*/ 195810 h 623647"/>
                <a:gd name="connsiteX91" fmla="*/ 34626 w 288939"/>
                <a:gd name="connsiteY91" fmla="*/ 188151 h 623647"/>
                <a:gd name="connsiteX92" fmla="*/ 38621 w 288939"/>
                <a:gd name="connsiteY92" fmla="*/ 180658 h 623647"/>
                <a:gd name="connsiteX93" fmla="*/ 42450 w 288939"/>
                <a:gd name="connsiteY93" fmla="*/ 173165 h 623647"/>
                <a:gd name="connsiteX94" fmla="*/ 51106 w 288939"/>
                <a:gd name="connsiteY94" fmla="*/ 158346 h 623647"/>
                <a:gd name="connsiteX95" fmla="*/ 60262 w 288939"/>
                <a:gd name="connsiteY95" fmla="*/ 143694 h 623647"/>
                <a:gd name="connsiteX96" fmla="*/ 69917 w 288939"/>
                <a:gd name="connsiteY96" fmla="*/ 128875 h 623647"/>
                <a:gd name="connsiteX97" fmla="*/ 80238 w 288939"/>
                <a:gd name="connsiteY97" fmla="*/ 113556 h 623647"/>
                <a:gd name="connsiteX98" fmla="*/ 90726 w 288939"/>
                <a:gd name="connsiteY98" fmla="*/ 98737 h 623647"/>
                <a:gd name="connsiteX99" fmla="*/ 101380 w 288939"/>
                <a:gd name="connsiteY99" fmla="*/ 84085 h 623647"/>
                <a:gd name="connsiteX100" fmla="*/ 112367 w 288939"/>
                <a:gd name="connsiteY100" fmla="*/ 69599 h 623647"/>
                <a:gd name="connsiteX101" fmla="*/ 124020 w 288939"/>
                <a:gd name="connsiteY101" fmla="*/ 55613 h 623647"/>
                <a:gd name="connsiteX102" fmla="*/ 135673 w 288939"/>
                <a:gd name="connsiteY102" fmla="*/ 41793 h 623647"/>
                <a:gd name="connsiteX103" fmla="*/ 147992 w 288939"/>
                <a:gd name="connsiteY103" fmla="*/ 28472 h 623647"/>
                <a:gd name="connsiteX104" fmla="*/ 152153 w 288939"/>
                <a:gd name="connsiteY104" fmla="*/ 24643 h 623647"/>
                <a:gd name="connsiteX105" fmla="*/ 156315 w 288939"/>
                <a:gd name="connsiteY105" fmla="*/ 20314 h 623647"/>
                <a:gd name="connsiteX106" fmla="*/ 160643 w 288939"/>
                <a:gd name="connsiteY106" fmla="*/ 16484 h 623647"/>
                <a:gd name="connsiteX107" fmla="*/ 165138 w 288939"/>
                <a:gd name="connsiteY107" fmla="*/ 12987 h 623647"/>
                <a:gd name="connsiteX108" fmla="*/ 169300 w 288939"/>
                <a:gd name="connsiteY108" fmla="*/ 10323 h 623647"/>
                <a:gd name="connsiteX109" fmla="*/ 170964 w 288939"/>
                <a:gd name="connsiteY109" fmla="*/ 9657 h 623647"/>
                <a:gd name="connsiteX110" fmla="*/ 172629 w 288939"/>
                <a:gd name="connsiteY110" fmla="*/ 9324 h 623647"/>
                <a:gd name="connsiteX111" fmla="*/ 173794 w 288939"/>
                <a:gd name="connsiteY111" fmla="*/ 9324 h 623647"/>
                <a:gd name="connsiteX112" fmla="*/ 175792 w 288939"/>
                <a:gd name="connsiteY112" fmla="*/ 9657 h 623647"/>
                <a:gd name="connsiteX113" fmla="*/ 179954 w 288939"/>
                <a:gd name="connsiteY113" fmla="*/ 10989 h 623647"/>
                <a:gd name="connsiteX114" fmla="*/ 183616 w 288939"/>
                <a:gd name="connsiteY114" fmla="*/ 12987 h 623647"/>
                <a:gd name="connsiteX115" fmla="*/ 186779 w 288939"/>
                <a:gd name="connsiteY115" fmla="*/ 14819 h 623647"/>
                <a:gd name="connsiteX116" fmla="*/ 190108 w 288939"/>
                <a:gd name="connsiteY116" fmla="*/ 17150 h 623647"/>
                <a:gd name="connsiteX117" fmla="*/ 193271 w 288939"/>
                <a:gd name="connsiteY117" fmla="*/ 19814 h 623647"/>
                <a:gd name="connsiteX118" fmla="*/ 196101 w 288939"/>
                <a:gd name="connsiteY118" fmla="*/ 22312 h 623647"/>
                <a:gd name="connsiteX119" fmla="*/ 198765 w 288939"/>
                <a:gd name="connsiteY119" fmla="*/ 25309 h 623647"/>
                <a:gd name="connsiteX120" fmla="*/ 203925 w 288939"/>
                <a:gd name="connsiteY120" fmla="*/ 31469 h 623647"/>
                <a:gd name="connsiteX121" fmla="*/ 208753 w 288939"/>
                <a:gd name="connsiteY121" fmla="*/ 37797 h 623647"/>
                <a:gd name="connsiteX122" fmla="*/ 213581 w 288939"/>
                <a:gd name="connsiteY122" fmla="*/ 44290 h 623647"/>
                <a:gd name="connsiteX123" fmla="*/ 218575 w 288939"/>
                <a:gd name="connsiteY123" fmla="*/ 50784 h 623647"/>
                <a:gd name="connsiteX124" fmla="*/ 223735 w 288939"/>
                <a:gd name="connsiteY124" fmla="*/ 56612 h 623647"/>
                <a:gd name="connsiteX125" fmla="*/ 232725 w 288939"/>
                <a:gd name="connsiteY125" fmla="*/ 66103 h 623647"/>
                <a:gd name="connsiteX126" fmla="*/ 242213 w 288939"/>
                <a:gd name="connsiteY126" fmla="*/ 75094 h 623647"/>
                <a:gd name="connsiteX127" fmla="*/ 260858 w 288939"/>
                <a:gd name="connsiteY127" fmla="*/ 93243 h 623647"/>
                <a:gd name="connsiteX128" fmla="*/ 280002 w 288939"/>
                <a:gd name="connsiteY128" fmla="*/ 111059 h 623647"/>
                <a:gd name="connsiteX129" fmla="*/ 288939 w 288939"/>
                <a:gd name="connsiteY129" fmla="*/ 119220 h 623647"/>
                <a:gd name="connsiteX130" fmla="*/ 288939 w 288939"/>
                <a:gd name="connsiteY130" fmla="*/ 107028 h 623647"/>
                <a:gd name="connsiteX131" fmla="*/ 280002 w 288939"/>
                <a:gd name="connsiteY131" fmla="*/ 98737 h 623647"/>
                <a:gd name="connsiteX132" fmla="*/ 258361 w 288939"/>
                <a:gd name="connsiteY132" fmla="*/ 78257 h 623647"/>
                <a:gd name="connsiteX133" fmla="*/ 237219 w 288939"/>
                <a:gd name="connsiteY133" fmla="*/ 57278 h 623647"/>
                <a:gd name="connsiteX134" fmla="*/ 233391 w 288939"/>
                <a:gd name="connsiteY134" fmla="*/ 53448 h 623647"/>
                <a:gd name="connsiteX135" fmla="*/ 229895 w 288939"/>
                <a:gd name="connsiteY135" fmla="*/ 49452 h 623647"/>
                <a:gd name="connsiteX136" fmla="*/ 223069 w 288939"/>
                <a:gd name="connsiteY136" fmla="*/ 41127 h 623647"/>
                <a:gd name="connsiteX137" fmla="*/ 216244 w 288939"/>
                <a:gd name="connsiteY137" fmla="*/ 32302 h 623647"/>
                <a:gd name="connsiteX138" fmla="*/ 209419 w 288939"/>
                <a:gd name="connsiteY138" fmla="*/ 23977 h 623647"/>
                <a:gd name="connsiteX139" fmla="*/ 206256 w 288939"/>
                <a:gd name="connsiteY139" fmla="*/ 19981 h 623647"/>
                <a:gd name="connsiteX140" fmla="*/ 202261 w 288939"/>
                <a:gd name="connsiteY140" fmla="*/ 16151 h 623647"/>
                <a:gd name="connsiteX141" fmla="*/ 198432 w 288939"/>
                <a:gd name="connsiteY141" fmla="*/ 12654 h 623647"/>
                <a:gd name="connsiteX142" fmla="*/ 194270 w 288939"/>
                <a:gd name="connsiteY142" fmla="*/ 9324 h 623647"/>
                <a:gd name="connsiteX143" fmla="*/ 190108 w 288939"/>
                <a:gd name="connsiteY143" fmla="*/ 6494 h 623647"/>
                <a:gd name="connsiteX144" fmla="*/ 185447 w 288939"/>
                <a:gd name="connsiteY144" fmla="*/ 3830 h 623647"/>
                <a:gd name="connsiteX145" fmla="*/ 180620 w 288939"/>
                <a:gd name="connsiteY145" fmla="*/ 1665 h 623647"/>
                <a:gd name="connsiteX146" fmla="*/ 175459 w 288939"/>
                <a:gd name="connsiteY146" fmla="*/ 333 h 62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288939" h="623647">
                  <a:moveTo>
                    <a:pt x="173461" y="0"/>
                  </a:moveTo>
                  <a:lnTo>
                    <a:pt x="171963" y="0"/>
                  </a:lnTo>
                  <a:lnTo>
                    <a:pt x="169966" y="333"/>
                  </a:lnTo>
                  <a:lnTo>
                    <a:pt x="168301" y="999"/>
                  </a:lnTo>
                  <a:lnTo>
                    <a:pt x="164805" y="2498"/>
                  </a:lnTo>
                  <a:lnTo>
                    <a:pt x="161809" y="4163"/>
                  </a:lnTo>
                  <a:lnTo>
                    <a:pt x="156315" y="8159"/>
                  </a:lnTo>
                  <a:lnTo>
                    <a:pt x="151155" y="12321"/>
                  </a:lnTo>
                  <a:lnTo>
                    <a:pt x="146327" y="16817"/>
                  </a:lnTo>
                  <a:lnTo>
                    <a:pt x="141499" y="21646"/>
                  </a:lnTo>
                  <a:lnTo>
                    <a:pt x="132343" y="31636"/>
                  </a:lnTo>
                  <a:lnTo>
                    <a:pt x="123687" y="42126"/>
                  </a:lnTo>
                  <a:lnTo>
                    <a:pt x="112034" y="56279"/>
                  </a:lnTo>
                  <a:lnTo>
                    <a:pt x="100381" y="71264"/>
                  </a:lnTo>
                  <a:lnTo>
                    <a:pt x="89061" y="86083"/>
                  </a:lnTo>
                  <a:lnTo>
                    <a:pt x="78074" y="101235"/>
                  </a:lnTo>
                  <a:lnTo>
                    <a:pt x="67087" y="117220"/>
                  </a:lnTo>
                  <a:lnTo>
                    <a:pt x="56433" y="133038"/>
                  </a:lnTo>
                  <a:lnTo>
                    <a:pt x="45946" y="149188"/>
                  </a:lnTo>
                  <a:lnTo>
                    <a:pt x="41118" y="157680"/>
                  </a:lnTo>
                  <a:lnTo>
                    <a:pt x="36623" y="165672"/>
                  </a:lnTo>
                  <a:lnTo>
                    <a:pt x="31796" y="174164"/>
                  </a:lnTo>
                  <a:lnTo>
                    <a:pt x="27634" y="182822"/>
                  </a:lnTo>
                  <a:lnTo>
                    <a:pt x="23306" y="191314"/>
                  </a:lnTo>
                  <a:lnTo>
                    <a:pt x="19477" y="199972"/>
                  </a:lnTo>
                  <a:lnTo>
                    <a:pt x="15981" y="209130"/>
                  </a:lnTo>
                  <a:lnTo>
                    <a:pt x="12652" y="217789"/>
                  </a:lnTo>
                  <a:lnTo>
                    <a:pt x="9489" y="227279"/>
                  </a:lnTo>
                  <a:lnTo>
                    <a:pt x="6492" y="236271"/>
                  </a:lnTo>
                  <a:lnTo>
                    <a:pt x="4661" y="244429"/>
                  </a:lnTo>
                  <a:lnTo>
                    <a:pt x="2331" y="253088"/>
                  </a:lnTo>
                  <a:lnTo>
                    <a:pt x="666" y="262245"/>
                  </a:lnTo>
                  <a:lnTo>
                    <a:pt x="333" y="267074"/>
                  </a:lnTo>
                  <a:lnTo>
                    <a:pt x="0" y="271570"/>
                  </a:lnTo>
                  <a:lnTo>
                    <a:pt x="0" y="276065"/>
                  </a:lnTo>
                  <a:lnTo>
                    <a:pt x="333" y="280394"/>
                  </a:lnTo>
                  <a:lnTo>
                    <a:pt x="1332" y="284890"/>
                  </a:lnTo>
                  <a:lnTo>
                    <a:pt x="2331" y="289053"/>
                  </a:lnTo>
                  <a:lnTo>
                    <a:pt x="3995" y="292882"/>
                  </a:lnTo>
                  <a:lnTo>
                    <a:pt x="6159" y="296545"/>
                  </a:lnTo>
                  <a:lnTo>
                    <a:pt x="8823" y="299709"/>
                  </a:lnTo>
                  <a:lnTo>
                    <a:pt x="12319" y="303039"/>
                  </a:lnTo>
                  <a:lnTo>
                    <a:pt x="25636" y="313362"/>
                  </a:lnTo>
                  <a:lnTo>
                    <a:pt x="38621" y="323686"/>
                  </a:lnTo>
                  <a:lnTo>
                    <a:pt x="45113" y="329180"/>
                  </a:lnTo>
                  <a:lnTo>
                    <a:pt x="51439" y="334675"/>
                  </a:lnTo>
                  <a:lnTo>
                    <a:pt x="57599" y="340170"/>
                  </a:lnTo>
                  <a:lnTo>
                    <a:pt x="63758" y="346330"/>
                  </a:lnTo>
                  <a:lnTo>
                    <a:pt x="73913" y="356654"/>
                  </a:lnTo>
                  <a:lnTo>
                    <a:pt x="83568" y="367476"/>
                  </a:lnTo>
                  <a:lnTo>
                    <a:pt x="92890" y="378466"/>
                  </a:lnTo>
                  <a:lnTo>
                    <a:pt x="102379" y="389788"/>
                  </a:lnTo>
                  <a:lnTo>
                    <a:pt x="120524" y="412433"/>
                  </a:lnTo>
                  <a:lnTo>
                    <a:pt x="138503" y="435078"/>
                  </a:lnTo>
                  <a:lnTo>
                    <a:pt x="182284" y="489858"/>
                  </a:lnTo>
                  <a:lnTo>
                    <a:pt x="225899" y="544471"/>
                  </a:lnTo>
                  <a:lnTo>
                    <a:pt x="288939" y="623647"/>
                  </a:lnTo>
                  <a:lnTo>
                    <a:pt x="288939" y="609006"/>
                  </a:lnTo>
                  <a:lnTo>
                    <a:pt x="242713" y="550965"/>
                  </a:lnTo>
                  <a:lnTo>
                    <a:pt x="179954" y="472541"/>
                  </a:lnTo>
                  <a:lnTo>
                    <a:pt x="142498" y="425420"/>
                  </a:lnTo>
                  <a:lnTo>
                    <a:pt x="104543" y="378799"/>
                  </a:lnTo>
                  <a:lnTo>
                    <a:pt x="93556" y="365811"/>
                  </a:lnTo>
                  <a:lnTo>
                    <a:pt x="82236" y="352824"/>
                  </a:lnTo>
                  <a:lnTo>
                    <a:pt x="70583" y="340503"/>
                  </a:lnTo>
                  <a:lnTo>
                    <a:pt x="64757" y="334342"/>
                  </a:lnTo>
                  <a:lnTo>
                    <a:pt x="58597" y="328514"/>
                  </a:lnTo>
                  <a:lnTo>
                    <a:pt x="52105" y="322687"/>
                  </a:lnTo>
                  <a:lnTo>
                    <a:pt x="45280" y="317192"/>
                  </a:lnTo>
                  <a:lnTo>
                    <a:pt x="32129" y="306536"/>
                  </a:lnTo>
                  <a:lnTo>
                    <a:pt x="26968" y="303039"/>
                  </a:lnTo>
                  <a:lnTo>
                    <a:pt x="21475" y="299043"/>
                  </a:lnTo>
                  <a:lnTo>
                    <a:pt x="18811" y="297211"/>
                  </a:lnTo>
                  <a:lnTo>
                    <a:pt x="16481" y="295213"/>
                  </a:lnTo>
                  <a:lnTo>
                    <a:pt x="14316" y="292882"/>
                  </a:lnTo>
                  <a:lnTo>
                    <a:pt x="12652" y="290385"/>
                  </a:lnTo>
                  <a:lnTo>
                    <a:pt x="11653" y="288387"/>
                  </a:lnTo>
                  <a:lnTo>
                    <a:pt x="10654" y="286555"/>
                  </a:lnTo>
                  <a:lnTo>
                    <a:pt x="9822" y="281893"/>
                  </a:lnTo>
                  <a:lnTo>
                    <a:pt x="9156" y="277397"/>
                  </a:lnTo>
                  <a:lnTo>
                    <a:pt x="9156" y="272569"/>
                  </a:lnTo>
                  <a:lnTo>
                    <a:pt x="9489" y="267740"/>
                  </a:lnTo>
                  <a:lnTo>
                    <a:pt x="10155" y="262911"/>
                  </a:lnTo>
                  <a:lnTo>
                    <a:pt x="11653" y="254087"/>
                  </a:lnTo>
                  <a:lnTo>
                    <a:pt x="12985" y="247593"/>
                  </a:lnTo>
                  <a:lnTo>
                    <a:pt x="14649" y="241099"/>
                  </a:lnTo>
                  <a:lnTo>
                    <a:pt x="16481" y="234939"/>
                  </a:lnTo>
                  <a:lnTo>
                    <a:pt x="18478" y="228611"/>
                  </a:lnTo>
                  <a:lnTo>
                    <a:pt x="22640" y="215957"/>
                  </a:lnTo>
                  <a:lnTo>
                    <a:pt x="27634" y="203636"/>
                  </a:lnTo>
                  <a:lnTo>
                    <a:pt x="31130" y="195810"/>
                  </a:lnTo>
                  <a:lnTo>
                    <a:pt x="34626" y="188151"/>
                  </a:lnTo>
                  <a:lnTo>
                    <a:pt x="38621" y="180658"/>
                  </a:lnTo>
                  <a:lnTo>
                    <a:pt x="42450" y="173165"/>
                  </a:lnTo>
                  <a:lnTo>
                    <a:pt x="51106" y="158346"/>
                  </a:lnTo>
                  <a:lnTo>
                    <a:pt x="60262" y="143694"/>
                  </a:lnTo>
                  <a:lnTo>
                    <a:pt x="69917" y="128875"/>
                  </a:lnTo>
                  <a:lnTo>
                    <a:pt x="80238" y="113556"/>
                  </a:lnTo>
                  <a:lnTo>
                    <a:pt x="90726" y="98737"/>
                  </a:lnTo>
                  <a:lnTo>
                    <a:pt x="101380" y="84085"/>
                  </a:lnTo>
                  <a:lnTo>
                    <a:pt x="112367" y="69599"/>
                  </a:lnTo>
                  <a:lnTo>
                    <a:pt x="124020" y="55613"/>
                  </a:lnTo>
                  <a:lnTo>
                    <a:pt x="135673" y="41793"/>
                  </a:lnTo>
                  <a:lnTo>
                    <a:pt x="147992" y="28472"/>
                  </a:lnTo>
                  <a:lnTo>
                    <a:pt x="152153" y="24643"/>
                  </a:lnTo>
                  <a:lnTo>
                    <a:pt x="156315" y="20314"/>
                  </a:lnTo>
                  <a:lnTo>
                    <a:pt x="160643" y="16484"/>
                  </a:lnTo>
                  <a:lnTo>
                    <a:pt x="165138" y="12987"/>
                  </a:lnTo>
                  <a:lnTo>
                    <a:pt x="169300" y="10323"/>
                  </a:lnTo>
                  <a:lnTo>
                    <a:pt x="170964" y="9657"/>
                  </a:lnTo>
                  <a:lnTo>
                    <a:pt x="172629" y="9324"/>
                  </a:lnTo>
                  <a:lnTo>
                    <a:pt x="173794" y="9324"/>
                  </a:lnTo>
                  <a:lnTo>
                    <a:pt x="175792" y="9657"/>
                  </a:lnTo>
                  <a:lnTo>
                    <a:pt x="179954" y="10989"/>
                  </a:lnTo>
                  <a:lnTo>
                    <a:pt x="183616" y="12987"/>
                  </a:lnTo>
                  <a:lnTo>
                    <a:pt x="186779" y="14819"/>
                  </a:lnTo>
                  <a:lnTo>
                    <a:pt x="190108" y="17150"/>
                  </a:lnTo>
                  <a:lnTo>
                    <a:pt x="193271" y="19814"/>
                  </a:lnTo>
                  <a:lnTo>
                    <a:pt x="196101" y="22312"/>
                  </a:lnTo>
                  <a:lnTo>
                    <a:pt x="198765" y="25309"/>
                  </a:lnTo>
                  <a:lnTo>
                    <a:pt x="203925" y="31469"/>
                  </a:lnTo>
                  <a:lnTo>
                    <a:pt x="208753" y="37797"/>
                  </a:lnTo>
                  <a:lnTo>
                    <a:pt x="213581" y="44290"/>
                  </a:lnTo>
                  <a:lnTo>
                    <a:pt x="218575" y="50784"/>
                  </a:lnTo>
                  <a:lnTo>
                    <a:pt x="223735" y="56612"/>
                  </a:lnTo>
                  <a:lnTo>
                    <a:pt x="232725" y="66103"/>
                  </a:lnTo>
                  <a:lnTo>
                    <a:pt x="242213" y="75094"/>
                  </a:lnTo>
                  <a:lnTo>
                    <a:pt x="260858" y="93243"/>
                  </a:lnTo>
                  <a:lnTo>
                    <a:pt x="280002" y="111059"/>
                  </a:lnTo>
                  <a:lnTo>
                    <a:pt x="288939" y="119220"/>
                  </a:lnTo>
                  <a:lnTo>
                    <a:pt x="288939" y="107028"/>
                  </a:lnTo>
                  <a:lnTo>
                    <a:pt x="280002" y="98737"/>
                  </a:lnTo>
                  <a:lnTo>
                    <a:pt x="258361" y="78257"/>
                  </a:lnTo>
                  <a:lnTo>
                    <a:pt x="237219" y="57278"/>
                  </a:lnTo>
                  <a:lnTo>
                    <a:pt x="233391" y="53448"/>
                  </a:lnTo>
                  <a:lnTo>
                    <a:pt x="229895" y="49452"/>
                  </a:lnTo>
                  <a:lnTo>
                    <a:pt x="223069" y="41127"/>
                  </a:lnTo>
                  <a:lnTo>
                    <a:pt x="216244" y="32302"/>
                  </a:lnTo>
                  <a:lnTo>
                    <a:pt x="209419" y="23977"/>
                  </a:lnTo>
                  <a:lnTo>
                    <a:pt x="206256" y="19981"/>
                  </a:lnTo>
                  <a:lnTo>
                    <a:pt x="202261" y="16151"/>
                  </a:lnTo>
                  <a:lnTo>
                    <a:pt x="198432" y="12654"/>
                  </a:lnTo>
                  <a:lnTo>
                    <a:pt x="194270" y="9324"/>
                  </a:lnTo>
                  <a:lnTo>
                    <a:pt x="190108" y="6494"/>
                  </a:lnTo>
                  <a:lnTo>
                    <a:pt x="185447" y="3830"/>
                  </a:lnTo>
                  <a:lnTo>
                    <a:pt x="180620" y="1665"/>
                  </a:lnTo>
                  <a:lnTo>
                    <a:pt x="175459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F098A34-155C-AB3C-3870-6382449EBE72}"/>
              </a:ext>
            </a:extLst>
          </p:cNvPr>
          <p:cNvSpPr txBox="1"/>
          <p:nvPr/>
        </p:nvSpPr>
        <p:spPr>
          <a:xfrm>
            <a:off x="11282954" y="6053258"/>
            <a:ext cx="505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1" u="none" strike="noStrike" kern="0" cap="none" spc="0" normalizeH="0" baseline="0" noProof="0" dirty="0">
                <a:ln w="9525">
                  <a:noFill/>
                </a:ln>
                <a:solidFill>
                  <a:srgbClr val="FF823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p01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823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62E7616-4F2C-2A71-A68E-286CD0A49BA5}"/>
              </a:ext>
            </a:extLst>
          </p:cNvPr>
          <p:cNvSpPr/>
          <p:nvPr/>
        </p:nvSpPr>
        <p:spPr>
          <a:xfrm>
            <a:off x="1175232" y="1782907"/>
            <a:ext cx="2286354" cy="228635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655A1461-86D5-E661-97C4-EFD3EEE7369E}"/>
              </a:ext>
            </a:extLst>
          </p:cNvPr>
          <p:cNvSpPr/>
          <p:nvPr/>
        </p:nvSpPr>
        <p:spPr>
          <a:xfrm>
            <a:off x="1335173" y="1942848"/>
            <a:ext cx="1958931" cy="1958931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F8232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53D91A-F1D9-C80F-8A07-CE9E803E3AA1}"/>
              </a:ext>
            </a:extLst>
          </p:cNvPr>
          <p:cNvGrpSpPr/>
          <p:nvPr/>
        </p:nvGrpSpPr>
        <p:grpSpPr>
          <a:xfrm>
            <a:off x="2617568" y="3378477"/>
            <a:ext cx="760277" cy="683243"/>
            <a:chOff x="570550" y="4668972"/>
            <a:chExt cx="845997" cy="76027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09DC76B-D784-827A-8E69-8F299F54F0FA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F3D8EC6-3B33-5BD1-F080-504BBD1B604E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68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594C79-5450-9A86-1972-2B7CF7FB78F4}"/>
              </a:ext>
            </a:extLst>
          </p:cNvPr>
          <p:cNvSpPr/>
          <p:nvPr/>
        </p:nvSpPr>
        <p:spPr>
          <a:xfrm>
            <a:off x="834242" y="4439177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1658776-C772-E79B-515C-AAFEFDD42ABA}"/>
              </a:ext>
            </a:extLst>
          </p:cNvPr>
          <p:cNvSpPr/>
          <p:nvPr/>
        </p:nvSpPr>
        <p:spPr>
          <a:xfrm>
            <a:off x="4917487" y="1782907"/>
            <a:ext cx="2286354" cy="228635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25653D2E-91EA-B7D9-C71A-5A86CF666AE3}"/>
              </a:ext>
            </a:extLst>
          </p:cNvPr>
          <p:cNvSpPr/>
          <p:nvPr/>
        </p:nvSpPr>
        <p:spPr>
          <a:xfrm>
            <a:off x="5077428" y="1942848"/>
            <a:ext cx="1958931" cy="1958931"/>
          </a:xfrm>
          <a:prstGeom prst="arc">
            <a:avLst>
              <a:gd name="adj1" fmla="val 16200000"/>
              <a:gd name="adj2" fmla="val 10800776"/>
            </a:avLst>
          </a:prstGeom>
          <a:solidFill>
            <a:srgbClr val="FF8232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9500EB-FF22-8F40-C300-BF5273360570}"/>
              </a:ext>
            </a:extLst>
          </p:cNvPr>
          <p:cNvGrpSpPr/>
          <p:nvPr/>
        </p:nvGrpSpPr>
        <p:grpSpPr>
          <a:xfrm>
            <a:off x="6359823" y="3378477"/>
            <a:ext cx="760277" cy="683243"/>
            <a:chOff x="570550" y="4668972"/>
            <a:chExt cx="845997" cy="76027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9312A63-23E7-5C67-1521-99391A731F5E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D6A5EAC-CEB6-B4FF-2932-42EA4815BE8B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75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DBF206-FA81-4525-3402-CFC105C90540}"/>
              </a:ext>
            </a:extLst>
          </p:cNvPr>
          <p:cNvSpPr/>
          <p:nvPr/>
        </p:nvSpPr>
        <p:spPr>
          <a:xfrm>
            <a:off x="4576497" y="4439177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61F03D4-2744-1E87-FF9A-027AF0279EE2}"/>
              </a:ext>
            </a:extLst>
          </p:cNvPr>
          <p:cNvSpPr/>
          <p:nvPr/>
        </p:nvSpPr>
        <p:spPr>
          <a:xfrm>
            <a:off x="8659742" y="1782907"/>
            <a:ext cx="2286354" cy="228635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ADC459ED-19A7-6FE8-1D54-3E1DE4A7A9B7}"/>
              </a:ext>
            </a:extLst>
          </p:cNvPr>
          <p:cNvSpPr/>
          <p:nvPr/>
        </p:nvSpPr>
        <p:spPr>
          <a:xfrm>
            <a:off x="8819683" y="1942848"/>
            <a:ext cx="1958931" cy="1958931"/>
          </a:xfrm>
          <a:prstGeom prst="arc">
            <a:avLst>
              <a:gd name="adj1" fmla="val 16200000"/>
              <a:gd name="adj2" fmla="val 4686313"/>
            </a:avLst>
          </a:prstGeom>
          <a:solidFill>
            <a:srgbClr val="FF8232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D36B4D9-700A-AA15-10C0-843C39DFAEA1}"/>
              </a:ext>
            </a:extLst>
          </p:cNvPr>
          <p:cNvGrpSpPr/>
          <p:nvPr/>
        </p:nvGrpSpPr>
        <p:grpSpPr>
          <a:xfrm>
            <a:off x="10102078" y="3378477"/>
            <a:ext cx="760277" cy="683243"/>
            <a:chOff x="570550" y="4668972"/>
            <a:chExt cx="845997" cy="76027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5404AF7-B216-278E-558C-534B4BDEB3E2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2E446E-EEC0-E0E7-A0FC-D35F734330FB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47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1588B2-055B-8E59-BBF0-2C08DD30A6F0}"/>
              </a:ext>
            </a:extLst>
          </p:cNvPr>
          <p:cNvSpPr/>
          <p:nvPr/>
        </p:nvSpPr>
        <p:spPr>
          <a:xfrm>
            <a:off x="8318752" y="4439177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14587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2C426-4D7E-2A3C-BD89-B03D2DFA6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F97D793E-05D4-FE34-8532-A7C77EBCCF3A}"/>
              </a:ext>
            </a:extLst>
          </p:cNvPr>
          <p:cNvGrpSpPr/>
          <p:nvPr/>
        </p:nvGrpSpPr>
        <p:grpSpPr>
          <a:xfrm>
            <a:off x="10589509" y="5657142"/>
            <a:ext cx="1605197" cy="1200859"/>
            <a:chOff x="10589509" y="5657142"/>
            <a:chExt cx="1605197" cy="1200859"/>
          </a:xfrm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0B94F695-70D7-C390-A331-A983BA54F0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95481" y="6490658"/>
              <a:ext cx="570437" cy="367343"/>
            </a:xfrm>
            <a:custGeom>
              <a:avLst/>
              <a:gdLst>
                <a:gd name="connsiteX0" fmla="*/ 169153 w 570437"/>
                <a:gd name="connsiteY0" fmla="*/ 0 h 367343"/>
                <a:gd name="connsiteX1" fmla="*/ 167965 w 570437"/>
                <a:gd name="connsiteY1" fmla="*/ 0 h 367343"/>
                <a:gd name="connsiteX2" fmla="*/ 166606 w 570437"/>
                <a:gd name="connsiteY2" fmla="*/ 340 h 367343"/>
                <a:gd name="connsiteX3" fmla="*/ 165077 w 570437"/>
                <a:gd name="connsiteY3" fmla="*/ 680 h 367343"/>
                <a:gd name="connsiteX4" fmla="*/ 163379 w 570437"/>
                <a:gd name="connsiteY4" fmla="*/ 1359 h 367343"/>
                <a:gd name="connsiteX5" fmla="*/ 159473 w 570437"/>
                <a:gd name="connsiteY5" fmla="*/ 3567 h 367343"/>
                <a:gd name="connsiteX6" fmla="*/ 155227 w 570437"/>
                <a:gd name="connsiteY6" fmla="*/ 6455 h 367343"/>
                <a:gd name="connsiteX7" fmla="*/ 150811 w 570437"/>
                <a:gd name="connsiteY7" fmla="*/ 10361 h 367343"/>
                <a:gd name="connsiteX8" fmla="*/ 145547 w 570437"/>
                <a:gd name="connsiteY8" fmla="*/ 15287 h 367343"/>
                <a:gd name="connsiteX9" fmla="*/ 140112 w 570437"/>
                <a:gd name="connsiteY9" fmla="*/ 20382 h 367343"/>
                <a:gd name="connsiteX10" fmla="*/ 134508 w 570437"/>
                <a:gd name="connsiteY10" fmla="*/ 26497 h 367343"/>
                <a:gd name="connsiteX11" fmla="*/ 127205 w 570437"/>
                <a:gd name="connsiteY11" fmla="*/ 34650 h 367343"/>
                <a:gd name="connsiteX12" fmla="*/ 119732 w 570437"/>
                <a:gd name="connsiteY12" fmla="*/ 43312 h 367343"/>
                <a:gd name="connsiteX13" fmla="*/ 112259 w 570437"/>
                <a:gd name="connsiteY13" fmla="*/ 52824 h 367343"/>
                <a:gd name="connsiteX14" fmla="*/ 104447 w 570437"/>
                <a:gd name="connsiteY14" fmla="*/ 62505 h 367343"/>
                <a:gd name="connsiteX15" fmla="*/ 88653 w 570437"/>
                <a:gd name="connsiteY15" fmla="*/ 83227 h 367343"/>
                <a:gd name="connsiteX16" fmla="*/ 73368 w 570437"/>
                <a:gd name="connsiteY16" fmla="*/ 104628 h 367343"/>
                <a:gd name="connsiteX17" fmla="*/ 58762 w 570437"/>
                <a:gd name="connsiteY17" fmla="*/ 125350 h 367343"/>
                <a:gd name="connsiteX18" fmla="*/ 46195 w 570437"/>
                <a:gd name="connsiteY18" fmla="*/ 145052 h 367343"/>
                <a:gd name="connsiteX19" fmla="*/ 40420 w 570437"/>
                <a:gd name="connsiteY19" fmla="*/ 154054 h 367343"/>
                <a:gd name="connsiteX20" fmla="*/ 35495 w 570437"/>
                <a:gd name="connsiteY20" fmla="*/ 162547 h 367343"/>
                <a:gd name="connsiteX21" fmla="*/ 31249 w 570437"/>
                <a:gd name="connsiteY21" fmla="*/ 170360 h 367343"/>
                <a:gd name="connsiteX22" fmla="*/ 27853 w 570437"/>
                <a:gd name="connsiteY22" fmla="*/ 177154 h 367343"/>
                <a:gd name="connsiteX23" fmla="*/ 24286 w 570437"/>
                <a:gd name="connsiteY23" fmla="*/ 184967 h 367343"/>
                <a:gd name="connsiteX24" fmla="*/ 20720 w 570437"/>
                <a:gd name="connsiteY24" fmla="*/ 192610 h 367343"/>
                <a:gd name="connsiteX25" fmla="*/ 17493 w 570437"/>
                <a:gd name="connsiteY25" fmla="*/ 200424 h 367343"/>
                <a:gd name="connsiteX26" fmla="*/ 14096 w 570437"/>
                <a:gd name="connsiteY26" fmla="*/ 208237 h 367343"/>
                <a:gd name="connsiteX27" fmla="*/ 11549 w 570437"/>
                <a:gd name="connsiteY27" fmla="*/ 215710 h 367343"/>
                <a:gd name="connsiteX28" fmla="*/ 9001 w 570437"/>
                <a:gd name="connsiteY28" fmla="*/ 223353 h 367343"/>
                <a:gd name="connsiteX29" fmla="*/ 6793 w 570437"/>
                <a:gd name="connsiteY29" fmla="*/ 230827 h 367343"/>
                <a:gd name="connsiteX30" fmla="*/ 4755 w 570437"/>
                <a:gd name="connsiteY30" fmla="*/ 237960 h 367343"/>
                <a:gd name="connsiteX31" fmla="*/ 2547 w 570437"/>
                <a:gd name="connsiteY31" fmla="*/ 247472 h 367343"/>
                <a:gd name="connsiteX32" fmla="*/ 849 w 570437"/>
                <a:gd name="connsiteY32" fmla="*/ 256474 h 367343"/>
                <a:gd name="connsiteX33" fmla="*/ 340 w 570437"/>
                <a:gd name="connsiteY33" fmla="*/ 264627 h 367343"/>
                <a:gd name="connsiteX34" fmla="*/ 0 w 570437"/>
                <a:gd name="connsiteY34" fmla="*/ 271931 h 367343"/>
                <a:gd name="connsiteX35" fmla="*/ 340 w 570437"/>
                <a:gd name="connsiteY35" fmla="*/ 275497 h 367343"/>
                <a:gd name="connsiteX36" fmla="*/ 509 w 570437"/>
                <a:gd name="connsiteY36" fmla="*/ 278725 h 367343"/>
                <a:gd name="connsiteX37" fmla="*/ 1189 w 570437"/>
                <a:gd name="connsiteY37" fmla="*/ 281782 h 367343"/>
                <a:gd name="connsiteX38" fmla="*/ 2208 w 570437"/>
                <a:gd name="connsiteY38" fmla="*/ 284669 h 367343"/>
                <a:gd name="connsiteX39" fmla="*/ 3227 w 570437"/>
                <a:gd name="connsiteY39" fmla="*/ 286877 h 367343"/>
                <a:gd name="connsiteX40" fmla="*/ 4076 w 570437"/>
                <a:gd name="connsiteY40" fmla="*/ 289085 h 367343"/>
                <a:gd name="connsiteX41" fmla="*/ 5774 w 570437"/>
                <a:gd name="connsiteY41" fmla="*/ 291124 h 367343"/>
                <a:gd name="connsiteX42" fmla="*/ 7303 w 570437"/>
                <a:gd name="connsiteY42" fmla="*/ 292652 h 367343"/>
                <a:gd name="connsiteX43" fmla="*/ 14096 w 570437"/>
                <a:gd name="connsiteY43" fmla="*/ 297918 h 367343"/>
                <a:gd name="connsiteX44" fmla="*/ 21229 w 570437"/>
                <a:gd name="connsiteY44" fmla="*/ 303353 h 367343"/>
                <a:gd name="connsiteX45" fmla="*/ 29381 w 570437"/>
                <a:gd name="connsiteY45" fmla="*/ 309637 h 367343"/>
                <a:gd name="connsiteX46" fmla="*/ 38043 w 570437"/>
                <a:gd name="connsiteY46" fmla="*/ 316601 h 367343"/>
                <a:gd name="connsiteX47" fmla="*/ 48232 w 570437"/>
                <a:gd name="connsiteY47" fmla="*/ 325094 h 367343"/>
                <a:gd name="connsiteX48" fmla="*/ 58762 w 570437"/>
                <a:gd name="connsiteY48" fmla="*/ 335455 h 367343"/>
                <a:gd name="connsiteX49" fmla="*/ 65046 w 570437"/>
                <a:gd name="connsiteY49" fmla="*/ 341569 h 367343"/>
                <a:gd name="connsiteX50" fmla="*/ 71160 w 570437"/>
                <a:gd name="connsiteY50" fmla="*/ 348363 h 367343"/>
                <a:gd name="connsiteX51" fmla="*/ 77614 w 570437"/>
                <a:gd name="connsiteY51" fmla="*/ 355497 h 367343"/>
                <a:gd name="connsiteX52" fmla="*/ 84747 w 570437"/>
                <a:gd name="connsiteY52" fmla="*/ 363650 h 367343"/>
                <a:gd name="connsiteX53" fmla="*/ 87794 w 570437"/>
                <a:gd name="connsiteY53" fmla="*/ 367343 h 367343"/>
                <a:gd name="connsiteX54" fmla="*/ 570437 w 570437"/>
                <a:gd name="connsiteY54" fmla="*/ 367343 h 367343"/>
                <a:gd name="connsiteX55" fmla="*/ 567072 w 570437"/>
                <a:gd name="connsiteY55" fmla="*/ 363650 h 367343"/>
                <a:gd name="connsiteX56" fmla="*/ 552806 w 570437"/>
                <a:gd name="connsiteY56" fmla="*/ 348703 h 367343"/>
                <a:gd name="connsiteX57" fmla="*/ 538540 w 570437"/>
                <a:gd name="connsiteY57" fmla="*/ 333926 h 367343"/>
                <a:gd name="connsiteX58" fmla="*/ 523934 w 570437"/>
                <a:gd name="connsiteY58" fmla="*/ 319658 h 367343"/>
                <a:gd name="connsiteX59" fmla="*/ 509328 w 570437"/>
                <a:gd name="connsiteY59" fmla="*/ 306070 h 367343"/>
                <a:gd name="connsiteX60" fmla="*/ 494893 w 570437"/>
                <a:gd name="connsiteY60" fmla="*/ 292482 h 367343"/>
                <a:gd name="connsiteX61" fmla="*/ 479947 w 570437"/>
                <a:gd name="connsiteY61" fmla="*/ 279744 h 367343"/>
                <a:gd name="connsiteX62" fmla="*/ 465342 w 570437"/>
                <a:gd name="connsiteY62" fmla="*/ 267854 h 367343"/>
                <a:gd name="connsiteX63" fmla="*/ 450736 w 570437"/>
                <a:gd name="connsiteY63" fmla="*/ 256474 h 367343"/>
                <a:gd name="connsiteX64" fmla="*/ 440376 w 570437"/>
                <a:gd name="connsiteY64" fmla="*/ 248661 h 367343"/>
                <a:gd name="connsiteX65" fmla="*/ 427809 w 570437"/>
                <a:gd name="connsiteY65" fmla="*/ 237960 h 367343"/>
                <a:gd name="connsiteX66" fmla="*/ 412863 w 570437"/>
                <a:gd name="connsiteY66" fmla="*/ 225392 h 367343"/>
                <a:gd name="connsiteX67" fmla="*/ 396390 w 570437"/>
                <a:gd name="connsiteY67" fmla="*/ 211124 h 367343"/>
                <a:gd name="connsiteX68" fmla="*/ 359876 w 570437"/>
                <a:gd name="connsiteY68" fmla="*/ 178343 h 367343"/>
                <a:gd name="connsiteX69" fmla="*/ 321324 w 570437"/>
                <a:gd name="connsiteY69" fmla="*/ 143524 h 367343"/>
                <a:gd name="connsiteX70" fmla="*/ 284810 w 570437"/>
                <a:gd name="connsiteY70" fmla="*/ 109384 h 367343"/>
                <a:gd name="connsiteX71" fmla="*/ 253051 w 570437"/>
                <a:gd name="connsiteY71" fmla="*/ 79320 h 367343"/>
                <a:gd name="connsiteX72" fmla="*/ 229784 w 570437"/>
                <a:gd name="connsiteY72" fmla="*/ 57070 h 367343"/>
                <a:gd name="connsiteX73" fmla="*/ 222311 w 570437"/>
                <a:gd name="connsiteY73" fmla="*/ 49597 h 367343"/>
                <a:gd name="connsiteX74" fmla="*/ 218405 w 570437"/>
                <a:gd name="connsiteY74" fmla="*/ 45011 h 367343"/>
                <a:gd name="connsiteX75" fmla="*/ 209064 w 570437"/>
                <a:gd name="connsiteY75" fmla="*/ 32442 h 367343"/>
                <a:gd name="connsiteX76" fmla="*/ 203460 w 570437"/>
                <a:gd name="connsiteY76" fmla="*/ 25648 h 367343"/>
                <a:gd name="connsiteX77" fmla="*/ 197685 w 570437"/>
                <a:gd name="connsiteY77" fmla="*/ 18854 h 367343"/>
                <a:gd name="connsiteX78" fmla="*/ 194798 w 570437"/>
                <a:gd name="connsiteY78" fmla="*/ 15626 h 367343"/>
                <a:gd name="connsiteX79" fmla="*/ 191232 w 570437"/>
                <a:gd name="connsiteY79" fmla="*/ 12229 h 367343"/>
                <a:gd name="connsiteX80" fmla="*/ 188005 w 570437"/>
                <a:gd name="connsiteY80" fmla="*/ 9342 h 367343"/>
                <a:gd name="connsiteX81" fmla="*/ 184438 w 570437"/>
                <a:gd name="connsiteY81" fmla="*/ 6794 h 367343"/>
                <a:gd name="connsiteX82" fmla="*/ 180872 w 570437"/>
                <a:gd name="connsiteY82" fmla="*/ 4586 h 367343"/>
                <a:gd name="connsiteX83" fmla="*/ 176966 w 570437"/>
                <a:gd name="connsiteY83" fmla="*/ 2548 h 367343"/>
                <a:gd name="connsiteX84" fmla="*/ 173399 w 570437"/>
                <a:gd name="connsiteY84" fmla="*/ 1359 h 36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70437" h="367343">
                  <a:moveTo>
                    <a:pt x="169153" y="0"/>
                  </a:moveTo>
                  <a:lnTo>
                    <a:pt x="167965" y="0"/>
                  </a:lnTo>
                  <a:lnTo>
                    <a:pt x="166606" y="340"/>
                  </a:lnTo>
                  <a:lnTo>
                    <a:pt x="165077" y="680"/>
                  </a:lnTo>
                  <a:lnTo>
                    <a:pt x="163379" y="1359"/>
                  </a:lnTo>
                  <a:lnTo>
                    <a:pt x="159473" y="3567"/>
                  </a:lnTo>
                  <a:lnTo>
                    <a:pt x="155227" y="6455"/>
                  </a:lnTo>
                  <a:lnTo>
                    <a:pt x="150811" y="10361"/>
                  </a:lnTo>
                  <a:lnTo>
                    <a:pt x="145547" y="15287"/>
                  </a:lnTo>
                  <a:lnTo>
                    <a:pt x="140112" y="20382"/>
                  </a:lnTo>
                  <a:lnTo>
                    <a:pt x="134508" y="26497"/>
                  </a:lnTo>
                  <a:lnTo>
                    <a:pt x="127205" y="34650"/>
                  </a:lnTo>
                  <a:lnTo>
                    <a:pt x="119732" y="43312"/>
                  </a:lnTo>
                  <a:lnTo>
                    <a:pt x="112259" y="52824"/>
                  </a:lnTo>
                  <a:lnTo>
                    <a:pt x="104447" y="62505"/>
                  </a:lnTo>
                  <a:lnTo>
                    <a:pt x="88653" y="83227"/>
                  </a:lnTo>
                  <a:lnTo>
                    <a:pt x="73368" y="104628"/>
                  </a:lnTo>
                  <a:lnTo>
                    <a:pt x="58762" y="125350"/>
                  </a:lnTo>
                  <a:lnTo>
                    <a:pt x="46195" y="145052"/>
                  </a:lnTo>
                  <a:lnTo>
                    <a:pt x="40420" y="154054"/>
                  </a:lnTo>
                  <a:lnTo>
                    <a:pt x="35495" y="162547"/>
                  </a:lnTo>
                  <a:lnTo>
                    <a:pt x="31249" y="170360"/>
                  </a:lnTo>
                  <a:lnTo>
                    <a:pt x="27853" y="177154"/>
                  </a:lnTo>
                  <a:lnTo>
                    <a:pt x="24286" y="184967"/>
                  </a:lnTo>
                  <a:lnTo>
                    <a:pt x="20720" y="192610"/>
                  </a:lnTo>
                  <a:lnTo>
                    <a:pt x="17493" y="200424"/>
                  </a:lnTo>
                  <a:lnTo>
                    <a:pt x="14096" y="208237"/>
                  </a:lnTo>
                  <a:lnTo>
                    <a:pt x="11549" y="215710"/>
                  </a:lnTo>
                  <a:lnTo>
                    <a:pt x="9001" y="223353"/>
                  </a:lnTo>
                  <a:lnTo>
                    <a:pt x="6793" y="230827"/>
                  </a:lnTo>
                  <a:lnTo>
                    <a:pt x="4755" y="237960"/>
                  </a:lnTo>
                  <a:lnTo>
                    <a:pt x="2547" y="247472"/>
                  </a:lnTo>
                  <a:lnTo>
                    <a:pt x="849" y="256474"/>
                  </a:lnTo>
                  <a:lnTo>
                    <a:pt x="340" y="264627"/>
                  </a:lnTo>
                  <a:lnTo>
                    <a:pt x="0" y="271931"/>
                  </a:lnTo>
                  <a:lnTo>
                    <a:pt x="340" y="275497"/>
                  </a:lnTo>
                  <a:lnTo>
                    <a:pt x="509" y="278725"/>
                  </a:lnTo>
                  <a:lnTo>
                    <a:pt x="1189" y="281782"/>
                  </a:lnTo>
                  <a:lnTo>
                    <a:pt x="2208" y="284669"/>
                  </a:lnTo>
                  <a:lnTo>
                    <a:pt x="3227" y="286877"/>
                  </a:lnTo>
                  <a:lnTo>
                    <a:pt x="4076" y="289085"/>
                  </a:lnTo>
                  <a:lnTo>
                    <a:pt x="5774" y="291124"/>
                  </a:lnTo>
                  <a:lnTo>
                    <a:pt x="7303" y="292652"/>
                  </a:lnTo>
                  <a:lnTo>
                    <a:pt x="14096" y="297918"/>
                  </a:lnTo>
                  <a:lnTo>
                    <a:pt x="21229" y="303353"/>
                  </a:lnTo>
                  <a:lnTo>
                    <a:pt x="29381" y="309637"/>
                  </a:lnTo>
                  <a:lnTo>
                    <a:pt x="38043" y="316601"/>
                  </a:lnTo>
                  <a:lnTo>
                    <a:pt x="48232" y="325094"/>
                  </a:lnTo>
                  <a:lnTo>
                    <a:pt x="58762" y="335455"/>
                  </a:lnTo>
                  <a:lnTo>
                    <a:pt x="65046" y="341569"/>
                  </a:lnTo>
                  <a:lnTo>
                    <a:pt x="71160" y="348363"/>
                  </a:lnTo>
                  <a:lnTo>
                    <a:pt x="77614" y="355497"/>
                  </a:lnTo>
                  <a:lnTo>
                    <a:pt x="84747" y="363650"/>
                  </a:lnTo>
                  <a:lnTo>
                    <a:pt x="87794" y="367343"/>
                  </a:lnTo>
                  <a:lnTo>
                    <a:pt x="570437" y="367343"/>
                  </a:lnTo>
                  <a:lnTo>
                    <a:pt x="567072" y="363650"/>
                  </a:lnTo>
                  <a:lnTo>
                    <a:pt x="552806" y="348703"/>
                  </a:lnTo>
                  <a:lnTo>
                    <a:pt x="538540" y="333926"/>
                  </a:lnTo>
                  <a:lnTo>
                    <a:pt x="523934" y="319658"/>
                  </a:lnTo>
                  <a:lnTo>
                    <a:pt x="509328" y="306070"/>
                  </a:lnTo>
                  <a:lnTo>
                    <a:pt x="494893" y="292482"/>
                  </a:lnTo>
                  <a:lnTo>
                    <a:pt x="479947" y="279744"/>
                  </a:lnTo>
                  <a:lnTo>
                    <a:pt x="465342" y="267854"/>
                  </a:lnTo>
                  <a:lnTo>
                    <a:pt x="450736" y="256474"/>
                  </a:lnTo>
                  <a:lnTo>
                    <a:pt x="440376" y="248661"/>
                  </a:lnTo>
                  <a:lnTo>
                    <a:pt x="427809" y="237960"/>
                  </a:lnTo>
                  <a:lnTo>
                    <a:pt x="412863" y="225392"/>
                  </a:lnTo>
                  <a:lnTo>
                    <a:pt x="396390" y="211124"/>
                  </a:lnTo>
                  <a:lnTo>
                    <a:pt x="359876" y="178343"/>
                  </a:lnTo>
                  <a:lnTo>
                    <a:pt x="321324" y="143524"/>
                  </a:lnTo>
                  <a:lnTo>
                    <a:pt x="284810" y="109384"/>
                  </a:lnTo>
                  <a:lnTo>
                    <a:pt x="253051" y="79320"/>
                  </a:lnTo>
                  <a:lnTo>
                    <a:pt x="229784" y="57070"/>
                  </a:lnTo>
                  <a:lnTo>
                    <a:pt x="222311" y="49597"/>
                  </a:lnTo>
                  <a:lnTo>
                    <a:pt x="218405" y="45011"/>
                  </a:lnTo>
                  <a:lnTo>
                    <a:pt x="209064" y="32442"/>
                  </a:lnTo>
                  <a:lnTo>
                    <a:pt x="203460" y="25648"/>
                  </a:lnTo>
                  <a:lnTo>
                    <a:pt x="197685" y="18854"/>
                  </a:lnTo>
                  <a:lnTo>
                    <a:pt x="194798" y="15626"/>
                  </a:lnTo>
                  <a:lnTo>
                    <a:pt x="191232" y="12229"/>
                  </a:lnTo>
                  <a:lnTo>
                    <a:pt x="188005" y="9342"/>
                  </a:lnTo>
                  <a:lnTo>
                    <a:pt x="184438" y="6794"/>
                  </a:lnTo>
                  <a:lnTo>
                    <a:pt x="180872" y="4586"/>
                  </a:lnTo>
                  <a:lnTo>
                    <a:pt x="176966" y="2548"/>
                  </a:lnTo>
                  <a:lnTo>
                    <a:pt x="173399" y="1359"/>
                  </a:lnTo>
                  <a:close/>
                </a:path>
              </a:pathLst>
            </a:custGeom>
            <a:solidFill>
              <a:srgbClr val="FF8232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34BEDA13-7033-1929-25DA-F7A8CAD6DF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4255" y="6571801"/>
              <a:ext cx="247168" cy="87595"/>
            </a:xfrm>
            <a:custGeom>
              <a:avLst/>
              <a:gdLst>
                <a:gd name="T0" fmla="*/ 0 w 1456"/>
                <a:gd name="T1" fmla="*/ 175 h 516"/>
                <a:gd name="T2" fmla="*/ 2 w 1456"/>
                <a:gd name="T3" fmla="*/ 87 h 516"/>
                <a:gd name="T4" fmla="*/ 9 w 1456"/>
                <a:gd name="T5" fmla="*/ 43 h 516"/>
                <a:gd name="T6" fmla="*/ 21 w 1456"/>
                <a:gd name="T7" fmla="*/ 15 h 516"/>
                <a:gd name="T8" fmla="*/ 27 w 1456"/>
                <a:gd name="T9" fmla="*/ 7 h 516"/>
                <a:gd name="T10" fmla="*/ 116 w 1456"/>
                <a:gd name="T11" fmla="*/ 51 h 516"/>
                <a:gd name="T12" fmla="*/ 211 w 1456"/>
                <a:gd name="T13" fmla="*/ 82 h 516"/>
                <a:gd name="T14" fmla="*/ 309 w 1456"/>
                <a:gd name="T15" fmla="*/ 99 h 516"/>
                <a:gd name="T16" fmla="*/ 400 w 1456"/>
                <a:gd name="T17" fmla="*/ 103 h 516"/>
                <a:gd name="T18" fmla="*/ 537 w 1456"/>
                <a:gd name="T19" fmla="*/ 97 h 516"/>
                <a:gd name="T20" fmla="*/ 699 w 1456"/>
                <a:gd name="T21" fmla="*/ 87 h 516"/>
                <a:gd name="T22" fmla="*/ 861 w 1456"/>
                <a:gd name="T23" fmla="*/ 70 h 516"/>
                <a:gd name="T24" fmla="*/ 997 w 1456"/>
                <a:gd name="T25" fmla="*/ 47 h 516"/>
                <a:gd name="T26" fmla="*/ 1050 w 1456"/>
                <a:gd name="T27" fmla="*/ 36 h 516"/>
                <a:gd name="T28" fmla="*/ 1166 w 1456"/>
                <a:gd name="T29" fmla="*/ 13 h 516"/>
                <a:gd name="T30" fmla="*/ 1225 w 1456"/>
                <a:gd name="T31" fmla="*/ 0 h 516"/>
                <a:gd name="T32" fmla="*/ 1288 w 1456"/>
                <a:gd name="T33" fmla="*/ 19 h 516"/>
                <a:gd name="T34" fmla="*/ 1353 w 1456"/>
                <a:gd name="T35" fmla="*/ 38 h 516"/>
                <a:gd name="T36" fmla="*/ 1366 w 1456"/>
                <a:gd name="T37" fmla="*/ 43 h 516"/>
                <a:gd name="T38" fmla="*/ 1391 w 1456"/>
                <a:gd name="T39" fmla="*/ 59 h 516"/>
                <a:gd name="T40" fmla="*/ 1412 w 1456"/>
                <a:gd name="T41" fmla="*/ 76 h 516"/>
                <a:gd name="T42" fmla="*/ 1429 w 1456"/>
                <a:gd name="T43" fmla="*/ 97 h 516"/>
                <a:gd name="T44" fmla="*/ 1441 w 1456"/>
                <a:gd name="T45" fmla="*/ 118 h 516"/>
                <a:gd name="T46" fmla="*/ 1452 w 1456"/>
                <a:gd name="T47" fmla="*/ 158 h 516"/>
                <a:gd name="T48" fmla="*/ 1454 w 1456"/>
                <a:gd name="T49" fmla="*/ 215 h 516"/>
                <a:gd name="T50" fmla="*/ 1452 w 1456"/>
                <a:gd name="T51" fmla="*/ 228 h 516"/>
                <a:gd name="T52" fmla="*/ 1445 w 1456"/>
                <a:gd name="T53" fmla="*/ 255 h 516"/>
                <a:gd name="T54" fmla="*/ 1431 w 1456"/>
                <a:gd name="T55" fmla="*/ 276 h 516"/>
                <a:gd name="T56" fmla="*/ 1405 w 1456"/>
                <a:gd name="T57" fmla="*/ 305 h 516"/>
                <a:gd name="T58" fmla="*/ 1363 w 1456"/>
                <a:gd name="T59" fmla="*/ 337 h 516"/>
                <a:gd name="T60" fmla="*/ 1317 w 1456"/>
                <a:gd name="T61" fmla="*/ 362 h 516"/>
                <a:gd name="T62" fmla="*/ 1229 w 1456"/>
                <a:gd name="T63" fmla="*/ 398 h 516"/>
                <a:gd name="T64" fmla="*/ 1185 w 1456"/>
                <a:gd name="T65" fmla="*/ 413 h 516"/>
                <a:gd name="T66" fmla="*/ 1056 w 1456"/>
                <a:gd name="T67" fmla="*/ 446 h 516"/>
                <a:gd name="T68" fmla="*/ 945 w 1456"/>
                <a:gd name="T69" fmla="*/ 470 h 516"/>
                <a:gd name="T70" fmla="*/ 837 w 1456"/>
                <a:gd name="T71" fmla="*/ 490 h 516"/>
                <a:gd name="T72" fmla="*/ 726 w 1456"/>
                <a:gd name="T73" fmla="*/ 505 h 516"/>
                <a:gd name="T74" fmla="*/ 616 w 1456"/>
                <a:gd name="T75" fmla="*/ 512 h 516"/>
                <a:gd name="T76" fmla="*/ 564 w 1456"/>
                <a:gd name="T77" fmla="*/ 514 h 516"/>
                <a:gd name="T78" fmla="*/ 461 w 1456"/>
                <a:gd name="T79" fmla="*/ 514 h 516"/>
                <a:gd name="T80" fmla="*/ 358 w 1456"/>
                <a:gd name="T81" fmla="*/ 505 h 516"/>
                <a:gd name="T82" fmla="*/ 257 w 1456"/>
                <a:gd name="T83" fmla="*/ 480 h 516"/>
                <a:gd name="T84" fmla="*/ 210 w 1456"/>
                <a:gd name="T85" fmla="*/ 463 h 516"/>
                <a:gd name="T86" fmla="*/ 175 w 1456"/>
                <a:gd name="T87" fmla="*/ 446 h 516"/>
                <a:gd name="T88" fmla="*/ 110 w 1456"/>
                <a:gd name="T89" fmla="*/ 402 h 516"/>
                <a:gd name="T90" fmla="*/ 82 w 1456"/>
                <a:gd name="T91" fmla="*/ 375 h 516"/>
                <a:gd name="T92" fmla="*/ 46 w 1456"/>
                <a:gd name="T93" fmla="*/ 331 h 516"/>
                <a:gd name="T94" fmla="*/ 21 w 1456"/>
                <a:gd name="T95" fmla="*/ 282 h 516"/>
                <a:gd name="T96" fmla="*/ 4 w 1456"/>
                <a:gd name="T97" fmla="*/ 230 h 516"/>
                <a:gd name="T98" fmla="*/ 0 w 1456"/>
                <a:gd name="T99" fmla="*/ 17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6" h="516">
                  <a:moveTo>
                    <a:pt x="0" y="175"/>
                  </a:moveTo>
                  <a:lnTo>
                    <a:pt x="0" y="175"/>
                  </a:lnTo>
                  <a:lnTo>
                    <a:pt x="0" y="133"/>
                  </a:lnTo>
                  <a:lnTo>
                    <a:pt x="2" y="87"/>
                  </a:lnTo>
                  <a:lnTo>
                    <a:pt x="4" y="64"/>
                  </a:lnTo>
                  <a:lnTo>
                    <a:pt x="9" y="43"/>
                  </a:lnTo>
                  <a:lnTo>
                    <a:pt x="17" y="24"/>
                  </a:lnTo>
                  <a:lnTo>
                    <a:pt x="21" y="15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70" y="32"/>
                  </a:lnTo>
                  <a:lnTo>
                    <a:pt x="116" y="51"/>
                  </a:lnTo>
                  <a:lnTo>
                    <a:pt x="164" y="68"/>
                  </a:lnTo>
                  <a:lnTo>
                    <a:pt x="211" y="82"/>
                  </a:lnTo>
                  <a:lnTo>
                    <a:pt x="261" y="93"/>
                  </a:lnTo>
                  <a:lnTo>
                    <a:pt x="309" y="99"/>
                  </a:lnTo>
                  <a:lnTo>
                    <a:pt x="354" y="103"/>
                  </a:lnTo>
                  <a:lnTo>
                    <a:pt x="400" y="103"/>
                  </a:lnTo>
                  <a:lnTo>
                    <a:pt x="400" y="103"/>
                  </a:lnTo>
                  <a:lnTo>
                    <a:pt x="537" y="97"/>
                  </a:lnTo>
                  <a:lnTo>
                    <a:pt x="617" y="93"/>
                  </a:lnTo>
                  <a:lnTo>
                    <a:pt x="699" y="87"/>
                  </a:lnTo>
                  <a:lnTo>
                    <a:pt x="781" y="80"/>
                  </a:lnTo>
                  <a:lnTo>
                    <a:pt x="861" y="70"/>
                  </a:lnTo>
                  <a:lnTo>
                    <a:pt x="934" y="61"/>
                  </a:lnTo>
                  <a:lnTo>
                    <a:pt x="997" y="47"/>
                  </a:lnTo>
                  <a:lnTo>
                    <a:pt x="997" y="47"/>
                  </a:lnTo>
                  <a:lnTo>
                    <a:pt x="1050" y="36"/>
                  </a:lnTo>
                  <a:lnTo>
                    <a:pt x="1107" y="26"/>
                  </a:lnTo>
                  <a:lnTo>
                    <a:pt x="1166" y="13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1256" y="9"/>
                  </a:lnTo>
                  <a:lnTo>
                    <a:pt x="1288" y="19"/>
                  </a:lnTo>
                  <a:lnTo>
                    <a:pt x="1321" y="26"/>
                  </a:lnTo>
                  <a:lnTo>
                    <a:pt x="1353" y="38"/>
                  </a:lnTo>
                  <a:lnTo>
                    <a:pt x="1353" y="38"/>
                  </a:lnTo>
                  <a:lnTo>
                    <a:pt x="1366" y="43"/>
                  </a:lnTo>
                  <a:lnTo>
                    <a:pt x="1380" y="51"/>
                  </a:lnTo>
                  <a:lnTo>
                    <a:pt x="1391" y="59"/>
                  </a:lnTo>
                  <a:lnTo>
                    <a:pt x="1403" y="66"/>
                  </a:lnTo>
                  <a:lnTo>
                    <a:pt x="1412" y="76"/>
                  </a:lnTo>
                  <a:lnTo>
                    <a:pt x="1420" y="85"/>
                  </a:lnTo>
                  <a:lnTo>
                    <a:pt x="1429" y="97"/>
                  </a:lnTo>
                  <a:lnTo>
                    <a:pt x="1435" y="106"/>
                  </a:lnTo>
                  <a:lnTo>
                    <a:pt x="1441" y="118"/>
                  </a:lnTo>
                  <a:lnTo>
                    <a:pt x="1446" y="131"/>
                  </a:lnTo>
                  <a:lnTo>
                    <a:pt x="1452" y="158"/>
                  </a:lnTo>
                  <a:lnTo>
                    <a:pt x="1456" y="185"/>
                  </a:lnTo>
                  <a:lnTo>
                    <a:pt x="1454" y="215"/>
                  </a:lnTo>
                  <a:lnTo>
                    <a:pt x="1454" y="215"/>
                  </a:lnTo>
                  <a:lnTo>
                    <a:pt x="1452" y="228"/>
                  </a:lnTo>
                  <a:lnTo>
                    <a:pt x="1448" y="242"/>
                  </a:lnTo>
                  <a:lnTo>
                    <a:pt x="1445" y="255"/>
                  </a:lnTo>
                  <a:lnTo>
                    <a:pt x="1437" y="267"/>
                  </a:lnTo>
                  <a:lnTo>
                    <a:pt x="1431" y="276"/>
                  </a:lnTo>
                  <a:lnTo>
                    <a:pt x="1424" y="286"/>
                  </a:lnTo>
                  <a:lnTo>
                    <a:pt x="1405" y="305"/>
                  </a:lnTo>
                  <a:lnTo>
                    <a:pt x="1385" y="322"/>
                  </a:lnTo>
                  <a:lnTo>
                    <a:pt x="1363" y="337"/>
                  </a:lnTo>
                  <a:lnTo>
                    <a:pt x="1317" y="362"/>
                  </a:lnTo>
                  <a:lnTo>
                    <a:pt x="1317" y="362"/>
                  </a:lnTo>
                  <a:lnTo>
                    <a:pt x="1273" y="383"/>
                  </a:lnTo>
                  <a:lnTo>
                    <a:pt x="1229" y="398"/>
                  </a:lnTo>
                  <a:lnTo>
                    <a:pt x="1229" y="398"/>
                  </a:lnTo>
                  <a:lnTo>
                    <a:pt x="1185" y="413"/>
                  </a:lnTo>
                  <a:lnTo>
                    <a:pt x="1143" y="425"/>
                  </a:lnTo>
                  <a:lnTo>
                    <a:pt x="1056" y="446"/>
                  </a:lnTo>
                  <a:lnTo>
                    <a:pt x="1056" y="446"/>
                  </a:lnTo>
                  <a:lnTo>
                    <a:pt x="945" y="470"/>
                  </a:lnTo>
                  <a:lnTo>
                    <a:pt x="890" y="480"/>
                  </a:lnTo>
                  <a:lnTo>
                    <a:pt x="837" y="490"/>
                  </a:lnTo>
                  <a:lnTo>
                    <a:pt x="781" y="497"/>
                  </a:lnTo>
                  <a:lnTo>
                    <a:pt x="726" y="505"/>
                  </a:lnTo>
                  <a:lnTo>
                    <a:pt x="671" y="509"/>
                  </a:lnTo>
                  <a:lnTo>
                    <a:pt x="616" y="512"/>
                  </a:lnTo>
                  <a:lnTo>
                    <a:pt x="616" y="512"/>
                  </a:lnTo>
                  <a:lnTo>
                    <a:pt x="564" y="514"/>
                  </a:lnTo>
                  <a:lnTo>
                    <a:pt x="513" y="516"/>
                  </a:lnTo>
                  <a:lnTo>
                    <a:pt x="461" y="514"/>
                  </a:lnTo>
                  <a:lnTo>
                    <a:pt x="410" y="511"/>
                  </a:lnTo>
                  <a:lnTo>
                    <a:pt x="358" y="505"/>
                  </a:lnTo>
                  <a:lnTo>
                    <a:pt x="307" y="493"/>
                  </a:lnTo>
                  <a:lnTo>
                    <a:pt x="257" y="480"/>
                  </a:lnTo>
                  <a:lnTo>
                    <a:pt x="232" y="472"/>
                  </a:lnTo>
                  <a:lnTo>
                    <a:pt x="210" y="463"/>
                  </a:lnTo>
                  <a:lnTo>
                    <a:pt x="210" y="463"/>
                  </a:lnTo>
                  <a:lnTo>
                    <a:pt x="175" y="446"/>
                  </a:lnTo>
                  <a:lnTo>
                    <a:pt x="143" y="425"/>
                  </a:lnTo>
                  <a:lnTo>
                    <a:pt x="110" y="402"/>
                  </a:lnTo>
                  <a:lnTo>
                    <a:pt x="82" y="375"/>
                  </a:lnTo>
                  <a:lnTo>
                    <a:pt x="82" y="375"/>
                  </a:lnTo>
                  <a:lnTo>
                    <a:pt x="63" y="354"/>
                  </a:lnTo>
                  <a:lnTo>
                    <a:pt x="46" y="331"/>
                  </a:lnTo>
                  <a:lnTo>
                    <a:pt x="32" y="308"/>
                  </a:lnTo>
                  <a:lnTo>
                    <a:pt x="21" y="282"/>
                  </a:lnTo>
                  <a:lnTo>
                    <a:pt x="11" y="257"/>
                  </a:lnTo>
                  <a:lnTo>
                    <a:pt x="4" y="230"/>
                  </a:lnTo>
                  <a:lnTo>
                    <a:pt x="2" y="202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36318BF-8680-CE3F-8B8A-CABE44DD25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31130" y="6058451"/>
              <a:ext cx="740825" cy="676658"/>
            </a:xfrm>
            <a:custGeom>
              <a:avLst/>
              <a:gdLst>
                <a:gd name="T0" fmla="*/ 23 w 4364"/>
                <a:gd name="T1" fmla="*/ 1659 h 3986"/>
                <a:gd name="T2" fmla="*/ 139 w 4364"/>
                <a:gd name="T3" fmla="*/ 1548 h 3986"/>
                <a:gd name="T4" fmla="*/ 313 w 4364"/>
                <a:gd name="T5" fmla="*/ 1504 h 3986"/>
                <a:gd name="T6" fmla="*/ 738 w 4364"/>
                <a:gd name="T7" fmla="*/ 1514 h 3986"/>
                <a:gd name="T8" fmla="*/ 1367 w 4364"/>
                <a:gd name="T9" fmla="*/ 1554 h 3986"/>
                <a:gd name="T10" fmla="*/ 2207 w 4364"/>
                <a:gd name="T11" fmla="*/ 1575 h 3986"/>
                <a:gd name="T12" fmla="*/ 2670 w 4364"/>
                <a:gd name="T13" fmla="*/ 1519 h 3986"/>
                <a:gd name="T14" fmla="*/ 2817 w 4364"/>
                <a:gd name="T15" fmla="*/ 1457 h 3986"/>
                <a:gd name="T16" fmla="*/ 2882 w 4364"/>
                <a:gd name="T17" fmla="*/ 1365 h 3986"/>
                <a:gd name="T18" fmla="*/ 2830 w 4364"/>
                <a:gd name="T19" fmla="*/ 907 h 3986"/>
                <a:gd name="T20" fmla="*/ 2819 w 4364"/>
                <a:gd name="T21" fmla="*/ 427 h 3986"/>
                <a:gd name="T22" fmla="*/ 2866 w 4364"/>
                <a:gd name="T23" fmla="*/ 196 h 3986"/>
                <a:gd name="T24" fmla="*/ 2962 w 4364"/>
                <a:gd name="T25" fmla="*/ 65 h 3986"/>
                <a:gd name="T26" fmla="*/ 3068 w 4364"/>
                <a:gd name="T27" fmla="*/ 2 h 3986"/>
                <a:gd name="T28" fmla="*/ 3147 w 4364"/>
                <a:gd name="T29" fmla="*/ 15 h 3986"/>
                <a:gd name="T30" fmla="*/ 3213 w 4364"/>
                <a:gd name="T31" fmla="*/ 90 h 3986"/>
                <a:gd name="T32" fmla="*/ 3269 w 4364"/>
                <a:gd name="T33" fmla="*/ 240 h 3986"/>
                <a:gd name="T34" fmla="*/ 3370 w 4364"/>
                <a:gd name="T35" fmla="*/ 999 h 3986"/>
                <a:gd name="T36" fmla="*/ 3446 w 4364"/>
                <a:gd name="T37" fmla="*/ 1277 h 3986"/>
                <a:gd name="T38" fmla="*/ 3583 w 4364"/>
                <a:gd name="T39" fmla="*/ 1447 h 3986"/>
                <a:gd name="T40" fmla="*/ 4004 w 4364"/>
                <a:gd name="T41" fmla="*/ 1866 h 3986"/>
                <a:gd name="T42" fmla="*/ 4138 w 4364"/>
                <a:gd name="T43" fmla="*/ 2040 h 3986"/>
                <a:gd name="T44" fmla="*/ 4294 w 4364"/>
                <a:gd name="T45" fmla="*/ 2461 h 3986"/>
                <a:gd name="T46" fmla="*/ 4321 w 4364"/>
                <a:gd name="T47" fmla="*/ 2751 h 3986"/>
                <a:gd name="T48" fmla="*/ 3918 w 4364"/>
                <a:gd name="T49" fmla="*/ 3285 h 3986"/>
                <a:gd name="T50" fmla="*/ 3736 w 4364"/>
                <a:gd name="T51" fmla="*/ 3590 h 3986"/>
                <a:gd name="T52" fmla="*/ 3625 w 4364"/>
                <a:gd name="T53" fmla="*/ 3862 h 3986"/>
                <a:gd name="T54" fmla="*/ 3427 w 4364"/>
                <a:gd name="T55" fmla="*/ 3973 h 3986"/>
                <a:gd name="T56" fmla="*/ 3099 w 4364"/>
                <a:gd name="T57" fmla="*/ 3984 h 3986"/>
                <a:gd name="T58" fmla="*/ 2861 w 4364"/>
                <a:gd name="T59" fmla="*/ 3944 h 3986"/>
                <a:gd name="T60" fmla="*/ 2643 w 4364"/>
                <a:gd name="T61" fmla="*/ 3821 h 3986"/>
                <a:gd name="T62" fmla="*/ 2784 w 4364"/>
                <a:gd name="T63" fmla="*/ 3716 h 3986"/>
                <a:gd name="T64" fmla="*/ 2813 w 4364"/>
                <a:gd name="T65" fmla="*/ 3634 h 3986"/>
                <a:gd name="T66" fmla="*/ 2764 w 4364"/>
                <a:gd name="T67" fmla="*/ 3529 h 3986"/>
                <a:gd name="T68" fmla="*/ 2588 w 4364"/>
                <a:gd name="T69" fmla="*/ 3422 h 3986"/>
                <a:gd name="T70" fmla="*/ 2764 w 4364"/>
                <a:gd name="T71" fmla="*/ 3329 h 3986"/>
                <a:gd name="T72" fmla="*/ 2811 w 4364"/>
                <a:gd name="T73" fmla="*/ 3252 h 3986"/>
                <a:gd name="T74" fmla="*/ 2800 w 4364"/>
                <a:gd name="T75" fmla="*/ 3142 h 3986"/>
                <a:gd name="T76" fmla="*/ 2750 w 4364"/>
                <a:gd name="T77" fmla="*/ 3083 h 3986"/>
                <a:gd name="T78" fmla="*/ 2647 w 4364"/>
                <a:gd name="T79" fmla="*/ 3043 h 3986"/>
                <a:gd name="T80" fmla="*/ 2409 w 4364"/>
                <a:gd name="T81" fmla="*/ 3060 h 3986"/>
                <a:gd name="T82" fmla="*/ 2058 w 4364"/>
                <a:gd name="T83" fmla="*/ 3111 h 3986"/>
                <a:gd name="T84" fmla="*/ 1668 w 4364"/>
                <a:gd name="T85" fmla="*/ 3123 h 3986"/>
                <a:gd name="T86" fmla="*/ 1386 w 4364"/>
                <a:gd name="T87" fmla="*/ 3031 h 3986"/>
                <a:gd name="T88" fmla="*/ 1302 w 4364"/>
                <a:gd name="T89" fmla="*/ 2965 h 3986"/>
                <a:gd name="T90" fmla="*/ 1254 w 4364"/>
                <a:gd name="T91" fmla="*/ 2844 h 3986"/>
                <a:gd name="T92" fmla="*/ 1281 w 4364"/>
                <a:gd name="T93" fmla="*/ 2711 h 3986"/>
                <a:gd name="T94" fmla="*/ 1340 w 4364"/>
                <a:gd name="T95" fmla="*/ 2612 h 3986"/>
                <a:gd name="T96" fmla="*/ 1466 w 4364"/>
                <a:gd name="T97" fmla="*/ 2534 h 3986"/>
                <a:gd name="T98" fmla="*/ 1820 w 4364"/>
                <a:gd name="T99" fmla="*/ 2431 h 3986"/>
                <a:gd name="T100" fmla="*/ 1942 w 4364"/>
                <a:gd name="T101" fmla="*/ 2360 h 3986"/>
                <a:gd name="T102" fmla="*/ 1988 w 4364"/>
                <a:gd name="T103" fmla="*/ 2236 h 3986"/>
                <a:gd name="T104" fmla="*/ 1157 w 4364"/>
                <a:gd name="T105" fmla="*/ 2168 h 3986"/>
                <a:gd name="T106" fmla="*/ 509 w 4364"/>
                <a:gd name="T107" fmla="*/ 2063 h 3986"/>
                <a:gd name="T108" fmla="*/ 145 w 4364"/>
                <a:gd name="T109" fmla="*/ 1941 h 3986"/>
                <a:gd name="T110" fmla="*/ 27 w 4364"/>
                <a:gd name="T111" fmla="*/ 1853 h 3986"/>
                <a:gd name="T112" fmla="*/ 0 w 4364"/>
                <a:gd name="T113" fmla="*/ 1781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64" h="3986">
                  <a:moveTo>
                    <a:pt x="0" y="1781"/>
                  </a:moveTo>
                  <a:lnTo>
                    <a:pt x="0" y="1781"/>
                  </a:lnTo>
                  <a:lnTo>
                    <a:pt x="0" y="1744"/>
                  </a:lnTo>
                  <a:lnTo>
                    <a:pt x="6" y="1714"/>
                  </a:lnTo>
                  <a:lnTo>
                    <a:pt x="13" y="1683"/>
                  </a:lnTo>
                  <a:lnTo>
                    <a:pt x="23" y="1659"/>
                  </a:lnTo>
                  <a:lnTo>
                    <a:pt x="36" y="1634"/>
                  </a:lnTo>
                  <a:lnTo>
                    <a:pt x="53" y="1613"/>
                  </a:lnTo>
                  <a:lnTo>
                    <a:pt x="71" y="1594"/>
                  </a:lnTo>
                  <a:lnTo>
                    <a:pt x="92" y="1577"/>
                  </a:lnTo>
                  <a:lnTo>
                    <a:pt x="114" y="1561"/>
                  </a:lnTo>
                  <a:lnTo>
                    <a:pt x="139" y="1548"/>
                  </a:lnTo>
                  <a:lnTo>
                    <a:pt x="164" y="1537"/>
                  </a:lnTo>
                  <a:lnTo>
                    <a:pt x="193" y="1527"/>
                  </a:lnTo>
                  <a:lnTo>
                    <a:pt x="221" y="1519"/>
                  </a:lnTo>
                  <a:lnTo>
                    <a:pt x="250" y="1514"/>
                  </a:lnTo>
                  <a:lnTo>
                    <a:pt x="282" y="1508"/>
                  </a:lnTo>
                  <a:lnTo>
                    <a:pt x="313" y="1504"/>
                  </a:lnTo>
                  <a:lnTo>
                    <a:pt x="377" y="1500"/>
                  </a:lnTo>
                  <a:lnTo>
                    <a:pt x="444" y="1498"/>
                  </a:lnTo>
                  <a:lnTo>
                    <a:pt x="509" y="1500"/>
                  </a:lnTo>
                  <a:lnTo>
                    <a:pt x="572" y="1504"/>
                  </a:lnTo>
                  <a:lnTo>
                    <a:pt x="688" y="1512"/>
                  </a:lnTo>
                  <a:lnTo>
                    <a:pt x="738" y="1514"/>
                  </a:lnTo>
                  <a:lnTo>
                    <a:pt x="780" y="1514"/>
                  </a:lnTo>
                  <a:lnTo>
                    <a:pt x="780" y="1514"/>
                  </a:lnTo>
                  <a:lnTo>
                    <a:pt x="835" y="1516"/>
                  </a:lnTo>
                  <a:lnTo>
                    <a:pt x="928" y="1523"/>
                  </a:lnTo>
                  <a:lnTo>
                    <a:pt x="1199" y="1542"/>
                  </a:lnTo>
                  <a:lnTo>
                    <a:pt x="1367" y="1554"/>
                  </a:lnTo>
                  <a:lnTo>
                    <a:pt x="1548" y="1565"/>
                  </a:lnTo>
                  <a:lnTo>
                    <a:pt x="1736" y="1573"/>
                  </a:lnTo>
                  <a:lnTo>
                    <a:pt x="1927" y="1577"/>
                  </a:lnTo>
                  <a:lnTo>
                    <a:pt x="2022" y="1579"/>
                  </a:lnTo>
                  <a:lnTo>
                    <a:pt x="2116" y="1577"/>
                  </a:lnTo>
                  <a:lnTo>
                    <a:pt x="2207" y="1575"/>
                  </a:lnTo>
                  <a:lnTo>
                    <a:pt x="2295" y="1571"/>
                  </a:lnTo>
                  <a:lnTo>
                    <a:pt x="2380" y="1565"/>
                  </a:lnTo>
                  <a:lnTo>
                    <a:pt x="2460" y="1558"/>
                  </a:lnTo>
                  <a:lnTo>
                    <a:pt x="2537" y="1546"/>
                  </a:lnTo>
                  <a:lnTo>
                    <a:pt x="2607" y="1535"/>
                  </a:lnTo>
                  <a:lnTo>
                    <a:pt x="2670" y="1519"/>
                  </a:lnTo>
                  <a:lnTo>
                    <a:pt x="2699" y="1510"/>
                  </a:lnTo>
                  <a:lnTo>
                    <a:pt x="2727" y="1500"/>
                  </a:lnTo>
                  <a:lnTo>
                    <a:pt x="2752" y="1491"/>
                  </a:lnTo>
                  <a:lnTo>
                    <a:pt x="2777" y="1479"/>
                  </a:lnTo>
                  <a:lnTo>
                    <a:pt x="2798" y="1468"/>
                  </a:lnTo>
                  <a:lnTo>
                    <a:pt x="2817" y="1457"/>
                  </a:lnTo>
                  <a:lnTo>
                    <a:pt x="2834" y="1443"/>
                  </a:lnTo>
                  <a:lnTo>
                    <a:pt x="2847" y="1430"/>
                  </a:lnTo>
                  <a:lnTo>
                    <a:pt x="2861" y="1415"/>
                  </a:lnTo>
                  <a:lnTo>
                    <a:pt x="2870" y="1399"/>
                  </a:lnTo>
                  <a:lnTo>
                    <a:pt x="2878" y="1382"/>
                  </a:lnTo>
                  <a:lnTo>
                    <a:pt x="2882" y="1365"/>
                  </a:lnTo>
                  <a:lnTo>
                    <a:pt x="2884" y="1346"/>
                  </a:lnTo>
                  <a:lnTo>
                    <a:pt x="2882" y="1327"/>
                  </a:lnTo>
                  <a:lnTo>
                    <a:pt x="2882" y="1327"/>
                  </a:lnTo>
                  <a:lnTo>
                    <a:pt x="2859" y="1163"/>
                  </a:lnTo>
                  <a:lnTo>
                    <a:pt x="2840" y="993"/>
                  </a:lnTo>
                  <a:lnTo>
                    <a:pt x="2830" y="907"/>
                  </a:lnTo>
                  <a:lnTo>
                    <a:pt x="2825" y="822"/>
                  </a:lnTo>
                  <a:lnTo>
                    <a:pt x="2819" y="736"/>
                  </a:lnTo>
                  <a:lnTo>
                    <a:pt x="2815" y="654"/>
                  </a:lnTo>
                  <a:lnTo>
                    <a:pt x="2815" y="574"/>
                  </a:lnTo>
                  <a:lnTo>
                    <a:pt x="2815" y="498"/>
                  </a:lnTo>
                  <a:lnTo>
                    <a:pt x="2819" y="427"/>
                  </a:lnTo>
                  <a:lnTo>
                    <a:pt x="2826" y="360"/>
                  </a:lnTo>
                  <a:lnTo>
                    <a:pt x="2836" y="299"/>
                  </a:lnTo>
                  <a:lnTo>
                    <a:pt x="2842" y="271"/>
                  </a:lnTo>
                  <a:lnTo>
                    <a:pt x="2849" y="244"/>
                  </a:lnTo>
                  <a:lnTo>
                    <a:pt x="2857" y="219"/>
                  </a:lnTo>
                  <a:lnTo>
                    <a:pt x="2866" y="196"/>
                  </a:lnTo>
                  <a:lnTo>
                    <a:pt x="2876" y="177"/>
                  </a:lnTo>
                  <a:lnTo>
                    <a:pt x="2887" y="158"/>
                  </a:lnTo>
                  <a:lnTo>
                    <a:pt x="2887" y="158"/>
                  </a:lnTo>
                  <a:lnTo>
                    <a:pt x="2910" y="124"/>
                  </a:lnTo>
                  <a:lnTo>
                    <a:pt x="2937" y="91"/>
                  </a:lnTo>
                  <a:lnTo>
                    <a:pt x="2962" y="65"/>
                  </a:lnTo>
                  <a:lnTo>
                    <a:pt x="2988" y="42"/>
                  </a:lnTo>
                  <a:lnTo>
                    <a:pt x="3015" y="23"/>
                  </a:lnTo>
                  <a:lnTo>
                    <a:pt x="3028" y="15"/>
                  </a:lnTo>
                  <a:lnTo>
                    <a:pt x="3042" y="10"/>
                  </a:lnTo>
                  <a:lnTo>
                    <a:pt x="3055" y="6"/>
                  </a:lnTo>
                  <a:lnTo>
                    <a:pt x="3068" y="2"/>
                  </a:lnTo>
                  <a:lnTo>
                    <a:pt x="3082" y="0"/>
                  </a:lnTo>
                  <a:lnTo>
                    <a:pt x="3095" y="0"/>
                  </a:lnTo>
                  <a:lnTo>
                    <a:pt x="3108" y="0"/>
                  </a:lnTo>
                  <a:lnTo>
                    <a:pt x="3122" y="4"/>
                  </a:lnTo>
                  <a:lnTo>
                    <a:pt x="3133" y="8"/>
                  </a:lnTo>
                  <a:lnTo>
                    <a:pt x="3147" y="15"/>
                  </a:lnTo>
                  <a:lnTo>
                    <a:pt x="3158" y="23"/>
                  </a:lnTo>
                  <a:lnTo>
                    <a:pt x="3169" y="32"/>
                  </a:lnTo>
                  <a:lnTo>
                    <a:pt x="3181" y="44"/>
                  </a:lnTo>
                  <a:lnTo>
                    <a:pt x="3192" y="57"/>
                  </a:lnTo>
                  <a:lnTo>
                    <a:pt x="3204" y="72"/>
                  </a:lnTo>
                  <a:lnTo>
                    <a:pt x="3213" y="90"/>
                  </a:lnTo>
                  <a:lnTo>
                    <a:pt x="3225" y="109"/>
                  </a:lnTo>
                  <a:lnTo>
                    <a:pt x="3234" y="132"/>
                  </a:lnTo>
                  <a:lnTo>
                    <a:pt x="3244" y="154"/>
                  </a:lnTo>
                  <a:lnTo>
                    <a:pt x="3251" y="181"/>
                  </a:lnTo>
                  <a:lnTo>
                    <a:pt x="3269" y="240"/>
                  </a:lnTo>
                  <a:lnTo>
                    <a:pt x="3269" y="240"/>
                  </a:lnTo>
                  <a:lnTo>
                    <a:pt x="3276" y="284"/>
                  </a:lnTo>
                  <a:lnTo>
                    <a:pt x="3286" y="337"/>
                  </a:lnTo>
                  <a:lnTo>
                    <a:pt x="3303" y="467"/>
                  </a:lnTo>
                  <a:lnTo>
                    <a:pt x="3337" y="770"/>
                  </a:lnTo>
                  <a:lnTo>
                    <a:pt x="3358" y="925"/>
                  </a:lnTo>
                  <a:lnTo>
                    <a:pt x="3370" y="999"/>
                  </a:lnTo>
                  <a:lnTo>
                    <a:pt x="3383" y="1068"/>
                  </a:lnTo>
                  <a:lnTo>
                    <a:pt x="3396" y="1131"/>
                  </a:lnTo>
                  <a:lnTo>
                    <a:pt x="3412" y="1188"/>
                  </a:lnTo>
                  <a:lnTo>
                    <a:pt x="3427" y="1237"/>
                  </a:lnTo>
                  <a:lnTo>
                    <a:pt x="3436" y="1258"/>
                  </a:lnTo>
                  <a:lnTo>
                    <a:pt x="3446" y="1277"/>
                  </a:lnTo>
                  <a:lnTo>
                    <a:pt x="3446" y="1277"/>
                  </a:lnTo>
                  <a:lnTo>
                    <a:pt x="3455" y="1294"/>
                  </a:lnTo>
                  <a:lnTo>
                    <a:pt x="3469" y="1314"/>
                  </a:lnTo>
                  <a:lnTo>
                    <a:pt x="3501" y="1354"/>
                  </a:lnTo>
                  <a:lnTo>
                    <a:pt x="3539" y="1399"/>
                  </a:lnTo>
                  <a:lnTo>
                    <a:pt x="3583" y="1447"/>
                  </a:lnTo>
                  <a:lnTo>
                    <a:pt x="3633" y="1497"/>
                  </a:lnTo>
                  <a:lnTo>
                    <a:pt x="3684" y="1548"/>
                  </a:lnTo>
                  <a:lnTo>
                    <a:pt x="3795" y="1657"/>
                  </a:lnTo>
                  <a:lnTo>
                    <a:pt x="3905" y="1763"/>
                  </a:lnTo>
                  <a:lnTo>
                    <a:pt x="3957" y="1817"/>
                  </a:lnTo>
                  <a:lnTo>
                    <a:pt x="4004" y="1866"/>
                  </a:lnTo>
                  <a:lnTo>
                    <a:pt x="4048" y="1914"/>
                  </a:lnTo>
                  <a:lnTo>
                    <a:pt x="4084" y="1960"/>
                  </a:lnTo>
                  <a:lnTo>
                    <a:pt x="4115" y="2002"/>
                  </a:lnTo>
                  <a:lnTo>
                    <a:pt x="4126" y="2021"/>
                  </a:lnTo>
                  <a:lnTo>
                    <a:pt x="4138" y="2040"/>
                  </a:lnTo>
                  <a:lnTo>
                    <a:pt x="4138" y="2040"/>
                  </a:lnTo>
                  <a:lnTo>
                    <a:pt x="4155" y="2076"/>
                  </a:lnTo>
                  <a:lnTo>
                    <a:pt x="4172" y="2116"/>
                  </a:lnTo>
                  <a:lnTo>
                    <a:pt x="4204" y="2200"/>
                  </a:lnTo>
                  <a:lnTo>
                    <a:pt x="4237" y="2290"/>
                  </a:lnTo>
                  <a:lnTo>
                    <a:pt x="4267" y="2379"/>
                  </a:lnTo>
                  <a:lnTo>
                    <a:pt x="4294" y="2461"/>
                  </a:lnTo>
                  <a:lnTo>
                    <a:pt x="4317" y="2536"/>
                  </a:lnTo>
                  <a:lnTo>
                    <a:pt x="4345" y="2635"/>
                  </a:lnTo>
                  <a:lnTo>
                    <a:pt x="4345" y="2635"/>
                  </a:lnTo>
                  <a:lnTo>
                    <a:pt x="4364" y="2703"/>
                  </a:lnTo>
                  <a:lnTo>
                    <a:pt x="4364" y="2703"/>
                  </a:lnTo>
                  <a:lnTo>
                    <a:pt x="4321" y="2751"/>
                  </a:lnTo>
                  <a:lnTo>
                    <a:pt x="4277" y="2802"/>
                  </a:lnTo>
                  <a:lnTo>
                    <a:pt x="4233" y="2858"/>
                  </a:lnTo>
                  <a:lnTo>
                    <a:pt x="4187" y="2915"/>
                  </a:lnTo>
                  <a:lnTo>
                    <a:pt x="4094" y="3037"/>
                  </a:lnTo>
                  <a:lnTo>
                    <a:pt x="4004" y="3163"/>
                  </a:lnTo>
                  <a:lnTo>
                    <a:pt x="3918" y="3285"/>
                  </a:lnTo>
                  <a:lnTo>
                    <a:pt x="3844" y="3401"/>
                  </a:lnTo>
                  <a:lnTo>
                    <a:pt x="3810" y="3454"/>
                  </a:lnTo>
                  <a:lnTo>
                    <a:pt x="3781" y="3504"/>
                  </a:lnTo>
                  <a:lnTo>
                    <a:pt x="3756" y="3550"/>
                  </a:lnTo>
                  <a:lnTo>
                    <a:pt x="3736" y="3590"/>
                  </a:lnTo>
                  <a:lnTo>
                    <a:pt x="3736" y="3590"/>
                  </a:lnTo>
                  <a:lnTo>
                    <a:pt x="3715" y="3636"/>
                  </a:lnTo>
                  <a:lnTo>
                    <a:pt x="3694" y="3681"/>
                  </a:lnTo>
                  <a:lnTo>
                    <a:pt x="3675" y="3727"/>
                  </a:lnTo>
                  <a:lnTo>
                    <a:pt x="3655" y="3773"/>
                  </a:lnTo>
                  <a:lnTo>
                    <a:pt x="3640" y="3817"/>
                  </a:lnTo>
                  <a:lnTo>
                    <a:pt x="3625" y="3862"/>
                  </a:lnTo>
                  <a:lnTo>
                    <a:pt x="3612" y="3906"/>
                  </a:lnTo>
                  <a:lnTo>
                    <a:pt x="3600" y="3948"/>
                  </a:lnTo>
                  <a:lnTo>
                    <a:pt x="3600" y="3948"/>
                  </a:lnTo>
                  <a:lnTo>
                    <a:pt x="3543" y="3958"/>
                  </a:lnTo>
                  <a:lnTo>
                    <a:pt x="3484" y="3967"/>
                  </a:lnTo>
                  <a:lnTo>
                    <a:pt x="3427" y="3973"/>
                  </a:lnTo>
                  <a:lnTo>
                    <a:pt x="3368" y="3979"/>
                  </a:lnTo>
                  <a:lnTo>
                    <a:pt x="3311" y="3983"/>
                  </a:lnTo>
                  <a:lnTo>
                    <a:pt x="3251" y="3984"/>
                  </a:lnTo>
                  <a:lnTo>
                    <a:pt x="3135" y="3986"/>
                  </a:lnTo>
                  <a:lnTo>
                    <a:pt x="3135" y="3986"/>
                  </a:lnTo>
                  <a:lnTo>
                    <a:pt x="3099" y="3984"/>
                  </a:lnTo>
                  <a:lnTo>
                    <a:pt x="3065" y="3983"/>
                  </a:lnTo>
                  <a:lnTo>
                    <a:pt x="3030" y="3979"/>
                  </a:lnTo>
                  <a:lnTo>
                    <a:pt x="2996" y="3975"/>
                  </a:lnTo>
                  <a:lnTo>
                    <a:pt x="2962" y="3969"/>
                  </a:lnTo>
                  <a:lnTo>
                    <a:pt x="2927" y="3962"/>
                  </a:lnTo>
                  <a:lnTo>
                    <a:pt x="2861" y="3944"/>
                  </a:lnTo>
                  <a:lnTo>
                    <a:pt x="2796" y="3923"/>
                  </a:lnTo>
                  <a:lnTo>
                    <a:pt x="2733" y="3897"/>
                  </a:lnTo>
                  <a:lnTo>
                    <a:pt x="2670" y="3868"/>
                  </a:lnTo>
                  <a:lnTo>
                    <a:pt x="2607" y="3836"/>
                  </a:lnTo>
                  <a:lnTo>
                    <a:pt x="2607" y="3836"/>
                  </a:lnTo>
                  <a:lnTo>
                    <a:pt x="2643" y="3821"/>
                  </a:lnTo>
                  <a:lnTo>
                    <a:pt x="2680" y="3801"/>
                  </a:lnTo>
                  <a:lnTo>
                    <a:pt x="2714" y="3780"/>
                  </a:lnTo>
                  <a:lnTo>
                    <a:pt x="2746" y="3756"/>
                  </a:lnTo>
                  <a:lnTo>
                    <a:pt x="2760" y="3742"/>
                  </a:lnTo>
                  <a:lnTo>
                    <a:pt x="2773" y="3729"/>
                  </a:lnTo>
                  <a:lnTo>
                    <a:pt x="2784" y="3716"/>
                  </a:lnTo>
                  <a:lnTo>
                    <a:pt x="2794" y="3700"/>
                  </a:lnTo>
                  <a:lnTo>
                    <a:pt x="2802" y="3685"/>
                  </a:lnTo>
                  <a:lnTo>
                    <a:pt x="2809" y="3668"/>
                  </a:lnTo>
                  <a:lnTo>
                    <a:pt x="2811" y="3651"/>
                  </a:lnTo>
                  <a:lnTo>
                    <a:pt x="2813" y="3634"/>
                  </a:lnTo>
                  <a:lnTo>
                    <a:pt x="2813" y="3634"/>
                  </a:lnTo>
                  <a:lnTo>
                    <a:pt x="2811" y="3613"/>
                  </a:lnTo>
                  <a:lnTo>
                    <a:pt x="2805" y="3594"/>
                  </a:lnTo>
                  <a:lnTo>
                    <a:pt x="2798" y="3575"/>
                  </a:lnTo>
                  <a:lnTo>
                    <a:pt x="2788" y="3559"/>
                  </a:lnTo>
                  <a:lnTo>
                    <a:pt x="2777" y="3544"/>
                  </a:lnTo>
                  <a:lnTo>
                    <a:pt x="2764" y="3529"/>
                  </a:lnTo>
                  <a:lnTo>
                    <a:pt x="2748" y="3515"/>
                  </a:lnTo>
                  <a:lnTo>
                    <a:pt x="2733" y="3502"/>
                  </a:lnTo>
                  <a:lnTo>
                    <a:pt x="2697" y="3479"/>
                  </a:lnTo>
                  <a:lnTo>
                    <a:pt x="2659" y="3458"/>
                  </a:lnTo>
                  <a:lnTo>
                    <a:pt x="2588" y="3422"/>
                  </a:lnTo>
                  <a:lnTo>
                    <a:pt x="2588" y="3422"/>
                  </a:lnTo>
                  <a:lnTo>
                    <a:pt x="2632" y="3407"/>
                  </a:lnTo>
                  <a:lnTo>
                    <a:pt x="2676" y="3386"/>
                  </a:lnTo>
                  <a:lnTo>
                    <a:pt x="2676" y="3386"/>
                  </a:lnTo>
                  <a:lnTo>
                    <a:pt x="2722" y="3361"/>
                  </a:lnTo>
                  <a:lnTo>
                    <a:pt x="2744" y="3346"/>
                  </a:lnTo>
                  <a:lnTo>
                    <a:pt x="2764" y="3329"/>
                  </a:lnTo>
                  <a:lnTo>
                    <a:pt x="2783" y="3310"/>
                  </a:lnTo>
                  <a:lnTo>
                    <a:pt x="2790" y="3300"/>
                  </a:lnTo>
                  <a:lnTo>
                    <a:pt x="2796" y="3291"/>
                  </a:lnTo>
                  <a:lnTo>
                    <a:pt x="2804" y="3279"/>
                  </a:lnTo>
                  <a:lnTo>
                    <a:pt x="2807" y="3266"/>
                  </a:lnTo>
                  <a:lnTo>
                    <a:pt x="2811" y="3252"/>
                  </a:lnTo>
                  <a:lnTo>
                    <a:pt x="2813" y="3239"/>
                  </a:lnTo>
                  <a:lnTo>
                    <a:pt x="2813" y="3239"/>
                  </a:lnTo>
                  <a:lnTo>
                    <a:pt x="2815" y="3209"/>
                  </a:lnTo>
                  <a:lnTo>
                    <a:pt x="2811" y="3182"/>
                  </a:lnTo>
                  <a:lnTo>
                    <a:pt x="2805" y="3155"/>
                  </a:lnTo>
                  <a:lnTo>
                    <a:pt x="2800" y="3142"/>
                  </a:lnTo>
                  <a:lnTo>
                    <a:pt x="2794" y="3130"/>
                  </a:lnTo>
                  <a:lnTo>
                    <a:pt x="2788" y="3121"/>
                  </a:lnTo>
                  <a:lnTo>
                    <a:pt x="2779" y="3109"/>
                  </a:lnTo>
                  <a:lnTo>
                    <a:pt x="2771" y="3100"/>
                  </a:lnTo>
                  <a:lnTo>
                    <a:pt x="2762" y="3090"/>
                  </a:lnTo>
                  <a:lnTo>
                    <a:pt x="2750" y="3083"/>
                  </a:lnTo>
                  <a:lnTo>
                    <a:pt x="2739" y="3075"/>
                  </a:lnTo>
                  <a:lnTo>
                    <a:pt x="2725" y="3067"/>
                  </a:lnTo>
                  <a:lnTo>
                    <a:pt x="2712" y="3062"/>
                  </a:lnTo>
                  <a:lnTo>
                    <a:pt x="2712" y="3062"/>
                  </a:lnTo>
                  <a:lnTo>
                    <a:pt x="2680" y="3050"/>
                  </a:lnTo>
                  <a:lnTo>
                    <a:pt x="2647" y="3043"/>
                  </a:lnTo>
                  <a:lnTo>
                    <a:pt x="2615" y="3033"/>
                  </a:lnTo>
                  <a:lnTo>
                    <a:pt x="2584" y="3024"/>
                  </a:lnTo>
                  <a:lnTo>
                    <a:pt x="2584" y="3024"/>
                  </a:lnTo>
                  <a:lnTo>
                    <a:pt x="2525" y="3037"/>
                  </a:lnTo>
                  <a:lnTo>
                    <a:pt x="2466" y="3050"/>
                  </a:lnTo>
                  <a:lnTo>
                    <a:pt x="2409" y="3060"/>
                  </a:lnTo>
                  <a:lnTo>
                    <a:pt x="2356" y="3071"/>
                  </a:lnTo>
                  <a:lnTo>
                    <a:pt x="2356" y="3071"/>
                  </a:lnTo>
                  <a:lnTo>
                    <a:pt x="2293" y="3085"/>
                  </a:lnTo>
                  <a:lnTo>
                    <a:pt x="2220" y="3094"/>
                  </a:lnTo>
                  <a:lnTo>
                    <a:pt x="2140" y="3104"/>
                  </a:lnTo>
                  <a:lnTo>
                    <a:pt x="2058" y="3111"/>
                  </a:lnTo>
                  <a:lnTo>
                    <a:pt x="1976" y="3117"/>
                  </a:lnTo>
                  <a:lnTo>
                    <a:pt x="1896" y="3121"/>
                  </a:lnTo>
                  <a:lnTo>
                    <a:pt x="1759" y="3127"/>
                  </a:lnTo>
                  <a:lnTo>
                    <a:pt x="1759" y="3127"/>
                  </a:lnTo>
                  <a:lnTo>
                    <a:pt x="1713" y="3127"/>
                  </a:lnTo>
                  <a:lnTo>
                    <a:pt x="1668" y="3123"/>
                  </a:lnTo>
                  <a:lnTo>
                    <a:pt x="1620" y="3117"/>
                  </a:lnTo>
                  <a:lnTo>
                    <a:pt x="1570" y="3106"/>
                  </a:lnTo>
                  <a:lnTo>
                    <a:pt x="1523" y="3092"/>
                  </a:lnTo>
                  <a:lnTo>
                    <a:pt x="1475" y="3075"/>
                  </a:lnTo>
                  <a:lnTo>
                    <a:pt x="1429" y="3056"/>
                  </a:lnTo>
                  <a:lnTo>
                    <a:pt x="1386" y="3031"/>
                  </a:lnTo>
                  <a:lnTo>
                    <a:pt x="1386" y="3031"/>
                  </a:lnTo>
                  <a:lnTo>
                    <a:pt x="1363" y="3016"/>
                  </a:lnTo>
                  <a:lnTo>
                    <a:pt x="1340" y="3001"/>
                  </a:lnTo>
                  <a:lnTo>
                    <a:pt x="1321" y="2984"/>
                  </a:lnTo>
                  <a:lnTo>
                    <a:pt x="1302" y="2965"/>
                  </a:lnTo>
                  <a:lnTo>
                    <a:pt x="1302" y="2965"/>
                  </a:lnTo>
                  <a:lnTo>
                    <a:pt x="1286" y="2947"/>
                  </a:lnTo>
                  <a:lnTo>
                    <a:pt x="1275" y="2928"/>
                  </a:lnTo>
                  <a:lnTo>
                    <a:pt x="1267" y="2909"/>
                  </a:lnTo>
                  <a:lnTo>
                    <a:pt x="1260" y="2888"/>
                  </a:lnTo>
                  <a:lnTo>
                    <a:pt x="1256" y="2867"/>
                  </a:lnTo>
                  <a:lnTo>
                    <a:pt x="1254" y="2844"/>
                  </a:lnTo>
                  <a:lnTo>
                    <a:pt x="1254" y="2823"/>
                  </a:lnTo>
                  <a:lnTo>
                    <a:pt x="1256" y="2801"/>
                  </a:lnTo>
                  <a:lnTo>
                    <a:pt x="1260" y="2778"/>
                  </a:lnTo>
                  <a:lnTo>
                    <a:pt x="1266" y="2755"/>
                  </a:lnTo>
                  <a:lnTo>
                    <a:pt x="1273" y="2734"/>
                  </a:lnTo>
                  <a:lnTo>
                    <a:pt x="1281" y="2711"/>
                  </a:lnTo>
                  <a:lnTo>
                    <a:pt x="1290" y="2690"/>
                  </a:lnTo>
                  <a:lnTo>
                    <a:pt x="1302" y="2669"/>
                  </a:lnTo>
                  <a:lnTo>
                    <a:pt x="1313" y="2648"/>
                  </a:lnTo>
                  <a:lnTo>
                    <a:pt x="1327" y="2629"/>
                  </a:lnTo>
                  <a:lnTo>
                    <a:pt x="1327" y="2629"/>
                  </a:lnTo>
                  <a:lnTo>
                    <a:pt x="1340" y="2612"/>
                  </a:lnTo>
                  <a:lnTo>
                    <a:pt x="1357" y="2595"/>
                  </a:lnTo>
                  <a:lnTo>
                    <a:pt x="1376" y="2581"/>
                  </a:lnTo>
                  <a:lnTo>
                    <a:pt x="1395" y="2566"/>
                  </a:lnTo>
                  <a:lnTo>
                    <a:pt x="1418" y="2555"/>
                  </a:lnTo>
                  <a:lnTo>
                    <a:pt x="1441" y="2543"/>
                  </a:lnTo>
                  <a:lnTo>
                    <a:pt x="1466" y="2534"/>
                  </a:lnTo>
                  <a:lnTo>
                    <a:pt x="1490" y="2524"/>
                  </a:lnTo>
                  <a:lnTo>
                    <a:pt x="1544" y="2507"/>
                  </a:lnTo>
                  <a:lnTo>
                    <a:pt x="1601" y="2492"/>
                  </a:lnTo>
                  <a:lnTo>
                    <a:pt x="1713" y="2463"/>
                  </a:lnTo>
                  <a:lnTo>
                    <a:pt x="1769" y="2448"/>
                  </a:lnTo>
                  <a:lnTo>
                    <a:pt x="1820" y="2431"/>
                  </a:lnTo>
                  <a:lnTo>
                    <a:pt x="1845" y="2421"/>
                  </a:lnTo>
                  <a:lnTo>
                    <a:pt x="1868" y="2412"/>
                  </a:lnTo>
                  <a:lnTo>
                    <a:pt x="1889" y="2400"/>
                  </a:lnTo>
                  <a:lnTo>
                    <a:pt x="1908" y="2389"/>
                  </a:lnTo>
                  <a:lnTo>
                    <a:pt x="1927" y="2375"/>
                  </a:lnTo>
                  <a:lnTo>
                    <a:pt x="1942" y="2360"/>
                  </a:lnTo>
                  <a:lnTo>
                    <a:pt x="1955" y="2343"/>
                  </a:lnTo>
                  <a:lnTo>
                    <a:pt x="1967" y="2326"/>
                  </a:lnTo>
                  <a:lnTo>
                    <a:pt x="1976" y="2307"/>
                  </a:lnTo>
                  <a:lnTo>
                    <a:pt x="1982" y="2284"/>
                  </a:lnTo>
                  <a:lnTo>
                    <a:pt x="1986" y="2261"/>
                  </a:lnTo>
                  <a:lnTo>
                    <a:pt x="1988" y="2236"/>
                  </a:lnTo>
                  <a:lnTo>
                    <a:pt x="1988" y="2236"/>
                  </a:lnTo>
                  <a:lnTo>
                    <a:pt x="1769" y="2223"/>
                  </a:lnTo>
                  <a:lnTo>
                    <a:pt x="1631" y="2213"/>
                  </a:lnTo>
                  <a:lnTo>
                    <a:pt x="1483" y="2202"/>
                  </a:lnTo>
                  <a:lnTo>
                    <a:pt x="1323" y="2187"/>
                  </a:lnTo>
                  <a:lnTo>
                    <a:pt x="1157" y="2168"/>
                  </a:lnTo>
                  <a:lnTo>
                    <a:pt x="987" y="2147"/>
                  </a:lnTo>
                  <a:lnTo>
                    <a:pt x="821" y="2122"/>
                  </a:lnTo>
                  <a:lnTo>
                    <a:pt x="740" y="2109"/>
                  </a:lnTo>
                  <a:lnTo>
                    <a:pt x="661" y="2093"/>
                  </a:lnTo>
                  <a:lnTo>
                    <a:pt x="583" y="2078"/>
                  </a:lnTo>
                  <a:lnTo>
                    <a:pt x="509" y="2063"/>
                  </a:lnTo>
                  <a:lnTo>
                    <a:pt x="436" y="2044"/>
                  </a:lnTo>
                  <a:lnTo>
                    <a:pt x="370" y="2027"/>
                  </a:lnTo>
                  <a:lnTo>
                    <a:pt x="307" y="2007"/>
                  </a:lnTo>
                  <a:lnTo>
                    <a:pt x="248" y="1987"/>
                  </a:lnTo>
                  <a:lnTo>
                    <a:pt x="193" y="1964"/>
                  </a:lnTo>
                  <a:lnTo>
                    <a:pt x="145" y="1941"/>
                  </a:lnTo>
                  <a:lnTo>
                    <a:pt x="103" y="1918"/>
                  </a:lnTo>
                  <a:lnTo>
                    <a:pt x="84" y="1905"/>
                  </a:lnTo>
                  <a:lnTo>
                    <a:pt x="67" y="1893"/>
                  </a:lnTo>
                  <a:lnTo>
                    <a:pt x="51" y="1880"/>
                  </a:lnTo>
                  <a:lnTo>
                    <a:pt x="38" y="1866"/>
                  </a:lnTo>
                  <a:lnTo>
                    <a:pt x="27" y="1853"/>
                  </a:lnTo>
                  <a:lnTo>
                    <a:pt x="17" y="1840"/>
                  </a:lnTo>
                  <a:lnTo>
                    <a:pt x="10" y="1824"/>
                  </a:lnTo>
                  <a:lnTo>
                    <a:pt x="4" y="1809"/>
                  </a:lnTo>
                  <a:lnTo>
                    <a:pt x="2" y="1796"/>
                  </a:lnTo>
                  <a:lnTo>
                    <a:pt x="0" y="1781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37C1CCA9-B68C-95EB-6A6D-E36A11787A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4595" y="6639365"/>
              <a:ext cx="215593" cy="86577"/>
            </a:xfrm>
            <a:custGeom>
              <a:avLst/>
              <a:gdLst>
                <a:gd name="T0" fmla="*/ 253 w 1269"/>
                <a:gd name="T1" fmla="*/ 450 h 509"/>
                <a:gd name="T2" fmla="*/ 200 w 1269"/>
                <a:gd name="T3" fmla="*/ 423 h 509"/>
                <a:gd name="T4" fmla="*/ 147 w 1269"/>
                <a:gd name="T5" fmla="*/ 389 h 509"/>
                <a:gd name="T6" fmla="*/ 97 w 1269"/>
                <a:gd name="T7" fmla="*/ 347 h 509"/>
                <a:gd name="T8" fmla="*/ 55 w 1269"/>
                <a:gd name="T9" fmla="*/ 297 h 509"/>
                <a:gd name="T10" fmla="*/ 21 w 1269"/>
                <a:gd name="T11" fmla="*/ 244 h 509"/>
                <a:gd name="T12" fmla="*/ 4 w 1269"/>
                <a:gd name="T13" fmla="*/ 187 h 509"/>
                <a:gd name="T14" fmla="*/ 0 w 1269"/>
                <a:gd name="T15" fmla="*/ 158 h 509"/>
                <a:gd name="T16" fmla="*/ 2 w 1269"/>
                <a:gd name="T17" fmla="*/ 128 h 509"/>
                <a:gd name="T18" fmla="*/ 9 w 1269"/>
                <a:gd name="T19" fmla="*/ 97 h 509"/>
                <a:gd name="T20" fmla="*/ 25 w 1269"/>
                <a:gd name="T21" fmla="*/ 67 h 509"/>
                <a:gd name="T22" fmla="*/ 25 w 1269"/>
                <a:gd name="T23" fmla="*/ 65 h 509"/>
                <a:gd name="T24" fmla="*/ 72 w 1269"/>
                <a:gd name="T25" fmla="*/ 82 h 509"/>
                <a:gd name="T26" fmla="*/ 173 w 1269"/>
                <a:gd name="T27" fmla="*/ 107 h 509"/>
                <a:gd name="T28" fmla="*/ 276 w 1269"/>
                <a:gd name="T29" fmla="*/ 116 h 509"/>
                <a:gd name="T30" fmla="*/ 379 w 1269"/>
                <a:gd name="T31" fmla="*/ 116 h 509"/>
                <a:gd name="T32" fmla="*/ 431 w 1269"/>
                <a:gd name="T33" fmla="*/ 114 h 509"/>
                <a:gd name="T34" fmla="*/ 541 w 1269"/>
                <a:gd name="T35" fmla="*/ 107 h 509"/>
                <a:gd name="T36" fmla="*/ 652 w 1269"/>
                <a:gd name="T37" fmla="*/ 92 h 509"/>
                <a:gd name="T38" fmla="*/ 760 w 1269"/>
                <a:gd name="T39" fmla="*/ 72 h 509"/>
                <a:gd name="T40" fmla="*/ 871 w 1269"/>
                <a:gd name="T41" fmla="*/ 48 h 509"/>
                <a:gd name="T42" fmla="*/ 1000 w 1269"/>
                <a:gd name="T43" fmla="*/ 15 h 509"/>
                <a:gd name="T44" fmla="*/ 1044 w 1269"/>
                <a:gd name="T45" fmla="*/ 0 h 509"/>
                <a:gd name="T46" fmla="*/ 1153 w 1269"/>
                <a:gd name="T47" fmla="*/ 57 h 509"/>
                <a:gd name="T48" fmla="*/ 1204 w 1269"/>
                <a:gd name="T49" fmla="*/ 93 h 509"/>
                <a:gd name="T50" fmla="*/ 1233 w 1269"/>
                <a:gd name="T51" fmla="*/ 122 h 509"/>
                <a:gd name="T52" fmla="*/ 1254 w 1269"/>
                <a:gd name="T53" fmla="*/ 153 h 509"/>
                <a:gd name="T54" fmla="*/ 1267 w 1269"/>
                <a:gd name="T55" fmla="*/ 191 h 509"/>
                <a:gd name="T56" fmla="*/ 1269 w 1269"/>
                <a:gd name="T57" fmla="*/ 212 h 509"/>
                <a:gd name="T58" fmla="*/ 1265 w 1269"/>
                <a:gd name="T59" fmla="*/ 246 h 509"/>
                <a:gd name="T60" fmla="*/ 1250 w 1269"/>
                <a:gd name="T61" fmla="*/ 278 h 509"/>
                <a:gd name="T62" fmla="*/ 1229 w 1269"/>
                <a:gd name="T63" fmla="*/ 307 h 509"/>
                <a:gd name="T64" fmla="*/ 1202 w 1269"/>
                <a:gd name="T65" fmla="*/ 334 h 509"/>
                <a:gd name="T66" fmla="*/ 1136 w 1269"/>
                <a:gd name="T67" fmla="*/ 379 h 509"/>
                <a:gd name="T68" fmla="*/ 1063 w 1269"/>
                <a:gd name="T69" fmla="*/ 414 h 509"/>
                <a:gd name="T70" fmla="*/ 1018 w 1269"/>
                <a:gd name="T71" fmla="*/ 433 h 509"/>
                <a:gd name="T72" fmla="*/ 974 w 1269"/>
                <a:gd name="T73" fmla="*/ 446 h 509"/>
                <a:gd name="T74" fmla="*/ 888 w 1269"/>
                <a:gd name="T75" fmla="*/ 467 h 509"/>
                <a:gd name="T76" fmla="*/ 756 w 1269"/>
                <a:gd name="T77" fmla="*/ 488 h 509"/>
                <a:gd name="T78" fmla="*/ 667 w 1269"/>
                <a:gd name="T79" fmla="*/ 501 h 509"/>
                <a:gd name="T80" fmla="*/ 566 w 1269"/>
                <a:gd name="T81" fmla="*/ 509 h 509"/>
                <a:gd name="T82" fmla="*/ 457 w 1269"/>
                <a:gd name="T83" fmla="*/ 501 h 509"/>
                <a:gd name="T84" fmla="*/ 350 w 1269"/>
                <a:gd name="T85" fmla="*/ 482 h 509"/>
                <a:gd name="T86" fmla="*/ 253 w 1269"/>
                <a:gd name="T87" fmla="*/ 45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9" h="509">
                  <a:moveTo>
                    <a:pt x="253" y="450"/>
                  </a:moveTo>
                  <a:lnTo>
                    <a:pt x="253" y="450"/>
                  </a:lnTo>
                  <a:lnTo>
                    <a:pt x="227" y="439"/>
                  </a:lnTo>
                  <a:lnTo>
                    <a:pt x="200" y="423"/>
                  </a:lnTo>
                  <a:lnTo>
                    <a:pt x="173" y="406"/>
                  </a:lnTo>
                  <a:lnTo>
                    <a:pt x="147" y="389"/>
                  </a:lnTo>
                  <a:lnTo>
                    <a:pt x="122" y="368"/>
                  </a:lnTo>
                  <a:lnTo>
                    <a:pt x="97" y="347"/>
                  </a:lnTo>
                  <a:lnTo>
                    <a:pt x="74" y="322"/>
                  </a:lnTo>
                  <a:lnTo>
                    <a:pt x="55" y="297"/>
                  </a:lnTo>
                  <a:lnTo>
                    <a:pt x="36" y="273"/>
                  </a:lnTo>
                  <a:lnTo>
                    <a:pt x="21" y="244"/>
                  </a:lnTo>
                  <a:lnTo>
                    <a:pt x="9" y="217"/>
                  </a:lnTo>
                  <a:lnTo>
                    <a:pt x="4" y="187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8"/>
                  </a:lnTo>
                  <a:lnTo>
                    <a:pt x="5" y="113"/>
                  </a:lnTo>
                  <a:lnTo>
                    <a:pt x="9" y="97"/>
                  </a:lnTo>
                  <a:lnTo>
                    <a:pt x="17" y="82"/>
                  </a:lnTo>
                  <a:lnTo>
                    <a:pt x="25" y="67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47" y="74"/>
                  </a:lnTo>
                  <a:lnTo>
                    <a:pt x="72" y="82"/>
                  </a:lnTo>
                  <a:lnTo>
                    <a:pt x="122" y="95"/>
                  </a:lnTo>
                  <a:lnTo>
                    <a:pt x="173" y="107"/>
                  </a:lnTo>
                  <a:lnTo>
                    <a:pt x="225" y="113"/>
                  </a:lnTo>
                  <a:lnTo>
                    <a:pt x="276" y="116"/>
                  </a:lnTo>
                  <a:lnTo>
                    <a:pt x="328" y="118"/>
                  </a:lnTo>
                  <a:lnTo>
                    <a:pt x="379" y="116"/>
                  </a:lnTo>
                  <a:lnTo>
                    <a:pt x="431" y="114"/>
                  </a:lnTo>
                  <a:lnTo>
                    <a:pt x="431" y="114"/>
                  </a:lnTo>
                  <a:lnTo>
                    <a:pt x="486" y="111"/>
                  </a:lnTo>
                  <a:lnTo>
                    <a:pt x="541" y="107"/>
                  </a:lnTo>
                  <a:lnTo>
                    <a:pt x="596" y="99"/>
                  </a:lnTo>
                  <a:lnTo>
                    <a:pt x="652" y="92"/>
                  </a:lnTo>
                  <a:lnTo>
                    <a:pt x="705" y="82"/>
                  </a:lnTo>
                  <a:lnTo>
                    <a:pt x="760" y="72"/>
                  </a:lnTo>
                  <a:lnTo>
                    <a:pt x="871" y="48"/>
                  </a:lnTo>
                  <a:lnTo>
                    <a:pt x="871" y="48"/>
                  </a:lnTo>
                  <a:lnTo>
                    <a:pt x="958" y="27"/>
                  </a:lnTo>
                  <a:lnTo>
                    <a:pt x="1000" y="15"/>
                  </a:lnTo>
                  <a:lnTo>
                    <a:pt x="1044" y="0"/>
                  </a:lnTo>
                  <a:lnTo>
                    <a:pt x="1044" y="0"/>
                  </a:lnTo>
                  <a:lnTo>
                    <a:pt x="1115" y="36"/>
                  </a:lnTo>
                  <a:lnTo>
                    <a:pt x="1153" y="57"/>
                  </a:lnTo>
                  <a:lnTo>
                    <a:pt x="1189" y="80"/>
                  </a:lnTo>
                  <a:lnTo>
                    <a:pt x="1204" y="93"/>
                  </a:lnTo>
                  <a:lnTo>
                    <a:pt x="1220" y="107"/>
                  </a:lnTo>
                  <a:lnTo>
                    <a:pt x="1233" y="122"/>
                  </a:lnTo>
                  <a:lnTo>
                    <a:pt x="1244" y="137"/>
                  </a:lnTo>
                  <a:lnTo>
                    <a:pt x="1254" y="153"/>
                  </a:lnTo>
                  <a:lnTo>
                    <a:pt x="1261" y="172"/>
                  </a:lnTo>
                  <a:lnTo>
                    <a:pt x="1267" y="191"/>
                  </a:lnTo>
                  <a:lnTo>
                    <a:pt x="1269" y="212"/>
                  </a:lnTo>
                  <a:lnTo>
                    <a:pt x="1269" y="212"/>
                  </a:lnTo>
                  <a:lnTo>
                    <a:pt x="1267" y="229"/>
                  </a:lnTo>
                  <a:lnTo>
                    <a:pt x="1265" y="246"/>
                  </a:lnTo>
                  <a:lnTo>
                    <a:pt x="1258" y="263"/>
                  </a:lnTo>
                  <a:lnTo>
                    <a:pt x="1250" y="278"/>
                  </a:lnTo>
                  <a:lnTo>
                    <a:pt x="1240" y="294"/>
                  </a:lnTo>
                  <a:lnTo>
                    <a:pt x="1229" y="307"/>
                  </a:lnTo>
                  <a:lnTo>
                    <a:pt x="1216" y="320"/>
                  </a:lnTo>
                  <a:lnTo>
                    <a:pt x="1202" y="334"/>
                  </a:lnTo>
                  <a:lnTo>
                    <a:pt x="1170" y="358"/>
                  </a:lnTo>
                  <a:lnTo>
                    <a:pt x="1136" y="379"/>
                  </a:lnTo>
                  <a:lnTo>
                    <a:pt x="1099" y="399"/>
                  </a:lnTo>
                  <a:lnTo>
                    <a:pt x="1063" y="414"/>
                  </a:lnTo>
                  <a:lnTo>
                    <a:pt x="1063" y="414"/>
                  </a:lnTo>
                  <a:lnTo>
                    <a:pt x="1018" y="433"/>
                  </a:lnTo>
                  <a:lnTo>
                    <a:pt x="1018" y="433"/>
                  </a:lnTo>
                  <a:lnTo>
                    <a:pt x="974" y="446"/>
                  </a:lnTo>
                  <a:lnTo>
                    <a:pt x="932" y="458"/>
                  </a:lnTo>
                  <a:lnTo>
                    <a:pt x="888" y="467"/>
                  </a:lnTo>
                  <a:lnTo>
                    <a:pt x="844" y="475"/>
                  </a:lnTo>
                  <a:lnTo>
                    <a:pt x="756" y="488"/>
                  </a:lnTo>
                  <a:lnTo>
                    <a:pt x="667" y="501"/>
                  </a:lnTo>
                  <a:lnTo>
                    <a:pt x="667" y="501"/>
                  </a:lnTo>
                  <a:lnTo>
                    <a:pt x="617" y="507"/>
                  </a:lnTo>
                  <a:lnTo>
                    <a:pt x="566" y="509"/>
                  </a:lnTo>
                  <a:lnTo>
                    <a:pt x="511" y="507"/>
                  </a:lnTo>
                  <a:lnTo>
                    <a:pt x="457" y="501"/>
                  </a:lnTo>
                  <a:lnTo>
                    <a:pt x="402" y="494"/>
                  </a:lnTo>
                  <a:lnTo>
                    <a:pt x="350" y="482"/>
                  </a:lnTo>
                  <a:lnTo>
                    <a:pt x="299" y="467"/>
                  </a:lnTo>
                  <a:lnTo>
                    <a:pt x="253" y="450"/>
                  </a:lnTo>
                  <a:lnTo>
                    <a:pt x="253" y="450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ECFE32F3-4A27-9A26-F16D-C819E72E77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68113" y="5661556"/>
              <a:ext cx="847094" cy="679374"/>
            </a:xfrm>
            <a:custGeom>
              <a:avLst/>
              <a:gdLst>
                <a:gd name="T0" fmla="*/ 2066 w 4989"/>
                <a:gd name="T1" fmla="*/ 3814 h 4001"/>
                <a:gd name="T2" fmla="*/ 1980 w 4989"/>
                <a:gd name="T3" fmla="*/ 3952 h 4001"/>
                <a:gd name="T4" fmla="*/ 1892 w 4989"/>
                <a:gd name="T5" fmla="*/ 3998 h 4001"/>
                <a:gd name="T6" fmla="*/ 1820 w 4989"/>
                <a:gd name="T7" fmla="*/ 3992 h 4001"/>
                <a:gd name="T8" fmla="*/ 1734 w 4989"/>
                <a:gd name="T9" fmla="*/ 3881 h 4001"/>
                <a:gd name="T10" fmla="*/ 1660 w 4989"/>
                <a:gd name="T11" fmla="*/ 3637 h 4001"/>
                <a:gd name="T12" fmla="*/ 1544 w 4989"/>
                <a:gd name="T13" fmla="*/ 3098 h 4001"/>
                <a:gd name="T14" fmla="*/ 1450 w 4989"/>
                <a:gd name="T15" fmla="*/ 2838 h 4001"/>
                <a:gd name="T16" fmla="*/ 1235 w 4989"/>
                <a:gd name="T17" fmla="*/ 2551 h 4001"/>
                <a:gd name="T18" fmla="*/ 1027 w 4989"/>
                <a:gd name="T19" fmla="*/ 2366 h 4001"/>
                <a:gd name="T20" fmla="*/ 840 w 4989"/>
                <a:gd name="T21" fmla="*/ 2284 h 4001"/>
                <a:gd name="T22" fmla="*/ 762 w 4989"/>
                <a:gd name="T23" fmla="*/ 2150 h 4001"/>
                <a:gd name="T24" fmla="*/ 671 w 4989"/>
                <a:gd name="T25" fmla="*/ 1696 h 4001"/>
                <a:gd name="T26" fmla="*/ 503 w 4989"/>
                <a:gd name="T27" fmla="*/ 1283 h 4001"/>
                <a:gd name="T28" fmla="*/ 227 w 4989"/>
                <a:gd name="T29" fmla="*/ 848 h 4001"/>
                <a:gd name="T30" fmla="*/ 0 w 4989"/>
                <a:gd name="T31" fmla="*/ 604 h 4001"/>
                <a:gd name="T32" fmla="*/ 356 w 4989"/>
                <a:gd name="T33" fmla="*/ 345 h 4001"/>
                <a:gd name="T34" fmla="*/ 621 w 4989"/>
                <a:gd name="T35" fmla="*/ 200 h 4001"/>
                <a:gd name="T36" fmla="*/ 1006 w 4989"/>
                <a:gd name="T37" fmla="*/ 82 h 4001"/>
                <a:gd name="T38" fmla="*/ 1486 w 4989"/>
                <a:gd name="T39" fmla="*/ 28 h 4001"/>
                <a:gd name="T40" fmla="*/ 2268 w 4989"/>
                <a:gd name="T41" fmla="*/ 2 h 4001"/>
                <a:gd name="T42" fmla="*/ 2954 w 4989"/>
                <a:gd name="T43" fmla="*/ 70 h 4001"/>
                <a:gd name="T44" fmla="*/ 3244 w 4989"/>
                <a:gd name="T45" fmla="*/ 150 h 4001"/>
                <a:gd name="T46" fmla="*/ 3379 w 4989"/>
                <a:gd name="T47" fmla="*/ 240 h 4001"/>
                <a:gd name="T48" fmla="*/ 3409 w 4989"/>
                <a:gd name="T49" fmla="*/ 326 h 4001"/>
                <a:gd name="T50" fmla="*/ 3392 w 4989"/>
                <a:gd name="T51" fmla="*/ 434 h 4001"/>
                <a:gd name="T52" fmla="*/ 3306 w 4989"/>
                <a:gd name="T53" fmla="*/ 532 h 4001"/>
                <a:gd name="T54" fmla="*/ 3360 w 4989"/>
                <a:gd name="T55" fmla="*/ 568 h 4001"/>
                <a:gd name="T56" fmla="*/ 3472 w 4989"/>
                <a:gd name="T57" fmla="*/ 663 h 4001"/>
                <a:gd name="T58" fmla="*/ 3497 w 4989"/>
                <a:gd name="T59" fmla="*/ 770 h 4001"/>
                <a:gd name="T60" fmla="*/ 3486 w 4989"/>
                <a:gd name="T61" fmla="*/ 905 h 4001"/>
                <a:gd name="T62" fmla="*/ 3421 w 4989"/>
                <a:gd name="T63" fmla="*/ 1012 h 4001"/>
                <a:gd name="T64" fmla="*/ 3308 w 4989"/>
                <a:gd name="T65" fmla="*/ 1062 h 4001"/>
                <a:gd name="T66" fmla="*/ 3293 w 4989"/>
                <a:gd name="T67" fmla="*/ 1092 h 4001"/>
                <a:gd name="T68" fmla="*/ 3421 w 4989"/>
                <a:gd name="T69" fmla="*/ 1136 h 4001"/>
                <a:gd name="T70" fmla="*/ 3476 w 4989"/>
                <a:gd name="T71" fmla="*/ 1205 h 4001"/>
                <a:gd name="T72" fmla="*/ 3501 w 4989"/>
                <a:gd name="T73" fmla="*/ 1323 h 4001"/>
                <a:gd name="T74" fmla="*/ 3459 w 4989"/>
                <a:gd name="T75" fmla="*/ 1470 h 4001"/>
                <a:gd name="T76" fmla="*/ 3354 w 4989"/>
                <a:gd name="T77" fmla="*/ 1582 h 4001"/>
                <a:gd name="T78" fmla="*/ 3240 w 4989"/>
                <a:gd name="T79" fmla="*/ 1634 h 4001"/>
                <a:gd name="T80" fmla="*/ 2960 w 4989"/>
                <a:gd name="T81" fmla="*/ 1687 h 4001"/>
                <a:gd name="T82" fmla="*/ 3716 w 4989"/>
                <a:gd name="T83" fmla="*/ 1794 h 4001"/>
                <a:gd name="T84" fmla="*/ 4580 w 4989"/>
                <a:gd name="T85" fmla="*/ 1944 h 4001"/>
                <a:gd name="T86" fmla="*/ 4833 w 4989"/>
                <a:gd name="T87" fmla="*/ 2017 h 4001"/>
                <a:gd name="T88" fmla="*/ 4944 w 4989"/>
                <a:gd name="T89" fmla="*/ 2102 h 4001"/>
                <a:gd name="T90" fmla="*/ 4989 w 4989"/>
                <a:gd name="T91" fmla="*/ 2232 h 4001"/>
                <a:gd name="T92" fmla="*/ 4915 w 4989"/>
                <a:gd name="T93" fmla="*/ 2343 h 4001"/>
                <a:gd name="T94" fmla="*/ 4795 w 4989"/>
                <a:gd name="T95" fmla="*/ 2387 h 4001"/>
                <a:gd name="T96" fmla="*/ 4473 w 4989"/>
                <a:gd name="T97" fmla="*/ 2388 h 4001"/>
                <a:gd name="T98" fmla="*/ 3878 w 4989"/>
                <a:gd name="T99" fmla="*/ 2364 h 4001"/>
                <a:gd name="T100" fmla="*/ 2870 w 4989"/>
                <a:gd name="T101" fmla="*/ 2318 h 4001"/>
                <a:gd name="T102" fmla="*/ 2466 w 4989"/>
                <a:gd name="T103" fmla="*/ 2341 h 4001"/>
                <a:gd name="T104" fmla="*/ 2294 w 4989"/>
                <a:gd name="T105" fmla="*/ 2387 h 4001"/>
                <a:gd name="T106" fmla="*/ 2201 w 4989"/>
                <a:gd name="T107" fmla="*/ 2484 h 4001"/>
                <a:gd name="T108" fmla="*/ 2155 w 4989"/>
                <a:gd name="T109" fmla="*/ 2646 h 4001"/>
                <a:gd name="T110" fmla="*/ 2152 w 4989"/>
                <a:gd name="T111" fmla="*/ 3088 h 4001"/>
                <a:gd name="T112" fmla="*/ 2132 w 4989"/>
                <a:gd name="T113" fmla="*/ 3549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89" h="4001">
                  <a:moveTo>
                    <a:pt x="2119" y="3639"/>
                  </a:moveTo>
                  <a:lnTo>
                    <a:pt x="2119" y="3639"/>
                  </a:lnTo>
                  <a:lnTo>
                    <a:pt x="2108" y="3685"/>
                  </a:lnTo>
                  <a:lnTo>
                    <a:pt x="2094" y="3736"/>
                  </a:lnTo>
                  <a:lnTo>
                    <a:pt x="2075" y="3788"/>
                  </a:lnTo>
                  <a:lnTo>
                    <a:pt x="2066" y="3814"/>
                  </a:lnTo>
                  <a:lnTo>
                    <a:pt x="2054" y="3841"/>
                  </a:lnTo>
                  <a:lnTo>
                    <a:pt x="2041" y="3866"/>
                  </a:lnTo>
                  <a:lnTo>
                    <a:pt x="2028" y="3891"/>
                  </a:lnTo>
                  <a:lnTo>
                    <a:pt x="2012" y="3914"/>
                  </a:lnTo>
                  <a:lnTo>
                    <a:pt x="1997" y="3935"/>
                  </a:lnTo>
                  <a:lnTo>
                    <a:pt x="1980" y="3952"/>
                  </a:lnTo>
                  <a:lnTo>
                    <a:pt x="1961" y="3967"/>
                  </a:lnTo>
                  <a:lnTo>
                    <a:pt x="1942" y="3980"/>
                  </a:lnTo>
                  <a:lnTo>
                    <a:pt x="1921" y="3990"/>
                  </a:lnTo>
                  <a:lnTo>
                    <a:pt x="1921" y="3990"/>
                  </a:lnTo>
                  <a:lnTo>
                    <a:pt x="1906" y="3996"/>
                  </a:lnTo>
                  <a:lnTo>
                    <a:pt x="1892" y="3998"/>
                  </a:lnTo>
                  <a:lnTo>
                    <a:pt x="1879" y="3999"/>
                  </a:lnTo>
                  <a:lnTo>
                    <a:pt x="1866" y="4001"/>
                  </a:lnTo>
                  <a:lnTo>
                    <a:pt x="1852" y="4001"/>
                  </a:lnTo>
                  <a:lnTo>
                    <a:pt x="1841" y="3999"/>
                  </a:lnTo>
                  <a:lnTo>
                    <a:pt x="1831" y="3996"/>
                  </a:lnTo>
                  <a:lnTo>
                    <a:pt x="1820" y="3992"/>
                  </a:lnTo>
                  <a:lnTo>
                    <a:pt x="1801" y="3980"/>
                  </a:lnTo>
                  <a:lnTo>
                    <a:pt x="1784" y="3965"/>
                  </a:lnTo>
                  <a:lnTo>
                    <a:pt x="1770" y="3948"/>
                  </a:lnTo>
                  <a:lnTo>
                    <a:pt x="1757" y="3927"/>
                  </a:lnTo>
                  <a:lnTo>
                    <a:pt x="1744" y="3906"/>
                  </a:lnTo>
                  <a:lnTo>
                    <a:pt x="1734" y="3881"/>
                  </a:lnTo>
                  <a:lnTo>
                    <a:pt x="1725" y="3856"/>
                  </a:lnTo>
                  <a:lnTo>
                    <a:pt x="1715" y="3832"/>
                  </a:lnTo>
                  <a:lnTo>
                    <a:pt x="1687" y="3736"/>
                  </a:lnTo>
                  <a:lnTo>
                    <a:pt x="1687" y="3736"/>
                  </a:lnTo>
                  <a:lnTo>
                    <a:pt x="1673" y="3687"/>
                  </a:lnTo>
                  <a:lnTo>
                    <a:pt x="1660" y="3637"/>
                  </a:lnTo>
                  <a:lnTo>
                    <a:pt x="1637" y="3540"/>
                  </a:lnTo>
                  <a:lnTo>
                    <a:pt x="1616" y="3441"/>
                  </a:lnTo>
                  <a:lnTo>
                    <a:pt x="1597" y="3342"/>
                  </a:lnTo>
                  <a:lnTo>
                    <a:pt x="1578" y="3244"/>
                  </a:lnTo>
                  <a:lnTo>
                    <a:pt x="1555" y="3145"/>
                  </a:lnTo>
                  <a:lnTo>
                    <a:pt x="1544" y="3098"/>
                  </a:lnTo>
                  <a:lnTo>
                    <a:pt x="1530" y="3048"/>
                  </a:lnTo>
                  <a:lnTo>
                    <a:pt x="1515" y="3000"/>
                  </a:lnTo>
                  <a:lnTo>
                    <a:pt x="1500" y="2953"/>
                  </a:lnTo>
                  <a:lnTo>
                    <a:pt x="1500" y="2953"/>
                  </a:lnTo>
                  <a:lnTo>
                    <a:pt x="1475" y="2894"/>
                  </a:lnTo>
                  <a:lnTo>
                    <a:pt x="1450" y="2838"/>
                  </a:lnTo>
                  <a:lnTo>
                    <a:pt x="1422" y="2787"/>
                  </a:lnTo>
                  <a:lnTo>
                    <a:pt x="1391" y="2737"/>
                  </a:lnTo>
                  <a:lnTo>
                    <a:pt x="1359" y="2690"/>
                  </a:lnTo>
                  <a:lnTo>
                    <a:pt x="1321" y="2642"/>
                  </a:lnTo>
                  <a:lnTo>
                    <a:pt x="1281" y="2596"/>
                  </a:lnTo>
                  <a:lnTo>
                    <a:pt x="1235" y="2551"/>
                  </a:lnTo>
                  <a:lnTo>
                    <a:pt x="1235" y="2551"/>
                  </a:lnTo>
                  <a:lnTo>
                    <a:pt x="1187" y="2505"/>
                  </a:lnTo>
                  <a:lnTo>
                    <a:pt x="1136" y="2457"/>
                  </a:lnTo>
                  <a:lnTo>
                    <a:pt x="1082" y="2409"/>
                  </a:lnTo>
                  <a:lnTo>
                    <a:pt x="1056" y="2388"/>
                  </a:lnTo>
                  <a:lnTo>
                    <a:pt x="1027" y="2366"/>
                  </a:lnTo>
                  <a:lnTo>
                    <a:pt x="997" y="2347"/>
                  </a:lnTo>
                  <a:lnTo>
                    <a:pt x="966" y="2329"/>
                  </a:lnTo>
                  <a:lnTo>
                    <a:pt x="936" y="2314"/>
                  </a:lnTo>
                  <a:lnTo>
                    <a:pt x="905" y="2301"/>
                  </a:lnTo>
                  <a:lnTo>
                    <a:pt x="873" y="2289"/>
                  </a:lnTo>
                  <a:lnTo>
                    <a:pt x="840" y="2284"/>
                  </a:lnTo>
                  <a:lnTo>
                    <a:pt x="806" y="2280"/>
                  </a:lnTo>
                  <a:lnTo>
                    <a:pt x="772" y="2282"/>
                  </a:lnTo>
                  <a:lnTo>
                    <a:pt x="772" y="2282"/>
                  </a:lnTo>
                  <a:lnTo>
                    <a:pt x="772" y="2282"/>
                  </a:lnTo>
                  <a:lnTo>
                    <a:pt x="768" y="2217"/>
                  </a:lnTo>
                  <a:lnTo>
                    <a:pt x="762" y="2150"/>
                  </a:lnTo>
                  <a:lnTo>
                    <a:pt x="755" y="2082"/>
                  </a:lnTo>
                  <a:lnTo>
                    <a:pt x="743" y="2009"/>
                  </a:lnTo>
                  <a:lnTo>
                    <a:pt x="730" y="1935"/>
                  </a:lnTo>
                  <a:lnTo>
                    <a:pt x="713" y="1858"/>
                  </a:lnTo>
                  <a:lnTo>
                    <a:pt x="694" y="1778"/>
                  </a:lnTo>
                  <a:lnTo>
                    <a:pt x="671" y="1696"/>
                  </a:lnTo>
                  <a:lnTo>
                    <a:pt x="671" y="1696"/>
                  </a:lnTo>
                  <a:lnTo>
                    <a:pt x="646" y="1613"/>
                  </a:lnTo>
                  <a:lnTo>
                    <a:pt x="615" y="1531"/>
                  </a:lnTo>
                  <a:lnTo>
                    <a:pt x="581" y="1447"/>
                  </a:lnTo>
                  <a:lnTo>
                    <a:pt x="545" y="1365"/>
                  </a:lnTo>
                  <a:lnTo>
                    <a:pt x="503" y="1283"/>
                  </a:lnTo>
                  <a:lnTo>
                    <a:pt x="461" y="1203"/>
                  </a:lnTo>
                  <a:lnTo>
                    <a:pt x="417" y="1126"/>
                  </a:lnTo>
                  <a:lnTo>
                    <a:pt x="370" y="1052"/>
                  </a:lnTo>
                  <a:lnTo>
                    <a:pt x="324" y="980"/>
                  </a:lnTo>
                  <a:lnTo>
                    <a:pt x="274" y="911"/>
                  </a:lnTo>
                  <a:lnTo>
                    <a:pt x="227" y="848"/>
                  </a:lnTo>
                  <a:lnTo>
                    <a:pt x="179" y="789"/>
                  </a:lnTo>
                  <a:lnTo>
                    <a:pt x="133" y="734"/>
                  </a:lnTo>
                  <a:lnTo>
                    <a:pt x="88" y="684"/>
                  </a:lnTo>
                  <a:lnTo>
                    <a:pt x="42" y="64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30" y="579"/>
                  </a:lnTo>
                  <a:lnTo>
                    <a:pt x="78" y="541"/>
                  </a:lnTo>
                  <a:lnTo>
                    <a:pt x="143" y="492"/>
                  </a:lnTo>
                  <a:lnTo>
                    <a:pt x="219" y="436"/>
                  </a:lnTo>
                  <a:lnTo>
                    <a:pt x="309" y="375"/>
                  </a:lnTo>
                  <a:lnTo>
                    <a:pt x="356" y="345"/>
                  </a:lnTo>
                  <a:lnTo>
                    <a:pt x="408" y="312"/>
                  </a:lnTo>
                  <a:lnTo>
                    <a:pt x="459" y="284"/>
                  </a:lnTo>
                  <a:lnTo>
                    <a:pt x="513" y="253"/>
                  </a:lnTo>
                  <a:lnTo>
                    <a:pt x="566" y="227"/>
                  </a:lnTo>
                  <a:lnTo>
                    <a:pt x="621" y="200"/>
                  </a:lnTo>
                  <a:lnTo>
                    <a:pt x="621" y="200"/>
                  </a:lnTo>
                  <a:lnTo>
                    <a:pt x="682" y="173"/>
                  </a:lnTo>
                  <a:lnTo>
                    <a:pt x="745" y="150"/>
                  </a:lnTo>
                  <a:lnTo>
                    <a:pt x="808" y="129"/>
                  </a:lnTo>
                  <a:lnTo>
                    <a:pt x="871" y="110"/>
                  </a:lnTo>
                  <a:lnTo>
                    <a:pt x="938" y="95"/>
                  </a:lnTo>
                  <a:lnTo>
                    <a:pt x="1006" y="82"/>
                  </a:lnTo>
                  <a:lnTo>
                    <a:pt x="1077" y="68"/>
                  </a:lnTo>
                  <a:lnTo>
                    <a:pt x="1151" y="59"/>
                  </a:lnTo>
                  <a:lnTo>
                    <a:pt x="1227" y="49"/>
                  </a:lnTo>
                  <a:lnTo>
                    <a:pt x="1309" y="42"/>
                  </a:lnTo>
                  <a:lnTo>
                    <a:pt x="1395" y="34"/>
                  </a:lnTo>
                  <a:lnTo>
                    <a:pt x="1486" y="28"/>
                  </a:lnTo>
                  <a:lnTo>
                    <a:pt x="1683" y="17"/>
                  </a:lnTo>
                  <a:lnTo>
                    <a:pt x="1906" y="5"/>
                  </a:lnTo>
                  <a:lnTo>
                    <a:pt x="1906" y="5"/>
                  </a:lnTo>
                  <a:lnTo>
                    <a:pt x="2024" y="2"/>
                  </a:lnTo>
                  <a:lnTo>
                    <a:pt x="2146" y="0"/>
                  </a:lnTo>
                  <a:lnTo>
                    <a:pt x="2268" y="2"/>
                  </a:lnTo>
                  <a:lnTo>
                    <a:pt x="2390" y="7"/>
                  </a:lnTo>
                  <a:lnTo>
                    <a:pt x="2512" y="15"/>
                  </a:lnTo>
                  <a:lnTo>
                    <a:pt x="2630" y="24"/>
                  </a:lnTo>
                  <a:lnTo>
                    <a:pt x="2742" y="38"/>
                  </a:lnTo>
                  <a:lnTo>
                    <a:pt x="2851" y="53"/>
                  </a:lnTo>
                  <a:lnTo>
                    <a:pt x="2954" y="70"/>
                  </a:lnTo>
                  <a:lnTo>
                    <a:pt x="3047" y="91"/>
                  </a:lnTo>
                  <a:lnTo>
                    <a:pt x="3093" y="101"/>
                  </a:lnTo>
                  <a:lnTo>
                    <a:pt x="3133" y="112"/>
                  </a:lnTo>
                  <a:lnTo>
                    <a:pt x="3173" y="126"/>
                  </a:lnTo>
                  <a:lnTo>
                    <a:pt x="3209" y="137"/>
                  </a:lnTo>
                  <a:lnTo>
                    <a:pt x="3244" y="150"/>
                  </a:lnTo>
                  <a:lnTo>
                    <a:pt x="3274" y="164"/>
                  </a:lnTo>
                  <a:lnTo>
                    <a:pt x="3303" y="179"/>
                  </a:lnTo>
                  <a:lnTo>
                    <a:pt x="3326" y="194"/>
                  </a:lnTo>
                  <a:lnTo>
                    <a:pt x="3347" y="209"/>
                  </a:lnTo>
                  <a:lnTo>
                    <a:pt x="3366" y="225"/>
                  </a:lnTo>
                  <a:lnTo>
                    <a:pt x="3379" y="240"/>
                  </a:lnTo>
                  <a:lnTo>
                    <a:pt x="3388" y="257"/>
                  </a:lnTo>
                  <a:lnTo>
                    <a:pt x="3388" y="257"/>
                  </a:lnTo>
                  <a:lnTo>
                    <a:pt x="3396" y="274"/>
                  </a:lnTo>
                  <a:lnTo>
                    <a:pt x="3402" y="293"/>
                  </a:lnTo>
                  <a:lnTo>
                    <a:pt x="3406" y="309"/>
                  </a:lnTo>
                  <a:lnTo>
                    <a:pt x="3409" y="326"/>
                  </a:lnTo>
                  <a:lnTo>
                    <a:pt x="3411" y="341"/>
                  </a:lnTo>
                  <a:lnTo>
                    <a:pt x="3411" y="356"/>
                  </a:lnTo>
                  <a:lnTo>
                    <a:pt x="3411" y="371"/>
                  </a:lnTo>
                  <a:lnTo>
                    <a:pt x="3409" y="385"/>
                  </a:lnTo>
                  <a:lnTo>
                    <a:pt x="3404" y="411"/>
                  </a:lnTo>
                  <a:lnTo>
                    <a:pt x="3392" y="434"/>
                  </a:lnTo>
                  <a:lnTo>
                    <a:pt x="3381" y="457"/>
                  </a:lnTo>
                  <a:lnTo>
                    <a:pt x="3367" y="476"/>
                  </a:lnTo>
                  <a:lnTo>
                    <a:pt x="3352" y="493"/>
                  </a:lnTo>
                  <a:lnTo>
                    <a:pt x="3337" y="509"/>
                  </a:lnTo>
                  <a:lnTo>
                    <a:pt x="3322" y="520"/>
                  </a:lnTo>
                  <a:lnTo>
                    <a:pt x="3306" y="532"/>
                  </a:lnTo>
                  <a:lnTo>
                    <a:pt x="3284" y="545"/>
                  </a:lnTo>
                  <a:lnTo>
                    <a:pt x="3274" y="551"/>
                  </a:lnTo>
                  <a:lnTo>
                    <a:pt x="3274" y="551"/>
                  </a:lnTo>
                  <a:lnTo>
                    <a:pt x="3335" y="562"/>
                  </a:lnTo>
                  <a:lnTo>
                    <a:pt x="3335" y="562"/>
                  </a:lnTo>
                  <a:lnTo>
                    <a:pt x="3360" y="568"/>
                  </a:lnTo>
                  <a:lnTo>
                    <a:pt x="3385" y="577"/>
                  </a:lnTo>
                  <a:lnTo>
                    <a:pt x="3406" y="589"/>
                  </a:lnTo>
                  <a:lnTo>
                    <a:pt x="3427" y="604"/>
                  </a:lnTo>
                  <a:lnTo>
                    <a:pt x="3444" y="621"/>
                  </a:lnTo>
                  <a:lnTo>
                    <a:pt x="3459" y="640"/>
                  </a:lnTo>
                  <a:lnTo>
                    <a:pt x="3472" y="663"/>
                  </a:lnTo>
                  <a:lnTo>
                    <a:pt x="3482" y="688"/>
                  </a:lnTo>
                  <a:lnTo>
                    <a:pt x="3482" y="688"/>
                  </a:lnTo>
                  <a:lnTo>
                    <a:pt x="3488" y="707"/>
                  </a:lnTo>
                  <a:lnTo>
                    <a:pt x="3491" y="726"/>
                  </a:lnTo>
                  <a:lnTo>
                    <a:pt x="3495" y="747"/>
                  </a:lnTo>
                  <a:lnTo>
                    <a:pt x="3497" y="770"/>
                  </a:lnTo>
                  <a:lnTo>
                    <a:pt x="3497" y="791"/>
                  </a:lnTo>
                  <a:lnTo>
                    <a:pt x="3497" y="814"/>
                  </a:lnTo>
                  <a:lnTo>
                    <a:pt x="3497" y="837"/>
                  </a:lnTo>
                  <a:lnTo>
                    <a:pt x="3493" y="859"/>
                  </a:lnTo>
                  <a:lnTo>
                    <a:pt x="3489" y="882"/>
                  </a:lnTo>
                  <a:lnTo>
                    <a:pt x="3486" y="905"/>
                  </a:lnTo>
                  <a:lnTo>
                    <a:pt x="3478" y="926"/>
                  </a:lnTo>
                  <a:lnTo>
                    <a:pt x="3470" y="945"/>
                  </a:lnTo>
                  <a:lnTo>
                    <a:pt x="3461" y="964"/>
                  </a:lnTo>
                  <a:lnTo>
                    <a:pt x="3449" y="982"/>
                  </a:lnTo>
                  <a:lnTo>
                    <a:pt x="3436" y="999"/>
                  </a:lnTo>
                  <a:lnTo>
                    <a:pt x="3421" y="1012"/>
                  </a:lnTo>
                  <a:lnTo>
                    <a:pt x="3421" y="1012"/>
                  </a:lnTo>
                  <a:lnTo>
                    <a:pt x="3411" y="1020"/>
                  </a:lnTo>
                  <a:lnTo>
                    <a:pt x="3400" y="1025"/>
                  </a:lnTo>
                  <a:lnTo>
                    <a:pt x="3373" y="1039"/>
                  </a:lnTo>
                  <a:lnTo>
                    <a:pt x="3343" y="1050"/>
                  </a:lnTo>
                  <a:lnTo>
                    <a:pt x="3308" y="1062"/>
                  </a:lnTo>
                  <a:lnTo>
                    <a:pt x="3272" y="1069"/>
                  </a:lnTo>
                  <a:lnTo>
                    <a:pt x="3238" y="1077"/>
                  </a:lnTo>
                  <a:lnTo>
                    <a:pt x="3179" y="1086"/>
                  </a:lnTo>
                  <a:lnTo>
                    <a:pt x="3179" y="1086"/>
                  </a:lnTo>
                  <a:lnTo>
                    <a:pt x="3236" y="1088"/>
                  </a:lnTo>
                  <a:lnTo>
                    <a:pt x="3293" y="1092"/>
                  </a:lnTo>
                  <a:lnTo>
                    <a:pt x="3293" y="1092"/>
                  </a:lnTo>
                  <a:lnTo>
                    <a:pt x="3324" y="1096"/>
                  </a:lnTo>
                  <a:lnTo>
                    <a:pt x="3354" y="1104"/>
                  </a:lnTo>
                  <a:lnTo>
                    <a:pt x="3383" y="1113"/>
                  </a:lnTo>
                  <a:lnTo>
                    <a:pt x="3408" y="1126"/>
                  </a:lnTo>
                  <a:lnTo>
                    <a:pt x="3421" y="1136"/>
                  </a:lnTo>
                  <a:lnTo>
                    <a:pt x="3432" y="1144"/>
                  </a:lnTo>
                  <a:lnTo>
                    <a:pt x="3442" y="1155"/>
                  </a:lnTo>
                  <a:lnTo>
                    <a:pt x="3451" y="1165"/>
                  </a:lnTo>
                  <a:lnTo>
                    <a:pt x="3461" y="1178"/>
                  </a:lnTo>
                  <a:lnTo>
                    <a:pt x="3468" y="1189"/>
                  </a:lnTo>
                  <a:lnTo>
                    <a:pt x="3476" y="1205"/>
                  </a:lnTo>
                  <a:lnTo>
                    <a:pt x="3484" y="1220"/>
                  </a:lnTo>
                  <a:lnTo>
                    <a:pt x="3484" y="1220"/>
                  </a:lnTo>
                  <a:lnTo>
                    <a:pt x="3491" y="1245"/>
                  </a:lnTo>
                  <a:lnTo>
                    <a:pt x="3497" y="1271"/>
                  </a:lnTo>
                  <a:lnTo>
                    <a:pt x="3501" y="1298"/>
                  </a:lnTo>
                  <a:lnTo>
                    <a:pt x="3501" y="1323"/>
                  </a:lnTo>
                  <a:lnTo>
                    <a:pt x="3499" y="1349"/>
                  </a:lnTo>
                  <a:lnTo>
                    <a:pt x="3495" y="1374"/>
                  </a:lnTo>
                  <a:lnTo>
                    <a:pt x="3489" y="1399"/>
                  </a:lnTo>
                  <a:lnTo>
                    <a:pt x="3480" y="1424"/>
                  </a:lnTo>
                  <a:lnTo>
                    <a:pt x="3470" y="1447"/>
                  </a:lnTo>
                  <a:lnTo>
                    <a:pt x="3459" y="1470"/>
                  </a:lnTo>
                  <a:lnTo>
                    <a:pt x="3444" y="1491"/>
                  </a:lnTo>
                  <a:lnTo>
                    <a:pt x="3428" y="1511"/>
                  </a:lnTo>
                  <a:lnTo>
                    <a:pt x="3411" y="1531"/>
                  </a:lnTo>
                  <a:lnTo>
                    <a:pt x="3394" y="1550"/>
                  </a:lnTo>
                  <a:lnTo>
                    <a:pt x="3375" y="1567"/>
                  </a:lnTo>
                  <a:lnTo>
                    <a:pt x="3354" y="1582"/>
                  </a:lnTo>
                  <a:lnTo>
                    <a:pt x="3354" y="1582"/>
                  </a:lnTo>
                  <a:lnTo>
                    <a:pt x="3333" y="1595"/>
                  </a:lnTo>
                  <a:lnTo>
                    <a:pt x="3312" y="1607"/>
                  </a:lnTo>
                  <a:lnTo>
                    <a:pt x="3289" y="1616"/>
                  </a:lnTo>
                  <a:lnTo>
                    <a:pt x="3265" y="1626"/>
                  </a:lnTo>
                  <a:lnTo>
                    <a:pt x="3240" y="1634"/>
                  </a:lnTo>
                  <a:lnTo>
                    <a:pt x="3215" y="1641"/>
                  </a:lnTo>
                  <a:lnTo>
                    <a:pt x="3164" y="1653"/>
                  </a:lnTo>
                  <a:lnTo>
                    <a:pt x="3110" y="1660"/>
                  </a:lnTo>
                  <a:lnTo>
                    <a:pt x="3059" y="1670"/>
                  </a:lnTo>
                  <a:lnTo>
                    <a:pt x="3007" y="1677"/>
                  </a:lnTo>
                  <a:lnTo>
                    <a:pt x="2960" y="1687"/>
                  </a:lnTo>
                  <a:lnTo>
                    <a:pt x="2963" y="1696"/>
                  </a:lnTo>
                  <a:lnTo>
                    <a:pt x="2963" y="1696"/>
                  </a:lnTo>
                  <a:lnTo>
                    <a:pt x="3152" y="1717"/>
                  </a:lnTo>
                  <a:lnTo>
                    <a:pt x="3341" y="1740"/>
                  </a:lnTo>
                  <a:lnTo>
                    <a:pt x="3528" y="1767"/>
                  </a:lnTo>
                  <a:lnTo>
                    <a:pt x="3716" y="1794"/>
                  </a:lnTo>
                  <a:lnTo>
                    <a:pt x="3905" y="1824"/>
                  </a:lnTo>
                  <a:lnTo>
                    <a:pt x="4092" y="1857"/>
                  </a:lnTo>
                  <a:lnTo>
                    <a:pt x="4280" y="1891"/>
                  </a:lnTo>
                  <a:lnTo>
                    <a:pt x="4467" y="1925"/>
                  </a:lnTo>
                  <a:lnTo>
                    <a:pt x="4467" y="1925"/>
                  </a:lnTo>
                  <a:lnTo>
                    <a:pt x="4580" y="1944"/>
                  </a:lnTo>
                  <a:lnTo>
                    <a:pt x="4637" y="1956"/>
                  </a:lnTo>
                  <a:lnTo>
                    <a:pt x="4696" y="1967"/>
                  </a:lnTo>
                  <a:lnTo>
                    <a:pt x="4751" y="1984"/>
                  </a:lnTo>
                  <a:lnTo>
                    <a:pt x="4780" y="1994"/>
                  </a:lnTo>
                  <a:lnTo>
                    <a:pt x="4806" y="2005"/>
                  </a:lnTo>
                  <a:lnTo>
                    <a:pt x="4833" y="2017"/>
                  </a:lnTo>
                  <a:lnTo>
                    <a:pt x="4858" y="2030"/>
                  </a:lnTo>
                  <a:lnTo>
                    <a:pt x="4881" y="2045"/>
                  </a:lnTo>
                  <a:lnTo>
                    <a:pt x="4904" y="2062"/>
                  </a:lnTo>
                  <a:lnTo>
                    <a:pt x="4904" y="2062"/>
                  </a:lnTo>
                  <a:lnTo>
                    <a:pt x="4925" y="2083"/>
                  </a:lnTo>
                  <a:lnTo>
                    <a:pt x="4944" y="2102"/>
                  </a:lnTo>
                  <a:lnTo>
                    <a:pt x="4959" y="2123"/>
                  </a:lnTo>
                  <a:lnTo>
                    <a:pt x="4972" y="2146"/>
                  </a:lnTo>
                  <a:lnTo>
                    <a:pt x="4980" y="2167"/>
                  </a:lnTo>
                  <a:lnTo>
                    <a:pt x="4986" y="2190"/>
                  </a:lnTo>
                  <a:lnTo>
                    <a:pt x="4989" y="2211"/>
                  </a:lnTo>
                  <a:lnTo>
                    <a:pt x="4989" y="2232"/>
                  </a:lnTo>
                  <a:lnTo>
                    <a:pt x="4986" y="2253"/>
                  </a:lnTo>
                  <a:lnTo>
                    <a:pt x="4978" y="2274"/>
                  </a:lnTo>
                  <a:lnTo>
                    <a:pt x="4966" y="2293"/>
                  </a:lnTo>
                  <a:lnTo>
                    <a:pt x="4953" y="2310"/>
                  </a:lnTo>
                  <a:lnTo>
                    <a:pt x="4936" y="2327"/>
                  </a:lnTo>
                  <a:lnTo>
                    <a:pt x="4915" y="2343"/>
                  </a:lnTo>
                  <a:lnTo>
                    <a:pt x="4890" y="2356"/>
                  </a:lnTo>
                  <a:lnTo>
                    <a:pt x="4864" y="2367"/>
                  </a:lnTo>
                  <a:lnTo>
                    <a:pt x="4864" y="2367"/>
                  </a:lnTo>
                  <a:lnTo>
                    <a:pt x="4841" y="2375"/>
                  </a:lnTo>
                  <a:lnTo>
                    <a:pt x="4818" y="2383"/>
                  </a:lnTo>
                  <a:lnTo>
                    <a:pt x="4795" y="2387"/>
                  </a:lnTo>
                  <a:lnTo>
                    <a:pt x="4770" y="2390"/>
                  </a:lnTo>
                  <a:lnTo>
                    <a:pt x="4723" y="2396"/>
                  </a:lnTo>
                  <a:lnTo>
                    <a:pt x="4671" y="2398"/>
                  </a:lnTo>
                  <a:lnTo>
                    <a:pt x="4622" y="2396"/>
                  </a:lnTo>
                  <a:lnTo>
                    <a:pt x="4570" y="2394"/>
                  </a:lnTo>
                  <a:lnTo>
                    <a:pt x="4473" y="2388"/>
                  </a:lnTo>
                  <a:lnTo>
                    <a:pt x="4473" y="2388"/>
                  </a:lnTo>
                  <a:lnTo>
                    <a:pt x="4324" y="2385"/>
                  </a:lnTo>
                  <a:lnTo>
                    <a:pt x="4176" y="2379"/>
                  </a:lnTo>
                  <a:lnTo>
                    <a:pt x="4027" y="2373"/>
                  </a:lnTo>
                  <a:lnTo>
                    <a:pt x="3878" y="2364"/>
                  </a:lnTo>
                  <a:lnTo>
                    <a:pt x="3878" y="2364"/>
                  </a:lnTo>
                  <a:lnTo>
                    <a:pt x="3568" y="2343"/>
                  </a:lnTo>
                  <a:lnTo>
                    <a:pt x="3413" y="2333"/>
                  </a:lnTo>
                  <a:lnTo>
                    <a:pt x="3257" y="2324"/>
                  </a:lnTo>
                  <a:lnTo>
                    <a:pt x="3103" y="2318"/>
                  </a:lnTo>
                  <a:lnTo>
                    <a:pt x="2946" y="2316"/>
                  </a:lnTo>
                  <a:lnTo>
                    <a:pt x="2870" y="2318"/>
                  </a:lnTo>
                  <a:lnTo>
                    <a:pt x="2792" y="2320"/>
                  </a:lnTo>
                  <a:lnTo>
                    <a:pt x="2714" y="2322"/>
                  </a:lnTo>
                  <a:lnTo>
                    <a:pt x="2638" y="2327"/>
                  </a:lnTo>
                  <a:lnTo>
                    <a:pt x="2638" y="2327"/>
                  </a:lnTo>
                  <a:lnTo>
                    <a:pt x="2527" y="2335"/>
                  </a:lnTo>
                  <a:lnTo>
                    <a:pt x="2466" y="2341"/>
                  </a:lnTo>
                  <a:lnTo>
                    <a:pt x="2436" y="2345"/>
                  </a:lnTo>
                  <a:lnTo>
                    <a:pt x="2405" y="2350"/>
                  </a:lnTo>
                  <a:lnTo>
                    <a:pt x="2376" y="2356"/>
                  </a:lnTo>
                  <a:lnTo>
                    <a:pt x="2348" y="2366"/>
                  </a:lnTo>
                  <a:lnTo>
                    <a:pt x="2321" y="2375"/>
                  </a:lnTo>
                  <a:lnTo>
                    <a:pt x="2294" y="2387"/>
                  </a:lnTo>
                  <a:lnTo>
                    <a:pt x="2272" y="2402"/>
                  </a:lnTo>
                  <a:lnTo>
                    <a:pt x="2251" y="2417"/>
                  </a:lnTo>
                  <a:lnTo>
                    <a:pt x="2232" y="2438"/>
                  </a:lnTo>
                  <a:lnTo>
                    <a:pt x="2216" y="2459"/>
                  </a:lnTo>
                  <a:lnTo>
                    <a:pt x="2216" y="2459"/>
                  </a:lnTo>
                  <a:lnTo>
                    <a:pt x="2201" y="2484"/>
                  </a:lnTo>
                  <a:lnTo>
                    <a:pt x="2190" y="2509"/>
                  </a:lnTo>
                  <a:lnTo>
                    <a:pt x="2178" y="2533"/>
                  </a:lnTo>
                  <a:lnTo>
                    <a:pt x="2171" y="2560"/>
                  </a:lnTo>
                  <a:lnTo>
                    <a:pt x="2165" y="2589"/>
                  </a:lnTo>
                  <a:lnTo>
                    <a:pt x="2159" y="2617"/>
                  </a:lnTo>
                  <a:lnTo>
                    <a:pt x="2155" y="2646"/>
                  </a:lnTo>
                  <a:lnTo>
                    <a:pt x="2152" y="2676"/>
                  </a:lnTo>
                  <a:lnTo>
                    <a:pt x="2150" y="2735"/>
                  </a:lnTo>
                  <a:lnTo>
                    <a:pt x="2148" y="2795"/>
                  </a:lnTo>
                  <a:lnTo>
                    <a:pt x="2150" y="2907"/>
                  </a:lnTo>
                  <a:lnTo>
                    <a:pt x="2150" y="2907"/>
                  </a:lnTo>
                  <a:lnTo>
                    <a:pt x="2152" y="3088"/>
                  </a:lnTo>
                  <a:lnTo>
                    <a:pt x="2152" y="3180"/>
                  </a:lnTo>
                  <a:lnTo>
                    <a:pt x="2152" y="3273"/>
                  </a:lnTo>
                  <a:lnTo>
                    <a:pt x="2148" y="3366"/>
                  </a:lnTo>
                  <a:lnTo>
                    <a:pt x="2142" y="3458"/>
                  </a:lnTo>
                  <a:lnTo>
                    <a:pt x="2138" y="3506"/>
                  </a:lnTo>
                  <a:lnTo>
                    <a:pt x="2132" y="3549"/>
                  </a:lnTo>
                  <a:lnTo>
                    <a:pt x="2127" y="3595"/>
                  </a:lnTo>
                  <a:lnTo>
                    <a:pt x="2119" y="3639"/>
                  </a:lnTo>
                  <a:lnTo>
                    <a:pt x="2119" y="3639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480F328-330A-1B73-EA08-8B2EF584A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4153" y="5746972"/>
              <a:ext cx="210553" cy="429480"/>
            </a:xfrm>
            <a:custGeom>
              <a:avLst/>
              <a:gdLst>
                <a:gd name="connsiteX0" fmla="*/ 0 w 210553"/>
                <a:gd name="connsiteY0" fmla="*/ 0 h 429480"/>
                <a:gd name="connsiteX1" fmla="*/ 0 w 210553"/>
                <a:gd name="connsiteY1" fmla="*/ 429480 h 429480"/>
                <a:gd name="connsiteX2" fmla="*/ 45242 w 210553"/>
                <a:gd name="connsiteY2" fmla="*/ 420427 h 429480"/>
                <a:gd name="connsiteX3" fmla="*/ 97857 w 210553"/>
                <a:gd name="connsiteY3" fmla="*/ 409049 h 429480"/>
                <a:gd name="connsiteX4" fmla="*/ 120600 w 210553"/>
                <a:gd name="connsiteY4" fmla="*/ 403785 h 429480"/>
                <a:gd name="connsiteX5" fmla="*/ 139948 w 210553"/>
                <a:gd name="connsiteY5" fmla="*/ 399370 h 429480"/>
                <a:gd name="connsiteX6" fmla="*/ 156411 w 210553"/>
                <a:gd name="connsiteY6" fmla="*/ 394785 h 429480"/>
                <a:gd name="connsiteX7" fmla="*/ 169480 w 210553"/>
                <a:gd name="connsiteY7" fmla="*/ 391219 h 429480"/>
                <a:gd name="connsiteX8" fmla="*/ 178475 w 210553"/>
                <a:gd name="connsiteY8" fmla="*/ 387993 h 429480"/>
                <a:gd name="connsiteX9" fmla="*/ 181700 w 210553"/>
                <a:gd name="connsiteY9" fmla="*/ 386295 h 429480"/>
                <a:gd name="connsiteX10" fmla="*/ 183737 w 210553"/>
                <a:gd name="connsiteY10" fmla="*/ 385106 h 429480"/>
                <a:gd name="connsiteX11" fmla="*/ 187131 w 210553"/>
                <a:gd name="connsiteY11" fmla="*/ 382219 h 429480"/>
                <a:gd name="connsiteX12" fmla="*/ 190526 w 210553"/>
                <a:gd name="connsiteY12" fmla="*/ 378993 h 429480"/>
                <a:gd name="connsiteX13" fmla="*/ 193411 w 210553"/>
                <a:gd name="connsiteY13" fmla="*/ 375427 h 429480"/>
                <a:gd name="connsiteX14" fmla="*/ 196296 w 210553"/>
                <a:gd name="connsiteY14" fmla="*/ 371521 h 429480"/>
                <a:gd name="connsiteX15" fmla="*/ 198842 w 210553"/>
                <a:gd name="connsiteY15" fmla="*/ 367276 h 429480"/>
                <a:gd name="connsiteX16" fmla="*/ 200879 w 210553"/>
                <a:gd name="connsiteY16" fmla="*/ 362691 h 429480"/>
                <a:gd name="connsiteX17" fmla="*/ 203085 w 210553"/>
                <a:gd name="connsiteY17" fmla="*/ 357936 h 429480"/>
                <a:gd name="connsiteX18" fmla="*/ 204613 w 210553"/>
                <a:gd name="connsiteY18" fmla="*/ 353011 h 429480"/>
                <a:gd name="connsiteX19" fmla="*/ 206310 w 210553"/>
                <a:gd name="connsiteY19" fmla="*/ 347578 h 429480"/>
                <a:gd name="connsiteX20" fmla="*/ 207668 w 210553"/>
                <a:gd name="connsiteY20" fmla="*/ 341634 h 429480"/>
                <a:gd name="connsiteX21" fmla="*/ 208516 w 210553"/>
                <a:gd name="connsiteY21" fmla="*/ 335861 h 429480"/>
                <a:gd name="connsiteX22" fmla="*/ 209535 w 210553"/>
                <a:gd name="connsiteY22" fmla="*/ 329747 h 429480"/>
                <a:gd name="connsiteX23" fmla="*/ 210214 w 210553"/>
                <a:gd name="connsiteY23" fmla="*/ 323294 h 429480"/>
                <a:gd name="connsiteX24" fmla="*/ 210553 w 210553"/>
                <a:gd name="connsiteY24" fmla="*/ 316502 h 429480"/>
                <a:gd name="connsiteX25" fmla="*/ 210553 w 210553"/>
                <a:gd name="connsiteY25" fmla="*/ 309370 h 429480"/>
                <a:gd name="connsiteX26" fmla="*/ 210553 w 210553"/>
                <a:gd name="connsiteY26" fmla="*/ 302238 h 429480"/>
                <a:gd name="connsiteX27" fmla="*/ 209874 w 210553"/>
                <a:gd name="connsiteY27" fmla="*/ 291200 h 429480"/>
                <a:gd name="connsiteX28" fmla="*/ 208856 w 210553"/>
                <a:gd name="connsiteY28" fmla="*/ 279823 h 429480"/>
                <a:gd name="connsiteX29" fmla="*/ 207668 w 210553"/>
                <a:gd name="connsiteY29" fmla="*/ 268275 h 429480"/>
                <a:gd name="connsiteX30" fmla="*/ 205631 w 210553"/>
                <a:gd name="connsiteY30" fmla="*/ 255879 h 429480"/>
                <a:gd name="connsiteX31" fmla="*/ 203425 w 210553"/>
                <a:gd name="connsiteY31" fmla="*/ 243313 h 429480"/>
                <a:gd name="connsiteX32" fmla="*/ 200539 w 210553"/>
                <a:gd name="connsiteY32" fmla="*/ 230238 h 429480"/>
                <a:gd name="connsiteX33" fmla="*/ 197315 w 210553"/>
                <a:gd name="connsiteY33" fmla="*/ 216653 h 429480"/>
                <a:gd name="connsiteX34" fmla="*/ 193411 w 210553"/>
                <a:gd name="connsiteY34" fmla="*/ 202728 h 429480"/>
                <a:gd name="connsiteX35" fmla="*/ 189168 w 210553"/>
                <a:gd name="connsiteY35" fmla="*/ 188634 h 429480"/>
                <a:gd name="connsiteX36" fmla="*/ 183906 w 210553"/>
                <a:gd name="connsiteY36" fmla="*/ 174709 h 429480"/>
                <a:gd name="connsiteX37" fmla="*/ 178136 w 210553"/>
                <a:gd name="connsiteY37" fmla="*/ 160445 h 429480"/>
                <a:gd name="connsiteX38" fmla="*/ 172026 w 210553"/>
                <a:gd name="connsiteY38" fmla="*/ 146521 h 429480"/>
                <a:gd name="connsiteX39" fmla="*/ 164897 w 210553"/>
                <a:gd name="connsiteY39" fmla="*/ 132596 h 429480"/>
                <a:gd name="connsiteX40" fmla="*/ 157769 w 210553"/>
                <a:gd name="connsiteY40" fmla="*/ 119011 h 429480"/>
                <a:gd name="connsiteX41" fmla="*/ 150301 w 210553"/>
                <a:gd name="connsiteY41" fmla="*/ 105936 h 429480"/>
                <a:gd name="connsiteX42" fmla="*/ 142324 w 210553"/>
                <a:gd name="connsiteY42" fmla="*/ 93369 h 429480"/>
                <a:gd name="connsiteX43" fmla="*/ 134517 w 210553"/>
                <a:gd name="connsiteY43" fmla="*/ 81143 h 429480"/>
                <a:gd name="connsiteX44" fmla="*/ 126031 w 210553"/>
                <a:gd name="connsiteY44" fmla="*/ 69426 h 429480"/>
                <a:gd name="connsiteX45" fmla="*/ 118054 w 210553"/>
                <a:gd name="connsiteY45" fmla="*/ 58728 h 429480"/>
                <a:gd name="connsiteX46" fmla="*/ 109907 w 210553"/>
                <a:gd name="connsiteY46" fmla="*/ 48709 h 429480"/>
                <a:gd name="connsiteX47" fmla="*/ 102100 w 210553"/>
                <a:gd name="connsiteY47" fmla="*/ 39369 h 429480"/>
                <a:gd name="connsiteX48" fmla="*/ 94462 w 210553"/>
                <a:gd name="connsiteY48" fmla="*/ 30879 h 429480"/>
                <a:gd name="connsiteX49" fmla="*/ 86655 w 210553"/>
                <a:gd name="connsiteY49" fmla="*/ 23407 h 429480"/>
                <a:gd name="connsiteX50" fmla="*/ 79527 w 210553"/>
                <a:gd name="connsiteY50" fmla="*/ 17294 h 429480"/>
                <a:gd name="connsiteX51" fmla="*/ 74605 w 210553"/>
                <a:gd name="connsiteY51" fmla="*/ 13388 h 429480"/>
                <a:gd name="connsiteX52" fmla="*/ 69852 w 210553"/>
                <a:gd name="connsiteY52" fmla="*/ 10162 h 429480"/>
                <a:gd name="connsiteX53" fmla="*/ 65609 w 210553"/>
                <a:gd name="connsiteY53" fmla="*/ 7615 h 429480"/>
                <a:gd name="connsiteX54" fmla="*/ 61366 w 210553"/>
                <a:gd name="connsiteY54" fmla="*/ 5577 h 429480"/>
                <a:gd name="connsiteX55" fmla="*/ 57802 w 210553"/>
                <a:gd name="connsiteY55" fmla="*/ 4388 h 429480"/>
                <a:gd name="connsiteX56" fmla="*/ 53219 w 210553"/>
                <a:gd name="connsiteY56" fmla="*/ 3369 h 429480"/>
                <a:gd name="connsiteX57" fmla="*/ 47788 w 210553"/>
                <a:gd name="connsiteY57" fmla="*/ 2690 h 429480"/>
                <a:gd name="connsiteX58" fmla="*/ 41678 w 210553"/>
                <a:gd name="connsiteY58" fmla="*/ 1841 h 429480"/>
                <a:gd name="connsiteX59" fmla="*/ 26403 w 210553"/>
                <a:gd name="connsiteY59" fmla="*/ 822 h 429480"/>
                <a:gd name="connsiteX60" fmla="*/ 8582 w 210553"/>
                <a:gd name="connsiteY60" fmla="*/ 143 h 42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10553" h="429480">
                  <a:moveTo>
                    <a:pt x="0" y="0"/>
                  </a:moveTo>
                  <a:lnTo>
                    <a:pt x="0" y="429480"/>
                  </a:lnTo>
                  <a:lnTo>
                    <a:pt x="45242" y="420427"/>
                  </a:lnTo>
                  <a:lnTo>
                    <a:pt x="97857" y="409049"/>
                  </a:lnTo>
                  <a:lnTo>
                    <a:pt x="120600" y="403785"/>
                  </a:lnTo>
                  <a:lnTo>
                    <a:pt x="139948" y="399370"/>
                  </a:lnTo>
                  <a:lnTo>
                    <a:pt x="156411" y="394785"/>
                  </a:lnTo>
                  <a:lnTo>
                    <a:pt x="169480" y="391219"/>
                  </a:lnTo>
                  <a:lnTo>
                    <a:pt x="178475" y="387993"/>
                  </a:lnTo>
                  <a:lnTo>
                    <a:pt x="181700" y="386295"/>
                  </a:lnTo>
                  <a:lnTo>
                    <a:pt x="183737" y="385106"/>
                  </a:lnTo>
                  <a:lnTo>
                    <a:pt x="187131" y="382219"/>
                  </a:lnTo>
                  <a:lnTo>
                    <a:pt x="190526" y="378993"/>
                  </a:lnTo>
                  <a:lnTo>
                    <a:pt x="193411" y="375427"/>
                  </a:lnTo>
                  <a:lnTo>
                    <a:pt x="196296" y="371521"/>
                  </a:lnTo>
                  <a:lnTo>
                    <a:pt x="198842" y="367276"/>
                  </a:lnTo>
                  <a:lnTo>
                    <a:pt x="200879" y="362691"/>
                  </a:lnTo>
                  <a:lnTo>
                    <a:pt x="203085" y="357936"/>
                  </a:lnTo>
                  <a:lnTo>
                    <a:pt x="204613" y="353011"/>
                  </a:lnTo>
                  <a:lnTo>
                    <a:pt x="206310" y="347578"/>
                  </a:lnTo>
                  <a:lnTo>
                    <a:pt x="207668" y="341634"/>
                  </a:lnTo>
                  <a:lnTo>
                    <a:pt x="208516" y="335861"/>
                  </a:lnTo>
                  <a:lnTo>
                    <a:pt x="209535" y="329747"/>
                  </a:lnTo>
                  <a:lnTo>
                    <a:pt x="210214" y="323294"/>
                  </a:lnTo>
                  <a:lnTo>
                    <a:pt x="210553" y="316502"/>
                  </a:lnTo>
                  <a:lnTo>
                    <a:pt x="210553" y="309370"/>
                  </a:lnTo>
                  <a:lnTo>
                    <a:pt x="210553" y="302238"/>
                  </a:lnTo>
                  <a:lnTo>
                    <a:pt x="209874" y="291200"/>
                  </a:lnTo>
                  <a:lnTo>
                    <a:pt x="208856" y="279823"/>
                  </a:lnTo>
                  <a:lnTo>
                    <a:pt x="207668" y="268275"/>
                  </a:lnTo>
                  <a:lnTo>
                    <a:pt x="205631" y="255879"/>
                  </a:lnTo>
                  <a:lnTo>
                    <a:pt x="203425" y="243313"/>
                  </a:lnTo>
                  <a:lnTo>
                    <a:pt x="200539" y="230238"/>
                  </a:lnTo>
                  <a:lnTo>
                    <a:pt x="197315" y="216653"/>
                  </a:lnTo>
                  <a:lnTo>
                    <a:pt x="193411" y="202728"/>
                  </a:lnTo>
                  <a:lnTo>
                    <a:pt x="189168" y="188634"/>
                  </a:lnTo>
                  <a:lnTo>
                    <a:pt x="183906" y="174709"/>
                  </a:lnTo>
                  <a:lnTo>
                    <a:pt x="178136" y="160445"/>
                  </a:lnTo>
                  <a:lnTo>
                    <a:pt x="172026" y="146521"/>
                  </a:lnTo>
                  <a:lnTo>
                    <a:pt x="164897" y="132596"/>
                  </a:lnTo>
                  <a:lnTo>
                    <a:pt x="157769" y="119011"/>
                  </a:lnTo>
                  <a:lnTo>
                    <a:pt x="150301" y="105936"/>
                  </a:lnTo>
                  <a:lnTo>
                    <a:pt x="142324" y="93369"/>
                  </a:lnTo>
                  <a:lnTo>
                    <a:pt x="134517" y="81143"/>
                  </a:lnTo>
                  <a:lnTo>
                    <a:pt x="126031" y="69426"/>
                  </a:lnTo>
                  <a:lnTo>
                    <a:pt x="118054" y="58728"/>
                  </a:lnTo>
                  <a:lnTo>
                    <a:pt x="109907" y="48709"/>
                  </a:lnTo>
                  <a:lnTo>
                    <a:pt x="102100" y="39369"/>
                  </a:lnTo>
                  <a:lnTo>
                    <a:pt x="94462" y="30879"/>
                  </a:lnTo>
                  <a:lnTo>
                    <a:pt x="86655" y="23407"/>
                  </a:lnTo>
                  <a:lnTo>
                    <a:pt x="79527" y="17294"/>
                  </a:lnTo>
                  <a:lnTo>
                    <a:pt x="74605" y="13388"/>
                  </a:lnTo>
                  <a:lnTo>
                    <a:pt x="69852" y="10162"/>
                  </a:lnTo>
                  <a:lnTo>
                    <a:pt x="65609" y="7615"/>
                  </a:lnTo>
                  <a:lnTo>
                    <a:pt x="61366" y="5577"/>
                  </a:lnTo>
                  <a:lnTo>
                    <a:pt x="57802" y="4388"/>
                  </a:lnTo>
                  <a:lnTo>
                    <a:pt x="53219" y="3369"/>
                  </a:lnTo>
                  <a:lnTo>
                    <a:pt x="47788" y="2690"/>
                  </a:lnTo>
                  <a:lnTo>
                    <a:pt x="41678" y="1841"/>
                  </a:lnTo>
                  <a:lnTo>
                    <a:pt x="26403" y="822"/>
                  </a:lnTo>
                  <a:lnTo>
                    <a:pt x="8582" y="143"/>
                  </a:lnTo>
                  <a:close/>
                </a:path>
              </a:pathLst>
            </a:custGeom>
            <a:solidFill>
              <a:srgbClr val="FF8232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B6A8945-224F-B3C1-270F-61F3F4D1CE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64039" y="5945053"/>
              <a:ext cx="724529" cy="400291"/>
            </a:xfrm>
            <a:custGeom>
              <a:avLst/>
              <a:gdLst>
                <a:gd name="T0" fmla="*/ 135 w 4267"/>
                <a:gd name="T1" fmla="*/ 652 h 2356"/>
                <a:gd name="T2" fmla="*/ 294 w 4267"/>
                <a:gd name="T3" fmla="*/ 739 h 2356"/>
                <a:gd name="T4" fmla="*/ 532 w 4267"/>
                <a:gd name="T5" fmla="*/ 966 h 2356"/>
                <a:gd name="T6" fmla="*/ 667 w 4267"/>
                <a:gd name="T7" fmla="*/ 1161 h 2356"/>
                <a:gd name="T8" fmla="*/ 766 w 4267"/>
                <a:gd name="T9" fmla="*/ 1418 h 2356"/>
                <a:gd name="T10" fmla="*/ 858 w 4267"/>
                <a:gd name="T11" fmla="*/ 1849 h 2356"/>
                <a:gd name="T12" fmla="*/ 966 w 4267"/>
                <a:gd name="T13" fmla="*/ 2230 h 2356"/>
                <a:gd name="T14" fmla="*/ 1035 w 4267"/>
                <a:gd name="T15" fmla="*/ 2329 h 2356"/>
                <a:gd name="T16" fmla="*/ 1166 w 4267"/>
                <a:gd name="T17" fmla="*/ 2350 h 2356"/>
                <a:gd name="T18" fmla="*/ 1273 w 4267"/>
                <a:gd name="T19" fmla="*/ 2278 h 2356"/>
                <a:gd name="T20" fmla="*/ 1353 w 4267"/>
                <a:gd name="T21" fmla="*/ 2131 h 2356"/>
                <a:gd name="T22" fmla="*/ 1414 w 4267"/>
                <a:gd name="T23" fmla="*/ 1878 h 2356"/>
                <a:gd name="T24" fmla="*/ 1429 w 4267"/>
                <a:gd name="T25" fmla="*/ 1277 h 2356"/>
                <a:gd name="T26" fmla="*/ 1435 w 4267"/>
                <a:gd name="T27" fmla="*/ 982 h 2356"/>
                <a:gd name="T28" fmla="*/ 1490 w 4267"/>
                <a:gd name="T29" fmla="*/ 804 h 2356"/>
                <a:gd name="T30" fmla="*/ 1551 w 4267"/>
                <a:gd name="T31" fmla="*/ 745 h 2356"/>
                <a:gd name="T32" fmla="*/ 1731 w 4267"/>
                <a:gd name="T33" fmla="*/ 696 h 2356"/>
                <a:gd name="T34" fmla="*/ 2100 w 4267"/>
                <a:gd name="T35" fmla="*/ 675 h 2356"/>
                <a:gd name="T36" fmla="*/ 2845 w 4267"/>
                <a:gd name="T37" fmla="*/ 697 h 2356"/>
                <a:gd name="T38" fmla="*/ 3762 w 4267"/>
                <a:gd name="T39" fmla="*/ 749 h 2356"/>
                <a:gd name="T40" fmla="*/ 4037 w 4267"/>
                <a:gd name="T41" fmla="*/ 747 h 2356"/>
                <a:gd name="T42" fmla="*/ 4201 w 4267"/>
                <a:gd name="T43" fmla="*/ 682 h 2356"/>
                <a:gd name="T44" fmla="*/ 4265 w 4267"/>
                <a:gd name="T45" fmla="*/ 579 h 2356"/>
                <a:gd name="T46" fmla="*/ 4254 w 4267"/>
                <a:gd name="T47" fmla="*/ 474 h 2356"/>
                <a:gd name="T48" fmla="*/ 4130 w 4267"/>
                <a:gd name="T49" fmla="*/ 341 h 2356"/>
                <a:gd name="T50" fmla="*/ 3968 w 4267"/>
                <a:gd name="T51" fmla="*/ 274 h 2356"/>
                <a:gd name="T52" fmla="*/ 3474 w 4267"/>
                <a:gd name="T53" fmla="*/ 185 h 2356"/>
                <a:gd name="T54" fmla="*/ 2468 w 4267"/>
                <a:gd name="T55" fmla="*/ 28 h 2356"/>
                <a:gd name="T56" fmla="*/ 2199 w 4267"/>
                <a:gd name="T57" fmla="*/ 4 h 2356"/>
                <a:gd name="T58" fmla="*/ 2205 w 4267"/>
                <a:gd name="T59" fmla="*/ 51 h 2356"/>
                <a:gd name="T60" fmla="*/ 2781 w 4267"/>
                <a:gd name="T61" fmla="*/ 124 h 2356"/>
                <a:gd name="T62" fmla="*/ 3713 w 4267"/>
                <a:gd name="T63" fmla="*/ 282 h 2356"/>
                <a:gd name="T64" fmla="*/ 3999 w 4267"/>
                <a:gd name="T65" fmla="*/ 339 h 2356"/>
                <a:gd name="T66" fmla="*/ 4164 w 4267"/>
                <a:gd name="T67" fmla="*/ 436 h 2356"/>
                <a:gd name="T68" fmla="*/ 4210 w 4267"/>
                <a:gd name="T69" fmla="*/ 509 h 2356"/>
                <a:gd name="T70" fmla="*/ 4204 w 4267"/>
                <a:gd name="T71" fmla="*/ 596 h 2356"/>
                <a:gd name="T72" fmla="*/ 4115 w 4267"/>
                <a:gd name="T73" fmla="*/ 669 h 2356"/>
                <a:gd name="T74" fmla="*/ 3926 w 4267"/>
                <a:gd name="T75" fmla="*/ 701 h 2356"/>
                <a:gd name="T76" fmla="*/ 3581 w 4267"/>
                <a:gd name="T77" fmla="*/ 686 h 2356"/>
                <a:gd name="T78" fmla="*/ 3027 w 4267"/>
                <a:gd name="T79" fmla="*/ 659 h 2356"/>
                <a:gd name="T80" fmla="*/ 2279 w 4267"/>
                <a:gd name="T81" fmla="*/ 621 h 2356"/>
                <a:gd name="T82" fmla="*/ 1786 w 4267"/>
                <a:gd name="T83" fmla="*/ 638 h 2356"/>
                <a:gd name="T84" fmla="*/ 1584 w 4267"/>
                <a:gd name="T85" fmla="*/ 673 h 2356"/>
                <a:gd name="T86" fmla="*/ 1466 w 4267"/>
                <a:gd name="T87" fmla="*/ 749 h 2356"/>
                <a:gd name="T88" fmla="*/ 1389 w 4267"/>
                <a:gd name="T89" fmla="*/ 928 h 2356"/>
                <a:gd name="T90" fmla="*/ 1374 w 4267"/>
                <a:gd name="T91" fmla="*/ 1142 h 2356"/>
                <a:gd name="T92" fmla="*/ 1378 w 4267"/>
                <a:gd name="T93" fmla="*/ 1637 h 2356"/>
                <a:gd name="T94" fmla="*/ 1340 w 4267"/>
                <a:gd name="T95" fmla="*/ 2000 h 2356"/>
                <a:gd name="T96" fmla="*/ 1262 w 4267"/>
                <a:gd name="T97" fmla="*/ 2202 h 2356"/>
                <a:gd name="T98" fmla="*/ 1178 w 4267"/>
                <a:gd name="T99" fmla="*/ 2289 h 2356"/>
                <a:gd name="T100" fmla="*/ 1102 w 4267"/>
                <a:gd name="T101" fmla="*/ 2303 h 2356"/>
                <a:gd name="T102" fmla="*/ 1050 w 4267"/>
                <a:gd name="T103" fmla="*/ 2272 h 2356"/>
                <a:gd name="T104" fmla="*/ 989 w 4267"/>
                <a:gd name="T105" fmla="*/ 2139 h 2356"/>
                <a:gd name="T106" fmla="*/ 844 w 4267"/>
                <a:gd name="T107" fmla="*/ 1512 h 2356"/>
                <a:gd name="T108" fmla="*/ 770 w 4267"/>
                <a:gd name="T109" fmla="*/ 1262 h 2356"/>
                <a:gd name="T110" fmla="*/ 652 w 4267"/>
                <a:gd name="T111" fmla="*/ 1033 h 2356"/>
                <a:gd name="T112" fmla="*/ 486 w 4267"/>
                <a:gd name="T113" fmla="*/ 840 h 2356"/>
                <a:gd name="T114" fmla="*/ 244 w 4267"/>
                <a:gd name="T115" fmla="*/ 642 h 2356"/>
                <a:gd name="T116" fmla="*/ 46 w 4267"/>
                <a:gd name="T117" fmla="*/ 583 h 2356"/>
                <a:gd name="T118" fmla="*/ 2 w 4267"/>
                <a:gd name="T119" fmla="*/ 602 h 2356"/>
                <a:gd name="T120" fmla="*/ 19 w 4267"/>
                <a:gd name="T121" fmla="*/ 636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67" h="2356">
                  <a:moveTo>
                    <a:pt x="27" y="638"/>
                  </a:moveTo>
                  <a:lnTo>
                    <a:pt x="27" y="638"/>
                  </a:lnTo>
                  <a:lnTo>
                    <a:pt x="44" y="636"/>
                  </a:lnTo>
                  <a:lnTo>
                    <a:pt x="63" y="638"/>
                  </a:lnTo>
                  <a:lnTo>
                    <a:pt x="99" y="642"/>
                  </a:lnTo>
                  <a:lnTo>
                    <a:pt x="135" y="652"/>
                  </a:lnTo>
                  <a:lnTo>
                    <a:pt x="168" y="663"/>
                  </a:lnTo>
                  <a:lnTo>
                    <a:pt x="202" y="678"/>
                  </a:lnTo>
                  <a:lnTo>
                    <a:pt x="233" y="697"/>
                  </a:lnTo>
                  <a:lnTo>
                    <a:pt x="263" y="718"/>
                  </a:lnTo>
                  <a:lnTo>
                    <a:pt x="294" y="739"/>
                  </a:lnTo>
                  <a:lnTo>
                    <a:pt x="294" y="739"/>
                  </a:lnTo>
                  <a:lnTo>
                    <a:pt x="349" y="785"/>
                  </a:lnTo>
                  <a:lnTo>
                    <a:pt x="402" y="835"/>
                  </a:lnTo>
                  <a:lnTo>
                    <a:pt x="454" y="884"/>
                  </a:lnTo>
                  <a:lnTo>
                    <a:pt x="505" y="936"/>
                  </a:lnTo>
                  <a:lnTo>
                    <a:pt x="505" y="936"/>
                  </a:lnTo>
                  <a:lnTo>
                    <a:pt x="532" y="966"/>
                  </a:lnTo>
                  <a:lnTo>
                    <a:pt x="558" y="997"/>
                  </a:lnTo>
                  <a:lnTo>
                    <a:pt x="583" y="1027"/>
                  </a:lnTo>
                  <a:lnTo>
                    <a:pt x="606" y="1060"/>
                  </a:lnTo>
                  <a:lnTo>
                    <a:pt x="627" y="1092"/>
                  </a:lnTo>
                  <a:lnTo>
                    <a:pt x="648" y="1126"/>
                  </a:lnTo>
                  <a:lnTo>
                    <a:pt x="667" y="1161"/>
                  </a:lnTo>
                  <a:lnTo>
                    <a:pt x="684" y="1197"/>
                  </a:lnTo>
                  <a:lnTo>
                    <a:pt x="701" y="1231"/>
                  </a:lnTo>
                  <a:lnTo>
                    <a:pt x="717" y="1268"/>
                  </a:lnTo>
                  <a:lnTo>
                    <a:pt x="730" y="1306"/>
                  </a:lnTo>
                  <a:lnTo>
                    <a:pt x="743" y="1342"/>
                  </a:lnTo>
                  <a:lnTo>
                    <a:pt x="766" y="1418"/>
                  </a:lnTo>
                  <a:lnTo>
                    <a:pt x="787" y="1496"/>
                  </a:lnTo>
                  <a:lnTo>
                    <a:pt x="787" y="1496"/>
                  </a:lnTo>
                  <a:lnTo>
                    <a:pt x="806" y="1584"/>
                  </a:lnTo>
                  <a:lnTo>
                    <a:pt x="823" y="1672"/>
                  </a:lnTo>
                  <a:lnTo>
                    <a:pt x="858" y="1849"/>
                  </a:lnTo>
                  <a:lnTo>
                    <a:pt x="858" y="1849"/>
                  </a:lnTo>
                  <a:lnTo>
                    <a:pt x="875" y="1921"/>
                  </a:lnTo>
                  <a:lnTo>
                    <a:pt x="892" y="1994"/>
                  </a:lnTo>
                  <a:lnTo>
                    <a:pt x="934" y="2137"/>
                  </a:lnTo>
                  <a:lnTo>
                    <a:pt x="934" y="2137"/>
                  </a:lnTo>
                  <a:lnTo>
                    <a:pt x="947" y="2185"/>
                  </a:lnTo>
                  <a:lnTo>
                    <a:pt x="966" y="2230"/>
                  </a:lnTo>
                  <a:lnTo>
                    <a:pt x="976" y="2251"/>
                  </a:lnTo>
                  <a:lnTo>
                    <a:pt x="987" y="2272"/>
                  </a:lnTo>
                  <a:lnTo>
                    <a:pt x="1001" y="2293"/>
                  </a:lnTo>
                  <a:lnTo>
                    <a:pt x="1016" y="2312"/>
                  </a:lnTo>
                  <a:lnTo>
                    <a:pt x="1016" y="2312"/>
                  </a:lnTo>
                  <a:lnTo>
                    <a:pt x="1035" y="2329"/>
                  </a:lnTo>
                  <a:lnTo>
                    <a:pt x="1054" y="2341"/>
                  </a:lnTo>
                  <a:lnTo>
                    <a:pt x="1075" y="2350"/>
                  </a:lnTo>
                  <a:lnTo>
                    <a:pt x="1098" y="2354"/>
                  </a:lnTo>
                  <a:lnTo>
                    <a:pt x="1121" y="2356"/>
                  </a:lnTo>
                  <a:lnTo>
                    <a:pt x="1144" y="2354"/>
                  </a:lnTo>
                  <a:lnTo>
                    <a:pt x="1166" y="2350"/>
                  </a:lnTo>
                  <a:lnTo>
                    <a:pt x="1189" y="2343"/>
                  </a:lnTo>
                  <a:lnTo>
                    <a:pt x="1189" y="2343"/>
                  </a:lnTo>
                  <a:lnTo>
                    <a:pt x="1214" y="2331"/>
                  </a:lnTo>
                  <a:lnTo>
                    <a:pt x="1235" y="2316"/>
                  </a:lnTo>
                  <a:lnTo>
                    <a:pt x="1256" y="2297"/>
                  </a:lnTo>
                  <a:lnTo>
                    <a:pt x="1273" y="2278"/>
                  </a:lnTo>
                  <a:lnTo>
                    <a:pt x="1290" y="2255"/>
                  </a:lnTo>
                  <a:lnTo>
                    <a:pt x="1306" y="2232"/>
                  </a:lnTo>
                  <a:lnTo>
                    <a:pt x="1319" y="2209"/>
                  </a:lnTo>
                  <a:lnTo>
                    <a:pt x="1330" y="2185"/>
                  </a:lnTo>
                  <a:lnTo>
                    <a:pt x="1330" y="2185"/>
                  </a:lnTo>
                  <a:lnTo>
                    <a:pt x="1353" y="2131"/>
                  </a:lnTo>
                  <a:lnTo>
                    <a:pt x="1372" y="2076"/>
                  </a:lnTo>
                  <a:lnTo>
                    <a:pt x="1387" y="2021"/>
                  </a:lnTo>
                  <a:lnTo>
                    <a:pt x="1401" y="1963"/>
                  </a:lnTo>
                  <a:lnTo>
                    <a:pt x="1401" y="1963"/>
                  </a:lnTo>
                  <a:lnTo>
                    <a:pt x="1408" y="1921"/>
                  </a:lnTo>
                  <a:lnTo>
                    <a:pt x="1414" y="1878"/>
                  </a:lnTo>
                  <a:lnTo>
                    <a:pt x="1424" y="1792"/>
                  </a:lnTo>
                  <a:lnTo>
                    <a:pt x="1429" y="1708"/>
                  </a:lnTo>
                  <a:lnTo>
                    <a:pt x="1431" y="1620"/>
                  </a:lnTo>
                  <a:lnTo>
                    <a:pt x="1433" y="1534"/>
                  </a:lnTo>
                  <a:lnTo>
                    <a:pt x="1431" y="1449"/>
                  </a:lnTo>
                  <a:lnTo>
                    <a:pt x="1429" y="1277"/>
                  </a:lnTo>
                  <a:lnTo>
                    <a:pt x="1429" y="1277"/>
                  </a:lnTo>
                  <a:lnTo>
                    <a:pt x="1428" y="1130"/>
                  </a:lnTo>
                  <a:lnTo>
                    <a:pt x="1429" y="1056"/>
                  </a:lnTo>
                  <a:lnTo>
                    <a:pt x="1431" y="1020"/>
                  </a:lnTo>
                  <a:lnTo>
                    <a:pt x="1435" y="982"/>
                  </a:lnTo>
                  <a:lnTo>
                    <a:pt x="1435" y="982"/>
                  </a:lnTo>
                  <a:lnTo>
                    <a:pt x="1439" y="949"/>
                  </a:lnTo>
                  <a:lnTo>
                    <a:pt x="1445" y="915"/>
                  </a:lnTo>
                  <a:lnTo>
                    <a:pt x="1454" y="881"/>
                  </a:lnTo>
                  <a:lnTo>
                    <a:pt x="1466" y="850"/>
                  </a:lnTo>
                  <a:lnTo>
                    <a:pt x="1483" y="820"/>
                  </a:lnTo>
                  <a:lnTo>
                    <a:pt x="1490" y="804"/>
                  </a:lnTo>
                  <a:lnTo>
                    <a:pt x="1502" y="791"/>
                  </a:lnTo>
                  <a:lnTo>
                    <a:pt x="1511" y="778"/>
                  </a:lnTo>
                  <a:lnTo>
                    <a:pt x="1525" y="766"/>
                  </a:lnTo>
                  <a:lnTo>
                    <a:pt x="1538" y="755"/>
                  </a:lnTo>
                  <a:lnTo>
                    <a:pt x="1551" y="745"/>
                  </a:lnTo>
                  <a:lnTo>
                    <a:pt x="1551" y="745"/>
                  </a:lnTo>
                  <a:lnTo>
                    <a:pt x="1578" y="732"/>
                  </a:lnTo>
                  <a:lnTo>
                    <a:pt x="1607" y="720"/>
                  </a:lnTo>
                  <a:lnTo>
                    <a:pt x="1637" y="711"/>
                  </a:lnTo>
                  <a:lnTo>
                    <a:pt x="1668" y="703"/>
                  </a:lnTo>
                  <a:lnTo>
                    <a:pt x="1700" y="699"/>
                  </a:lnTo>
                  <a:lnTo>
                    <a:pt x="1731" y="696"/>
                  </a:lnTo>
                  <a:lnTo>
                    <a:pt x="1792" y="690"/>
                  </a:lnTo>
                  <a:lnTo>
                    <a:pt x="1792" y="690"/>
                  </a:lnTo>
                  <a:lnTo>
                    <a:pt x="1946" y="680"/>
                  </a:lnTo>
                  <a:lnTo>
                    <a:pt x="2022" y="677"/>
                  </a:lnTo>
                  <a:lnTo>
                    <a:pt x="2100" y="675"/>
                  </a:lnTo>
                  <a:lnTo>
                    <a:pt x="2100" y="675"/>
                  </a:lnTo>
                  <a:lnTo>
                    <a:pt x="2192" y="673"/>
                  </a:lnTo>
                  <a:lnTo>
                    <a:pt x="2285" y="673"/>
                  </a:lnTo>
                  <a:lnTo>
                    <a:pt x="2379" y="675"/>
                  </a:lnTo>
                  <a:lnTo>
                    <a:pt x="2472" y="678"/>
                  </a:lnTo>
                  <a:lnTo>
                    <a:pt x="2659" y="686"/>
                  </a:lnTo>
                  <a:lnTo>
                    <a:pt x="2845" y="697"/>
                  </a:lnTo>
                  <a:lnTo>
                    <a:pt x="3219" y="724"/>
                  </a:lnTo>
                  <a:lnTo>
                    <a:pt x="3406" y="734"/>
                  </a:lnTo>
                  <a:lnTo>
                    <a:pt x="3591" y="741"/>
                  </a:lnTo>
                  <a:lnTo>
                    <a:pt x="3591" y="741"/>
                  </a:lnTo>
                  <a:lnTo>
                    <a:pt x="3676" y="745"/>
                  </a:lnTo>
                  <a:lnTo>
                    <a:pt x="3762" y="749"/>
                  </a:lnTo>
                  <a:lnTo>
                    <a:pt x="3846" y="753"/>
                  </a:lnTo>
                  <a:lnTo>
                    <a:pt x="3932" y="755"/>
                  </a:lnTo>
                  <a:lnTo>
                    <a:pt x="3932" y="755"/>
                  </a:lnTo>
                  <a:lnTo>
                    <a:pt x="3966" y="753"/>
                  </a:lnTo>
                  <a:lnTo>
                    <a:pt x="4000" y="751"/>
                  </a:lnTo>
                  <a:lnTo>
                    <a:pt x="4037" y="747"/>
                  </a:lnTo>
                  <a:lnTo>
                    <a:pt x="4073" y="741"/>
                  </a:lnTo>
                  <a:lnTo>
                    <a:pt x="4107" y="732"/>
                  </a:lnTo>
                  <a:lnTo>
                    <a:pt x="4140" y="718"/>
                  </a:lnTo>
                  <a:lnTo>
                    <a:pt x="4172" y="703"/>
                  </a:lnTo>
                  <a:lnTo>
                    <a:pt x="4187" y="694"/>
                  </a:lnTo>
                  <a:lnTo>
                    <a:pt x="4201" y="682"/>
                  </a:lnTo>
                  <a:lnTo>
                    <a:pt x="4201" y="682"/>
                  </a:lnTo>
                  <a:lnTo>
                    <a:pt x="4220" y="665"/>
                  </a:lnTo>
                  <a:lnTo>
                    <a:pt x="4237" y="646"/>
                  </a:lnTo>
                  <a:lnTo>
                    <a:pt x="4250" y="625"/>
                  </a:lnTo>
                  <a:lnTo>
                    <a:pt x="4260" y="602"/>
                  </a:lnTo>
                  <a:lnTo>
                    <a:pt x="4265" y="579"/>
                  </a:lnTo>
                  <a:lnTo>
                    <a:pt x="4267" y="555"/>
                  </a:lnTo>
                  <a:lnTo>
                    <a:pt x="4267" y="530"/>
                  </a:lnTo>
                  <a:lnTo>
                    <a:pt x="4263" y="503"/>
                  </a:lnTo>
                  <a:lnTo>
                    <a:pt x="4263" y="503"/>
                  </a:lnTo>
                  <a:lnTo>
                    <a:pt x="4260" y="488"/>
                  </a:lnTo>
                  <a:lnTo>
                    <a:pt x="4254" y="474"/>
                  </a:lnTo>
                  <a:lnTo>
                    <a:pt x="4241" y="448"/>
                  </a:lnTo>
                  <a:lnTo>
                    <a:pt x="4223" y="421"/>
                  </a:lnTo>
                  <a:lnTo>
                    <a:pt x="4202" y="398"/>
                  </a:lnTo>
                  <a:lnTo>
                    <a:pt x="4180" y="377"/>
                  </a:lnTo>
                  <a:lnTo>
                    <a:pt x="4155" y="358"/>
                  </a:lnTo>
                  <a:lnTo>
                    <a:pt x="4130" y="341"/>
                  </a:lnTo>
                  <a:lnTo>
                    <a:pt x="4105" y="326"/>
                  </a:lnTo>
                  <a:lnTo>
                    <a:pt x="4105" y="326"/>
                  </a:lnTo>
                  <a:lnTo>
                    <a:pt x="4082" y="314"/>
                  </a:lnTo>
                  <a:lnTo>
                    <a:pt x="4059" y="305"/>
                  </a:lnTo>
                  <a:lnTo>
                    <a:pt x="4016" y="288"/>
                  </a:lnTo>
                  <a:lnTo>
                    <a:pt x="3968" y="274"/>
                  </a:lnTo>
                  <a:lnTo>
                    <a:pt x="3920" y="263"/>
                  </a:lnTo>
                  <a:lnTo>
                    <a:pt x="3873" y="253"/>
                  </a:lnTo>
                  <a:lnTo>
                    <a:pt x="3823" y="246"/>
                  </a:lnTo>
                  <a:lnTo>
                    <a:pt x="3728" y="230"/>
                  </a:lnTo>
                  <a:lnTo>
                    <a:pt x="3728" y="230"/>
                  </a:lnTo>
                  <a:lnTo>
                    <a:pt x="3474" y="185"/>
                  </a:lnTo>
                  <a:lnTo>
                    <a:pt x="3349" y="160"/>
                  </a:lnTo>
                  <a:lnTo>
                    <a:pt x="3223" y="139"/>
                  </a:lnTo>
                  <a:lnTo>
                    <a:pt x="3223" y="139"/>
                  </a:lnTo>
                  <a:lnTo>
                    <a:pt x="2971" y="97"/>
                  </a:lnTo>
                  <a:lnTo>
                    <a:pt x="2720" y="61"/>
                  </a:lnTo>
                  <a:lnTo>
                    <a:pt x="2468" y="28"/>
                  </a:lnTo>
                  <a:lnTo>
                    <a:pt x="2342" y="13"/>
                  </a:lnTo>
                  <a:lnTo>
                    <a:pt x="2217" y="0"/>
                  </a:lnTo>
                  <a:lnTo>
                    <a:pt x="2217" y="0"/>
                  </a:lnTo>
                  <a:lnTo>
                    <a:pt x="2211" y="0"/>
                  </a:lnTo>
                  <a:lnTo>
                    <a:pt x="2205" y="2"/>
                  </a:lnTo>
                  <a:lnTo>
                    <a:pt x="2199" y="4"/>
                  </a:lnTo>
                  <a:lnTo>
                    <a:pt x="2197" y="7"/>
                  </a:lnTo>
                  <a:lnTo>
                    <a:pt x="2192" y="15"/>
                  </a:lnTo>
                  <a:lnTo>
                    <a:pt x="2190" y="25"/>
                  </a:lnTo>
                  <a:lnTo>
                    <a:pt x="2192" y="34"/>
                  </a:lnTo>
                  <a:lnTo>
                    <a:pt x="2197" y="44"/>
                  </a:lnTo>
                  <a:lnTo>
                    <a:pt x="2205" y="51"/>
                  </a:lnTo>
                  <a:lnTo>
                    <a:pt x="2211" y="53"/>
                  </a:lnTo>
                  <a:lnTo>
                    <a:pt x="2217" y="53"/>
                  </a:lnTo>
                  <a:lnTo>
                    <a:pt x="2217" y="53"/>
                  </a:lnTo>
                  <a:lnTo>
                    <a:pt x="2403" y="74"/>
                  </a:lnTo>
                  <a:lnTo>
                    <a:pt x="2592" y="97"/>
                  </a:lnTo>
                  <a:lnTo>
                    <a:pt x="2781" y="124"/>
                  </a:lnTo>
                  <a:lnTo>
                    <a:pt x="2967" y="150"/>
                  </a:lnTo>
                  <a:lnTo>
                    <a:pt x="3154" y="181"/>
                  </a:lnTo>
                  <a:lnTo>
                    <a:pt x="3341" y="213"/>
                  </a:lnTo>
                  <a:lnTo>
                    <a:pt x="3528" y="246"/>
                  </a:lnTo>
                  <a:lnTo>
                    <a:pt x="3713" y="282"/>
                  </a:lnTo>
                  <a:lnTo>
                    <a:pt x="3713" y="282"/>
                  </a:lnTo>
                  <a:lnTo>
                    <a:pt x="3785" y="295"/>
                  </a:lnTo>
                  <a:lnTo>
                    <a:pt x="3856" y="307"/>
                  </a:lnTo>
                  <a:lnTo>
                    <a:pt x="3928" y="320"/>
                  </a:lnTo>
                  <a:lnTo>
                    <a:pt x="3962" y="330"/>
                  </a:lnTo>
                  <a:lnTo>
                    <a:pt x="3999" y="339"/>
                  </a:lnTo>
                  <a:lnTo>
                    <a:pt x="3999" y="339"/>
                  </a:lnTo>
                  <a:lnTo>
                    <a:pt x="4031" y="351"/>
                  </a:lnTo>
                  <a:lnTo>
                    <a:pt x="4063" y="366"/>
                  </a:lnTo>
                  <a:lnTo>
                    <a:pt x="4094" y="381"/>
                  </a:lnTo>
                  <a:lnTo>
                    <a:pt x="4124" y="400"/>
                  </a:lnTo>
                  <a:lnTo>
                    <a:pt x="4151" y="423"/>
                  </a:lnTo>
                  <a:lnTo>
                    <a:pt x="4164" y="436"/>
                  </a:lnTo>
                  <a:lnTo>
                    <a:pt x="4176" y="448"/>
                  </a:lnTo>
                  <a:lnTo>
                    <a:pt x="4185" y="463"/>
                  </a:lnTo>
                  <a:lnTo>
                    <a:pt x="4195" y="476"/>
                  </a:lnTo>
                  <a:lnTo>
                    <a:pt x="4202" y="494"/>
                  </a:lnTo>
                  <a:lnTo>
                    <a:pt x="4210" y="509"/>
                  </a:lnTo>
                  <a:lnTo>
                    <a:pt x="4210" y="509"/>
                  </a:lnTo>
                  <a:lnTo>
                    <a:pt x="4214" y="526"/>
                  </a:lnTo>
                  <a:lnTo>
                    <a:pt x="4216" y="541"/>
                  </a:lnTo>
                  <a:lnTo>
                    <a:pt x="4216" y="556"/>
                  </a:lnTo>
                  <a:lnTo>
                    <a:pt x="4214" y="570"/>
                  </a:lnTo>
                  <a:lnTo>
                    <a:pt x="4210" y="583"/>
                  </a:lnTo>
                  <a:lnTo>
                    <a:pt x="4204" y="596"/>
                  </a:lnTo>
                  <a:lnTo>
                    <a:pt x="4197" y="608"/>
                  </a:lnTo>
                  <a:lnTo>
                    <a:pt x="4187" y="619"/>
                  </a:lnTo>
                  <a:lnTo>
                    <a:pt x="4178" y="629"/>
                  </a:lnTo>
                  <a:lnTo>
                    <a:pt x="4166" y="638"/>
                  </a:lnTo>
                  <a:lnTo>
                    <a:pt x="4141" y="656"/>
                  </a:lnTo>
                  <a:lnTo>
                    <a:pt x="4115" y="669"/>
                  </a:lnTo>
                  <a:lnTo>
                    <a:pt x="4086" y="680"/>
                  </a:lnTo>
                  <a:lnTo>
                    <a:pt x="4086" y="680"/>
                  </a:lnTo>
                  <a:lnTo>
                    <a:pt x="4048" y="692"/>
                  </a:lnTo>
                  <a:lnTo>
                    <a:pt x="4008" y="697"/>
                  </a:lnTo>
                  <a:lnTo>
                    <a:pt x="3966" y="701"/>
                  </a:lnTo>
                  <a:lnTo>
                    <a:pt x="3926" y="701"/>
                  </a:lnTo>
                  <a:lnTo>
                    <a:pt x="3884" y="701"/>
                  </a:lnTo>
                  <a:lnTo>
                    <a:pt x="3844" y="699"/>
                  </a:lnTo>
                  <a:lnTo>
                    <a:pt x="3762" y="694"/>
                  </a:lnTo>
                  <a:lnTo>
                    <a:pt x="3762" y="694"/>
                  </a:lnTo>
                  <a:lnTo>
                    <a:pt x="3673" y="690"/>
                  </a:lnTo>
                  <a:lnTo>
                    <a:pt x="3581" y="686"/>
                  </a:lnTo>
                  <a:lnTo>
                    <a:pt x="3398" y="682"/>
                  </a:lnTo>
                  <a:lnTo>
                    <a:pt x="3398" y="682"/>
                  </a:lnTo>
                  <a:lnTo>
                    <a:pt x="3305" y="677"/>
                  </a:lnTo>
                  <a:lnTo>
                    <a:pt x="3211" y="673"/>
                  </a:lnTo>
                  <a:lnTo>
                    <a:pt x="3027" y="659"/>
                  </a:lnTo>
                  <a:lnTo>
                    <a:pt x="3027" y="659"/>
                  </a:lnTo>
                  <a:lnTo>
                    <a:pt x="2840" y="648"/>
                  </a:lnTo>
                  <a:lnTo>
                    <a:pt x="2653" y="635"/>
                  </a:lnTo>
                  <a:lnTo>
                    <a:pt x="2466" y="625"/>
                  </a:lnTo>
                  <a:lnTo>
                    <a:pt x="2373" y="623"/>
                  </a:lnTo>
                  <a:lnTo>
                    <a:pt x="2279" y="621"/>
                  </a:lnTo>
                  <a:lnTo>
                    <a:pt x="2279" y="621"/>
                  </a:lnTo>
                  <a:lnTo>
                    <a:pt x="2186" y="619"/>
                  </a:lnTo>
                  <a:lnTo>
                    <a:pt x="2093" y="621"/>
                  </a:lnTo>
                  <a:lnTo>
                    <a:pt x="1999" y="625"/>
                  </a:lnTo>
                  <a:lnTo>
                    <a:pt x="1906" y="629"/>
                  </a:lnTo>
                  <a:lnTo>
                    <a:pt x="1906" y="629"/>
                  </a:lnTo>
                  <a:lnTo>
                    <a:pt x="1786" y="638"/>
                  </a:lnTo>
                  <a:lnTo>
                    <a:pt x="1727" y="642"/>
                  </a:lnTo>
                  <a:lnTo>
                    <a:pt x="1666" y="652"/>
                  </a:lnTo>
                  <a:lnTo>
                    <a:pt x="1666" y="652"/>
                  </a:lnTo>
                  <a:lnTo>
                    <a:pt x="1639" y="657"/>
                  </a:lnTo>
                  <a:lnTo>
                    <a:pt x="1610" y="663"/>
                  </a:lnTo>
                  <a:lnTo>
                    <a:pt x="1584" y="673"/>
                  </a:lnTo>
                  <a:lnTo>
                    <a:pt x="1557" y="682"/>
                  </a:lnTo>
                  <a:lnTo>
                    <a:pt x="1532" y="696"/>
                  </a:lnTo>
                  <a:lnTo>
                    <a:pt x="1508" y="711"/>
                  </a:lnTo>
                  <a:lnTo>
                    <a:pt x="1485" y="728"/>
                  </a:lnTo>
                  <a:lnTo>
                    <a:pt x="1466" y="749"/>
                  </a:lnTo>
                  <a:lnTo>
                    <a:pt x="1466" y="749"/>
                  </a:lnTo>
                  <a:lnTo>
                    <a:pt x="1445" y="776"/>
                  </a:lnTo>
                  <a:lnTo>
                    <a:pt x="1429" y="804"/>
                  </a:lnTo>
                  <a:lnTo>
                    <a:pt x="1414" y="833"/>
                  </a:lnTo>
                  <a:lnTo>
                    <a:pt x="1405" y="865"/>
                  </a:lnTo>
                  <a:lnTo>
                    <a:pt x="1395" y="896"/>
                  </a:lnTo>
                  <a:lnTo>
                    <a:pt x="1389" y="928"/>
                  </a:lnTo>
                  <a:lnTo>
                    <a:pt x="1384" y="962"/>
                  </a:lnTo>
                  <a:lnTo>
                    <a:pt x="1380" y="993"/>
                  </a:lnTo>
                  <a:lnTo>
                    <a:pt x="1380" y="993"/>
                  </a:lnTo>
                  <a:lnTo>
                    <a:pt x="1376" y="1031"/>
                  </a:lnTo>
                  <a:lnTo>
                    <a:pt x="1374" y="1067"/>
                  </a:lnTo>
                  <a:lnTo>
                    <a:pt x="1374" y="1142"/>
                  </a:lnTo>
                  <a:lnTo>
                    <a:pt x="1376" y="1290"/>
                  </a:lnTo>
                  <a:lnTo>
                    <a:pt x="1376" y="1290"/>
                  </a:lnTo>
                  <a:lnTo>
                    <a:pt x="1378" y="1464"/>
                  </a:lnTo>
                  <a:lnTo>
                    <a:pt x="1378" y="1552"/>
                  </a:lnTo>
                  <a:lnTo>
                    <a:pt x="1378" y="1637"/>
                  </a:lnTo>
                  <a:lnTo>
                    <a:pt x="1378" y="1637"/>
                  </a:lnTo>
                  <a:lnTo>
                    <a:pt x="1374" y="1710"/>
                  </a:lnTo>
                  <a:lnTo>
                    <a:pt x="1370" y="1782"/>
                  </a:lnTo>
                  <a:lnTo>
                    <a:pt x="1365" y="1855"/>
                  </a:lnTo>
                  <a:lnTo>
                    <a:pt x="1353" y="1927"/>
                  </a:lnTo>
                  <a:lnTo>
                    <a:pt x="1347" y="1963"/>
                  </a:lnTo>
                  <a:lnTo>
                    <a:pt x="1340" y="2000"/>
                  </a:lnTo>
                  <a:lnTo>
                    <a:pt x="1330" y="2034"/>
                  </a:lnTo>
                  <a:lnTo>
                    <a:pt x="1319" y="2068"/>
                  </a:lnTo>
                  <a:lnTo>
                    <a:pt x="1307" y="2103"/>
                  </a:lnTo>
                  <a:lnTo>
                    <a:pt x="1294" y="2137"/>
                  </a:lnTo>
                  <a:lnTo>
                    <a:pt x="1279" y="2169"/>
                  </a:lnTo>
                  <a:lnTo>
                    <a:pt x="1262" y="2202"/>
                  </a:lnTo>
                  <a:lnTo>
                    <a:pt x="1262" y="2202"/>
                  </a:lnTo>
                  <a:lnTo>
                    <a:pt x="1248" y="2223"/>
                  </a:lnTo>
                  <a:lnTo>
                    <a:pt x="1231" y="2246"/>
                  </a:lnTo>
                  <a:lnTo>
                    <a:pt x="1212" y="2265"/>
                  </a:lnTo>
                  <a:lnTo>
                    <a:pt x="1189" y="2282"/>
                  </a:lnTo>
                  <a:lnTo>
                    <a:pt x="1178" y="2289"/>
                  </a:lnTo>
                  <a:lnTo>
                    <a:pt x="1166" y="2295"/>
                  </a:lnTo>
                  <a:lnTo>
                    <a:pt x="1155" y="2299"/>
                  </a:lnTo>
                  <a:lnTo>
                    <a:pt x="1142" y="2303"/>
                  </a:lnTo>
                  <a:lnTo>
                    <a:pt x="1128" y="2305"/>
                  </a:lnTo>
                  <a:lnTo>
                    <a:pt x="1115" y="2305"/>
                  </a:lnTo>
                  <a:lnTo>
                    <a:pt x="1102" y="2303"/>
                  </a:lnTo>
                  <a:lnTo>
                    <a:pt x="1086" y="2299"/>
                  </a:lnTo>
                  <a:lnTo>
                    <a:pt x="1086" y="2299"/>
                  </a:lnTo>
                  <a:lnTo>
                    <a:pt x="1077" y="2293"/>
                  </a:lnTo>
                  <a:lnTo>
                    <a:pt x="1067" y="2287"/>
                  </a:lnTo>
                  <a:lnTo>
                    <a:pt x="1058" y="2280"/>
                  </a:lnTo>
                  <a:lnTo>
                    <a:pt x="1050" y="2272"/>
                  </a:lnTo>
                  <a:lnTo>
                    <a:pt x="1035" y="2253"/>
                  </a:lnTo>
                  <a:lnTo>
                    <a:pt x="1023" y="2230"/>
                  </a:lnTo>
                  <a:lnTo>
                    <a:pt x="1012" y="2205"/>
                  </a:lnTo>
                  <a:lnTo>
                    <a:pt x="1004" y="2183"/>
                  </a:lnTo>
                  <a:lnTo>
                    <a:pt x="989" y="2139"/>
                  </a:lnTo>
                  <a:lnTo>
                    <a:pt x="989" y="2139"/>
                  </a:lnTo>
                  <a:lnTo>
                    <a:pt x="966" y="2061"/>
                  </a:lnTo>
                  <a:lnTo>
                    <a:pt x="947" y="1982"/>
                  </a:lnTo>
                  <a:lnTo>
                    <a:pt x="928" y="1904"/>
                  </a:lnTo>
                  <a:lnTo>
                    <a:pt x="911" y="1826"/>
                  </a:lnTo>
                  <a:lnTo>
                    <a:pt x="877" y="1668"/>
                  </a:lnTo>
                  <a:lnTo>
                    <a:pt x="844" y="1512"/>
                  </a:lnTo>
                  <a:lnTo>
                    <a:pt x="844" y="1512"/>
                  </a:lnTo>
                  <a:lnTo>
                    <a:pt x="823" y="1426"/>
                  </a:lnTo>
                  <a:lnTo>
                    <a:pt x="812" y="1384"/>
                  </a:lnTo>
                  <a:lnTo>
                    <a:pt x="799" y="1342"/>
                  </a:lnTo>
                  <a:lnTo>
                    <a:pt x="785" y="1302"/>
                  </a:lnTo>
                  <a:lnTo>
                    <a:pt x="770" y="1262"/>
                  </a:lnTo>
                  <a:lnTo>
                    <a:pt x="753" y="1222"/>
                  </a:lnTo>
                  <a:lnTo>
                    <a:pt x="736" y="1182"/>
                  </a:lnTo>
                  <a:lnTo>
                    <a:pt x="717" y="1144"/>
                  </a:lnTo>
                  <a:lnTo>
                    <a:pt x="698" y="1107"/>
                  </a:lnTo>
                  <a:lnTo>
                    <a:pt x="675" y="1069"/>
                  </a:lnTo>
                  <a:lnTo>
                    <a:pt x="652" y="1033"/>
                  </a:lnTo>
                  <a:lnTo>
                    <a:pt x="627" y="999"/>
                  </a:lnTo>
                  <a:lnTo>
                    <a:pt x="600" y="964"/>
                  </a:lnTo>
                  <a:lnTo>
                    <a:pt x="572" y="930"/>
                  </a:lnTo>
                  <a:lnTo>
                    <a:pt x="543" y="898"/>
                  </a:lnTo>
                  <a:lnTo>
                    <a:pt x="543" y="898"/>
                  </a:lnTo>
                  <a:lnTo>
                    <a:pt x="486" y="840"/>
                  </a:lnTo>
                  <a:lnTo>
                    <a:pt x="429" y="785"/>
                  </a:lnTo>
                  <a:lnTo>
                    <a:pt x="370" y="734"/>
                  </a:lnTo>
                  <a:lnTo>
                    <a:pt x="307" y="684"/>
                  </a:lnTo>
                  <a:lnTo>
                    <a:pt x="307" y="684"/>
                  </a:lnTo>
                  <a:lnTo>
                    <a:pt x="276" y="661"/>
                  </a:lnTo>
                  <a:lnTo>
                    <a:pt x="244" y="642"/>
                  </a:lnTo>
                  <a:lnTo>
                    <a:pt x="210" y="623"/>
                  </a:lnTo>
                  <a:lnTo>
                    <a:pt x="175" y="608"/>
                  </a:lnTo>
                  <a:lnTo>
                    <a:pt x="139" y="596"/>
                  </a:lnTo>
                  <a:lnTo>
                    <a:pt x="103" y="589"/>
                  </a:lnTo>
                  <a:lnTo>
                    <a:pt x="65" y="583"/>
                  </a:lnTo>
                  <a:lnTo>
                    <a:pt x="46" y="583"/>
                  </a:lnTo>
                  <a:lnTo>
                    <a:pt x="27" y="585"/>
                  </a:lnTo>
                  <a:lnTo>
                    <a:pt x="27" y="585"/>
                  </a:lnTo>
                  <a:lnTo>
                    <a:pt x="19" y="585"/>
                  </a:lnTo>
                  <a:lnTo>
                    <a:pt x="15" y="587"/>
                  </a:lnTo>
                  <a:lnTo>
                    <a:pt x="6" y="595"/>
                  </a:lnTo>
                  <a:lnTo>
                    <a:pt x="2" y="602"/>
                  </a:lnTo>
                  <a:lnTo>
                    <a:pt x="0" y="612"/>
                  </a:lnTo>
                  <a:lnTo>
                    <a:pt x="2" y="621"/>
                  </a:lnTo>
                  <a:lnTo>
                    <a:pt x="6" y="631"/>
                  </a:lnTo>
                  <a:lnTo>
                    <a:pt x="10" y="633"/>
                  </a:lnTo>
                  <a:lnTo>
                    <a:pt x="15" y="636"/>
                  </a:lnTo>
                  <a:lnTo>
                    <a:pt x="19" y="636"/>
                  </a:lnTo>
                  <a:lnTo>
                    <a:pt x="27" y="638"/>
                  </a:lnTo>
                  <a:lnTo>
                    <a:pt x="27" y="638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AFAC69EC-84FD-81A2-6458-11B782F15A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639" y="5841500"/>
              <a:ext cx="100497" cy="111022"/>
            </a:xfrm>
            <a:custGeom>
              <a:avLst/>
              <a:gdLst>
                <a:gd name="T0" fmla="*/ 143 w 593"/>
                <a:gd name="T1" fmla="*/ 55 h 654"/>
                <a:gd name="T2" fmla="*/ 274 w 593"/>
                <a:gd name="T3" fmla="*/ 51 h 654"/>
                <a:gd name="T4" fmla="*/ 402 w 593"/>
                <a:gd name="T5" fmla="*/ 66 h 654"/>
                <a:gd name="T6" fmla="*/ 442 w 593"/>
                <a:gd name="T7" fmla="*/ 80 h 654"/>
                <a:gd name="T8" fmla="*/ 488 w 593"/>
                <a:gd name="T9" fmla="*/ 114 h 654"/>
                <a:gd name="T10" fmla="*/ 518 w 593"/>
                <a:gd name="T11" fmla="*/ 160 h 654"/>
                <a:gd name="T12" fmla="*/ 535 w 593"/>
                <a:gd name="T13" fmla="*/ 215 h 654"/>
                <a:gd name="T14" fmla="*/ 539 w 593"/>
                <a:gd name="T15" fmla="*/ 272 h 654"/>
                <a:gd name="T16" fmla="*/ 534 w 593"/>
                <a:gd name="T17" fmla="*/ 312 h 654"/>
                <a:gd name="T18" fmla="*/ 515 w 593"/>
                <a:gd name="T19" fmla="*/ 370 h 654"/>
                <a:gd name="T20" fmla="*/ 484 w 593"/>
                <a:gd name="T21" fmla="*/ 423 h 654"/>
                <a:gd name="T22" fmla="*/ 444 w 593"/>
                <a:gd name="T23" fmla="*/ 467 h 654"/>
                <a:gd name="T24" fmla="*/ 394 w 593"/>
                <a:gd name="T25" fmla="*/ 505 h 654"/>
                <a:gd name="T26" fmla="*/ 341 w 593"/>
                <a:gd name="T27" fmla="*/ 533 h 654"/>
                <a:gd name="T28" fmla="*/ 286 w 593"/>
                <a:gd name="T29" fmla="*/ 553 h 654"/>
                <a:gd name="T30" fmla="*/ 171 w 593"/>
                <a:gd name="T31" fmla="*/ 575 h 654"/>
                <a:gd name="T32" fmla="*/ 19 w 593"/>
                <a:gd name="T33" fmla="*/ 602 h 654"/>
                <a:gd name="T34" fmla="*/ 8 w 593"/>
                <a:gd name="T35" fmla="*/ 606 h 654"/>
                <a:gd name="T36" fmla="*/ 0 w 593"/>
                <a:gd name="T37" fmla="*/ 623 h 654"/>
                <a:gd name="T38" fmla="*/ 11 w 593"/>
                <a:gd name="T39" fmla="*/ 648 h 654"/>
                <a:gd name="T40" fmla="*/ 32 w 593"/>
                <a:gd name="T41" fmla="*/ 654 h 654"/>
                <a:gd name="T42" fmla="*/ 122 w 593"/>
                <a:gd name="T43" fmla="*/ 636 h 654"/>
                <a:gd name="T44" fmla="*/ 299 w 593"/>
                <a:gd name="T45" fmla="*/ 602 h 654"/>
                <a:gd name="T46" fmla="*/ 385 w 593"/>
                <a:gd name="T47" fmla="*/ 574 h 654"/>
                <a:gd name="T48" fmla="*/ 442 w 593"/>
                <a:gd name="T49" fmla="*/ 539 h 654"/>
                <a:gd name="T50" fmla="*/ 494 w 593"/>
                <a:gd name="T51" fmla="*/ 495 h 654"/>
                <a:gd name="T52" fmla="*/ 535 w 593"/>
                <a:gd name="T53" fmla="*/ 442 h 654"/>
                <a:gd name="T54" fmla="*/ 568 w 593"/>
                <a:gd name="T55" fmla="*/ 383 h 654"/>
                <a:gd name="T56" fmla="*/ 587 w 593"/>
                <a:gd name="T57" fmla="*/ 318 h 654"/>
                <a:gd name="T58" fmla="*/ 593 w 593"/>
                <a:gd name="T59" fmla="*/ 276 h 654"/>
                <a:gd name="T60" fmla="*/ 591 w 593"/>
                <a:gd name="T61" fmla="*/ 215 h 654"/>
                <a:gd name="T62" fmla="*/ 576 w 593"/>
                <a:gd name="T63" fmla="*/ 156 h 654"/>
                <a:gd name="T64" fmla="*/ 549 w 593"/>
                <a:gd name="T65" fmla="*/ 105 h 654"/>
                <a:gd name="T66" fmla="*/ 509 w 593"/>
                <a:gd name="T67" fmla="*/ 59 h 654"/>
                <a:gd name="T68" fmla="*/ 455 w 593"/>
                <a:gd name="T69" fmla="*/ 28 h 654"/>
                <a:gd name="T70" fmla="*/ 414 w 593"/>
                <a:gd name="T71" fmla="*/ 15 h 654"/>
                <a:gd name="T72" fmla="*/ 326 w 593"/>
                <a:gd name="T73" fmla="*/ 3 h 654"/>
                <a:gd name="T74" fmla="*/ 225 w 593"/>
                <a:gd name="T75" fmla="*/ 0 h 654"/>
                <a:gd name="T76" fmla="*/ 59 w 593"/>
                <a:gd name="T77" fmla="*/ 11 h 654"/>
                <a:gd name="T78" fmla="*/ 48 w 593"/>
                <a:gd name="T79" fmla="*/ 15 h 654"/>
                <a:gd name="T80" fmla="*/ 32 w 593"/>
                <a:gd name="T81" fmla="*/ 40 h 654"/>
                <a:gd name="T82" fmla="*/ 44 w 593"/>
                <a:gd name="T83" fmla="*/ 61 h 654"/>
                <a:gd name="T84" fmla="*/ 59 w 593"/>
                <a:gd name="T85" fmla="*/ 6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3" h="654">
                  <a:moveTo>
                    <a:pt x="59" y="64"/>
                  </a:moveTo>
                  <a:lnTo>
                    <a:pt x="59" y="64"/>
                  </a:lnTo>
                  <a:lnTo>
                    <a:pt x="143" y="55"/>
                  </a:lnTo>
                  <a:lnTo>
                    <a:pt x="187" y="51"/>
                  </a:lnTo>
                  <a:lnTo>
                    <a:pt x="231" y="51"/>
                  </a:lnTo>
                  <a:lnTo>
                    <a:pt x="274" y="51"/>
                  </a:lnTo>
                  <a:lnTo>
                    <a:pt x="318" y="53"/>
                  </a:lnTo>
                  <a:lnTo>
                    <a:pt x="362" y="59"/>
                  </a:lnTo>
                  <a:lnTo>
                    <a:pt x="402" y="66"/>
                  </a:lnTo>
                  <a:lnTo>
                    <a:pt x="402" y="66"/>
                  </a:lnTo>
                  <a:lnTo>
                    <a:pt x="423" y="72"/>
                  </a:lnTo>
                  <a:lnTo>
                    <a:pt x="442" y="80"/>
                  </a:lnTo>
                  <a:lnTo>
                    <a:pt x="459" y="89"/>
                  </a:lnTo>
                  <a:lnTo>
                    <a:pt x="475" y="101"/>
                  </a:lnTo>
                  <a:lnTo>
                    <a:pt x="488" y="114"/>
                  </a:lnTo>
                  <a:lnTo>
                    <a:pt x="499" y="129"/>
                  </a:lnTo>
                  <a:lnTo>
                    <a:pt x="511" y="145"/>
                  </a:lnTo>
                  <a:lnTo>
                    <a:pt x="518" y="160"/>
                  </a:lnTo>
                  <a:lnTo>
                    <a:pt x="526" y="177"/>
                  </a:lnTo>
                  <a:lnTo>
                    <a:pt x="532" y="196"/>
                  </a:lnTo>
                  <a:lnTo>
                    <a:pt x="535" y="215"/>
                  </a:lnTo>
                  <a:lnTo>
                    <a:pt x="539" y="234"/>
                  </a:lnTo>
                  <a:lnTo>
                    <a:pt x="539" y="253"/>
                  </a:lnTo>
                  <a:lnTo>
                    <a:pt x="539" y="272"/>
                  </a:lnTo>
                  <a:lnTo>
                    <a:pt x="537" y="293"/>
                  </a:lnTo>
                  <a:lnTo>
                    <a:pt x="534" y="312"/>
                  </a:lnTo>
                  <a:lnTo>
                    <a:pt x="534" y="312"/>
                  </a:lnTo>
                  <a:lnTo>
                    <a:pt x="528" y="333"/>
                  </a:lnTo>
                  <a:lnTo>
                    <a:pt x="522" y="352"/>
                  </a:lnTo>
                  <a:lnTo>
                    <a:pt x="515" y="370"/>
                  </a:lnTo>
                  <a:lnTo>
                    <a:pt x="505" y="389"/>
                  </a:lnTo>
                  <a:lnTo>
                    <a:pt x="495" y="406"/>
                  </a:lnTo>
                  <a:lnTo>
                    <a:pt x="484" y="423"/>
                  </a:lnTo>
                  <a:lnTo>
                    <a:pt x="471" y="438"/>
                  </a:lnTo>
                  <a:lnTo>
                    <a:pt x="457" y="453"/>
                  </a:lnTo>
                  <a:lnTo>
                    <a:pt x="444" y="467"/>
                  </a:lnTo>
                  <a:lnTo>
                    <a:pt x="427" y="480"/>
                  </a:lnTo>
                  <a:lnTo>
                    <a:pt x="412" y="493"/>
                  </a:lnTo>
                  <a:lnTo>
                    <a:pt x="394" y="505"/>
                  </a:lnTo>
                  <a:lnTo>
                    <a:pt x="377" y="514"/>
                  </a:lnTo>
                  <a:lnTo>
                    <a:pt x="360" y="524"/>
                  </a:lnTo>
                  <a:lnTo>
                    <a:pt x="341" y="533"/>
                  </a:lnTo>
                  <a:lnTo>
                    <a:pt x="322" y="541"/>
                  </a:lnTo>
                  <a:lnTo>
                    <a:pt x="322" y="541"/>
                  </a:lnTo>
                  <a:lnTo>
                    <a:pt x="286" y="553"/>
                  </a:lnTo>
                  <a:lnTo>
                    <a:pt x="248" y="562"/>
                  </a:lnTo>
                  <a:lnTo>
                    <a:pt x="210" y="570"/>
                  </a:lnTo>
                  <a:lnTo>
                    <a:pt x="171" y="575"/>
                  </a:lnTo>
                  <a:lnTo>
                    <a:pt x="95" y="587"/>
                  </a:lnTo>
                  <a:lnTo>
                    <a:pt x="57" y="594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13" y="602"/>
                  </a:lnTo>
                  <a:lnTo>
                    <a:pt x="8" y="606"/>
                  </a:lnTo>
                  <a:lnTo>
                    <a:pt x="4" y="610"/>
                  </a:lnTo>
                  <a:lnTo>
                    <a:pt x="2" y="614"/>
                  </a:lnTo>
                  <a:lnTo>
                    <a:pt x="0" y="623"/>
                  </a:lnTo>
                  <a:lnTo>
                    <a:pt x="0" y="633"/>
                  </a:lnTo>
                  <a:lnTo>
                    <a:pt x="4" y="642"/>
                  </a:lnTo>
                  <a:lnTo>
                    <a:pt x="11" y="648"/>
                  </a:lnTo>
                  <a:lnTo>
                    <a:pt x="21" y="654"/>
                  </a:lnTo>
                  <a:lnTo>
                    <a:pt x="27" y="654"/>
                  </a:lnTo>
                  <a:lnTo>
                    <a:pt x="32" y="654"/>
                  </a:lnTo>
                  <a:lnTo>
                    <a:pt x="32" y="654"/>
                  </a:lnTo>
                  <a:lnTo>
                    <a:pt x="76" y="644"/>
                  </a:lnTo>
                  <a:lnTo>
                    <a:pt x="122" y="636"/>
                  </a:lnTo>
                  <a:lnTo>
                    <a:pt x="211" y="621"/>
                  </a:lnTo>
                  <a:lnTo>
                    <a:pt x="255" y="614"/>
                  </a:lnTo>
                  <a:lnTo>
                    <a:pt x="299" y="602"/>
                  </a:lnTo>
                  <a:lnTo>
                    <a:pt x="343" y="589"/>
                  </a:lnTo>
                  <a:lnTo>
                    <a:pt x="385" y="574"/>
                  </a:lnTo>
                  <a:lnTo>
                    <a:pt x="385" y="574"/>
                  </a:lnTo>
                  <a:lnTo>
                    <a:pt x="404" y="562"/>
                  </a:lnTo>
                  <a:lnTo>
                    <a:pt x="423" y="553"/>
                  </a:lnTo>
                  <a:lnTo>
                    <a:pt x="442" y="539"/>
                  </a:lnTo>
                  <a:lnTo>
                    <a:pt x="459" y="526"/>
                  </a:lnTo>
                  <a:lnTo>
                    <a:pt x="476" y="511"/>
                  </a:lnTo>
                  <a:lnTo>
                    <a:pt x="494" y="495"/>
                  </a:lnTo>
                  <a:lnTo>
                    <a:pt x="507" y="478"/>
                  </a:lnTo>
                  <a:lnTo>
                    <a:pt x="522" y="461"/>
                  </a:lnTo>
                  <a:lnTo>
                    <a:pt x="535" y="442"/>
                  </a:lnTo>
                  <a:lnTo>
                    <a:pt x="547" y="423"/>
                  </a:lnTo>
                  <a:lnTo>
                    <a:pt x="558" y="402"/>
                  </a:lnTo>
                  <a:lnTo>
                    <a:pt x="568" y="383"/>
                  </a:lnTo>
                  <a:lnTo>
                    <a:pt x="576" y="362"/>
                  </a:lnTo>
                  <a:lnTo>
                    <a:pt x="581" y="341"/>
                  </a:lnTo>
                  <a:lnTo>
                    <a:pt x="587" y="318"/>
                  </a:lnTo>
                  <a:lnTo>
                    <a:pt x="591" y="297"/>
                  </a:lnTo>
                  <a:lnTo>
                    <a:pt x="591" y="297"/>
                  </a:lnTo>
                  <a:lnTo>
                    <a:pt x="593" y="276"/>
                  </a:lnTo>
                  <a:lnTo>
                    <a:pt x="593" y="257"/>
                  </a:lnTo>
                  <a:lnTo>
                    <a:pt x="593" y="236"/>
                  </a:lnTo>
                  <a:lnTo>
                    <a:pt x="591" y="215"/>
                  </a:lnTo>
                  <a:lnTo>
                    <a:pt x="587" y="196"/>
                  </a:lnTo>
                  <a:lnTo>
                    <a:pt x="581" y="175"/>
                  </a:lnTo>
                  <a:lnTo>
                    <a:pt x="576" y="156"/>
                  </a:lnTo>
                  <a:lnTo>
                    <a:pt x="568" y="139"/>
                  </a:lnTo>
                  <a:lnTo>
                    <a:pt x="558" y="120"/>
                  </a:lnTo>
                  <a:lnTo>
                    <a:pt x="549" y="105"/>
                  </a:lnTo>
                  <a:lnTo>
                    <a:pt x="535" y="87"/>
                  </a:lnTo>
                  <a:lnTo>
                    <a:pt x="522" y="74"/>
                  </a:lnTo>
                  <a:lnTo>
                    <a:pt x="509" y="59"/>
                  </a:lnTo>
                  <a:lnTo>
                    <a:pt x="492" y="47"/>
                  </a:lnTo>
                  <a:lnTo>
                    <a:pt x="475" y="38"/>
                  </a:lnTo>
                  <a:lnTo>
                    <a:pt x="455" y="28"/>
                  </a:lnTo>
                  <a:lnTo>
                    <a:pt x="455" y="28"/>
                  </a:lnTo>
                  <a:lnTo>
                    <a:pt x="434" y="21"/>
                  </a:lnTo>
                  <a:lnTo>
                    <a:pt x="414" y="15"/>
                  </a:lnTo>
                  <a:lnTo>
                    <a:pt x="391" y="9"/>
                  </a:lnTo>
                  <a:lnTo>
                    <a:pt x="370" y="7"/>
                  </a:lnTo>
                  <a:lnTo>
                    <a:pt x="326" y="3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25" y="0"/>
                  </a:lnTo>
                  <a:lnTo>
                    <a:pt x="170" y="2"/>
                  </a:lnTo>
                  <a:lnTo>
                    <a:pt x="114" y="5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3" y="11"/>
                  </a:lnTo>
                  <a:lnTo>
                    <a:pt x="48" y="15"/>
                  </a:lnTo>
                  <a:lnTo>
                    <a:pt x="40" y="21"/>
                  </a:lnTo>
                  <a:lnTo>
                    <a:pt x="34" y="30"/>
                  </a:lnTo>
                  <a:lnTo>
                    <a:pt x="32" y="40"/>
                  </a:lnTo>
                  <a:lnTo>
                    <a:pt x="34" y="49"/>
                  </a:lnTo>
                  <a:lnTo>
                    <a:pt x="40" y="59"/>
                  </a:lnTo>
                  <a:lnTo>
                    <a:pt x="44" y="61"/>
                  </a:lnTo>
                  <a:lnTo>
                    <a:pt x="48" y="63"/>
                  </a:lnTo>
                  <a:lnTo>
                    <a:pt x="53" y="64"/>
                  </a:lnTo>
                  <a:lnTo>
                    <a:pt x="59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2D3C2432-535C-303C-2A2E-D4728D705E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978" y="5748133"/>
              <a:ext cx="117473" cy="102534"/>
            </a:xfrm>
            <a:custGeom>
              <a:avLst/>
              <a:gdLst>
                <a:gd name="T0" fmla="*/ 34 w 694"/>
                <a:gd name="T1" fmla="*/ 76 h 604"/>
                <a:gd name="T2" fmla="*/ 122 w 694"/>
                <a:gd name="T3" fmla="*/ 61 h 604"/>
                <a:gd name="T4" fmla="*/ 210 w 694"/>
                <a:gd name="T5" fmla="*/ 53 h 604"/>
                <a:gd name="T6" fmla="*/ 299 w 694"/>
                <a:gd name="T7" fmla="*/ 53 h 604"/>
                <a:gd name="T8" fmla="*/ 387 w 694"/>
                <a:gd name="T9" fmla="*/ 61 h 604"/>
                <a:gd name="T10" fmla="*/ 427 w 694"/>
                <a:gd name="T11" fmla="*/ 65 h 604"/>
                <a:gd name="T12" fmla="*/ 490 w 694"/>
                <a:gd name="T13" fmla="*/ 76 h 604"/>
                <a:gd name="T14" fmla="*/ 530 w 694"/>
                <a:gd name="T15" fmla="*/ 87 h 604"/>
                <a:gd name="T16" fmla="*/ 549 w 694"/>
                <a:gd name="T17" fmla="*/ 97 h 604"/>
                <a:gd name="T18" fmla="*/ 579 w 694"/>
                <a:gd name="T19" fmla="*/ 118 h 604"/>
                <a:gd name="T20" fmla="*/ 602 w 694"/>
                <a:gd name="T21" fmla="*/ 145 h 604"/>
                <a:gd name="T22" fmla="*/ 619 w 694"/>
                <a:gd name="T23" fmla="*/ 175 h 604"/>
                <a:gd name="T24" fmla="*/ 631 w 694"/>
                <a:gd name="T25" fmla="*/ 211 h 604"/>
                <a:gd name="T26" fmla="*/ 637 w 694"/>
                <a:gd name="T27" fmla="*/ 242 h 604"/>
                <a:gd name="T28" fmla="*/ 640 w 694"/>
                <a:gd name="T29" fmla="*/ 309 h 604"/>
                <a:gd name="T30" fmla="*/ 631 w 694"/>
                <a:gd name="T31" fmla="*/ 377 h 604"/>
                <a:gd name="T32" fmla="*/ 616 w 694"/>
                <a:gd name="T33" fmla="*/ 425 h 604"/>
                <a:gd name="T34" fmla="*/ 598 w 694"/>
                <a:gd name="T35" fmla="*/ 452 h 604"/>
                <a:gd name="T36" fmla="*/ 589 w 694"/>
                <a:gd name="T37" fmla="*/ 465 h 604"/>
                <a:gd name="T38" fmla="*/ 568 w 694"/>
                <a:gd name="T39" fmla="*/ 486 h 604"/>
                <a:gd name="T40" fmla="*/ 541 w 694"/>
                <a:gd name="T41" fmla="*/ 501 h 604"/>
                <a:gd name="T42" fmla="*/ 484 w 694"/>
                <a:gd name="T43" fmla="*/ 522 h 604"/>
                <a:gd name="T44" fmla="*/ 452 w 694"/>
                <a:gd name="T45" fmla="*/ 532 h 604"/>
                <a:gd name="T46" fmla="*/ 381 w 694"/>
                <a:gd name="T47" fmla="*/ 547 h 604"/>
                <a:gd name="T48" fmla="*/ 347 w 694"/>
                <a:gd name="T49" fmla="*/ 551 h 604"/>
                <a:gd name="T50" fmla="*/ 335 w 694"/>
                <a:gd name="T51" fmla="*/ 554 h 604"/>
                <a:gd name="T52" fmla="*/ 322 w 694"/>
                <a:gd name="T53" fmla="*/ 572 h 604"/>
                <a:gd name="T54" fmla="*/ 322 w 694"/>
                <a:gd name="T55" fmla="*/ 591 h 604"/>
                <a:gd name="T56" fmla="*/ 332 w 694"/>
                <a:gd name="T57" fmla="*/ 602 h 604"/>
                <a:gd name="T58" fmla="*/ 341 w 694"/>
                <a:gd name="T59" fmla="*/ 604 h 604"/>
                <a:gd name="T60" fmla="*/ 347 w 694"/>
                <a:gd name="T61" fmla="*/ 604 h 604"/>
                <a:gd name="T62" fmla="*/ 459 w 694"/>
                <a:gd name="T63" fmla="*/ 587 h 604"/>
                <a:gd name="T64" fmla="*/ 534 w 694"/>
                <a:gd name="T65" fmla="*/ 564 h 604"/>
                <a:gd name="T66" fmla="*/ 568 w 694"/>
                <a:gd name="T67" fmla="*/ 549 h 604"/>
                <a:gd name="T68" fmla="*/ 600 w 694"/>
                <a:gd name="T69" fmla="*/ 528 h 604"/>
                <a:gd name="T70" fmla="*/ 627 w 694"/>
                <a:gd name="T71" fmla="*/ 503 h 604"/>
                <a:gd name="T72" fmla="*/ 640 w 694"/>
                <a:gd name="T73" fmla="*/ 488 h 604"/>
                <a:gd name="T74" fmla="*/ 659 w 694"/>
                <a:gd name="T75" fmla="*/ 455 h 604"/>
                <a:gd name="T76" fmla="*/ 675 w 694"/>
                <a:gd name="T77" fmla="*/ 419 h 604"/>
                <a:gd name="T78" fmla="*/ 686 w 694"/>
                <a:gd name="T79" fmla="*/ 381 h 604"/>
                <a:gd name="T80" fmla="*/ 692 w 694"/>
                <a:gd name="T81" fmla="*/ 322 h 604"/>
                <a:gd name="T82" fmla="*/ 690 w 694"/>
                <a:gd name="T83" fmla="*/ 244 h 604"/>
                <a:gd name="T84" fmla="*/ 684 w 694"/>
                <a:gd name="T85" fmla="*/ 206 h 604"/>
                <a:gd name="T86" fmla="*/ 675 w 694"/>
                <a:gd name="T87" fmla="*/ 169 h 604"/>
                <a:gd name="T88" fmla="*/ 659 w 694"/>
                <a:gd name="T89" fmla="*/ 135 h 604"/>
                <a:gd name="T90" fmla="*/ 638 w 694"/>
                <a:gd name="T91" fmla="*/ 105 h 604"/>
                <a:gd name="T92" fmla="*/ 614 w 694"/>
                <a:gd name="T93" fmla="*/ 76 h 604"/>
                <a:gd name="T94" fmla="*/ 595 w 694"/>
                <a:gd name="T95" fmla="*/ 63 h 604"/>
                <a:gd name="T96" fmla="*/ 557 w 694"/>
                <a:gd name="T97" fmla="*/ 42 h 604"/>
                <a:gd name="T98" fmla="*/ 513 w 694"/>
                <a:gd name="T99" fmla="*/ 28 h 604"/>
                <a:gd name="T100" fmla="*/ 446 w 694"/>
                <a:gd name="T101" fmla="*/ 15 h 604"/>
                <a:gd name="T102" fmla="*/ 395 w 694"/>
                <a:gd name="T103" fmla="*/ 7 h 604"/>
                <a:gd name="T104" fmla="*/ 286 w 694"/>
                <a:gd name="T105" fmla="*/ 0 h 604"/>
                <a:gd name="T106" fmla="*/ 179 w 694"/>
                <a:gd name="T107" fmla="*/ 2 h 604"/>
                <a:gd name="T108" fmla="*/ 72 w 694"/>
                <a:gd name="T109" fmla="*/ 13 h 604"/>
                <a:gd name="T110" fmla="*/ 19 w 694"/>
                <a:gd name="T111" fmla="*/ 24 h 604"/>
                <a:gd name="T112" fmla="*/ 10 w 694"/>
                <a:gd name="T113" fmla="*/ 28 h 604"/>
                <a:gd name="T114" fmla="*/ 4 w 694"/>
                <a:gd name="T115" fmla="*/ 36 h 604"/>
                <a:gd name="T116" fmla="*/ 2 w 694"/>
                <a:gd name="T117" fmla="*/ 55 h 604"/>
                <a:gd name="T118" fmla="*/ 13 w 694"/>
                <a:gd name="T119" fmla="*/ 70 h 604"/>
                <a:gd name="T120" fmla="*/ 29 w 694"/>
                <a:gd name="T121" fmla="*/ 76 h 604"/>
                <a:gd name="T122" fmla="*/ 34 w 694"/>
                <a:gd name="T123" fmla="*/ 76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4" h="604">
                  <a:moveTo>
                    <a:pt x="34" y="76"/>
                  </a:moveTo>
                  <a:lnTo>
                    <a:pt x="34" y="76"/>
                  </a:lnTo>
                  <a:lnTo>
                    <a:pt x="78" y="66"/>
                  </a:lnTo>
                  <a:lnTo>
                    <a:pt x="122" y="61"/>
                  </a:lnTo>
                  <a:lnTo>
                    <a:pt x="166" y="55"/>
                  </a:lnTo>
                  <a:lnTo>
                    <a:pt x="210" y="53"/>
                  </a:lnTo>
                  <a:lnTo>
                    <a:pt x="254" y="53"/>
                  </a:lnTo>
                  <a:lnTo>
                    <a:pt x="299" y="53"/>
                  </a:lnTo>
                  <a:lnTo>
                    <a:pt x="343" y="57"/>
                  </a:lnTo>
                  <a:lnTo>
                    <a:pt x="387" y="61"/>
                  </a:lnTo>
                  <a:lnTo>
                    <a:pt x="387" y="61"/>
                  </a:lnTo>
                  <a:lnTo>
                    <a:pt x="427" y="65"/>
                  </a:lnTo>
                  <a:lnTo>
                    <a:pt x="469" y="72"/>
                  </a:lnTo>
                  <a:lnTo>
                    <a:pt x="490" y="76"/>
                  </a:lnTo>
                  <a:lnTo>
                    <a:pt x="511" y="82"/>
                  </a:lnTo>
                  <a:lnTo>
                    <a:pt x="530" y="87"/>
                  </a:lnTo>
                  <a:lnTo>
                    <a:pt x="549" y="97"/>
                  </a:lnTo>
                  <a:lnTo>
                    <a:pt x="549" y="97"/>
                  </a:lnTo>
                  <a:lnTo>
                    <a:pt x="564" y="106"/>
                  </a:lnTo>
                  <a:lnTo>
                    <a:pt x="579" y="118"/>
                  </a:lnTo>
                  <a:lnTo>
                    <a:pt x="591" y="129"/>
                  </a:lnTo>
                  <a:lnTo>
                    <a:pt x="602" y="145"/>
                  </a:lnTo>
                  <a:lnTo>
                    <a:pt x="612" y="160"/>
                  </a:lnTo>
                  <a:lnTo>
                    <a:pt x="619" y="175"/>
                  </a:lnTo>
                  <a:lnTo>
                    <a:pt x="625" y="194"/>
                  </a:lnTo>
                  <a:lnTo>
                    <a:pt x="631" y="211"/>
                  </a:lnTo>
                  <a:lnTo>
                    <a:pt x="631" y="211"/>
                  </a:lnTo>
                  <a:lnTo>
                    <a:pt x="637" y="242"/>
                  </a:lnTo>
                  <a:lnTo>
                    <a:pt x="640" y="276"/>
                  </a:lnTo>
                  <a:lnTo>
                    <a:pt x="640" y="309"/>
                  </a:lnTo>
                  <a:lnTo>
                    <a:pt x="638" y="343"/>
                  </a:lnTo>
                  <a:lnTo>
                    <a:pt x="631" y="377"/>
                  </a:lnTo>
                  <a:lnTo>
                    <a:pt x="621" y="410"/>
                  </a:lnTo>
                  <a:lnTo>
                    <a:pt x="616" y="425"/>
                  </a:lnTo>
                  <a:lnTo>
                    <a:pt x="608" y="438"/>
                  </a:lnTo>
                  <a:lnTo>
                    <a:pt x="598" y="452"/>
                  </a:lnTo>
                  <a:lnTo>
                    <a:pt x="589" y="465"/>
                  </a:lnTo>
                  <a:lnTo>
                    <a:pt x="589" y="465"/>
                  </a:lnTo>
                  <a:lnTo>
                    <a:pt x="579" y="476"/>
                  </a:lnTo>
                  <a:lnTo>
                    <a:pt x="568" y="486"/>
                  </a:lnTo>
                  <a:lnTo>
                    <a:pt x="555" y="493"/>
                  </a:lnTo>
                  <a:lnTo>
                    <a:pt x="541" y="501"/>
                  </a:lnTo>
                  <a:lnTo>
                    <a:pt x="513" y="513"/>
                  </a:lnTo>
                  <a:lnTo>
                    <a:pt x="484" y="522"/>
                  </a:lnTo>
                  <a:lnTo>
                    <a:pt x="484" y="522"/>
                  </a:lnTo>
                  <a:lnTo>
                    <a:pt x="452" y="532"/>
                  </a:lnTo>
                  <a:lnTo>
                    <a:pt x="416" y="539"/>
                  </a:lnTo>
                  <a:lnTo>
                    <a:pt x="381" y="547"/>
                  </a:lnTo>
                  <a:lnTo>
                    <a:pt x="347" y="551"/>
                  </a:lnTo>
                  <a:lnTo>
                    <a:pt x="347" y="551"/>
                  </a:lnTo>
                  <a:lnTo>
                    <a:pt x="341" y="553"/>
                  </a:lnTo>
                  <a:lnTo>
                    <a:pt x="335" y="554"/>
                  </a:lnTo>
                  <a:lnTo>
                    <a:pt x="328" y="562"/>
                  </a:lnTo>
                  <a:lnTo>
                    <a:pt x="322" y="572"/>
                  </a:lnTo>
                  <a:lnTo>
                    <a:pt x="320" y="581"/>
                  </a:lnTo>
                  <a:lnTo>
                    <a:pt x="322" y="591"/>
                  </a:lnTo>
                  <a:lnTo>
                    <a:pt x="328" y="598"/>
                  </a:lnTo>
                  <a:lnTo>
                    <a:pt x="332" y="602"/>
                  </a:lnTo>
                  <a:lnTo>
                    <a:pt x="335" y="604"/>
                  </a:lnTo>
                  <a:lnTo>
                    <a:pt x="341" y="604"/>
                  </a:lnTo>
                  <a:lnTo>
                    <a:pt x="347" y="604"/>
                  </a:lnTo>
                  <a:lnTo>
                    <a:pt x="347" y="604"/>
                  </a:lnTo>
                  <a:lnTo>
                    <a:pt x="419" y="595"/>
                  </a:lnTo>
                  <a:lnTo>
                    <a:pt x="459" y="587"/>
                  </a:lnTo>
                  <a:lnTo>
                    <a:pt x="497" y="577"/>
                  </a:lnTo>
                  <a:lnTo>
                    <a:pt x="534" y="564"/>
                  </a:lnTo>
                  <a:lnTo>
                    <a:pt x="551" y="556"/>
                  </a:lnTo>
                  <a:lnTo>
                    <a:pt x="568" y="549"/>
                  </a:lnTo>
                  <a:lnTo>
                    <a:pt x="585" y="539"/>
                  </a:lnTo>
                  <a:lnTo>
                    <a:pt x="600" y="528"/>
                  </a:lnTo>
                  <a:lnTo>
                    <a:pt x="614" y="516"/>
                  </a:lnTo>
                  <a:lnTo>
                    <a:pt x="627" y="503"/>
                  </a:lnTo>
                  <a:lnTo>
                    <a:pt x="627" y="503"/>
                  </a:lnTo>
                  <a:lnTo>
                    <a:pt x="640" y="488"/>
                  </a:lnTo>
                  <a:lnTo>
                    <a:pt x="650" y="473"/>
                  </a:lnTo>
                  <a:lnTo>
                    <a:pt x="659" y="455"/>
                  </a:lnTo>
                  <a:lnTo>
                    <a:pt x="669" y="438"/>
                  </a:lnTo>
                  <a:lnTo>
                    <a:pt x="675" y="419"/>
                  </a:lnTo>
                  <a:lnTo>
                    <a:pt x="680" y="400"/>
                  </a:lnTo>
                  <a:lnTo>
                    <a:pt x="686" y="381"/>
                  </a:lnTo>
                  <a:lnTo>
                    <a:pt x="688" y="362"/>
                  </a:lnTo>
                  <a:lnTo>
                    <a:pt x="692" y="322"/>
                  </a:lnTo>
                  <a:lnTo>
                    <a:pt x="694" y="282"/>
                  </a:lnTo>
                  <a:lnTo>
                    <a:pt x="690" y="244"/>
                  </a:lnTo>
                  <a:lnTo>
                    <a:pt x="684" y="206"/>
                  </a:lnTo>
                  <a:lnTo>
                    <a:pt x="684" y="206"/>
                  </a:lnTo>
                  <a:lnTo>
                    <a:pt x="680" y="187"/>
                  </a:lnTo>
                  <a:lnTo>
                    <a:pt x="675" y="169"/>
                  </a:lnTo>
                  <a:lnTo>
                    <a:pt x="667" y="152"/>
                  </a:lnTo>
                  <a:lnTo>
                    <a:pt x="659" y="135"/>
                  </a:lnTo>
                  <a:lnTo>
                    <a:pt x="650" y="120"/>
                  </a:lnTo>
                  <a:lnTo>
                    <a:pt x="638" y="105"/>
                  </a:lnTo>
                  <a:lnTo>
                    <a:pt x="627" y="89"/>
                  </a:lnTo>
                  <a:lnTo>
                    <a:pt x="614" y="76"/>
                  </a:lnTo>
                  <a:lnTo>
                    <a:pt x="614" y="76"/>
                  </a:lnTo>
                  <a:lnTo>
                    <a:pt x="595" y="63"/>
                  </a:lnTo>
                  <a:lnTo>
                    <a:pt x="576" y="51"/>
                  </a:lnTo>
                  <a:lnTo>
                    <a:pt x="557" y="42"/>
                  </a:lnTo>
                  <a:lnTo>
                    <a:pt x="536" y="34"/>
                  </a:lnTo>
                  <a:lnTo>
                    <a:pt x="513" y="28"/>
                  </a:lnTo>
                  <a:lnTo>
                    <a:pt x="492" y="23"/>
                  </a:lnTo>
                  <a:lnTo>
                    <a:pt x="446" y="15"/>
                  </a:lnTo>
                  <a:lnTo>
                    <a:pt x="446" y="15"/>
                  </a:lnTo>
                  <a:lnTo>
                    <a:pt x="395" y="7"/>
                  </a:lnTo>
                  <a:lnTo>
                    <a:pt x="341" y="4"/>
                  </a:lnTo>
                  <a:lnTo>
                    <a:pt x="286" y="0"/>
                  </a:lnTo>
                  <a:lnTo>
                    <a:pt x="233" y="0"/>
                  </a:lnTo>
                  <a:lnTo>
                    <a:pt x="179" y="2"/>
                  </a:lnTo>
                  <a:lnTo>
                    <a:pt x="126" y="5"/>
                  </a:lnTo>
                  <a:lnTo>
                    <a:pt x="72" y="13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10" y="28"/>
                  </a:lnTo>
                  <a:lnTo>
                    <a:pt x="6" y="32"/>
                  </a:lnTo>
                  <a:lnTo>
                    <a:pt x="4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6" y="65"/>
                  </a:lnTo>
                  <a:lnTo>
                    <a:pt x="13" y="70"/>
                  </a:lnTo>
                  <a:lnTo>
                    <a:pt x="23" y="76"/>
                  </a:lnTo>
                  <a:lnTo>
                    <a:pt x="29" y="76"/>
                  </a:lnTo>
                  <a:lnTo>
                    <a:pt x="34" y="76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B219C5CA-1091-9DC3-D590-D97BF5BEB3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31578" y="5657142"/>
              <a:ext cx="589740" cy="112720"/>
            </a:xfrm>
            <a:custGeom>
              <a:avLst/>
              <a:gdLst>
                <a:gd name="T0" fmla="*/ 3352 w 3472"/>
                <a:gd name="T1" fmla="*/ 583 h 663"/>
                <a:gd name="T2" fmla="*/ 3426 w 3472"/>
                <a:gd name="T3" fmla="*/ 513 h 663"/>
                <a:gd name="T4" fmla="*/ 3459 w 3472"/>
                <a:gd name="T5" fmla="*/ 454 h 663"/>
                <a:gd name="T6" fmla="*/ 3470 w 3472"/>
                <a:gd name="T7" fmla="*/ 404 h 663"/>
                <a:gd name="T8" fmla="*/ 3472 w 3472"/>
                <a:gd name="T9" fmla="*/ 364 h 663"/>
                <a:gd name="T10" fmla="*/ 3461 w 3472"/>
                <a:gd name="T11" fmla="*/ 303 h 663"/>
                <a:gd name="T12" fmla="*/ 3432 w 3472"/>
                <a:gd name="T13" fmla="*/ 254 h 663"/>
                <a:gd name="T14" fmla="*/ 3392 w 3472"/>
                <a:gd name="T15" fmla="*/ 212 h 663"/>
                <a:gd name="T16" fmla="*/ 3323 w 3472"/>
                <a:gd name="T17" fmla="*/ 170 h 663"/>
                <a:gd name="T18" fmla="*/ 3230 w 3472"/>
                <a:gd name="T19" fmla="*/ 132 h 663"/>
                <a:gd name="T20" fmla="*/ 3060 w 3472"/>
                <a:gd name="T21" fmla="*/ 84 h 663"/>
                <a:gd name="T22" fmla="*/ 2826 w 3472"/>
                <a:gd name="T23" fmla="*/ 44 h 663"/>
                <a:gd name="T24" fmla="*/ 2677 w 3472"/>
                <a:gd name="T25" fmla="*/ 27 h 663"/>
                <a:gd name="T26" fmla="*/ 2451 w 3472"/>
                <a:gd name="T27" fmla="*/ 8 h 663"/>
                <a:gd name="T28" fmla="*/ 2224 w 3472"/>
                <a:gd name="T29" fmla="*/ 0 h 663"/>
                <a:gd name="T30" fmla="*/ 1902 w 3472"/>
                <a:gd name="T31" fmla="*/ 8 h 663"/>
                <a:gd name="T32" fmla="*/ 1580 w 3472"/>
                <a:gd name="T33" fmla="*/ 25 h 663"/>
                <a:gd name="T34" fmla="*/ 1195 w 3472"/>
                <a:gd name="T35" fmla="*/ 57 h 663"/>
                <a:gd name="T36" fmla="*/ 1067 w 3472"/>
                <a:gd name="T37" fmla="*/ 76 h 663"/>
                <a:gd name="T38" fmla="*/ 913 w 3472"/>
                <a:gd name="T39" fmla="*/ 109 h 663"/>
                <a:gd name="T40" fmla="*/ 762 w 3472"/>
                <a:gd name="T41" fmla="*/ 154 h 663"/>
                <a:gd name="T42" fmla="*/ 665 w 3472"/>
                <a:gd name="T43" fmla="*/ 194 h 663"/>
                <a:gd name="T44" fmla="*/ 467 w 3472"/>
                <a:gd name="T45" fmla="*/ 294 h 663"/>
                <a:gd name="T46" fmla="*/ 280 w 3472"/>
                <a:gd name="T47" fmla="*/ 412 h 663"/>
                <a:gd name="T48" fmla="*/ 160 w 3472"/>
                <a:gd name="T49" fmla="*/ 498 h 663"/>
                <a:gd name="T50" fmla="*/ 7 w 3472"/>
                <a:gd name="T51" fmla="*/ 620 h 663"/>
                <a:gd name="T52" fmla="*/ 0 w 3472"/>
                <a:gd name="T53" fmla="*/ 629 h 663"/>
                <a:gd name="T54" fmla="*/ 2 w 3472"/>
                <a:gd name="T55" fmla="*/ 648 h 663"/>
                <a:gd name="T56" fmla="*/ 24 w 3472"/>
                <a:gd name="T57" fmla="*/ 663 h 663"/>
                <a:gd name="T58" fmla="*/ 45 w 3472"/>
                <a:gd name="T59" fmla="*/ 658 h 663"/>
                <a:gd name="T60" fmla="*/ 179 w 3472"/>
                <a:gd name="T61" fmla="*/ 551 h 663"/>
                <a:gd name="T62" fmla="*/ 318 w 3472"/>
                <a:gd name="T63" fmla="*/ 452 h 663"/>
                <a:gd name="T64" fmla="*/ 493 w 3472"/>
                <a:gd name="T65" fmla="*/ 339 h 663"/>
                <a:gd name="T66" fmla="*/ 680 w 3472"/>
                <a:gd name="T67" fmla="*/ 246 h 663"/>
                <a:gd name="T68" fmla="*/ 810 w 3472"/>
                <a:gd name="T69" fmla="*/ 194 h 663"/>
                <a:gd name="T70" fmla="*/ 994 w 3472"/>
                <a:gd name="T71" fmla="*/ 143 h 663"/>
                <a:gd name="T72" fmla="*/ 1183 w 3472"/>
                <a:gd name="T73" fmla="*/ 111 h 663"/>
                <a:gd name="T74" fmla="*/ 1440 w 3472"/>
                <a:gd name="T75" fmla="*/ 84 h 663"/>
                <a:gd name="T76" fmla="*/ 1825 w 3472"/>
                <a:gd name="T77" fmla="*/ 65 h 663"/>
                <a:gd name="T78" fmla="*/ 2279 w 3472"/>
                <a:gd name="T79" fmla="*/ 55 h 663"/>
                <a:gd name="T80" fmla="*/ 2508 w 3472"/>
                <a:gd name="T81" fmla="*/ 65 h 663"/>
                <a:gd name="T82" fmla="*/ 2735 w 3472"/>
                <a:gd name="T83" fmla="*/ 84 h 663"/>
                <a:gd name="T84" fmla="*/ 2958 w 3472"/>
                <a:gd name="T85" fmla="*/ 118 h 663"/>
                <a:gd name="T86" fmla="*/ 3087 w 3472"/>
                <a:gd name="T87" fmla="*/ 145 h 663"/>
                <a:gd name="T88" fmla="*/ 3243 w 3472"/>
                <a:gd name="T89" fmla="*/ 193 h 663"/>
                <a:gd name="T90" fmla="*/ 3314 w 3472"/>
                <a:gd name="T91" fmla="*/ 223 h 663"/>
                <a:gd name="T92" fmla="*/ 3377 w 3472"/>
                <a:gd name="T93" fmla="*/ 267 h 663"/>
                <a:gd name="T94" fmla="*/ 3402 w 3472"/>
                <a:gd name="T95" fmla="*/ 301 h 663"/>
                <a:gd name="T96" fmla="*/ 3419 w 3472"/>
                <a:gd name="T97" fmla="*/ 368 h 663"/>
                <a:gd name="T98" fmla="*/ 3411 w 3472"/>
                <a:gd name="T99" fmla="*/ 435 h 663"/>
                <a:gd name="T100" fmla="*/ 3394 w 3472"/>
                <a:gd name="T101" fmla="*/ 467 h 663"/>
                <a:gd name="T102" fmla="*/ 3358 w 3472"/>
                <a:gd name="T103" fmla="*/ 511 h 663"/>
                <a:gd name="T104" fmla="*/ 3314 w 3472"/>
                <a:gd name="T105" fmla="*/ 543 h 663"/>
                <a:gd name="T106" fmla="*/ 3289 w 3472"/>
                <a:gd name="T107" fmla="*/ 559 h 663"/>
                <a:gd name="T108" fmla="*/ 3282 w 3472"/>
                <a:gd name="T109" fmla="*/ 570 h 663"/>
                <a:gd name="T110" fmla="*/ 3291 w 3472"/>
                <a:gd name="T111" fmla="*/ 597 h 663"/>
                <a:gd name="T112" fmla="*/ 3316 w 3472"/>
                <a:gd name="T113" fmla="*/ 60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2" h="663">
                  <a:moveTo>
                    <a:pt x="3322" y="601"/>
                  </a:moveTo>
                  <a:lnTo>
                    <a:pt x="3322" y="601"/>
                  </a:lnTo>
                  <a:lnTo>
                    <a:pt x="3352" y="583"/>
                  </a:lnTo>
                  <a:lnTo>
                    <a:pt x="3379" y="564"/>
                  </a:lnTo>
                  <a:lnTo>
                    <a:pt x="3405" y="540"/>
                  </a:lnTo>
                  <a:lnTo>
                    <a:pt x="3426" y="513"/>
                  </a:lnTo>
                  <a:lnTo>
                    <a:pt x="3445" y="484"/>
                  </a:lnTo>
                  <a:lnTo>
                    <a:pt x="3453" y="469"/>
                  </a:lnTo>
                  <a:lnTo>
                    <a:pt x="3459" y="454"/>
                  </a:lnTo>
                  <a:lnTo>
                    <a:pt x="3464" y="438"/>
                  </a:lnTo>
                  <a:lnTo>
                    <a:pt x="3468" y="421"/>
                  </a:lnTo>
                  <a:lnTo>
                    <a:pt x="3470" y="404"/>
                  </a:lnTo>
                  <a:lnTo>
                    <a:pt x="3472" y="387"/>
                  </a:lnTo>
                  <a:lnTo>
                    <a:pt x="3472" y="387"/>
                  </a:lnTo>
                  <a:lnTo>
                    <a:pt x="3472" y="364"/>
                  </a:lnTo>
                  <a:lnTo>
                    <a:pt x="3470" y="343"/>
                  </a:lnTo>
                  <a:lnTo>
                    <a:pt x="3466" y="322"/>
                  </a:lnTo>
                  <a:lnTo>
                    <a:pt x="3461" y="303"/>
                  </a:lnTo>
                  <a:lnTo>
                    <a:pt x="3453" y="286"/>
                  </a:lnTo>
                  <a:lnTo>
                    <a:pt x="3444" y="269"/>
                  </a:lnTo>
                  <a:lnTo>
                    <a:pt x="3432" y="254"/>
                  </a:lnTo>
                  <a:lnTo>
                    <a:pt x="3421" y="238"/>
                  </a:lnTo>
                  <a:lnTo>
                    <a:pt x="3407" y="225"/>
                  </a:lnTo>
                  <a:lnTo>
                    <a:pt x="3392" y="212"/>
                  </a:lnTo>
                  <a:lnTo>
                    <a:pt x="3377" y="200"/>
                  </a:lnTo>
                  <a:lnTo>
                    <a:pt x="3360" y="189"/>
                  </a:lnTo>
                  <a:lnTo>
                    <a:pt x="3323" y="170"/>
                  </a:lnTo>
                  <a:lnTo>
                    <a:pt x="3285" y="153"/>
                  </a:lnTo>
                  <a:lnTo>
                    <a:pt x="3285" y="153"/>
                  </a:lnTo>
                  <a:lnTo>
                    <a:pt x="3230" y="132"/>
                  </a:lnTo>
                  <a:lnTo>
                    <a:pt x="3175" y="112"/>
                  </a:lnTo>
                  <a:lnTo>
                    <a:pt x="3118" y="97"/>
                  </a:lnTo>
                  <a:lnTo>
                    <a:pt x="3060" y="84"/>
                  </a:lnTo>
                  <a:lnTo>
                    <a:pt x="3001" y="72"/>
                  </a:lnTo>
                  <a:lnTo>
                    <a:pt x="2944" y="61"/>
                  </a:lnTo>
                  <a:lnTo>
                    <a:pt x="2826" y="44"/>
                  </a:lnTo>
                  <a:lnTo>
                    <a:pt x="2826" y="44"/>
                  </a:lnTo>
                  <a:lnTo>
                    <a:pt x="2752" y="34"/>
                  </a:lnTo>
                  <a:lnTo>
                    <a:pt x="2677" y="27"/>
                  </a:lnTo>
                  <a:lnTo>
                    <a:pt x="2601" y="19"/>
                  </a:lnTo>
                  <a:lnTo>
                    <a:pt x="2527" y="13"/>
                  </a:lnTo>
                  <a:lnTo>
                    <a:pt x="2451" y="8"/>
                  </a:lnTo>
                  <a:lnTo>
                    <a:pt x="2376" y="4"/>
                  </a:lnTo>
                  <a:lnTo>
                    <a:pt x="2224" y="0"/>
                  </a:lnTo>
                  <a:lnTo>
                    <a:pt x="2224" y="0"/>
                  </a:lnTo>
                  <a:lnTo>
                    <a:pt x="2144" y="0"/>
                  </a:lnTo>
                  <a:lnTo>
                    <a:pt x="2064" y="2"/>
                  </a:lnTo>
                  <a:lnTo>
                    <a:pt x="1902" y="8"/>
                  </a:lnTo>
                  <a:lnTo>
                    <a:pt x="1740" y="15"/>
                  </a:lnTo>
                  <a:lnTo>
                    <a:pt x="1580" y="25"/>
                  </a:lnTo>
                  <a:lnTo>
                    <a:pt x="1580" y="25"/>
                  </a:lnTo>
                  <a:lnTo>
                    <a:pt x="1450" y="32"/>
                  </a:lnTo>
                  <a:lnTo>
                    <a:pt x="1322" y="44"/>
                  </a:lnTo>
                  <a:lnTo>
                    <a:pt x="1195" y="57"/>
                  </a:lnTo>
                  <a:lnTo>
                    <a:pt x="1132" y="67"/>
                  </a:lnTo>
                  <a:lnTo>
                    <a:pt x="1067" y="76"/>
                  </a:lnTo>
                  <a:lnTo>
                    <a:pt x="1067" y="76"/>
                  </a:lnTo>
                  <a:lnTo>
                    <a:pt x="1015" y="86"/>
                  </a:lnTo>
                  <a:lnTo>
                    <a:pt x="964" y="97"/>
                  </a:lnTo>
                  <a:lnTo>
                    <a:pt x="913" y="109"/>
                  </a:lnTo>
                  <a:lnTo>
                    <a:pt x="863" y="122"/>
                  </a:lnTo>
                  <a:lnTo>
                    <a:pt x="813" y="137"/>
                  </a:lnTo>
                  <a:lnTo>
                    <a:pt x="762" y="154"/>
                  </a:lnTo>
                  <a:lnTo>
                    <a:pt x="714" y="173"/>
                  </a:lnTo>
                  <a:lnTo>
                    <a:pt x="665" y="194"/>
                  </a:lnTo>
                  <a:lnTo>
                    <a:pt x="665" y="194"/>
                  </a:lnTo>
                  <a:lnTo>
                    <a:pt x="598" y="225"/>
                  </a:lnTo>
                  <a:lnTo>
                    <a:pt x="531" y="257"/>
                  </a:lnTo>
                  <a:lnTo>
                    <a:pt x="467" y="294"/>
                  </a:lnTo>
                  <a:lnTo>
                    <a:pt x="404" y="332"/>
                  </a:lnTo>
                  <a:lnTo>
                    <a:pt x="341" y="370"/>
                  </a:lnTo>
                  <a:lnTo>
                    <a:pt x="280" y="412"/>
                  </a:lnTo>
                  <a:lnTo>
                    <a:pt x="219" y="454"/>
                  </a:lnTo>
                  <a:lnTo>
                    <a:pt x="160" y="498"/>
                  </a:lnTo>
                  <a:lnTo>
                    <a:pt x="160" y="498"/>
                  </a:lnTo>
                  <a:lnTo>
                    <a:pt x="83" y="557"/>
                  </a:lnTo>
                  <a:lnTo>
                    <a:pt x="45" y="589"/>
                  </a:lnTo>
                  <a:lnTo>
                    <a:pt x="7" y="620"/>
                  </a:lnTo>
                  <a:lnTo>
                    <a:pt x="7" y="620"/>
                  </a:lnTo>
                  <a:lnTo>
                    <a:pt x="3" y="623"/>
                  </a:lnTo>
                  <a:lnTo>
                    <a:pt x="0" y="629"/>
                  </a:lnTo>
                  <a:lnTo>
                    <a:pt x="0" y="633"/>
                  </a:lnTo>
                  <a:lnTo>
                    <a:pt x="0" y="639"/>
                  </a:lnTo>
                  <a:lnTo>
                    <a:pt x="2" y="648"/>
                  </a:lnTo>
                  <a:lnTo>
                    <a:pt x="7" y="656"/>
                  </a:lnTo>
                  <a:lnTo>
                    <a:pt x="15" y="662"/>
                  </a:lnTo>
                  <a:lnTo>
                    <a:pt x="24" y="663"/>
                  </a:lnTo>
                  <a:lnTo>
                    <a:pt x="36" y="663"/>
                  </a:lnTo>
                  <a:lnTo>
                    <a:pt x="40" y="662"/>
                  </a:lnTo>
                  <a:lnTo>
                    <a:pt x="45" y="658"/>
                  </a:lnTo>
                  <a:lnTo>
                    <a:pt x="45" y="658"/>
                  </a:lnTo>
                  <a:lnTo>
                    <a:pt x="110" y="602"/>
                  </a:lnTo>
                  <a:lnTo>
                    <a:pt x="179" y="551"/>
                  </a:lnTo>
                  <a:lnTo>
                    <a:pt x="247" y="499"/>
                  </a:lnTo>
                  <a:lnTo>
                    <a:pt x="318" y="452"/>
                  </a:lnTo>
                  <a:lnTo>
                    <a:pt x="318" y="452"/>
                  </a:lnTo>
                  <a:lnTo>
                    <a:pt x="375" y="414"/>
                  </a:lnTo>
                  <a:lnTo>
                    <a:pt x="434" y="376"/>
                  </a:lnTo>
                  <a:lnTo>
                    <a:pt x="493" y="339"/>
                  </a:lnTo>
                  <a:lnTo>
                    <a:pt x="554" y="307"/>
                  </a:lnTo>
                  <a:lnTo>
                    <a:pt x="617" y="275"/>
                  </a:lnTo>
                  <a:lnTo>
                    <a:pt x="680" y="246"/>
                  </a:lnTo>
                  <a:lnTo>
                    <a:pt x="745" y="219"/>
                  </a:lnTo>
                  <a:lnTo>
                    <a:pt x="810" y="194"/>
                  </a:lnTo>
                  <a:lnTo>
                    <a:pt x="810" y="194"/>
                  </a:lnTo>
                  <a:lnTo>
                    <a:pt x="871" y="175"/>
                  </a:lnTo>
                  <a:lnTo>
                    <a:pt x="932" y="158"/>
                  </a:lnTo>
                  <a:lnTo>
                    <a:pt x="994" y="143"/>
                  </a:lnTo>
                  <a:lnTo>
                    <a:pt x="1057" y="130"/>
                  </a:lnTo>
                  <a:lnTo>
                    <a:pt x="1120" y="120"/>
                  </a:lnTo>
                  <a:lnTo>
                    <a:pt x="1183" y="111"/>
                  </a:lnTo>
                  <a:lnTo>
                    <a:pt x="1248" y="101"/>
                  </a:lnTo>
                  <a:lnTo>
                    <a:pt x="1313" y="95"/>
                  </a:lnTo>
                  <a:lnTo>
                    <a:pt x="1440" y="84"/>
                  </a:lnTo>
                  <a:lnTo>
                    <a:pt x="1570" y="76"/>
                  </a:lnTo>
                  <a:lnTo>
                    <a:pt x="1825" y="65"/>
                  </a:lnTo>
                  <a:lnTo>
                    <a:pt x="1825" y="65"/>
                  </a:lnTo>
                  <a:lnTo>
                    <a:pt x="1976" y="59"/>
                  </a:lnTo>
                  <a:lnTo>
                    <a:pt x="2128" y="55"/>
                  </a:lnTo>
                  <a:lnTo>
                    <a:pt x="2279" y="55"/>
                  </a:lnTo>
                  <a:lnTo>
                    <a:pt x="2355" y="57"/>
                  </a:lnTo>
                  <a:lnTo>
                    <a:pt x="2431" y="59"/>
                  </a:lnTo>
                  <a:lnTo>
                    <a:pt x="2508" y="65"/>
                  </a:lnTo>
                  <a:lnTo>
                    <a:pt x="2582" y="69"/>
                  </a:lnTo>
                  <a:lnTo>
                    <a:pt x="2658" y="76"/>
                  </a:lnTo>
                  <a:lnTo>
                    <a:pt x="2735" y="84"/>
                  </a:lnTo>
                  <a:lnTo>
                    <a:pt x="2809" y="93"/>
                  </a:lnTo>
                  <a:lnTo>
                    <a:pt x="2883" y="105"/>
                  </a:lnTo>
                  <a:lnTo>
                    <a:pt x="2958" y="118"/>
                  </a:lnTo>
                  <a:lnTo>
                    <a:pt x="3034" y="133"/>
                  </a:lnTo>
                  <a:lnTo>
                    <a:pt x="3034" y="133"/>
                  </a:lnTo>
                  <a:lnTo>
                    <a:pt x="3087" y="145"/>
                  </a:lnTo>
                  <a:lnTo>
                    <a:pt x="3140" y="160"/>
                  </a:lnTo>
                  <a:lnTo>
                    <a:pt x="3192" y="175"/>
                  </a:lnTo>
                  <a:lnTo>
                    <a:pt x="3243" y="193"/>
                  </a:lnTo>
                  <a:lnTo>
                    <a:pt x="3243" y="193"/>
                  </a:lnTo>
                  <a:lnTo>
                    <a:pt x="3280" y="206"/>
                  </a:lnTo>
                  <a:lnTo>
                    <a:pt x="3314" y="223"/>
                  </a:lnTo>
                  <a:lnTo>
                    <a:pt x="3346" y="242"/>
                  </a:lnTo>
                  <a:lnTo>
                    <a:pt x="3362" y="254"/>
                  </a:lnTo>
                  <a:lnTo>
                    <a:pt x="3377" y="267"/>
                  </a:lnTo>
                  <a:lnTo>
                    <a:pt x="3377" y="267"/>
                  </a:lnTo>
                  <a:lnTo>
                    <a:pt x="3390" y="282"/>
                  </a:lnTo>
                  <a:lnTo>
                    <a:pt x="3402" y="301"/>
                  </a:lnTo>
                  <a:lnTo>
                    <a:pt x="3411" y="322"/>
                  </a:lnTo>
                  <a:lnTo>
                    <a:pt x="3417" y="345"/>
                  </a:lnTo>
                  <a:lnTo>
                    <a:pt x="3419" y="368"/>
                  </a:lnTo>
                  <a:lnTo>
                    <a:pt x="3419" y="391"/>
                  </a:lnTo>
                  <a:lnTo>
                    <a:pt x="3415" y="412"/>
                  </a:lnTo>
                  <a:lnTo>
                    <a:pt x="3411" y="435"/>
                  </a:lnTo>
                  <a:lnTo>
                    <a:pt x="3411" y="435"/>
                  </a:lnTo>
                  <a:lnTo>
                    <a:pt x="3403" y="452"/>
                  </a:lnTo>
                  <a:lnTo>
                    <a:pt x="3394" y="467"/>
                  </a:lnTo>
                  <a:lnTo>
                    <a:pt x="3384" y="482"/>
                  </a:lnTo>
                  <a:lnTo>
                    <a:pt x="3371" y="498"/>
                  </a:lnTo>
                  <a:lnTo>
                    <a:pt x="3358" y="511"/>
                  </a:lnTo>
                  <a:lnTo>
                    <a:pt x="3344" y="522"/>
                  </a:lnTo>
                  <a:lnTo>
                    <a:pt x="3314" y="543"/>
                  </a:lnTo>
                  <a:lnTo>
                    <a:pt x="3314" y="543"/>
                  </a:lnTo>
                  <a:lnTo>
                    <a:pt x="3295" y="555"/>
                  </a:lnTo>
                  <a:lnTo>
                    <a:pt x="3295" y="555"/>
                  </a:lnTo>
                  <a:lnTo>
                    <a:pt x="3289" y="559"/>
                  </a:lnTo>
                  <a:lnTo>
                    <a:pt x="3285" y="560"/>
                  </a:lnTo>
                  <a:lnTo>
                    <a:pt x="3283" y="566"/>
                  </a:lnTo>
                  <a:lnTo>
                    <a:pt x="3282" y="570"/>
                  </a:lnTo>
                  <a:lnTo>
                    <a:pt x="3282" y="580"/>
                  </a:lnTo>
                  <a:lnTo>
                    <a:pt x="3285" y="589"/>
                  </a:lnTo>
                  <a:lnTo>
                    <a:pt x="3291" y="597"/>
                  </a:lnTo>
                  <a:lnTo>
                    <a:pt x="3301" y="602"/>
                  </a:lnTo>
                  <a:lnTo>
                    <a:pt x="3310" y="604"/>
                  </a:lnTo>
                  <a:lnTo>
                    <a:pt x="3316" y="602"/>
                  </a:lnTo>
                  <a:lnTo>
                    <a:pt x="3322" y="601"/>
                  </a:lnTo>
                  <a:lnTo>
                    <a:pt x="3322" y="601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EE3C177B-02A3-4B83-754C-A2235F0685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400" y="5742241"/>
              <a:ext cx="215306" cy="438739"/>
            </a:xfrm>
            <a:custGeom>
              <a:avLst/>
              <a:gdLst>
                <a:gd name="connsiteX0" fmla="*/ 0 w 215306"/>
                <a:gd name="connsiteY0" fmla="*/ 0 h 438739"/>
                <a:gd name="connsiteX1" fmla="*/ 0 w 215306"/>
                <a:gd name="connsiteY1" fmla="*/ 9502 h 438739"/>
                <a:gd name="connsiteX2" fmla="*/ 7649 w 215306"/>
                <a:gd name="connsiteY2" fmla="*/ 9623 h 438739"/>
                <a:gd name="connsiteX3" fmla="*/ 19535 w 215306"/>
                <a:gd name="connsiteY3" fmla="*/ 9963 h 438739"/>
                <a:gd name="connsiteX4" fmla="*/ 31930 w 215306"/>
                <a:gd name="connsiteY4" fmla="*/ 10132 h 438739"/>
                <a:gd name="connsiteX5" fmla="*/ 38042 w 215306"/>
                <a:gd name="connsiteY5" fmla="*/ 10811 h 438739"/>
                <a:gd name="connsiteX6" fmla="*/ 43815 w 215306"/>
                <a:gd name="connsiteY6" fmla="*/ 11490 h 438739"/>
                <a:gd name="connsiteX7" fmla="*/ 49928 w 215306"/>
                <a:gd name="connsiteY7" fmla="*/ 12169 h 438739"/>
                <a:gd name="connsiteX8" fmla="*/ 55870 w 215306"/>
                <a:gd name="connsiteY8" fmla="*/ 13526 h 438739"/>
                <a:gd name="connsiteX9" fmla="*/ 58757 w 215306"/>
                <a:gd name="connsiteY9" fmla="*/ 14375 h 438739"/>
                <a:gd name="connsiteX10" fmla="*/ 61983 w 215306"/>
                <a:gd name="connsiteY10" fmla="*/ 15393 h 438739"/>
                <a:gd name="connsiteX11" fmla="*/ 64870 w 215306"/>
                <a:gd name="connsiteY11" fmla="*/ 17090 h 438739"/>
                <a:gd name="connsiteX12" fmla="*/ 67756 w 215306"/>
                <a:gd name="connsiteY12" fmla="*/ 18618 h 438739"/>
                <a:gd name="connsiteX13" fmla="*/ 73699 w 215306"/>
                <a:gd name="connsiteY13" fmla="*/ 22521 h 438739"/>
                <a:gd name="connsiteX14" fmla="*/ 78792 w 215306"/>
                <a:gd name="connsiteY14" fmla="*/ 26764 h 438739"/>
                <a:gd name="connsiteX15" fmla="*/ 84056 w 215306"/>
                <a:gd name="connsiteY15" fmla="*/ 31515 h 438739"/>
                <a:gd name="connsiteX16" fmla="*/ 88810 w 215306"/>
                <a:gd name="connsiteY16" fmla="*/ 36437 h 438739"/>
                <a:gd name="connsiteX17" fmla="*/ 97640 w 215306"/>
                <a:gd name="connsiteY17" fmla="*/ 46110 h 438739"/>
                <a:gd name="connsiteX18" fmla="*/ 105959 w 215306"/>
                <a:gd name="connsiteY18" fmla="*/ 55444 h 438739"/>
                <a:gd name="connsiteX19" fmla="*/ 113770 w 215306"/>
                <a:gd name="connsiteY19" fmla="*/ 65287 h 438739"/>
                <a:gd name="connsiteX20" fmla="*/ 121580 w 215306"/>
                <a:gd name="connsiteY20" fmla="*/ 74960 h 438739"/>
                <a:gd name="connsiteX21" fmla="*/ 129051 w 215306"/>
                <a:gd name="connsiteY21" fmla="*/ 85312 h 438739"/>
                <a:gd name="connsiteX22" fmla="*/ 136013 w 215306"/>
                <a:gd name="connsiteY22" fmla="*/ 95664 h 438739"/>
                <a:gd name="connsiteX23" fmla="*/ 142804 w 215306"/>
                <a:gd name="connsiteY23" fmla="*/ 106016 h 438739"/>
                <a:gd name="connsiteX24" fmla="*/ 149426 w 215306"/>
                <a:gd name="connsiteY24" fmla="*/ 117047 h 438739"/>
                <a:gd name="connsiteX25" fmla="*/ 155539 w 215306"/>
                <a:gd name="connsiteY25" fmla="*/ 127909 h 438739"/>
                <a:gd name="connsiteX26" fmla="*/ 161312 w 215306"/>
                <a:gd name="connsiteY26" fmla="*/ 138939 h 438739"/>
                <a:gd name="connsiteX27" fmla="*/ 166915 w 215306"/>
                <a:gd name="connsiteY27" fmla="*/ 150310 h 438739"/>
                <a:gd name="connsiteX28" fmla="*/ 172009 w 215306"/>
                <a:gd name="connsiteY28" fmla="*/ 162019 h 438739"/>
                <a:gd name="connsiteX29" fmla="*/ 176933 w 215306"/>
                <a:gd name="connsiteY29" fmla="*/ 173560 h 438739"/>
                <a:gd name="connsiteX30" fmla="*/ 181008 w 215306"/>
                <a:gd name="connsiteY30" fmla="*/ 185269 h 438739"/>
                <a:gd name="connsiteX31" fmla="*/ 185253 w 215306"/>
                <a:gd name="connsiteY31" fmla="*/ 196979 h 438739"/>
                <a:gd name="connsiteX32" fmla="*/ 189158 w 215306"/>
                <a:gd name="connsiteY32" fmla="*/ 208858 h 438739"/>
                <a:gd name="connsiteX33" fmla="*/ 192384 w 215306"/>
                <a:gd name="connsiteY33" fmla="*/ 220908 h 438739"/>
                <a:gd name="connsiteX34" fmla="*/ 195610 w 215306"/>
                <a:gd name="connsiteY34" fmla="*/ 233466 h 438739"/>
                <a:gd name="connsiteX35" fmla="*/ 198496 w 215306"/>
                <a:gd name="connsiteY35" fmla="*/ 246024 h 438739"/>
                <a:gd name="connsiteX36" fmla="*/ 200874 w 215306"/>
                <a:gd name="connsiteY36" fmla="*/ 259091 h 438739"/>
                <a:gd name="connsiteX37" fmla="*/ 203081 w 215306"/>
                <a:gd name="connsiteY37" fmla="*/ 271989 h 438739"/>
                <a:gd name="connsiteX38" fmla="*/ 204609 w 215306"/>
                <a:gd name="connsiteY38" fmla="*/ 284887 h 438739"/>
                <a:gd name="connsiteX39" fmla="*/ 205628 w 215306"/>
                <a:gd name="connsiteY39" fmla="*/ 297785 h 438739"/>
                <a:gd name="connsiteX40" fmla="*/ 206307 w 215306"/>
                <a:gd name="connsiteY40" fmla="*/ 310852 h 438739"/>
                <a:gd name="connsiteX41" fmla="*/ 205967 w 215306"/>
                <a:gd name="connsiteY41" fmla="*/ 323750 h 438739"/>
                <a:gd name="connsiteX42" fmla="*/ 205288 w 215306"/>
                <a:gd name="connsiteY42" fmla="*/ 332065 h 438739"/>
                <a:gd name="connsiteX43" fmla="*/ 204439 w 215306"/>
                <a:gd name="connsiteY43" fmla="*/ 340551 h 438739"/>
                <a:gd name="connsiteX44" fmla="*/ 202741 w 215306"/>
                <a:gd name="connsiteY44" fmla="*/ 349036 h 438739"/>
                <a:gd name="connsiteX45" fmla="*/ 201383 w 215306"/>
                <a:gd name="connsiteY45" fmla="*/ 353109 h 438739"/>
                <a:gd name="connsiteX46" fmla="*/ 200194 w 215306"/>
                <a:gd name="connsiteY46" fmla="*/ 357012 h 438739"/>
                <a:gd name="connsiteX47" fmla="*/ 198836 w 215306"/>
                <a:gd name="connsiteY47" fmla="*/ 361255 h 438739"/>
                <a:gd name="connsiteX48" fmla="*/ 197308 w 215306"/>
                <a:gd name="connsiteY48" fmla="*/ 365158 h 438739"/>
                <a:gd name="connsiteX49" fmla="*/ 195270 w 215306"/>
                <a:gd name="connsiteY49" fmla="*/ 368722 h 438739"/>
                <a:gd name="connsiteX50" fmla="*/ 193403 w 215306"/>
                <a:gd name="connsiteY50" fmla="*/ 372286 h 438739"/>
                <a:gd name="connsiteX51" fmla="*/ 190856 w 215306"/>
                <a:gd name="connsiteY51" fmla="*/ 375849 h 438739"/>
                <a:gd name="connsiteX52" fmla="*/ 188139 w 215306"/>
                <a:gd name="connsiteY52" fmla="*/ 379074 h 438739"/>
                <a:gd name="connsiteX53" fmla="*/ 185592 w 215306"/>
                <a:gd name="connsiteY53" fmla="*/ 382298 h 438739"/>
                <a:gd name="connsiteX54" fmla="*/ 182366 w 215306"/>
                <a:gd name="connsiteY54" fmla="*/ 385183 h 438739"/>
                <a:gd name="connsiteX55" fmla="*/ 179480 w 215306"/>
                <a:gd name="connsiteY55" fmla="*/ 387220 h 438739"/>
                <a:gd name="connsiteX56" fmla="*/ 176933 w 215306"/>
                <a:gd name="connsiteY56" fmla="*/ 388408 h 438739"/>
                <a:gd name="connsiteX57" fmla="*/ 170311 w 215306"/>
                <a:gd name="connsiteY57" fmla="*/ 390614 h 438739"/>
                <a:gd name="connsiteX58" fmla="*/ 158425 w 215306"/>
                <a:gd name="connsiteY58" fmla="*/ 394178 h 438739"/>
                <a:gd name="connsiteX59" fmla="*/ 146370 w 215306"/>
                <a:gd name="connsiteY59" fmla="*/ 397572 h 438739"/>
                <a:gd name="connsiteX60" fmla="*/ 123448 w 215306"/>
                <a:gd name="connsiteY60" fmla="*/ 403342 h 438739"/>
                <a:gd name="connsiteX61" fmla="*/ 100526 w 215306"/>
                <a:gd name="connsiteY61" fmla="*/ 408772 h 438739"/>
                <a:gd name="connsiteX62" fmla="*/ 77264 w 215306"/>
                <a:gd name="connsiteY62" fmla="*/ 414033 h 438739"/>
                <a:gd name="connsiteX63" fmla="*/ 53833 w 215306"/>
                <a:gd name="connsiteY63" fmla="*/ 418785 h 438739"/>
                <a:gd name="connsiteX64" fmla="*/ 7310 w 215306"/>
                <a:gd name="connsiteY64" fmla="*/ 428289 h 438739"/>
                <a:gd name="connsiteX65" fmla="*/ 0 w 215306"/>
                <a:gd name="connsiteY65" fmla="*/ 429697 h 438739"/>
                <a:gd name="connsiteX66" fmla="*/ 0 w 215306"/>
                <a:gd name="connsiteY66" fmla="*/ 438739 h 438739"/>
                <a:gd name="connsiteX67" fmla="*/ 10875 w 215306"/>
                <a:gd name="connsiteY67" fmla="*/ 436604 h 438739"/>
                <a:gd name="connsiteX68" fmla="*/ 57059 w 215306"/>
                <a:gd name="connsiteY68" fmla="*/ 427270 h 438739"/>
                <a:gd name="connsiteX69" fmla="*/ 80490 w 215306"/>
                <a:gd name="connsiteY69" fmla="*/ 422349 h 438739"/>
                <a:gd name="connsiteX70" fmla="*/ 103412 w 215306"/>
                <a:gd name="connsiteY70" fmla="*/ 417258 h 438739"/>
                <a:gd name="connsiteX71" fmla="*/ 126334 w 215306"/>
                <a:gd name="connsiteY71" fmla="*/ 411657 h 438739"/>
                <a:gd name="connsiteX72" fmla="*/ 149426 w 215306"/>
                <a:gd name="connsiteY72" fmla="*/ 406227 h 438739"/>
                <a:gd name="connsiteX73" fmla="*/ 161312 w 215306"/>
                <a:gd name="connsiteY73" fmla="*/ 403002 h 438739"/>
                <a:gd name="connsiteX74" fmla="*/ 173367 w 215306"/>
                <a:gd name="connsiteY74" fmla="*/ 399099 h 438739"/>
                <a:gd name="connsiteX75" fmla="*/ 179819 w 215306"/>
                <a:gd name="connsiteY75" fmla="*/ 396893 h 438739"/>
                <a:gd name="connsiteX76" fmla="*/ 183045 w 215306"/>
                <a:gd name="connsiteY76" fmla="*/ 395535 h 438739"/>
                <a:gd name="connsiteX77" fmla="*/ 185932 w 215306"/>
                <a:gd name="connsiteY77" fmla="*/ 393669 h 438739"/>
                <a:gd name="connsiteX78" fmla="*/ 189158 w 215306"/>
                <a:gd name="connsiteY78" fmla="*/ 391293 h 438739"/>
                <a:gd name="connsiteX79" fmla="*/ 192044 w 215306"/>
                <a:gd name="connsiteY79" fmla="*/ 388408 h 438739"/>
                <a:gd name="connsiteX80" fmla="*/ 194931 w 215306"/>
                <a:gd name="connsiteY80" fmla="*/ 385523 h 438739"/>
                <a:gd name="connsiteX81" fmla="*/ 197308 w 215306"/>
                <a:gd name="connsiteY81" fmla="*/ 382638 h 438739"/>
                <a:gd name="connsiteX82" fmla="*/ 199515 w 215306"/>
                <a:gd name="connsiteY82" fmla="*/ 379413 h 438739"/>
                <a:gd name="connsiteX83" fmla="*/ 201723 w 215306"/>
                <a:gd name="connsiteY83" fmla="*/ 375849 h 438739"/>
                <a:gd name="connsiteX84" fmla="*/ 203760 w 215306"/>
                <a:gd name="connsiteY84" fmla="*/ 372625 h 438739"/>
                <a:gd name="connsiteX85" fmla="*/ 205288 w 215306"/>
                <a:gd name="connsiteY85" fmla="*/ 369061 h 438739"/>
                <a:gd name="connsiteX86" fmla="*/ 208175 w 215306"/>
                <a:gd name="connsiteY86" fmla="*/ 361594 h 438739"/>
                <a:gd name="connsiteX87" fmla="*/ 210552 w 215306"/>
                <a:gd name="connsiteY87" fmla="*/ 353788 h 438739"/>
                <a:gd name="connsiteX88" fmla="*/ 212420 w 215306"/>
                <a:gd name="connsiteY88" fmla="*/ 345981 h 438739"/>
                <a:gd name="connsiteX89" fmla="*/ 213778 w 215306"/>
                <a:gd name="connsiteY89" fmla="*/ 338344 h 438739"/>
                <a:gd name="connsiteX90" fmla="*/ 214457 w 215306"/>
                <a:gd name="connsiteY90" fmla="*/ 332065 h 438739"/>
                <a:gd name="connsiteX91" fmla="*/ 214797 w 215306"/>
                <a:gd name="connsiteY91" fmla="*/ 326295 h 438739"/>
                <a:gd name="connsiteX92" fmla="*/ 215306 w 215306"/>
                <a:gd name="connsiteY92" fmla="*/ 314585 h 438739"/>
                <a:gd name="connsiteX93" fmla="*/ 214966 w 215306"/>
                <a:gd name="connsiteY93" fmla="*/ 302706 h 438739"/>
                <a:gd name="connsiteX94" fmla="*/ 214457 w 215306"/>
                <a:gd name="connsiteY94" fmla="*/ 290657 h 438739"/>
                <a:gd name="connsiteX95" fmla="*/ 213099 w 215306"/>
                <a:gd name="connsiteY95" fmla="*/ 278777 h 438739"/>
                <a:gd name="connsiteX96" fmla="*/ 211571 w 215306"/>
                <a:gd name="connsiteY96" fmla="*/ 267068 h 438739"/>
                <a:gd name="connsiteX97" fmla="*/ 209193 w 215306"/>
                <a:gd name="connsiteY97" fmla="*/ 255528 h 438739"/>
                <a:gd name="connsiteX98" fmla="*/ 206986 w 215306"/>
                <a:gd name="connsiteY98" fmla="*/ 243818 h 438739"/>
                <a:gd name="connsiteX99" fmla="*/ 204439 w 215306"/>
                <a:gd name="connsiteY99" fmla="*/ 231260 h 438739"/>
                <a:gd name="connsiteX100" fmla="*/ 201213 w 215306"/>
                <a:gd name="connsiteY100" fmla="*/ 218532 h 438739"/>
                <a:gd name="connsiteX101" fmla="*/ 197648 w 215306"/>
                <a:gd name="connsiteY101" fmla="*/ 206313 h 438739"/>
                <a:gd name="connsiteX102" fmla="*/ 193742 w 215306"/>
                <a:gd name="connsiteY102" fmla="*/ 193924 h 438739"/>
                <a:gd name="connsiteX103" fmla="*/ 189158 w 215306"/>
                <a:gd name="connsiteY103" fmla="*/ 182045 h 438739"/>
                <a:gd name="connsiteX104" fmla="*/ 184574 w 215306"/>
                <a:gd name="connsiteY104" fmla="*/ 169996 h 438739"/>
                <a:gd name="connsiteX105" fmla="*/ 179819 w 215306"/>
                <a:gd name="connsiteY105" fmla="*/ 158116 h 438739"/>
                <a:gd name="connsiteX106" fmla="*/ 174216 w 215306"/>
                <a:gd name="connsiteY106" fmla="*/ 146407 h 438739"/>
                <a:gd name="connsiteX107" fmla="*/ 168783 w 215306"/>
                <a:gd name="connsiteY107" fmla="*/ 135036 h 438739"/>
                <a:gd name="connsiteX108" fmla="*/ 162670 w 215306"/>
                <a:gd name="connsiteY108" fmla="*/ 123836 h 438739"/>
                <a:gd name="connsiteX109" fmla="*/ 156558 w 215306"/>
                <a:gd name="connsiteY109" fmla="*/ 112465 h 438739"/>
                <a:gd name="connsiteX110" fmla="*/ 149596 w 215306"/>
                <a:gd name="connsiteY110" fmla="*/ 101434 h 438739"/>
                <a:gd name="connsiteX111" fmla="*/ 142804 w 215306"/>
                <a:gd name="connsiteY111" fmla="*/ 90743 h 438739"/>
                <a:gd name="connsiteX112" fmla="*/ 135843 w 215306"/>
                <a:gd name="connsiteY112" fmla="*/ 80051 h 438739"/>
                <a:gd name="connsiteX113" fmla="*/ 128032 w 215306"/>
                <a:gd name="connsiteY113" fmla="*/ 69360 h 438739"/>
                <a:gd name="connsiteX114" fmla="*/ 120222 w 215306"/>
                <a:gd name="connsiteY114" fmla="*/ 59008 h 438739"/>
                <a:gd name="connsiteX115" fmla="*/ 109525 w 215306"/>
                <a:gd name="connsiteY115" fmla="*/ 45431 h 438739"/>
                <a:gd name="connsiteX116" fmla="*/ 103752 w 215306"/>
                <a:gd name="connsiteY116" fmla="*/ 38982 h 438739"/>
                <a:gd name="connsiteX117" fmla="*/ 97640 w 215306"/>
                <a:gd name="connsiteY117" fmla="*/ 32534 h 438739"/>
                <a:gd name="connsiteX118" fmla="*/ 91357 w 215306"/>
                <a:gd name="connsiteY118" fmla="*/ 26085 h 438739"/>
                <a:gd name="connsiteX119" fmla="*/ 84565 w 215306"/>
                <a:gd name="connsiteY119" fmla="*/ 20315 h 438739"/>
                <a:gd name="connsiteX120" fmla="*/ 77774 w 215306"/>
                <a:gd name="connsiteY120" fmla="*/ 14714 h 438739"/>
                <a:gd name="connsiteX121" fmla="*/ 70642 w 215306"/>
                <a:gd name="connsiteY121" fmla="*/ 9963 h 438739"/>
                <a:gd name="connsiteX122" fmla="*/ 66228 w 215306"/>
                <a:gd name="connsiteY122" fmla="*/ 7587 h 438739"/>
                <a:gd name="connsiteX123" fmla="*/ 61643 w 215306"/>
                <a:gd name="connsiteY123" fmla="*/ 6059 h 438739"/>
                <a:gd name="connsiteX124" fmla="*/ 56889 w 215306"/>
                <a:gd name="connsiteY124" fmla="*/ 4362 h 438739"/>
                <a:gd name="connsiteX125" fmla="*/ 51965 w 215306"/>
                <a:gd name="connsiteY125" fmla="*/ 3344 h 438739"/>
                <a:gd name="connsiteX126" fmla="*/ 47041 w 215306"/>
                <a:gd name="connsiteY126" fmla="*/ 2835 h 438739"/>
                <a:gd name="connsiteX127" fmla="*/ 42287 w 215306"/>
                <a:gd name="connsiteY127" fmla="*/ 2156 h 438739"/>
                <a:gd name="connsiteX128" fmla="*/ 32609 w 215306"/>
                <a:gd name="connsiteY128" fmla="*/ 1477 h 438739"/>
                <a:gd name="connsiteX129" fmla="*/ 13083 w 215306"/>
                <a:gd name="connsiteY129" fmla="*/ 459 h 43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15306" h="438739">
                  <a:moveTo>
                    <a:pt x="0" y="0"/>
                  </a:moveTo>
                  <a:lnTo>
                    <a:pt x="0" y="9502"/>
                  </a:lnTo>
                  <a:lnTo>
                    <a:pt x="7649" y="9623"/>
                  </a:lnTo>
                  <a:lnTo>
                    <a:pt x="19535" y="9963"/>
                  </a:lnTo>
                  <a:lnTo>
                    <a:pt x="31930" y="10132"/>
                  </a:lnTo>
                  <a:lnTo>
                    <a:pt x="38042" y="10811"/>
                  </a:lnTo>
                  <a:lnTo>
                    <a:pt x="43815" y="11490"/>
                  </a:lnTo>
                  <a:lnTo>
                    <a:pt x="49928" y="12169"/>
                  </a:lnTo>
                  <a:lnTo>
                    <a:pt x="55870" y="13526"/>
                  </a:lnTo>
                  <a:lnTo>
                    <a:pt x="58757" y="14375"/>
                  </a:lnTo>
                  <a:lnTo>
                    <a:pt x="61983" y="15393"/>
                  </a:lnTo>
                  <a:lnTo>
                    <a:pt x="64870" y="17090"/>
                  </a:lnTo>
                  <a:lnTo>
                    <a:pt x="67756" y="18618"/>
                  </a:lnTo>
                  <a:lnTo>
                    <a:pt x="73699" y="22521"/>
                  </a:lnTo>
                  <a:lnTo>
                    <a:pt x="78792" y="26764"/>
                  </a:lnTo>
                  <a:lnTo>
                    <a:pt x="84056" y="31515"/>
                  </a:lnTo>
                  <a:lnTo>
                    <a:pt x="88810" y="36437"/>
                  </a:lnTo>
                  <a:lnTo>
                    <a:pt x="97640" y="46110"/>
                  </a:lnTo>
                  <a:lnTo>
                    <a:pt x="105959" y="55444"/>
                  </a:lnTo>
                  <a:lnTo>
                    <a:pt x="113770" y="65287"/>
                  </a:lnTo>
                  <a:lnTo>
                    <a:pt x="121580" y="74960"/>
                  </a:lnTo>
                  <a:lnTo>
                    <a:pt x="129051" y="85312"/>
                  </a:lnTo>
                  <a:lnTo>
                    <a:pt x="136013" y="95664"/>
                  </a:lnTo>
                  <a:lnTo>
                    <a:pt x="142804" y="106016"/>
                  </a:lnTo>
                  <a:lnTo>
                    <a:pt x="149426" y="117047"/>
                  </a:lnTo>
                  <a:lnTo>
                    <a:pt x="155539" y="127909"/>
                  </a:lnTo>
                  <a:lnTo>
                    <a:pt x="161312" y="138939"/>
                  </a:lnTo>
                  <a:lnTo>
                    <a:pt x="166915" y="150310"/>
                  </a:lnTo>
                  <a:lnTo>
                    <a:pt x="172009" y="162019"/>
                  </a:lnTo>
                  <a:lnTo>
                    <a:pt x="176933" y="173560"/>
                  </a:lnTo>
                  <a:lnTo>
                    <a:pt x="181008" y="185269"/>
                  </a:lnTo>
                  <a:lnTo>
                    <a:pt x="185253" y="196979"/>
                  </a:lnTo>
                  <a:lnTo>
                    <a:pt x="189158" y="208858"/>
                  </a:lnTo>
                  <a:lnTo>
                    <a:pt x="192384" y="220908"/>
                  </a:lnTo>
                  <a:lnTo>
                    <a:pt x="195610" y="233466"/>
                  </a:lnTo>
                  <a:lnTo>
                    <a:pt x="198496" y="246024"/>
                  </a:lnTo>
                  <a:lnTo>
                    <a:pt x="200874" y="259091"/>
                  </a:lnTo>
                  <a:lnTo>
                    <a:pt x="203081" y="271989"/>
                  </a:lnTo>
                  <a:lnTo>
                    <a:pt x="204609" y="284887"/>
                  </a:lnTo>
                  <a:lnTo>
                    <a:pt x="205628" y="297785"/>
                  </a:lnTo>
                  <a:lnTo>
                    <a:pt x="206307" y="310852"/>
                  </a:lnTo>
                  <a:lnTo>
                    <a:pt x="205967" y="323750"/>
                  </a:lnTo>
                  <a:lnTo>
                    <a:pt x="205288" y="332065"/>
                  </a:lnTo>
                  <a:lnTo>
                    <a:pt x="204439" y="340551"/>
                  </a:lnTo>
                  <a:lnTo>
                    <a:pt x="202741" y="349036"/>
                  </a:lnTo>
                  <a:lnTo>
                    <a:pt x="201383" y="353109"/>
                  </a:lnTo>
                  <a:lnTo>
                    <a:pt x="200194" y="357012"/>
                  </a:lnTo>
                  <a:lnTo>
                    <a:pt x="198836" y="361255"/>
                  </a:lnTo>
                  <a:lnTo>
                    <a:pt x="197308" y="365158"/>
                  </a:lnTo>
                  <a:lnTo>
                    <a:pt x="195270" y="368722"/>
                  </a:lnTo>
                  <a:lnTo>
                    <a:pt x="193403" y="372286"/>
                  </a:lnTo>
                  <a:lnTo>
                    <a:pt x="190856" y="375849"/>
                  </a:lnTo>
                  <a:lnTo>
                    <a:pt x="188139" y="379074"/>
                  </a:lnTo>
                  <a:lnTo>
                    <a:pt x="185592" y="382298"/>
                  </a:lnTo>
                  <a:lnTo>
                    <a:pt x="182366" y="385183"/>
                  </a:lnTo>
                  <a:lnTo>
                    <a:pt x="179480" y="387220"/>
                  </a:lnTo>
                  <a:lnTo>
                    <a:pt x="176933" y="388408"/>
                  </a:lnTo>
                  <a:lnTo>
                    <a:pt x="170311" y="390614"/>
                  </a:lnTo>
                  <a:lnTo>
                    <a:pt x="158425" y="394178"/>
                  </a:lnTo>
                  <a:lnTo>
                    <a:pt x="146370" y="397572"/>
                  </a:lnTo>
                  <a:lnTo>
                    <a:pt x="123448" y="403342"/>
                  </a:lnTo>
                  <a:lnTo>
                    <a:pt x="100526" y="408772"/>
                  </a:lnTo>
                  <a:lnTo>
                    <a:pt x="77264" y="414033"/>
                  </a:lnTo>
                  <a:lnTo>
                    <a:pt x="53833" y="418785"/>
                  </a:lnTo>
                  <a:lnTo>
                    <a:pt x="7310" y="428289"/>
                  </a:lnTo>
                  <a:lnTo>
                    <a:pt x="0" y="429697"/>
                  </a:lnTo>
                  <a:lnTo>
                    <a:pt x="0" y="438739"/>
                  </a:lnTo>
                  <a:lnTo>
                    <a:pt x="10875" y="436604"/>
                  </a:lnTo>
                  <a:lnTo>
                    <a:pt x="57059" y="427270"/>
                  </a:lnTo>
                  <a:lnTo>
                    <a:pt x="80490" y="422349"/>
                  </a:lnTo>
                  <a:lnTo>
                    <a:pt x="103412" y="417258"/>
                  </a:lnTo>
                  <a:lnTo>
                    <a:pt x="126334" y="411657"/>
                  </a:lnTo>
                  <a:lnTo>
                    <a:pt x="149426" y="406227"/>
                  </a:lnTo>
                  <a:lnTo>
                    <a:pt x="161312" y="403002"/>
                  </a:lnTo>
                  <a:lnTo>
                    <a:pt x="173367" y="399099"/>
                  </a:lnTo>
                  <a:lnTo>
                    <a:pt x="179819" y="396893"/>
                  </a:lnTo>
                  <a:lnTo>
                    <a:pt x="183045" y="395535"/>
                  </a:lnTo>
                  <a:lnTo>
                    <a:pt x="185932" y="393669"/>
                  </a:lnTo>
                  <a:lnTo>
                    <a:pt x="189158" y="391293"/>
                  </a:lnTo>
                  <a:lnTo>
                    <a:pt x="192044" y="388408"/>
                  </a:lnTo>
                  <a:lnTo>
                    <a:pt x="194931" y="385523"/>
                  </a:lnTo>
                  <a:lnTo>
                    <a:pt x="197308" y="382638"/>
                  </a:lnTo>
                  <a:lnTo>
                    <a:pt x="199515" y="379413"/>
                  </a:lnTo>
                  <a:lnTo>
                    <a:pt x="201723" y="375849"/>
                  </a:lnTo>
                  <a:lnTo>
                    <a:pt x="203760" y="372625"/>
                  </a:lnTo>
                  <a:lnTo>
                    <a:pt x="205288" y="369061"/>
                  </a:lnTo>
                  <a:lnTo>
                    <a:pt x="208175" y="361594"/>
                  </a:lnTo>
                  <a:lnTo>
                    <a:pt x="210552" y="353788"/>
                  </a:lnTo>
                  <a:lnTo>
                    <a:pt x="212420" y="345981"/>
                  </a:lnTo>
                  <a:lnTo>
                    <a:pt x="213778" y="338344"/>
                  </a:lnTo>
                  <a:lnTo>
                    <a:pt x="214457" y="332065"/>
                  </a:lnTo>
                  <a:lnTo>
                    <a:pt x="214797" y="326295"/>
                  </a:lnTo>
                  <a:lnTo>
                    <a:pt x="215306" y="314585"/>
                  </a:lnTo>
                  <a:lnTo>
                    <a:pt x="214966" y="302706"/>
                  </a:lnTo>
                  <a:lnTo>
                    <a:pt x="214457" y="290657"/>
                  </a:lnTo>
                  <a:lnTo>
                    <a:pt x="213099" y="278777"/>
                  </a:lnTo>
                  <a:lnTo>
                    <a:pt x="211571" y="267068"/>
                  </a:lnTo>
                  <a:lnTo>
                    <a:pt x="209193" y="255528"/>
                  </a:lnTo>
                  <a:lnTo>
                    <a:pt x="206986" y="243818"/>
                  </a:lnTo>
                  <a:lnTo>
                    <a:pt x="204439" y="231260"/>
                  </a:lnTo>
                  <a:lnTo>
                    <a:pt x="201213" y="218532"/>
                  </a:lnTo>
                  <a:lnTo>
                    <a:pt x="197648" y="206313"/>
                  </a:lnTo>
                  <a:lnTo>
                    <a:pt x="193742" y="193924"/>
                  </a:lnTo>
                  <a:lnTo>
                    <a:pt x="189158" y="182045"/>
                  </a:lnTo>
                  <a:lnTo>
                    <a:pt x="184574" y="169996"/>
                  </a:lnTo>
                  <a:lnTo>
                    <a:pt x="179819" y="158116"/>
                  </a:lnTo>
                  <a:lnTo>
                    <a:pt x="174216" y="146407"/>
                  </a:lnTo>
                  <a:lnTo>
                    <a:pt x="168783" y="135036"/>
                  </a:lnTo>
                  <a:lnTo>
                    <a:pt x="162670" y="123836"/>
                  </a:lnTo>
                  <a:lnTo>
                    <a:pt x="156558" y="112465"/>
                  </a:lnTo>
                  <a:lnTo>
                    <a:pt x="149596" y="101434"/>
                  </a:lnTo>
                  <a:lnTo>
                    <a:pt x="142804" y="90743"/>
                  </a:lnTo>
                  <a:lnTo>
                    <a:pt x="135843" y="80051"/>
                  </a:lnTo>
                  <a:lnTo>
                    <a:pt x="128032" y="69360"/>
                  </a:lnTo>
                  <a:lnTo>
                    <a:pt x="120222" y="59008"/>
                  </a:lnTo>
                  <a:lnTo>
                    <a:pt x="109525" y="45431"/>
                  </a:lnTo>
                  <a:lnTo>
                    <a:pt x="103752" y="38982"/>
                  </a:lnTo>
                  <a:lnTo>
                    <a:pt x="97640" y="32534"/>
                  </a:lnTo>
                  <a:lnTo>
                    <a:pt x="91357" y="26085"/>
                  </a:lnTo>
                  <a:lnTo>
                    <a:pt x="84565" y="20315"/>
                  </a:lnTo>
                  <a:lnTo>
                    <a:pt x="77774" y="14714"/>
                  </a:lnTo>
                  <a:lnTo>
                    <a:pt x="70642" y="9963"/>
                  </a:lnTo>
                  <a:lnTo>
                    <a:pt x="66228" y="7587"/>
                  </a:lnTo>
                  <a:lnTo>
                    <a:pt x="61643" y="6059"/>
                  </a:lnTo>
                  <a:lnTo>
                    <a:pt x="56889" y="4362"/>
                  </a:lnTo>
                  <a:lnTo>
                    <a:pt x="51965" y="3344"/>
                  </a:lnTo>
                  <a:lnTo>
                    <a:pt x="47041" y="2835"/>
                  </a:lnTo>
                  <a:lnTo>
                    <a:pt x="42287" y="2156"/>
                  </a:lnTo>
                  <a:lnTo>
                    <a:pt x="32609" y="1477"/>
                  </a:lnTo>
                  <a:lnTo>
                    <a:pt x="13083" y="45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B5DC7FC7-EF1A-6B8C-A037-48E884595D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26716" y="6054038"/>
              <a:ext cx="750332" cy="468873"/>
            </a:xfrm>
            <a:custGeom>
              <a:avLst/>
              <a:gdLst>
                <a:gd name="T0" fmla="*/ 1538 w 4420"/>
                <a:gd name="T1" fmla="*/ 2204 h 2763"/>
                <a:gd name="T2" fmla="*/ 818 w 4420"/>
                <a:gd name="T3" fmla="*/ 2118 h 2763"/>
                <a:gd name="T4" fmla="*/ 330 w 4420"/>
                <a:gd name="T5" fmla="*/ 2006 h 2763"/>
                <a:gd name="T6" fmla="*/ 122 w 4420"/>
                <a:gd name="T7" fmla="*/ 1909 h 2763"/>
                <a:gd name="T8" fmla="*/ 56 w 4420"/>
                <a:gd name="T9" fmla="*/ 1823 h 2763"/>
                <a:gd name="T10" fmla="*/ 71 w 4420"/>
                <a:gd name="T11" fmla="*/ 1707 h 2763"/>
                <a:gd name="T12" fmla="*/ 143 w 4420"/>
                <a:gd name="T13" fmla="*/ 1619 h 2763"/>
                <a:gd name="T14" fmla="*/ 309 w 4420"/>
                <a:gd name="T15" fmla="*/ 1560 h 2763"/>
                <a:gd name="T16" fmla="*/ 647 w 4420"/>
                <a:gd name="T17" fmla="*/ 1562 h 2763"/>
                <a:gd name="T18" fmla="*/ 957 w 4420"/>
                <a:gd name="T19" fmla="*/ 1577 h 2763"/>
                <a:gd name="T20" fmla="*/ 2082 w 4420"/>
                <a:gd name="T21" fmla="*/ 1632 h 2763"/>
                <a:gd name="T22" fmla="*/ 2575 w 4420"/>
                <a:gd name="T23" fmla="*/ 1600 h 2763"/>
                <a:gd name="T24" fmla="*/ 2813 w 4420"/>
                <a:gd name="T25" fmla="*/ 1533 h 2763"/>
                <a:gd name="T26" fmla="*/ 2918 w 4420"/>
                <a:gd name="T27" fmla="*/ 1442 h 2763"/>
                <a:gd name="T28" fmla="*/ 2920 w 4420"/>
                <a:gd name="T29" fmla="*/ 1224 h 2763"/>
                <a:gd name="T30" fmla="*/ 2867 w 4420"/>
                <a:gd name="T31" fmla="*/ 660 h 2763"/>
                <a:gd name="T32" fmla="*/ 2901 w 4420"/>
                <a:gd name="T33" fmla="*/ 284 h 2763"/>
                <a:gd name="T34" fmla="*/ 2966 w 4420"/>
                <a:gd name="T35" fmla="*/ 159 h 2763"/>
                <a:gd name="T36" fmla="*/ 3076 w 4420"/>
                <a:gd name="T37" fmla="*/ 63 h 2763"/>
                <a:gd name="T38" fmla="*/ 3158 w 4420"/>
                <a:gd name="T39" fmla="*/ 63 h 2763"/>
                <a:gd name="T40" fmla="*/ 3237 w 4420"/>
                <a:gd name="T41" fmla="*/ 164 h 2763"/>
                <a:gd name="T42" fmla="*/ 3292 w 4420"/>
                <a:gd name="T43" fmla="*/ 403 h 2763"/>
                <a:gd name="T44" fmla="*/ 3368 w 4420"/>
                <a:gd name="T45" fmla="*/ 1020 h 2763"/>
                <a:gd name="T46" fmla="*/ 3437 w 4420"/>
                <a:gd name="T47" fmla="*/ 1291 h 2763"/>
                <a:gd name="T48" fmla="*/ 3646 w 4420"/>
                <a:gd name="T49" fmla="*/ 1548 h 2763"/>
                <a:gd name="T50" fmla="*/ 4024 w 4420"/>
                <a:gd name="T51" fmla="*/ 1924 h 2763"/>
                <a:gd name="T52" fmla="*/ 4155 w 4420"/>
                <a:gd name="T53" fmla="*/ 2107 h 2763"/>
                <a:gd name="T54" fmla="*/ 4294 w 4420"/>
                <a:gd name="T55" fmla="*/ 2488 h 2763"/>
                <a:gd name="T56" fmla="*/ 4380 w 4420"/>
                <a:gd name="T57" fmla="*/ 2761 h 2763"/>
                <a:gd name="T58" fmla="*/ 4420 w 4420"/>
                <a:gd name="T59" fmla="*/ 2736 h 2763"/>
                <a:gd name="T60" fmla="*/ 4298 w 4420"/>
                <a:gd name="T61" fmla="*/ 2334 h 2763"/>
                <a:gd name="T62" fmla="*/ 4165 w 4420"/>
                <a:gd name="T63" fmla="*/ 2015 h 2763"/>
                <a:gd name="T64" fmla="*/ 3911 w 4420"/>
                <a:gd name="T65" fmla="*/ 1731 h 2763"/>
                <a:gd name="T66" fmla="*/ 3561 w 4420"/>
                <a:gd name="T67" fmla="*/ 1381 h 2763"/>
                <a:gd name="T68" fmla="*/ 3467 w 4420"/>
                <a:gd name="T69" fmla="*/ 1222 h 2763"/>
                <a:gd name="T70" fmla="*/ 3387 w 4420"/>
                <a:gd name="T71" fmla="*/ 769 h 2763"/>
                <a:gd name="T72" fmla="*/ 3311 w 4420"/>
                <a:gd name="T73" fmla="*/ 218 h 2763"/>
                <a:gd name="T74" fmla="*/ 3238 w 4420"/>
                <a:gd name="T75" fmla="*/ 65 h 2763"/>
                <a:gd name="T76" fmla="*/ 3130 w 4420"/>
                <a:gd name="T77" fmla="*/ 0 h 2763"/>
                <a:gd name="T78" fmla="*/ 3004 w 4420"/>
                <a:gd name="T79" fmla="*/ 44 h 2763"/>
                <a:gd name="T80" fmla="*/ 2905 w 4420"/>
                <a:gd name="T81" fmla="*/ 151 h 2763"/>
                <a:gd name="T82" fmla="*/ 2829 w 4420"/>
                <a:gd name="T83" fmla="*/ 376 h 2763"/>
                <a:gd name="T84" fmla="*/ 2819 w 4420"/>
                <a:gd name="T85" fmla="*/ 782 h 2763"/>
                <a:gd name="T86" fmla="*/ 2882 w 4420"/>
                <a:gd name="T87" fmla="*/ 1350 h 2763"/>
                <a:gd name="T88" fmla="*/ 2840 w 4420"/>
                <a:gd name="T89" fmla="*/ 1453 h 2763"/>
                <a:gd name="T90" fmla="*/ 2678 w 4420"/>
                <a:gd name="T91" fmla="*/ 1525 h 2763"/>
                <a:gd name="T92" fmla="*/ 2261 w 4420"/>
                <a:gd name="T93" fmla="*/ 1575 h 2763"/>
                <a:gd name="T94" fmla="*/ 1605 w 4420"/>
                <a:gd name="T95" fmla="*/ 1565 h 2763"/>
                <a:gd name="T96" fmla="*/ 870 w 4420"/>
                <a:gd name="T97" fmla="*/ 1518 h 2763"/>
                <a:gd name="T98" fmla="*/ 452 w 4420"/>
                <a:gd name="T99" fmla="*/ 1499 h 2763"/>
                <a:gd name="T100" fmla="*/ 195 w 4420"/>
                <a:gd name="T101" fmla="*/ 1535 h 2763"/>
                <a:gd name="T102" fmla="*/ 60 w 4420"/>
                <a:gd name="T103" fmla="*/ 1623 h 2763"/>
                <a:gd name="T104" fmla="*/ 0 w 4420"/>
                <a:gd name="T105" fmla="*/ 1773 h 2763"/>
                <a:gd name="T106" fmla="*/ 27 w 4420"/>
                <a:gd name="T107" fmla="*/ 1888 h 2763"/>
                <a:gd name="T108" fmla="*/ 143 w 4420"/>
                <a:gd name="T109" fmla="*/ 1983 h 2763"/>
                <a:gd name="T110" fmla="*/ 456 w 4420"/>
                <a:gd name="T111" fmla="*/ 2097 h 2763"/>
                <a:gd name="T112" fmla="*/ 988 w 4420"/>
                <a:gd name="T113" fmla="*/ 2197 h 2763"/>
                <a:gd name="T114" fmla="*/ 1842 w 4420"/>
                <a:gd name="T115" fmla="*/ 2280 h 2763"/>
                <a:gd name="T116" fmla="*/ 2166 w 4420"/>
                <a:gd name="T117" fmla="*/ 2288 h 2763"/>
                <a:gd name="T118" fmla="*/ 2146 w 4420"/>
                <a:gd name="T119" fmla="*/ 2242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20" h="2763">
                  <a:moveTo>
                    <a:pt x="2146" y="2242"/>
                  </a:moveTo>
                  <a:lnTo>
                    <a:pt x="2146" y="2242"/>
                  </a:lnTo>
                  <a:lnTo>
                    <a:pt x="2024" y="2238"/>
                  </a:lnTo>
                  <a:lnTo>
                    <a:pt x="1902" y="2231"/>
                  </a:lnTo>
                  <a:lnTo>
                    <a:pt x="1782" y="2223"/>
                  </a:lnTo>
                  <a:lnTo>
                    <a:pt x="1660" y="2216"/>
                  </a:lnTo>
                  <a:lnTo>
                    <a:pt x="1538" y="2204"/>
                  </a:lnTo>
                  <a:lnTo>
                    <a:pt x="1417" y="2193"/>
                  </a:lnTo>
                  <a:lnTo>
                    <a:pt x="1296" y="2181"/>
                  </a:lnTo>
                  <a:lnTo>
                    <a:pt x="1174" y="2168"/>
                  </a:lnTo>
                  <a:lnTo>
                    <a:pt x="1174" y="2168"/>
                  </a:lnTo>
                  <a:lnTo>
                    <a:pt x="995" y="2145"/>
                  </a:lnTo>
                  <a:lnTo>
                    <a:pt x="906" y="2132"/>
                  </a:lnTo>
                  <a:lnTo>
                    <a:pt x="818" y="2118"/>
                  </a:lnTo>
                  <a:lnTo>
                    <a:pt x="728" y="2101"/>
                  </a:lnTo>
                  <a:lnTo>
                    <a:pt x="639" y="2084"/>
                  </a:lnTo>
                  <a:lnTo>
                    <a:pt x="551" y="2065"/>
                  </a:lnTo>
                  <a:lnTo>
                    <a:pt x="464" y="2044"/>
                  </a:lnTo>
                  <a:lnTo>
                    <a:pt x="464" y="2044"/>
                  </a:lnTo>
                  <a:lnTo>
                    <a:pt x="397" y="2025"/>
                  </a:lnTo>
                  <a:lnTo>
                    <a:pt x="330" y="2006"/>
                  </a:lnTo>
                  <a:lnTo>
                    <a:pt x="265" y="1981"/>
                  </a:lnTo>
                  <a:lnTo>
                    <a:pt x="233" y="1968"/>
                  </a:lnTo>
                  <a:lnTo>
                    <a:pt x="201" y="1952"/>
                  </a:lnTo>
                  <a:lnTo>
                    <a:pt x="201" y="1952"/>
                  </a:lnTo>
                  <a:lnTo>
                    <a:pt x="162" y="1933"/>
                  </a:lnTo>
                  <a:lnTo>
                    <a:pt x="141" y="1922"/>
                  </a:lnTo>
                  <a:lnTo>
                    <a:pt x="122" y="1909"/>
                  </a:lnTo>
                  <a:lnTo>
                    <a:pt x="105" y="1893"/>
                  </a:lnTo>
                  <a:lnTo>
                    <a:pt x="88" y="1878"/>
                  </a:lnTo>
                  <a:lnTo>
                    <a:pt x="75" y="1863"/>
                  </a:lnTo>
                  <a:lnTo>
                    <a:pt x="63" y="1844"/>
                  </a:lnTo>
                  <a:lnTo>
                    <a:pt x="63" y="1844"/>
                  </a:lnTo>
                  <a:lnTo>
                    <a:pt x="60" y="1834"/>
                  </a:lnTo>
                  <a:lnTo>
                    <a:pt x="56" y="1823"/>
                  </a:lnTo>
                  <a:lnTo>
                    <a:pt x="54" y="1810"/>
                  </a:lnTo>
                  <a:lnTo>
                    <a:pt x="54" y="1798"/>
                  </a:lnTo>
                  <a:lnTo>
                    <a:pt x="56" y="1771"/>
                  </a:lnTo>
                  <a:lnTo>
                    <a:pt x="60" y="1745"/>
                  </a:lnTo>
                  <a:lnTo>
                    <a:pt x="60" y="1745"/>
                  </a:lnTo>
                  <a:lnTo>
                    <a:pt x="63" y="1726"/>
                  </a:lnTo>
                  <a:lnTo>
                    <a:pt x="71" y="1707"/>
                  </a:lnTo>
                  <a:lnTo>
                    <a:pt x="79" y="1689"/>
                  </a:lnTo>
                  <a:lnTo>
                    <a:pt x="88" y="1674"/>
                  </a:lnTo>
                  <a:lnTo>
                    <a:pt x="100" y="1657"/>
                  </a:lnTo>
                  <a:lnTo>
                    <a:pt x="113" y="1644"/>
                  </a:lnTo>
                  <a:lnTo>
                    <a:pt x="128" y="1630"/>
                  </a:lnTo>
                  <a:lnTo>
                    <a:pt x="143" y="1619"/>
                  </a:lnTo>
                  <a:lnTo>
                    <a:pt x="143" y="1619"/>
                  </a:lnTo>
                  <a:lnTo>
                    <a:pt x="162" y="1607"/>
                  </a:lnTo>
                  <a:lnTo>
                    <a:pt x="182" y="1596"/>
                  </a:lnTo>
                  <a:lnTo>
                    <a:pt x="202" y="1588"/>
                  </a:lnTo>
                  <a:lnTo>
                    <a:pt x="222" y="1581"/>
                  </a:lnTo>
                  <a:lnTo>
                    <a:pt x="244" y="1573"/>
                  </a:lnTo>
                  <a:lnTo>
                    <a:pt x="265" y="1567"/>
                  </a:lnTo>
                  <a:lnTo>
                    <a:pt x="309" y="1560"/>
                  </a:lnTo>
                  <a:lnTo>
                    <a:pt x="355" y="1556"/>
                  </a:lnTo>
                  <a:lnTo>
                    <a:pt x="399" y="1552"/>
                  </a:lnTo>
                  <a:lnTo>
                    <a:pt x="445" y="1552"/>
                  </a:lnTo>
                  <a:lnTo>
                    <a:pt x="486" y="1552"/>
                  </a:lnTo>
                  <a:lnTo>
                    <a:pt x="486" y="1552"/>
                  </a:lnTo>
                  <a:lnTo>
                    <a:pt x="566" y="1556"/>
                  </a:lnTo>
                  <a:lnTo>
                    <a:pt x="647" y="1562"/>
                  </a:lnTo>
                  <a:lnTo>
                    <a:pt x="727" y="1567"/>
                  </a:lnTo>
                  <a:lnTo>
                    <a:pt x="767" y="1567"/>
                  </a:lnTo>
                  <a:lnTo>
                    <a:pt x="807" y="1567"/>
                  </a:lnTo>
                  <a:lnTo>
                    <a:pt x="807" y="1567"/>
                  </a:lnTo>
                  <a:lnTo>
                    <a:pt x="845" y="1569"/>
                  </a:lnTo>
                  <a:lnTo>
                    <a:pt x="883" y="1571"/>
                  </a:lnTo>
                  <a:lnTo>
                    <a:pt x="957" y="1577"/>
                  </a:lnTo>
                  <a:lnTo>
                    <a:pt x="957" y="1577"/>
                  </a:lnTo>
                  <a:lnTo>
                    <a:pt x="1302" y="1602"/>
                  </a:lnTo>
                  <a:lnTo>
                    <a:pt x="1476" y="1613"/>
                  </a:lnTo>
                  <a:lnTo>
                    <a:pt x="1649" y="1623"/>
                  </a:lnTo>
                  <a:lnTo>
                    <a:pt x="1821" y="1630"/>
                  </a:lnTo>
                  <a:lnTo>
                    <a:pt x="1994" y="1632"/>
                  </a:lnTo>
                  <a:lnTo>
                    <a:pt x="2082" y="1632"/>
                  </a:lnTo>
                  <a:lnTo>
                    <a:pt x="2167" y="1630"/>
                  </a:lnTo>
                  <a:lnTo>
                    <a:pt x="2253" y="1628"/>
                  </a:lnTo>
                  <a:lnTo>
                    <a:pt x="2341" y="1623"/>
                  </a:lnTo>
                  <a:lnTo>
                    <a:pt x="2341" y="1623"/>
                  </a:lnTo>
                  <a:lnTo>
                    <a:pt x="2419" y="1617"/>
                  </a:lnTo>
                  <a:lnTo>
                    <a:pt x="2497" y="1609"/>
                  </a:lnTo>
                  <a:lnTo>
                    <a:pt x="2575" y="1600"/>
                  </a:lnTo>
                  <a:lnTo>
                    <a:pt x="2651" y="1585"/>
                  </a:lnTo>
                  <a:lnTo>
                    <a:pt x="2651" y="1585"/>
                  </a:lnTo>
                  <a:lnTo>
                    <a:pt x="2707" y="1571"/>
                  </a:lnTo>
                  <a:lnTo>
                    <a:pt x="2733" y="1564"/>
                  </a:lnTo>
                  <a:lnTo>
                    <a:pt x="2762" y="1554"/>
                  </a:lnTo>
                  <a:lnTo>
                    <a:pt x="2787" y="1545"/>
                  </a:lnTo>
                  <a:lnTo>
                    <a:pt x="2813" y="1533"/>
                  </a:lnTo>
                  <a:lnTo>
                    <a:pt x="2838" y="1520"/>
                  </a:lnTo>
                  <a:lnTo>
                    <a:pt x="2861" y="1503"/>
                  </a:lnTo>
                  <a:lnTo>
                    <a:pt x="2861" y="1503"/>
                  </a:lnTo>
                  <a:lnTo>
                    <a:pt x="2878" y="1489"/>
                  </a:lnTo>
                  <a:lnTo>
                    <a:pt x="2894" y="1476"/>
                  </a:lnTo>
                  <a:lnTo>
                    <a:pt x="2907" y="1459"/>
                  </a:lnTo>
                  <a:lnTo>
                    <a:pt x="2918" y="1442"/>
                  </a:lnTo>
                  <a:lnTo>
                    <a:pt x="2928" y="1423"/>
                  </a:lnTo>
                  <a:lnTo>
                    <a:pt x="2934" y="1403"/>
                  </a:lnTo>
                  <a:lnTo>
                    <a:pt x="2935" y="1382"/>
                  </a:lnTo>
                  <a:lnTo>
                    <a:pt x="2935" y="1361"/>
                  </a:lnTo>
                  <a:lnTo>
                    <a:pt x="2935" y="1361"/>
                  </a:lnTo>
                  <a:lnTo>
                    <a:pt x="2930" y="1293"/>
                  </a:lnTo>
                  <a:lnTo>
                    <a:pt x="2920" y="1224"/>
                  </a:lnTo>
                  <a:lnTo>
                    <a:pt x="2909" y="1156"/>
                  </a:lnTo>
                  <a:lnTo>
                    <a:pt x="2901" y="1087"/>
                  </a:lnTo>
                  <a:lnTo>
                    <a:pt x="2901" y="1087"/>
                  </a:lnTo>
                  <a:lnTo>
                    <a:pt x="2886" y="936"/>
                  </a:lnTo>
                  <a:lnTo>
                    <a:pt x="2874" y="786"/>
                  </a:lnTo>
                  <a:lnTo>
                    <a:pt x="2874" y="786"/>
                  </a:lnTo>
                  <a:lnTo>
                    <a:pt x="2867" y="660"/>
                  </a:lnTo>
                  <a:lnTo>
                    <a:pt x="2867" y="597"/>
                  </a:lnTo>
                  <a:lnTo>
                    <a:pt x="2867" y="534"/>
                  </a:lnTo>
                  <a:lnTo>
                    <a:pt x="2871" y="469"/>
                  </a:lnTo>
                  <a:lnTo>
                    <a:pt x="2876" y="406"/>
                  </a:lnTo>
                  <a:lnTo>
                    <a:pt x="2886" y="345"/>
                  </a:lnTo>
                  <a:lnTo>
                    <a:pt x="2892" y="315"/>
                  </a:lnTo>
                  <a:lnTo>
                    <a:pt x="2901" y="284"/>
                  </a:lnTo>
                  <a:lnTo>
                    <a:pt x="2901" y="284"/>
                  </a:lnTo>
                  <a:lnTo>
                    <a:pt x="2907" y="261"/>
                  </a:lnTo>
                  <a:lnTo>
                    <a:pt x="2916" y="239"/>
                  </a:lnTo>
                  <a:lnTo>
                    <a:pt x="2926" y="218"/>
                  </a:lnTo>
                  <a:lnTo>
                    <a:pt x="2939" y="197"/>
                  </a:lnTo>
                  <a:lnTo>
                    <a:pt x="2951" y="178"/>
                  </a:lnTo>
                  <a:lnTo>
                    <a:pt x="2966" y="159"/>
                  </a:lnTo>
                  <a:lnTo>
                    <a:pt x="2996" y="122"/>
                  </a:lnTo>
                  <a:lnTo>
                    <a:pt x="2996" y="122"/>
                  </a:lnTo>
                  <a:lnTo>
                    <a:pt x="3010" y="109"/>
                  </a:lnTo>
                  <a:lnTo>
                    <a:pt x="3025" y="96"/>
                  </a:lnTo>
                  <a:lnTo>
                    <a:pt x="3042" y="82"/>
                  </a:lnTo>
                  <a:lnTo>
                    <a:pt x="3059" y="71"/>
                  </a:lnTo>
                  <a:lnTo>
                    <a:pt x="3076" y="63"/>
                  </a:lnTo>
                  <a:lnTo>
                    <a:pt x="3096" y="56"/>
                  </a:lnTo>
                  <a:lnTo>
                    <a:pt x="3115" y="54"/>
                  </a:lnTo>
                  <a:lnTo>
                    <a:pt x="3124" y="54"/>
                  </a:lnTo>
                  <a:lnTo>
                    <a:pt x="3136" y="56"/>
                  </a:lnTo>
                  <a:lnTo>
                    <a:pt x="3136" y="56"/>
                  </a:lnTo>
                  <a:lnTo>
                    <a:pt x="3147" y="57"/>
                  </a:lnTo>
                  <a:lnTo>
                    <a:pt x="3158" y="63"/>
                  </a:lnTo>
                  <a:lnTo>
                    <a:pt x="3170" y="69"/>
                  </a:lnTo>
                  <a:lnTo>
                    <a:pt x="3179" y="77"/>
                  </a:lnTo>
                  <a:lnTo>
                    <a:pt x="3189" y="86"/>
                  </a:lnTo>
                  <a:lnTo>
                    <a:pt x="3197" y="96"/>
                  </a:lnTo>
                  <a:lnTo>
                    <a:pt x="3212" y="117"/>
                  </a:lnTo>
                  <a:lnTo>
                    <a:pt x="3225" y="141"/>
                  </a:lnTo>
                  <a:lnTo>
                    <a:pt x="3237" y="164"/>
                  </a:lnTo>
                  <a:lnTo>
                    <a:pt x="3252" y="212"/>
                  </a:lnTo>
                  <a:lnTo>
                    <a:pt x="3252" y="212"/>
                  </a:lnTo>
                  <a:lnTo>
                    <a:pt x="3265" y="258"/>
                  </a:lnTo>
                  <a:lnTo>
                    <a:pt x="3277" y="305"/>
                  </a:lnTo>
                  <a:lnTo>
                    <a:pt x="3284" y="353"/>
                  </a:lnTo>
                  <a:lnTo>
                    <a:pt x="3292" y="403"/>
                  </a:lnTo>
                  <a:lnTo>
                    <a:pt x="3292" y="403"/>
                  </a:lnTo>
                  <a:lnTo>
                    <a:pt x="3307" y="517"/>
                  </a:lnTo>
                  <a:lnTo>
                    <a:pt x="3320" y="633"/>
                  </a:lnTo>
                  <a:lnTo>
                    <a:pt x="3332" y="750"/>
                  </a:lnTo>
                  <a:lnTo>
                    <a:pt x="3347" y="866"/>
                  </a:lnTo>
                  <a:lnTo>
                    <a:pt x="3347" y="866"/>
                  </a:lnTo>
                  <a:lnTo>
                    <a:pt x="3360" y="969"/>
                  </a:lnTo>
                  <a:lnTo>
                    <a:pt x="3368" y="1020"/>
                  </a:lnTo>
                  <a:lnTo>
                    <a:pt x="3376" y="1072"/>
                  </a:lnTo>
                  <a:lnTo>
                    <a:pt x="3385" y="1123"/>
                  </a:lnTo>
                  <a:lnTo>
                    <a:pt x="3399" y="1173"/>
                  </a:lnTo>
                  <a:lnTo>
                    <a:pt x="3412" y="1222"/>
                  </a:lnTo>
                  <a:lnTo>
                    <a:pt x="3429" y="1272"/>
                  </a:lnTo>
                  <a:lnTo>
                    <a:pt x="3429" y="1272"/>
                  </a:lnTo>
                  <a:lnTo>
                    <a:pt x="3437" y="1291"/>
                  </a:lnTo>
                  <a:lnTo>
                    <a:pt x="3446" y="1312"/>
                  </a:lnTo>
                  <a:lnTo>
                    <a:pt x="3469" y="1350"/>
                  </a:lnTo>
                  <a:lnTo>
                    <a:pt x="3496" y="1386"/>
                  </a:lnTo>
                  <a:lnTo>
                    <a:pt x="3524" y="1421"/>
                  </a:lnTo>
                  <a:lnTo>
                    <a:pt x="3553" y="1455"/>
                  </a:lnTo>
                  <a:lnTo>
                    <a:pt x="3585" y="1487"/>
                  </a:lnTo>
                  <a:lnTo>
                    <a:pt x="3646" y="1548"/>
                  </a:lnTo>
                  <a:lnTo>
                    <a:pt x="3646" y="1548"/>
                  </a:lnTo>
                  <a:lnTo>
                    <a:pt x="3732" y="1634"/>
                  </a:lnTo>
                  <a:lnTo>
                    <a:pt x="3820" y="1718"/>
                  </a:lnTo>
                  <a:lnTo>
                    <a:pt x="3906" y="1802"/>
                  </a:lnTo>
                  <a:lnTo>
                    <a:pt x="3991" y="1888"/>
                  </a:lnTo>
                  <a:lnTo>
                    <a:pt x="3991" y="1888"/>
                  </a:lnTo>
                  <a:lnTo>
                    <a:pt x="4024" y="1924"/>
                  </a:lnTo>
                  <a:lnTo>
                    <a:pt x="4056" y="1960"/>
                  </a:lnTo>
                  <a:lnTo>
                    <a:pt x="4087" y="1996"/>
                  </a:lnTo>
                  <a:lnTo>
                    <a:pt x="4115" y="2036"/>
                  </a:lnTo>
                  <a:lnTo>
                    <a:pt x="4115" y="2036"/>
                  </a:lnTo>
                  <a:lnTo>
                    <a:pt x="4130" y="2059"/>
                  </a:lnTo>
                  <a:lnTo>
                    <a:pt x="4144" y="2082"/>
                  </a:lnTo>
                  <a:lnTo>
                    <a:pt x="4155" y="2107"/>
                  </a:lnTo>
                  <a:lnTo>
                    <a:pt x="4167" y="2134"/>
                  </a:lnTo>
                  <a:lnTo>
                    <a:pt x="4188" y="2183"/>
                  </a:lnTo>
                  <a:lnTo>
                    <a:pt x="4207" y="2235"/>
                  </a:lnTo>
                  <a:lnTo>
                    <a:pt x="4207" y="2235"/>
                  </a:lnTo>
                  <a:lnTo>
                    <a:pt x="4230" y="2298"/>
                  </a:lnTo>
                  <a:lnTo>
                    <a:pt x="4252" y="2360"/>
                  </a:lnTo>
                  <a:lnTo>
                    <a:pt x="4294" y="2488"/>
                  </a:lnTo>
                  <a:lnTo>
                    <a:pt x="4332" y="2616"/>
                  </a:lnTo>
                  <a:lnTo>
                    <a:pt x="4367" y="2744"/>
                  </a:lnTo>
                  <a:lnTo>
                    <a:pt x="4367" y="2744"/>
                  </a:lnTo>
                  <a:lnTo>
                    <a:pt x="4369" y="2749"/>
                  </a:lnTo>
                  <a:lnTo>
                    <a:pt x="4372" y="2755"/>
                  </a:lnTo>
                  <a:lnTo>
                    <a:pt x="4376" y="2759"/>
                  </a:lnTo>
                  <a:lnTo>
                    <a:pt x="4380" y="2761"/>
                  </a:lnTo>
                  <a:lnTo>
                    <a:pt x="4390" y="2763"/>
                  </a:lnTo>
                  <a:lnTo>
                    <a:pt x="4399" y="2763"/>
                  </a:lnTo>
                  <a:lnTo>
                    <a:pt x="4409" y="2759"/>
                  </a:lnTo>
                  <a:lnTo>
                    <a:pt x="4416" y="2751"/>
                  </a:lnTo>
                  <a:lnTo>
                    <a:pt x="4418" y="2747"/>
                  </a:lnTo>
                  <a:lnTo>
                    <a:pt x="4420" y="2742"/>
                  </a:lnTo>
                  <a:lnTo>
                    <a:pt x="4420" y="2736"/>
                  </a:lnTo>
                  <a:lnTo>
                    <a:pt x="4418" y="2730"/>
                  </a:lnTo>
                  <a:lnTo>
                    <a:pt x="4418" y="2730"/>
                  </a:lnTo>
                  <a:lnTo>
                    <a:pt x="4372" y="2564"/>
                  </a:lnTo>
                  <a:lnTo>
                    <a:pt x="4348" y="2481"/>
                  </a:lnTo>
                  <a:lnTo>
                    <a:pt x="4321" y="2399"/>
                  </a:lnTo>
                  <a:lnTo>
                    <a:pt x="4321" y="2399"/>
                  </a:lnTo>
                  <a:lnTo>
                    <a:pt x="4298" y="2334"/>
                  </a:lnTo>
                  <a:lnTo>
                    <a:pt x="4275" y="2269"/>
                  </a:lnTo>
                  <a:lnTo>
                    <a:pt x="4252" y="2204"/>
                  </a:lnTo>
                  <a:lnTo>
                    <a:pt x="4226" y="2141"/>
                  </a:lnTo>
                  <a:lnTo>
                    <a:pt x="4226" y="2141"/>
                  </a:lnTo>
                  <a:lnTo>
                    <a:pt x="4209" y="2097"/>
                  </a:lnTo>
                  <a:lnTo>
                    <a:pt x="4188" y="2055"/>
                  </a:lnTo>
                  <a:lnTo>
                    <a:pt x="4165" y="2015"/>
                  </a:lnTo>
                  <a:lnTo>
                    <a:pt x="4138" y="1977"/>
                  </a:lnTo>
                  <a:lnTo>
                    <a:pt x="4138" y="1977"/>
                  </a:lnTo>
                  <a:lnTo>
                    <a:pt x="4104" y="1933"/>
                  </a:lnTo>
                  <a:lnTo>
                    <a:pt x="4068" y="1891"/>
                  </a:lnTo>
                  <a:lnTo>
                    <a:pt x="4029" y="1850"/>
                  </a:lnTo>
                  <a:lnTo>
                    <a:pt x="3991" y="1810"/>
                  </a:lnTo>
                  <a:lnTo>
                    <a:pt x="3911" y="1731"/>
                  </a:lnTo>
                  <a:lnTo>
                    <a:pt x="3831" y="1653"/>
                  </a:lnTo>
                  <a:lnTo>
                    <a:pt x="3831" y="1653"/>
                  </a:lnTo>
                  <a:lnTo>
                    <a:pt x="3751" y="1579"/>
                  </a:lnTo>
                  <a:lnTo>
                    <a:pt x="3673" y="1501"/>
                  </a:lnTo>
                  <a:lnTo>
                    <a:pt x="3635" y="1463"/>
                  </a:lnTo>
                  <a:lnTo>
                    <a:pt x="3597" y="1423"/>
                  </a:lnTo>
                  <a:lnTo>
                    <a:pt x="3561" y="1381"/>
                  </a:lnTo>
                  <a:lnTo>
                    <a:pt x="3528" y="1339"/>
                  </a:lnTo>
                  <a:lnTo>
                    <a:pt x="3528" y="1339"/>
                  </a:lnTo>
                  <a:lnTo>
                    <a:pt x="3515" y="1320"/>
                  </a:lnTo>
                  <a:lnTo>
                    <a:pt x="3503" y="1302"/>
                  </a:lnTo>
                  <a:lnTo>
                    <a:pt x="3494" y="1283"/>
                  </a:lnTo>
                  <a:lnTo>
                    <a:pt x="3484" y="1262"/>
                  </a:lnTo>
                  <a:lnTo>
                    <a:pt x="3467" y="1222"/>
                  </a:lnTo>
                  <a:lnTo>
                    <a:pt x="3456" y="1180"/>
                  </a:lnTo>
                  <a:lnTo>
                    <a:pt x="3444" y="1138"/>
                  </a:lnTo>
                  <a:lnTo>
                    <a:pt x="3435" y="1095"/>
                  </a:lnTo>
                  <a:lnTo>
                    <a:pt x="3421" y="1009"/>
                  </a:lnTo>
                  <a:lnTo>
                    <a:pt x="3421" y="1009"/>
                  </a:lnTo>
                  <a:lnTo>
                    <a:pt x="3402" y="889"/>
                  </a:lnTo>
                  <a:lnTo>
                    <a:pt x="3387" y="769"/>
                  </a:lnTo>
                  <a:lnTo>
                    <a:pt x="3360" y="528"/>
                  </a:lnTo>
                  <a:lnTo>
                    <a:pt x="3360" y="528"/>
                  </a:lnTo>
                  <a:lnTo>
                    <a:pt x="3349" y="425"/>
                  </a:lnTo>
                  <a:lnTo>
                    <a:pt x="3341" y="372"/>
                  </a:lnTo>
                  <a:lnTo>
                    <a:pt x="3334" y="321"/>
                  </a:lnTo>
                  <a:lnTo>
                    <a:pt x="3322" y="269"/>
                  </a:lnTo>
                  <a:lnTo>
                    <a:pt x="3311" y="218"/>
                  </a:lnTo>
                  <a:lnTo>
                    <a:pt x="3294" y="168"/>
                  </a:lnTo>
                  <a:lnTo>
                    <a:pt x="3284" y="145"/>
                  </a:lnTo>
                  <a:lnTo>
                    <a:pt x="3273" y="120"/>
                  </a:lnTo>
                  <a:lnTo>
                    <a:pt x="3273" y="120"/>
                  </a:lnTo>
                  <a:lnTo>
                    <a:pt x="3263" y="101"/>
                  </a:lnTo>
                  <a:lnTo>
                    <a:pt x="3252" y="82"/>
                  </a:lnTo>
                  <a:lnTo>
                    <a:pt x="3238" y="65"/>
                  </a:lnTo>
                  <a:lnTo>
                    <a:pt x="3223" y="48"/>
                  </a:lnTo>
                  <a:lnTo>
                    <a:pt x="3208" y="33"/>
                  </a:lnTo>
                  <a:lnTo>
                    <a:pt x="3189" y="21"/>
                  </a:lnTo>
                  <a:lnTo>
                    <a:pt x="3170" y="10"/>
                  </a:lnTo>
                  <a:lnTo>
                    <a:pt x="3149" y="4"/>
                  </a:lnTo>
                  <a:lnTo>
                    <a:pt x="3149" y="4"/>
                  </a:lnTo>
                  <a:lnTo>
                    <a:pt x="3130" y="0"/>
                  </a:lnTo>
                  <a:lnTo>
                    <a:pt x="3111" y="0"/>
                  </a:lnTo>
                  <a:lnTo>
                    <a:pt x="3092" y="2"/>
                  </a:lnTo>
                  <a:lnTo>
                    <a:pt x="3073" y="8"/>
                  </a:lnTo>
                  <a:lnTo>
                    <a:pt x="3054" y="16"/>
                  </a:lnTo>
                  <a:lnTo>
                    <a:pt x="3036" y="23"/>
                  </a:lnTo>
                  <a:lnTo>
                    <a:pt x="3019" y="33"/>
                  </a:lnTo>
                  <a:lnTo>
                    <a:pt x="3004" y="44"/>
                  </a:lnTo>
                  <a:lnTo>
                    <a:pt x="3004" y="44"/>
                  </a:lnTo>
                  <a:lnTo>
                    <a:pt x="2985" y="61"/>
                  </a:lnTo>
                  <a:lnTo>
                    <a:pt x="2966" y="77"/>
                  </a:lnTo>
                  <a:lnTo>
                    <a:pt x="2949" y="94"/>
                  </a:lnTo>
                  <a:lnTo>
                    <a:pt x="2934" y="113"/>
                  </a:lnTo>
                  <a:lnTo>
                    <a:pt x="2918" y="132"/>
                  </a:lnTo>
                  <a:lnTo>
                    <a:pt x="2905" y="151"/>
                  </a:lnTo>
                  <a:lnTo>
                    <a:pt x="2894" y="170"/>
                  </a:lnTo>
                  <a:lnTo>
                    <a:pt x="2882" y="191"/>
                  </a:lnTo>
                  <a:lnTo>
                    <a:pt x="2873" y="214"/>
                  </a:lnTo>
                  <a:lnTo>
                    <a:pt x="2863" y="235"/>
                  </a:lnTo>
                  <a:lnTo>
                    <a:pt x="2848" y="281"/>
                  </a:lnTo>
                  <a:lnTo>
                    <a:pt x="2836" y="326"/>
                  </a:lnTo>
                  <a:lnTo>
                    <a:pt x="2829" y="376"/>
                  </a:lnTo>
                  <a:lnTo>
                    <a:pt x="2829" y="376"/>
                  </a:lnTo>
                  <a:lnTo>
                    <a:pt x="2821" y="443"/>
                  </a:lnTo>
                  <a:lnTo>
                    <a:pt x="2815" y="509"/>
                  </a:lnTo>
                  <a:lnTo>
                    <a:pt x="2813" y="578"/>
                  </a:lnTo>
                  <a:lnTo>
                    <a:pt x="2813" y="647"/>
                  </a:lnTo>
                  <a:lnTo>
                    <a:pt x="2815" y="713"/>
                  </a:lnTo>
                  <a:lnTo>
                    <a:pt x="2819" y="782"/>
                  </a:lnTo>
                  <a:lnTo>
                    <a:pt x="2831" y="917"/>
                  </a:lnTo>
                  <a:lnTo>
                    <a:pt x="2831" y="917"/>
                  </a:lnTo>
                  <a:lnTo>
                    <a:pt x="2846" y="1068"/>
                  </a:lnTo>
                  <a:lnTo>
                    <a:pt x="2863" y="1217"/>
                  </a:lnTo>
                  <a:lnTo>
                    <a:pt x="2863" y="1217"/>
                  </a:lnTo>
                  <a:lnTo>
                    <a:pt x="2882" y="1350"/>
                  </a:lnTo>
                  <a:lnTo>
                    <a:pt x="2882" y="1350"/>
                  </a:lnTo>
                  <a:lnTo>
                    <a:pt x="2884" y="1371"/>
                  </a:lnTo>
                  <a:lnTo>
                    <a:pt x="2882" y="1390"/>
                  </a:lnTo>
                  <a:lnTo>
                    <a:pt x="2882" y="1390"/>
                  </a:lnTo>
                  <a:lnTo>
                    <a:pt x="2876" y="1407"/>
                  </a:lnTo>
                  <a:lnTo>
                    <a:pt x="2867" y="1424"/>
                  </a:lnTo>
                  <a:lnTo>
                    <a:pt x="2855" y="1440"/>
                  </a:lnTo>
                  <a:lnTo>
                    <a:pt x="2840" y="1453"/>
                  </a:lnTo>
                  <a:lnTo>
                    <a:pt x="2825" y="1464"/>
                  </a:lnTo>
                  <a:lnTo>
                    <a:pt x="2808" y="1476"/>
                  </a:lnTo>
                  <a:lnTo>
                    <a:pt x="2772" y="1493"/>
                  </a:lnTo>
                  <a:lnTo>
                    <a:pt x="2772" y="1493"/>
                  </a:lnTo>
                  <a:lnTo>
                    <a:pt x="2741" y="1504"/>
                  </a:lnTo>
                  <a:lnTo>
                    <a:pt x="2711" y="1516"/>
                  </a:lnTo>
                  <a:lnTo>
                    <a:pt x="2678" y="1525"/>
                  </a:lnTo>
                  <a:lnTo>
                    <a:pt x="2646" y="1533"/>
                  </a:lnTo>
                  <a:lnTo>
                    <a:pt x="2581" y="1545"/>
                  </a:lnTo>
                  <a:lnTo>
                    <a:pt x="2518" y="1554"/>
                  </a:lnTo>
                  <a:lnTo>
                    <a:pt x="2518" y="1554"/>
                  </a:lnTo>
                  <a:lnTo>
                    <a:pt x="2432" y="1564"/>
                  </a:lnTo>
                  <a:lnTo>
                    <a:pt x="2347" y="1569"/>
                  </a:lnTo>
                  <a:lnTo>
                    <a:pt x="2261" y="1575"/>
                  </a:lnTo>
                  <a:lnTo>
                    <a:pt x="2175" y="1577"/>
                  </a:lnTo>
                  <a:lnTo>
                    <a:pt x="2175" y="1577"/>
                  </a:lnTo>
                  <a:lnTo>
                    <a:pt x="2080" y="1579"/>
                  </a:lnTo>
                  <a:lnTo>
                    <a:pt x="1984" y="1579"/>
                  </a:lnTo>
                  <a:lnTo>
                    <a:pt x="1891" y="1577"/>
                  </a:lnTo>
                  <a:lnTo>
                    <a:pt x="1796" y="1575"/>
                  </a:lnTo>
                  <a:lnTo>
                    <a:pt x="1605" y="1565"/>
                  </a:lnTo>
                  <a:lnTo>
                    <a:pt x="1417" y="1556"/>
                  </a:lnTo>
                  <a:lnTo>
                    <a:pt x="1417" y="1556"/>
                  </a:lnTo>
                  <a:lnTo>
                    <a:pt x="1279" y="1546"/>
                  </a:lnTo>
                  <a:lnTo>
                    <a:pt x="1144" y="1537"/>
                  </a:lnTo>
                  <a:lnTo>
                    <a:pt x="1007" y="1525"/>
                  </a:lnTo>
                  <a:lnTo>
                    <a:pt x="870" y="1518"/>
                  </a:lnTo>
                  <a:lnTo>
                    <a:pt x="870" y="1518"/>
                  </a:lnTo>
                  <a:lnTo>
                    <a:pt x="774" y="1514"/>
                  </a:lnTo>
                  <a:lnTo>
                    <a:pt x="728" y="1512"/>
                  </a:lnTo>
                  <a:lnTo>
                    <a:pt x="681" y="1510"/>
                  </a:lnTo>
                  <a:lnTo>
                    <a:pt x="681" y="1510"/>
                  </a:lnTo>
                  <a:lnTo>
                    <a:pt x="589" y="1503"/>
                  </a:lnTo>
                  <a:lnTo>
                    <a:pt x="498" y="1499"/>
                  </a:lnTo>
                  <a:lnTo>
                    <a:pt x="452" y="1499"/>
                  </a:lnTo>
                  <a:lnTo>
                    <a:pt x="406" y="1501"/>
                  </a:lnTo>
                  <a:lnTo>
                    <a:pt x="361" y="1503"/>
                  </a:lnTo>
                  <a:lnTo>
                    <a:pt x="315" y="1508"/>
                  </a:lnTo>
                  <a:lnTo>
                    <a:pt x="315" y="1508"/>
                  </a:lnTo>
                  <a:lnTo>
                    <a:pt x="275" y="1514"/>
                  </a:lnTo>
                  <a:lnTo>
                    <a:pt x="235" y="1524"/>
                  </a:lnTo>
                  <a:lnTo>
                    <a:pt x="195" y="1535"/>
                  </a:lnTo>
                  <a:lnTo>
                    <a:pt x="157" y="1550"/>
                  </a:lnTo>
                  <a:lnTo>
                    <a:pt x="140" y="1560"/>
                  </a:lnTo>
                  <a:lnTo>
                    <a:pt x="121" y="1569"/>
                  </a:lnTo>
                  <a:lnTo>
                    <a:pt x="105" y="1581"/>
                  </a:lnTo>
                  <a:lnTo>
                    <a:pt x="88" y="1594"/>
                  </a:lnTo>
                  <a:lnTo>
                    <a:pt x="75" y="1607"/>
                  </a:lnTo>
                  <a:lnTo>
                    <a:pt x="60" y="1623"/>
                  </a:lnTo>
                  <a:lnTo>
                    <a:pt x="48" y="1640"/>
                  </a:lnTo>
                  <a:lnTo>
                    <a:pt x="35" y="1657"/>
                  </a:lnTo>
                  <a:lnTo>
                    <a:pt x="35" y="1657"/>
                  </a:lnTo>
                  <a:lnTo>
                    <a:pt x="21" y="1684"/>
                  </a:lnTo>
                  <a:lnTo>
                    <a:pt x="12" y="1712"/>
                  </a:lnTo>
                  <a:lnTo>
                    <a:pt x="4" y="1741"/>
                  </a:lnTo>
                  <a:lnTo>
                    <a:pt x="0" y="1773"/>
                  </a:lnTo>
                  <a:lnTo>
                    <a:pt x="0" y="1804"/>
                  </a:lnTo>
                  <a:lnTo>
                    <a:pt x="0" y="1819"/>
                  </a:lnTo>
                  <a:lnTo>
                    <a:pt x="4" y="1834"/>
                  </a:lnTo>
                  <a:lnTo>
                    <a:pt x="8" y="1848"/>
                  </a:lnTo>
                  <a:lnTo>
                    <a:pt x="14" y="1863"/>
                  </a:lnTo>
                  <a:lnTo>
                    <a:pt x="20" y="1876"/>
                  </a:lnTo>
                  <a:lnTo>
                    <a:pt x="27" y="1888"/>
                  </a:lnTo>
                  <a:lnTo>
                    <a:pt x="27" y="1888"/>
                  </a:lnTo>
                  <a:lnTo>
                    <a:pt x="44" y="1909"/>
                  </a:lnTo>
                  <a:lnTo>
                    <a:pt x="61" y="1926"/>
                  </a:lnTo>
                  <a:lnTo>
                    <a:pt x="80" y="1943"/>
                  </a:lnTo>
                  <a:lnTo>
                    <a:pt x="100" y="1956"/>
                  </a:lnTo>
                  <a:lnTo>
                    <a:pt x="121" y="1972"/>
                  </a:lnTo>
                  <a:lnTo>
                    <a:pt x="143" y="1983"/>
                  </a:lnTo>
                  <a:lnTo>
                    <a:pt x="187" y="2006"/>
                  </a:lnTo>
                  <a:lnTo>
                    <a:pt x="187" y="2006"/>
                  </a:lnTo>
                  <a:lnTo>
                    <a:pt x="220" y="2019"/>
                  </a:lnTo>
                  <a:lnTo>
                    <a:pt x="252" y="2033"/>
                  </a:lnTo>
                  <a:lnTo>
                    <a:pt x="319" y="2057"/>
                  </a:lnTo>
                  <a:lnTo>
                    <a:pt x="387" y="2078"/>
                  </a:lnTo>
                  <a:lnTo>
                    <a:pt x="456" y="2097"/>
                  </a:lnTo>
                  <a:lnTo>
                    <a:pt x="456" y="2097"/>
                  </a:lnTo>
                  <a:lnTo>
                    <a:pt x="544" y="2118"/>
                  </a:lnTo>
                  <a:lnTo>
                    <a:pt x="631" y="2137"/>
                  </a:lnTo>
                  <a:lnTo>
                    <a:pt x="721" y="2155"/>
                  </a:lnTo>
                  <a:lnTo>
                    <a:pt x="809" y="2170"/>
                  </a:lnTo>
                  <a:lnTo>
                    <a:pt x="898" y="2185"/>
                  </a:lnTo>
                  <a:lnTo>
                    <a:pt x="988" y="2197"/>
                  </a:lnTo>
                  <a:lnTo>
                    <a:pt x="1167" y="2219"/>
                  </a:lnTo>
                  <a:lnTo>
                    <a:pt x="1167" y="2219"/>
                  </a:lnTo>
                  <a:lnTo>
                    <a:pt x="1336" y="2238"/>
                  </a:lnTo>
                  <a:lnTo>
                    <a:pt x="1504" y="2254"/>
                  </a:lnTo>
                  <a:lnTo>
                    <a:pt x="1674" y="2269"/>
                  </a:lnTo>
                  <a:lnTo>
                    <a:pt x="1842" y="2280"/>
                  </a:lnTo>
                  <a:lnTo>
                    <a:pt x="1842" y="2280"/>
                  </a:lnTo>
                  <a:lnTo>
                    <a:pt x="1994" y="2290"/>
                  </a:lnTo>
                  <a:lnTo>
                    <a:pt x="2146" y="2296"/>
                  </a:lnTo>
                  <a:lnTo>
                    <a:pt x="2146" y="2296"/>
                  </a:lnTo>
                  <a:lnTo>
                    <a:pt x="2152" y="2296"/>
                  </a:lnTo>
                  <a:lnTo>
                    <a:pt x="2158" y="2294"/>
                  </a:lnTo>
                  <a:lnTo>
                    <a:pt x="2162" y="2292"/>
                  </a:lnTo>
                  <a:lnTo>
                    <a:pt x="2166" y="2288"/>
                  </a:lnTo>
                  <a:lnTo>
                    <a:pt x="2171" y="2280"/>
                  </a:lnTo>
                  <a:lnTo>
                    <a:pt x="2173" y="2271"/>
                  </a:lnTo>
                  <a:lnTo>
                    <a:pt x="2171" y="2261"/>
                  </a:lnTo>
                  <a:lnTo>
                    <a:pt x="2166" y="2252"/>
                  </a:lnTo>
                  <a:lnTo>
                    <a:pt x="2158" y="2246"/>
                  </a:lnTo>
                  <a:lnTo>
                    <a:pt x="2152" y="2244"/>
                  </a:lnTo>
                  <a:lnTo>
                    <a:pt x="2146" y="2242"/>
                  </a:lnTo>
                  <a:lnTo>
                    <a:pt x="2146" y="224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CDA1609-C3AF-F31E-E301-5FFDF69111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88144" y="6432939"/>
              <a:ext cx="276027" cy="161271"/>
            </a:xfrm>
            <a:custGeom>
              <a:avLst/>
              <a:gdLst>
                <a:gd name="T0" fmla="*/ 724 w 1625"/>
                <a:gd name="T1" fmla="*/ 87 h 949"/>
                <a:gd name="T2" fmla="*/ 663 w 1625"/>
                <a:gd name="T3" fmla="*/ 160 h 949"/>
                <a:gd name="T4" fmla="*/ 514 w 1625"/>
                <a:gd name="T5" fmla="*/ 223 h 949"/>
                <a:gd name="T6" fmla="*/ 285 w 1625"/>
                <a:gd name="T7" fmla="*/ 282 h 949"/>
                <a:gd name="T8" fmla="*/ 156 w 1625"/>
                <a:gd name="T9" fmla="*/ 337 h 949"/>
                <a:gd name="T10" fmla="*/ 57 w 1625"/>
                <a:gd name="T11" fmla="*/ 436 h 949"/>
                <a:gd name="T12" fmla="*/ 5 w 1625"/>
                <a:gd name="T13" fmla="*/ 572 h 949"/>
                <a:gd name="T14" fmla="*/ 15 w 1625"/>
                <a:gd name="T15" fmla="*/ 711 h 949"/>
                <a:gd name="T16" fmla="*/ 62 w 1625"/>
                <a:gd name="T17" fmla="*/ 787 h 949"/>
                <a:gd name="T18" fmla="*/ 198 w 1625"/>
                <a:gd name="T19" fmla="*/ 877 h 949"/>
                <a:gd name="T20" fmla="*/ 323 w 1625"/>
                <a:gd name="T21" fmla="*/ 922 h 949"/>
                <a:gd name="T22" fmla="*/ 491 w 1625"/>
                <a:gd name="T23" fmla="*/ 947 h 949"/>
                <a:gd name="T24" fmla="*/ 745 w 1625"/>
                <a:gd name="T25" fmla="*/ 938 h 949"/>
                <a:gd name="T26" fmla="*/ 1082 w 1625"/>
                <a:gd name="T27" fmla="*/ 901 h 949"/>
                <a:gd name="T28" fmla="*/ 1355 w 1625"/>
                <a:gd name="T29" fmla="*/ 846 h 949"/>
                <a:gd name="T30" fmla="*/ 1503 w 1625"/>
                <a:gd name="T31" fmla="*/ 787 h 949"/>
                <a:gd name="T32" fmla="*/ 1585 w 1625"/>
                <a:gd name="T33" fmla="*/ 715 h 949"/>
                <a:gd name="T34" fmla="*/ 1625 w 1625"/>
                <a:gd name="T35" fmla="*/ 616 h 949"/>
                <a:gd name="T36" fmla="*/ 1616 w 1625"/>
                <a:gd name="T37" fmla="*/ 570 h 949"/>
                <a:gd name="T38" fmla="*/ 1538 w 1625"/>
                <a:gd name="T39" fmla="*/ 490 h 949"/>
                <a:gd name="T40" fmla="*/ 1431 w 1625"/>
                <a:gd name="T41" fmla="*/ 446 h 949"/>
                <a:gd name="T42" fmla="*/ 1278 w 1625"/>
                <a:gd name="T43" fmla="*/ 423 h 949"/>
                <a:gd name="T44" fmla="*/ 931 w 1625"/>
                <a:gd name="T45" fmla="*/ 429 h 949"/>
                <a:gd name="T46" fmla="*/ 606 w 1625"/>
                <a:gd name="T47" fmla="*/ 453 h 949"/>
                <a:gd name="T48" fmla="*/ 405 w 1625"/>
                <a:gd name="T49" fmla="*/ 478 h 949"/>
                <a:gd name="T50" fmla="*/ 386 w 1625"/>
                <a:gd name="T51" fmla="*/ 516 h 949"/>
                <a:gd name="T52" fmla="*/ 411 w 1625"/>
                <a:gd name="T53" fmla="*/ 532 h 949"/>
                <a:gd name="T54" fmla="*/ 707 w 1625"/>
                <a:gd name="T55" fmla="*/ 497 h 949"/>
                <a:gd name="T56" fmla="*/ 1057 w 1625"/>
                <a:gd name="T57" fmla="*/ 476 h 949"/>
                <a:gd name="T58" fmla="*/ 1336 w 1625"/>
                <a:gd name="T59" fmla="*/ 482 h 949"/>
                <a:gd name="T60" fmla="*/ 1456 w 1625"/>
                <a:gd name="T61" fmla="*/ 509 h 949"/>
                <a:gd name="T62" fmla="*/ 1551 w 1625"/>
                <a:gd name="T63" fmla="*/ 568 h 949"/>
                <a:gd name="T64" fmla="*/ 1574 w 1625"/>
                <a:gd name="T65" fmla="*/ 617 h 949"/>
                <a:gd name="T66" fmla="*/ 1547 w 1625"/>
                <a:gd name="T67" fmla="*/ 680 h 949"/>
                <a:gd name="T68" fmla="*/ 1442 w 1625"/>
                <a:gd name="T69" fmla="*/ 759 h 949"/>
                <a:gd name="T70" fmla="*/ 1316 w 1625"/>
                <a:gd name="T71" fmla="*/ 800 h 949"/>
                <a:gd name="T72" fmla="*/ 1002 w 1625"/>
                <a:gd name="T73" fmla="*/ 860 h 949"/>
                <a:gd name="T74" fmla="*/ 655 w 1625"/>
                <a:gd name="T75" fmla="*/ 890 h 949"/>
                <a:gd name="T76" fmla="*/ 466 w 1625"/>
                <a:gd name="T77" fmla="*/ 892 h 949"/>
                <a:gd name="T78" fmla="*/ 333 w 1625"/>
                <a:gd name="T79" fmla="*/ 871 h 949"/>
                <a:gd name="T80" fmla="*/ 171 w 1625"/>
                <a:gd name="T81" fmla="*/ 802 h 949"/>
                <a:gd name="T82" fmla="*/ 99 w 1625"/>
                <a:gd name="T83" fmla="*/ 745 h 949"/>
                <a:gd name="T84" fmla="*/ 60 w 1625"/>
                <a:gd name="T85" fmla="*/ 671 h 949"/>
                <a:gd name="T86" fmla="*/ 59 w 1625"/>
                <a:gd name="T87" fmla="*/ 585 h 949"/>
                <a:gd name="T88" fmla="*/ 93 w 1625"/>
                <a:gd name="T89" fmla="*/ 484 h 949"/>
                <a:gd name="T90" fmla="*/ 165 w 1625"/>
                <a:gd name="T91" fmla="*/ 398 h 949"/>
                <a:gd name="T92" fmla="*/ 310 w 1625"/>
                <a:gd name="T93" fmla="*/ 328 h 949"/>
                <a:gd name="T94" fmla="*/ 592 w 1625"/>
                <a:gd name="T95" fmla="*/ 253 h 949"/>
                <a:gd name="T96" fmla="*/ 714 w 1625"/>
                <a:gd name="T97" fmla="*/ 190 h 949"/>
                <a:gd name="T98" fmla="*/ 769 w 1625"/>
                <a:gd name="T99" fmla="*/ 116 h 949"/>
                <a:gd name="T100" fmla="*/ 787 w 1625"/>
                <a:gd name="T101" fmla="*/ 26 h 949"/>
                <a:gd name="T102" fmla="*/ 758 w 1625"/>
                <a:gd name="T103" fmla="*/ 0 h 949"/>
                <a:gd name="T104" fmla="*/ 733 w 1625"/>
                <a:gd name="T105" fmla="*/ 21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25" h="949">
                  <a:moveTo>
                    <a:pt x="733" y="26"/>
                  </a:moveTo>
                  <a:lnTo>
                    <a:pt x="733" y="26"/>
                  </a:lnTo>
                  <a:lnTo>
                    <a:pt x="731" y="49"/>
                  </a:lnTo>
                  <a:lnTo>
                    <a:pt x="729" y="70"/>
                  </a:lnTo>
                  <a:lnTo>
                    <a:pt x="724" y="87"/>
                  </a:lnTo>
                  <a:lnTo>
                    <a:pt x="714" y="107"/>
                  </a:lnTo>
                  <a:lnTo>
                    <a:pt x="705" y="122"/>
                  </a:lnTo>
                  <a:lnTo>
                    <a:pt x="691" y="135"/>
                  </a:lnTo>
                  <a:lnTo>
                    <a:pt x="678" y="148"/>
                  </a:lnTo>
                  <a:lnTo>
                    <a:pt x="663" y="160"/>
                  </a:lnTo>
                  <a:lnTo>
                    <a:pt x="646" y="171"/>
                  </a:lnTo>
                  <a:lnTo>
                    <a:pt x="628" y="181"/>
                  </a:lnTo>
                  <a:lnTo>
                    <a:pt x="592" y="198"/>
                  </a:lnTo>
                  <a:lnTo>
                    <a:pt x="552" y="211"/>
                  </a:lnTo>
                  <a:lnTo>
                    <a:pt x="514" y="223"/>
                  </a:lnTo>
                  <a:lnTo>
                    <a:pt x="514" y="223"/>
                  </a:lnTo>
                  <a:lnTo>
                    <a:pt x="468" y="234"/>
                  </a:lnTo>
                  <a:lnTo>
                    <a:pt x="423" y="246"/>
                  </a:lnTo>
                  <a:lnTo>
                    <a:pt x="331" y="269"/>
                  </a:lnTo>
                  <a:lnTo>
                    <a:pt x="285" y="282"/>
                  </a:lnTo>
                  <a:lnTo>
                    <a:pt x="242" y="297"/>
                  </a:lnTo>
                  <a:lnTo>
                    <a:pt x="198" y="314"/>
                  </a:lnTo>
                  <a:lnTo>
                    <a:pt x="177" y="326"/>
                  </a:lnTo>
                  <a:lnTo>
                    <a:pt x="156" y="337"/>
                  </a:lnTo>
                  <a:lnTo>
                    <a:pt x="156" y="337"/>
                  </a:lnTo>
                  <a:lnTo>
                    <a:pt x="133" y="352"/>
                  </a:lnTo>
                  <a:lnTo>
                    <a:pt x="112" y="370"/>
                  </a:lnTo>
                  <a:lnTo>
                    <a:pt x="91" y="391"/>
                  </a:lnTo>
                  <a:lnTo>
                    <a:pt x="74" y="412"/>
                  </a:lnTo>
                  <a:lnTo>
                    <a:pt x="57" y="436"/>
                  </a:lnTo>
                  <a:lnTo>
                    <a:pt x="41" y="461"/>
                  </a:lnTo>
                  <a:lnTo>
                    <a:pt x="30" y="488"/>
                  </a:lnTo>
                  <a:lnTo>
                    <a:pt x="19" y="514"/>
                  </a:lnTo>
                  <a:lnTo>
                    <a:pt x="11" y="543"/>
                  </a:lnTo>
                  <a:lnTo>
                    <a:pt x="5" y="572"/>
                  </a:lnTo>
                  <a:lnTo>
                    <a:pt x="1" y="600"/>
                  </a:lnTo>
                  <a:lnTo>
                    <a:pt x="0" y="629"/>
                  </a:lnTo>
                  <a:lnTo>
                    <a:pt x="3" y="656"/>
                  </a:lnTo>
                  <a:lnTo>
                    <a:pt x="7" y="684"/>
                  </a:lnTo>
                  <a:lnTo>
                    <a:pt x="15" y="711"/>
                  </a:lnTo>
                  <a:lnTo>
                    <a:pt x="26" y="738"/>
                  </a:lnTo>
                  <a:lnTo>
                    <a:pt x="26" y="738"/>
                  </a:lnTo>
                  <a:lnTo>
                    <a:pt x="34" y="751"/>
                  </a:lnTo>
                  <a:lnTo>
                    <a:pt x="41" y="762"/>
                  </a:lnTo>
                  <a:lnTo>
                    <a:pt x="62" y="787"/>
                  </a:lnTo>
                  <a:lnTo>
                    <a:pt x="85" y="810"/>
                  </a:lnTo>
                  <a:lnTo>
                    <a:pt x="112" y="829"/>
                  </a:lnTo>
                  <a:lnTo>
                    <a:pt x="141" y="848"/>
                  </a:lnTo>
                  <a:lnTo>
                    <a:pt x="169" y="863"/>
                  </a:lnTo>
                  <a:lnTo>
                    <a:pt x="198" y="877"/>
                  </a:lnTo>
                  <a:lnTo>
                    <a:pt x="226" y="890"/>
                  </a:lnTo>
                  <a:lnTo>
                    <a:pt x="226" y="890"/>
                  </a:lnTo>
                  <a:lnTo>
                    <a:pt x="259" y="901"/>
                  </a:lnTo>
                  <a:lnTo>
                    <a:pt x="291" y="913"/>
                  </a:lnTo>
                  <a:lnTo>
                    <a:pt x="323" y="922"/>
                  </a:lnTo>
                  <a:lnTo>
                    <a:pt x="356" y="930"/>
                  </a:lnTo>
                  <a:lnTo>
                    <a:pt x="390" y="938"/>
                  </a:lnTo>
                  <a:lnTo>
                    <a:pt x="423" y="942"/>
                  </a:lnTo>
                  <a:lnTo>
                    <a:pt x="457" y="945"/>
                  </a:lnTo>
                  <a:lnTo>
                    <a:pt x="491" y="947"/>
                  </a:lnTo>
                  <a:lnTo>
                    <a:pt x="491" y="947"/>
                  </a:lnTo>
                  <a:lnTo>
                    <a:pt x="554" y="949"/>
                  </a:lnTo>
                  <a:lnTo>
                    <a:pt x="617" y="945"/>
                  </a:lnTo>
                  <a:lnTo>
                    <a:pt x="745" y="938"/>
                  </a:lnTo>
                  <a:lnTo>
                    <a:pt x="745" y="938"/>
                  </a:lnTo>
                  <a:lnTo>
                    <a:pt x="884" y="926"/>
                  </a:lnTo>
                  <a:lnTo>
                    <a:pt x="954" y="919"/>
                  </a:lnTo>
                  <a:lnTo>
                    <a:pt x="1023" y="911"/>
                  </a:lnTo>
                  <a:lnTo>
                    <a:pt x="1023" y="911"/>
                  </a:lnTo>
                  <a:lnTo>
                    <a:pt x="1082" y="901"/>
                  </a:lnTo>
                  <a:lnTo>
                    <a:pt x="1143" y="890"/>
                  </a:lnTo>
                  <a:lnTo>
                    <a:pt x="1261" y="867"/>
                  </a:lnTo>
                  <a:lnTo>
                    <a:pt x="1261" y="867"/>
                  </a:lnTo>
                  <a:lnTo>
                    <a:pt x="1324" y="854"/>
                  </a:lnTo>
                  <a:lnTo>
                    <a:pt x="1355" y="846"/>
                  </a:lnTo>
                  <a:lnTo>
                    <a:pt x="1385" y="837"/>
                  </a:lnTo>
                  <a:lnTo>
                    <a:pt x="1416" y="827"/>
                  </a:lnTo>
                  <a:lnTo>
                    <a:pt x="1446" y="816"/>
                  </a:lnTo>
                  <a:lnTo>
                    <a:pt x="1475" y="802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26" y="772"/>
                  </a:lnTo>
                  <a:lnTo>
                    <a:pt x="1547" y="755"/>
                  </a:lnTo>
                  <a:lnTo>
                    <a:pt x="1568" y="736"/>
                  </a:lnTo>
                  <a:lnTo>
                    <a:pt x="1585" y="715"/>
                  </a:lnTo>
                  <a:lnTo>
                    <a:pt x="1600" y="692"/>
                  </a:lnTo>
                  <a:lnTo>
                    <a:pt x="1614" y="669"/>
                  </a:lnTo>
                  <a:lnTo>
                    <a:pt x="1621" y="642"/>
                  </a:lnTo>
                  <a:lnTo>
                    <a:pt x="1623" y="629"/>
                  </a:lnTo>
                  <a:lnTo>
                    <a:pt x="1625" y="616"/>
                  </a:lnTo>
                  <a:lnTo>
                    <a:pt x="1625" y="616"/>
                  </a:lnTo>
                  <a:lnTo>
                    <a:pt x="1625" y="604"/>
                  </a:lnTo>
                  <a:lnTo>
                    <a:pt x="1623" y="593"/>
                  </a:lnTo>
                  <a:lnTo>
                    <a:pt x="1621" y="581"/>
                  </a:lnTo>
                  <a:lnTo>
                    <a:pt x="1616" y="570"/>
                  </a:lnTo>
                  <a:lnTo>
                    <a:pt x="1606" y="551"/>
                  </a:lnTo>
                  <a:lnTo>
                    <a:pt x="1591" y="532"/>
                  </a:lnTo>
                  <a:lnTo>
                    <a:pt x="1576" y="516"/>
                  </a:lnTo>
                  <a:lnTo>
                    <a:pt x="1557" y="501"/>
                  </a:lnTo>
                  <a:lnTo>
                    <a:pt x="1538" y="490"/>
                  </a:lnTo>
                  <a:lnTo>
                    <a:pt x="1517" y="478"/>
                  </a:lnTo>
                  <a:lnTo>
                    <a:pt x="1517" y="478"/>
                  </a:lnTo>
                  <a:lnTo>
                    <a:pt x="1490" y="465"/>
                  </a:lnTo>
                  <a:lnTo>
                    <a:pt x="1459" y="455"/>
                  </a:lnTo>
                  <a:lnTo>
                    <a:pt x="1431" y="446"/>
                  </a:lnTo>
                  <a:lnTo>
                    <a:pt x="1400" y="438"/>
                  </a:lnTo>
                  <a:lnTo>
                    <a:pt x="1370" y="433"/>
                  </a:lnTo>
                  <a:lnTo>
                    <a:pt x="1339" y="429"/>
                  </a:lnTo>
                  <a:lnTo>
                    <a:pt x="1278" y="423"/>
                  </a:lnTo>
                  <a:lnTo>
                    <a:pt x="1278" y="423"/>
                  </a:lnTo>
                  <a:lnTo>
                    <a:pt x="1234" y="421"/>
                  </a:lnTo>
                  <a:lnTo>
                    <a:pt x="1193" y="419"/>
                  </a:lnTo>
                  <a:lnTo>
                    <a:pt x="1105" y="421"/>
                  </a:lnTo>
                  <a:lnTo>
                    <a:pt x="1019" y="423"/>
                  </a:lnTo>
                  <a:lnTo>
                    <a:pt x="931" y="429"/>
                  </a:lnTo>
                  <a:lnTo>
                    <a:pt x="931" y="429"/>
                  </a:lnTo>
                  <a:lnTo>
                    <a:pt x="769" y="438"/>
                  </a:lnTo>
                  <a:lnTo>
                    <a:pt x="688" y="446"/>
                  </a:lnTo>
                  <a:lnTo>
                    <a:pt x="606" y="453"/>
                  </a:lnTo>
                  <a:lnTo>
                    <a:pt x="606" y="453"/>
                  </a:lnTo>
                  <a:lnTo>
                    <a:pt x="508" y="467"/>
                  </a:lnTo>
                  <a:lnTo>
                    <a:pt x="461" y="473"/>
                  </a:lnTo>
                  <a:lnTo>
                    <a:pt x="411" y="478"/>
                  </a:lnTo>
                  <a:lnTo>
                    <a:pt x="411" y="478"/>
                  </a:lnTo>
                  <a:lnTo>
                    <a:pt x="405" y="478"/>
                  </a:lnTo>
                  <a:lnTo>
                    <a:pt x="400" y="480"/>
                  </a:lnTo>
                  <a:lnTo>
                    <a:pt x="392" y="488"/>
                  </a:lnTo>
                  <a:lnTo>
                    <a:pt x="386" y="495"/>
                  </a:lnTo>
                  <a:lnTo>
                    <a:pt x="386" y="507"/>
                  </a:lnTo>
                  <a:lnTo>
                    <a:pt x="386" y="516"/>
                  </a:lnTo>
                  <a:lnTo>
                    <a:pt x="392" y="524"/>
                  </a:lnTo>
                  <a:lnTo>
                    <a:pt x="396" y="528"/>
                  </a:lnTo>
                  <a:lnTo>
                    <a:pt x="400" y="530"/>
                  </a:lnTo>
                  <a:lnTo>
                    <a:pt x="405" y="532"/>
                  </a:lnTo>
                  <a:lnTo>
                    <a:pt x="411" y="532"/>
                  </a:lnTo>
                  <a:lnTo>
                    <a:pt x="411" y="532"/>
                  </a:lnTo>
                  <a:lnTo>
                    <a:pt x="485" y="524"/>
                  </a:lnTo>
                  <a:lnTo>
                    <a:pt x="560" y="514"/>
                  </a:lnTo>
                  <a:lnTo>
                    <a:pt x="632" y="505"/>
                  </a:lnTo>
                  <a:lnTo>
                    <a:pt x="707" y="497"/>
                  </a:lnTo>
                  <a:lnTo>
                    <a:pt x="707" y="497"/>
                  </a:lnTo>
                  <a:lnTo>
                    <a:pt x="882" y="484"/>
                  </a:lnTo>
                  <a:lnTo>
                    <a:pt x="970" y="480"/>
                  </a:lnTo>
                  <a:lnTo>
                    <a:pt x="1057" y="476"/>
                  </a:lnTo>
                  <a:lnTo>
                    <a:pt x="1057" y="476"/>
                  </a:lnTo>
                  <a:lnTo>
                    <a:pt x="1137" y="473"/>
                  </a:lnTo>
                  <a:lnTo>
                    <a:pt x="1217" y="473"/>
                  </a:lnTo>
                  <a:lnTo>
                    <a:pt x="1255" y="474"/>
                  </a:lnTo>
                  <a:lnTo>
                    <a:pt x="1295" y="476"/>
                  </a:lnTo>
                  <a:lnTo>
                    <a:pt x="1336" y="482"/>
                  </a:lnTo>
                  <a:lnTo>
                    <a:pt x="1376" y="488"/>
                  </a:lnTo>
                  <a:lnTo>
                    <a:pt x="1376" y="488"/>
                  </a:lnTo>
                  <a:lnTo>
                    <a:pt x="1400" y="494"/>
                  </a:lnTo>
                  <a:lnTo>
                    <a:pt x="1429" y="499"/>
                  </a:lnTo>
                  <a:lnTo>
                    <a:pt x="1456" y="509"/>
                  </a:lnTo>
                  <a:lnTo>
                    <a:pt x="1482" y="518"/>
                  </a:lnTo>
                  <a:lnTo>
                    <a:pt x="1509" y="532"/>
                  </a:lnTo>
                  <a:lnTo>
                    <a:pt x="1532" y="549"/>
                  </a:lnTo>
                  <a:lnTo>
                    <a:pt x="1541" y="556"/>
                  </a:lnTo>
                  <a:lnTo>
                    <a:pt x="1551" y="568"/>
                  </a:lnTo>
                  <a:lnTo>
                    <a:pt x="1560" y="577"/>
                  </a:lnTo>
                  <a:lnTo>
                    <a:pt x="1566" y="591"/>
                  </a:lnTo>
                  <a:lnTo>
                    <a:pt x="1566" y="591"/>
                  </a:lnTo>
                  <a:lnTo>
                    <a:pt x="1572" y="604"/>
                  </a:lnTo>
                  <a:lnTo>
                    <a:pt x="1574" y="617"/>
                  </a:lnTo>
                  <a:lnTo>
                    <a:pt x="1574" y="631"/>
                  </a:lnTo>
                  <a:lnTo>
                    <a:pt x="1570" y="644"/>
                  </a:lnTo>
                  <a:lnTo>
                    <a:pt x="1564" y="656"/>
                  </a:lnTo>
                  <a:lnTo>
                    <a:pt x="1557" y="669"/>
                  </a:lnTo>
                  <a:lnTo>
                    <a:pt x="1547" y="680"/>
                  </a:lnTo>
                  <a:lnTo>
                    <a:pt x="1538" y="692"/>
                  </a:lnTo>
                  <a:lnTo>
                    <a:pt x="1513" y="715"/>
                  </a:lnTo>
                  <a:lnTo>
                    <a:pt x="1488" y="732"/>
                  </a:lnTo>
                  <a:lnTo>
                    <a:pt x="1463" y="747"/>
                  </a:lnTo>
                  <a:lnTo>
                    <a:pt x="1442" y="759"/>
                  </a:lnTo>
                  <a:lnTo>
                    <a:pt x="1442" y="759"/>
                  </a:lnTo>
                  <a:lnTo>
                    <a:pt x="1412" y="772"/>
                  </a:lnTo>
                  <a:lnTo>
                    <a:pt x="1379" y="783"/>
                  </a:lnTo>
                  <a:lnTo>
                    <a:pt x="1349" y="793"/>
                  </a:lnTo>
                  <a:lnTo>
                    <a:pt x="1316" y="800"/>
                  </a:lnTo>
                  <a:lnTo>
                    <a:pt x="1252" y="814"/>
                  </a:lnTo>
                  <a:lnTo>
                    <a:pt x="1187" y="827"/>
                  </a:lnTo>
                  <a:lnTo>
                    <a:pt x="1187" y="827"/>
                  </a:lnTo>
                  <a:lnTo>
                    <a:pt x="1063" y="850"/>
                  </a:lnTo>
                  <a:lnTo>
                    <a:pt x="1002" y="860"/>
                  </a:lnTo>
                  <a:lnTo>
                    <a:pt x="941" y="867"/>
                  </a:lnTo>
                  <a:lnTo>
                    <a:pt x="941" y="867"/>
                  </a:lnTo>
                  <a:lnTo>
                    <a:pt x="869" y="875"/>
                  </a:lnTo>
                  <a:lnTo>
                    <a:pt x="798" y="881"/>
                  </a:lnTo>
                  <a:lnTo>
                    <a:pt x="655" y="890"/>
                  </a:lnTo>
                  <a:lnTo>
                    <a:pt x="655" y="890"/>
                  </a:lnTo>
                  <a:lnTo>
                    <a:pt x="592" y="892"/>
                  </a:lnTo>
                  <a:lnTo>
                    <a:pt x="529" y="894"/>
                  </a:lnTo>
                  <a:lnTo>
                    <a:pt x="497" y="894"/>
                  </a:lnTo>
                  <a:lnTo>
                    <a:pt x="466" y="892"/>
                  </a:lnTo>
                  <a:lnTo>
                    <a:pt x="434" y="890"/>
                  </a:lnTo>
                  <a:lnTo>
                    <a:pt x="404" y="884"/>
                  </a:lnTo>
                  <a:lnTo>
                    <a:pt x="404" y="884"/>
                  </a:lnTo>
                  <a:lnTo>
                    <a:pt x="367" y="879"/>
                  </a:lnTo>
                  <a:lnTo>
                    <a:pt x="333" y="871"/>
                  </a:lnTo>
                  <a:lnTo>
                    <a:pt x="301" y="860"/>
                  </a:lnTo>
                  <a:lnTo>
                    <a:pt x="266" y="848"/>
                  </a:lnTo>
                  <a:lnTo>
                    <a:pt x="234" y="835"/>
                  </a:lnTo>
                  <a:lnTo>
                    <a:pt x="202" y="820"/>
                  </a:lnTo>
                  <a:lnTo>
                    <a:pt x="171" y="802"/>
                  </a:lnTo>
                  <a:lnTo>
                    <a:pt x="142" y="783"/>
                  </a:lnTo>
                  <a:lnTo>
                    <a:pt x="142" y="783"/>
                  </a:lnTo>
                  <a:lnTo>
                    <a:pt x="125" y="770"/>
                  </a:lnTo>
                  <a:lnTo>
                    <a:pt x="112" y="759"/>
                  </a:lnTo>
                  <a:lnTo>
                    <a:pt x="99" y="745"/>
                  </a:lnTo>
                  <a:lnTo>
                    <a:pt x="89" y="732"/>
                  </a:lnTo>
                  <a:lnTo>
                    <a:pt x="80" y="717"/>
                  </a:lnTo>
                  <a:lnTo>
                    <a:pt x="72" y="701"/>
                  </a:lnTo>
                  <a:lnTo>
                    <a:pt x="66" y="686"/>
                  </a:lnTo>
                  <a:lnTo>
                    <a:pt x="60" y="671"/>
                  </a:lnTo>
                  <a:lnTo>
                    <a:pt x="57" y="654"/>
                  </a:lnTo>
                  <a:lnTo>
                    <a:pt x="55" y="638"/>
                  </a:lnTo>
                  <a:lnTo>
                    <a:pt x="55" y="621"/>
                  </a:lnTo>
                  <a:lnTo>
                    <a:pt x="57" y="604"/>
                  </a:lnTo>
                  <a:lnTo>
                    <a:pt x="59" y="585"/>
                  </a:lnTo>
                  <a:lnTo>
                    <a:pt x="60" y="568"/>
                  </a:lnTo>
                  <a:lnTo>
                    <a:pt x="72" y="532"/>
                  </a:lnTo>
                  <a:lnTo>
                    <a:pt x="72" y="532"/>
                  </a:lnTo>
                  <a:lnTo>
                    <a:pt x="81" y="507"/>
                  </a:lnTo>
                  <a:lnTo>
                    <a:pt x="93" y="484"/>
                  </a:lnTo>
                  <a:lnTo>
                    <a:pt x="104" y="463"/>
                  </a:lnTo>
                  <a:lnTo>
                    <a:pt x="118" y="444"/>
                  </a:lnTo>
                  <a:lnTo>
                    <a:pt x="133" y="427"/>
                  </a:lnTo>
                  <a:lnTo>
                    <a:pt x="148" y="412"/>
                  </a:lnTo>
                  <a:lnTo>
                    <a:pt x="165" y="398"/>
                  </a:lnTo>
                  <a:lnTo>
                    <a:pt x="184" y="385"/>
                  </a:lnTo>
                  <a:lnTo>
                    <a:pt x="203" y="373"/>
                  </a:lnTo>
                  <a:lnTo>
                    <a:pt x="222" y="362"/>
                  </a:lnTo>
                  <a:lnTo>
                    <a:pt x="264" y="343"/>
                  </a:lnTo>
                  <a:lnTo>
                    <a:pt x="310" y="328"/>
                  </a:lnTo>
                  <a:lnTo>
                    <a:pt x="356" y="314"/>
                  </a:lnTo>
                  <a:lnTo>
                    <a:pt x="451" y="291"/>
                  </a:lnTo>
                  <a:lnTo>
                    <a:pt x="499" y="282"/>
                  </a:lnTo>
                  <a:lnTo>
                    <a:pt x="546" y="269"/>
                  </a:lnTo>
                  <a:lnTo>
                    <a:pt x="592" y="253"/>
                  </a:lnTo>
                  <a:lnTo>
                    <a:pt x="636" y="236"/>
                  </a:lnTo>
                  <a:lnTo>
                    <a:pt x="657" y="227"/>
                  </a:lnTo>
                  <a:lnTo>
                    <a:pt x="676" y="215"/>
                  </a:lnTo>
                  <a:lnTo>
                    <a:pt x="697" y="204"/>
                  </a:lnTo>
                  <a:lnTo>
                    <a:pt x="714" y="190"/>
                  </a:lnTo>
                  <a:lnTo>
                    <a:pt x="714" y="190"/>
                  </a:lnTo>
                  <a:lnTo>
                    <a:pt x="733" y="173"/>
                  </a:lnTo>
                  <a:lnTo>
                    <a:pt x="747" y="156"/>
                  </a:lnTo>
                  <a:lnTo>
                    <a:pt x="760" y="137"/>
                  </a:lnTo>
                  <a:lnTo>
                    <a:pt x="769" y="116"/>
                  </a:lnTo>
                  <a:lnTo>
                    <a:pt x="777" y="95"/>
                  </a:lnTo>
                  <a:lnTo>
                    <a:pt x="783" y="72"/>
                  </a:lnTo>
                  <a:lnTo>
                    <a:pt x="787" y="49"/>
                  </a:lnTo>
                  <a:lnTo>
                    <a:pt x="787" y="26"/>
                  </a:lnTo>
                  <a:lnTo>
                    <a:pt x="787" y="26"/>
                  </a:lnTo>
                  <a:lnTo>
                    <a:pt x="785" y="21"/>
                  </a:lnTo>
                  <a:lnTo>
                    <a:pt x="783" y="15"/>
                  </a:lnTo>
                  <a:lnTo>
                    <a:pt x="777" y="7"/>
                  </a:lnTo>
                  <a:lnTo>
                    <a:pt x="768" y="2"/>
                  </a:lnTo>
                  <a:lnTo>
                    <a:pt x="758" y="0"/>
                  </a:lnTo>
                  <a:lnTo>
                    <a:pt x="749" y="2"/>
                  </a:lnTo>
                  <a:lnTo>
                    <a:pt x="741" y="7"/>
                  </a:lnTo>
                  <a:lnTo>
                    <a:pt x="737" y="11"/>
                  </a:lnTo>
                  <a:lnTo>
                    <a:pt x="735" y="15"/>
                  </a:lnTo>
                  <a:lnTo>
                    <a:pt x="733" y="21"/>
                  </a:lnTo>
                  <a:lnTo>
                    <a:pt x="733" y="26"/>
                  </a:lnTo>
                  <a:lnTo>
                    <a:pt x="733" y="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5334AFD8-3AE1-92E4-AB73-2857A40AE9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0181" y="6566708"/>
              <a:ext cx="255996" cy="97102"/>
            </a:xfrm>
            <a:custGeom>
              <a:avLst/>
              <a:gdLst>
                <a:gd name="T0" fmla="*/ 25 w 1510"/>
                <a:gd name="T1" fmla="*/ 36 h 574"/>
                <a:gd name="T2" fmla="*/ 8 w 1510"/>
                <a:gd name="T3" fmla="*/ 76 h 574"/>
                <a:gd name="T4" fmla="*/ 2 w 1510"/>
                <a:gd name="T5" fmla="*/ 134 h 574"/>
                <a:gd name="T6" fmla="*/ 2 w 1510"/>
                <a:gd name="T7" fmla="*/ 238 h 574"/>
                <a:gd name="T8" fmla="*/ 12 w 1510"/>
                <a:gd name="T9" fmla="*/ 292 h 574"/>
                <a:gd name="T10" fmla="*/ 29 w 1510"/>
                <a:gd name="T11" fmla="*/ 339 h 574"/>
                <a:gd name="T12" fmla="*/ 92 w 1510"/>
                <a:gd name="T13" fmla="*/ 425 h 574"/>
                <a:gd name="T14" fmla="*/ 174 w 1510"/>
                <a:gd name="T15" fmla="*/ 490 h 574"/>
                <a:gd name="T16" fmla="*/ 237 w 1510"/>
                <a:gd name="T17" fmla="*/ 522 h 574"/>
                <a:gd name="T18" fmla="*/ 338 w 1510"/>
                <a:gd name="T19" fmla="*/ 555 h 574"/>
                <a:gd name="T20" fmla="*/ 444 w 1510"/>
                <a:gd name="T21" fmla="*/ 570 h 574"/>
                <a:gd name="T22" fmla="*/ 589 w 1510"/>
                <a:gd name="T23" fmla="*/ 574 h 574"/>
                <a:gd name="T24" fmla="*/ 728 w 1510"/>
                <a:gd name="T25" fmla="*/ 564 h 574"/>
                <a:gd name="T26" fmla="*/ 989 w 1510"/>
                <a:gd name="T27" fmla="*/ 524 h 574"/>
                <a:gd name="T28" fmla="*/ 1155 w 1510"/>
                <a:gd name="T29" fmla="*/ 488 h 574"/>
                <a:gd name="T30" fmla="*/ 1272 w 1510"/>
                <a:gd name="T31" fmla="*/ 452 h 574"/>
                <a:gd name="T32" fmla="*/ 1384 w 1510"/>
                <a:gd name="T33" fmla="*/ 402 h 574"/>
                <a:gd name="T34" fmla="*/ 1435 w 1510"/>
                <a:gd name="T35" fmla="*/ 368 h 574"/>
                <a:gd name="T36" fmla="*/ 1489 w 1510"/>
                <a:gd name="T37" fmla="*/ 301 h 574"/>
                <a:gd name="T38" fmla="*/ 1504 w 1510"/>
                <a:gd name="T39" fmla="*/ 261 h 574"/>
                <a:gd name="T40" fmla="*/ 1510 w 1510"/>
                <a:gd name="T41" fmla="*/ 214 h 574"/>
                <a:gd name="T42" fmla="*/ 1506 w 1510"/>
                <a:gd name="T43" fmla="*/ 183 h 574"/>
                <a:gd name="T44" fmla="*/ 1493 w 1510"/>
                <a:gd name="T45" fmla="*/ 141 h 574"/>
                <a:gd name="T46" fmla="*/ 1470 w 1510"/>
                <a:gd name="T47" fmla="*/ 105 h 574"/>
                <a:gd name="T48" fmla="*/ 1403 w 1510"/>
                <a:gd name="T49" fmla="*/ 50 h 574"/>
                <a:gd name="T50" fmla="*/ 1344 w 1510"/>
                <a:gd name="T51" fmla="*/ 29 h 574"/>
                <a:gd name="T52" fmla="*/ 1252 w 1510"/>
                <a:gd name="T53" fmla="*/ 2 h 574"/>
                <a:gd name="T54" fmla="*/ 1241 w 1510"/>
                <a:gd name="T55" fmla="*/ 0 h 574"/>
                <a:gd name="T56" fmla="*/ 1226 w 1510"/>
                <a:gd name="T57" fmla="*/ 10 h 574"/>
                <a:gd name="T58" fmla="*/ 1222 w 1510"/>
                <a:gd name="T59" fmla="*/ 38 h 574"/>
                <a:gd name="T60" fmla="*/ 1237 w 1510"/>
                <a:gd name="T61" fmla="*/ 53 h 574"/>
                <a:gd name="T62" fmla="*/ 1298 w 1510"/>
                <a:gd name="T63" fmla="*/ 71 h 574"/>
                <a:gd name="T64" fmla="*/ 1388 w 1510"/>
                <a:gd name="T65" fmla="*/ 103 h 574"/>
                <a:gd name="T66" fmla="*/ 1424 w 1510"/>
                <a:gd name="T67" fmla="*/ 130 h 574"/>
                <a:gd name="T68" fmla="*/ 1449 w 1510"/>
                <a:gd name="T69" fmla="*/ 172 h 574"/>
                <a:gd name="T70" fmla="*/ 1456 w 1510"/>
                <a:gd name="T71" fmla="*/ 204 h 574"/>
                <a:gd name="T72" fmla="*/ 1454 w 1510"/>
                <a:gd name="T73" fmla="*/ 248 h 574"/>
                <a:gd name="T74" fmla="*/ 1437 w 1510"/>
                <a:gd name="T75" fmla="*/ 284 h 574"/>
                <a:gd name="T76" fmla="*/ 1399 w 1510"/>
                <a:gd name="T77" fmla="*/ 326 h 574"/>
                <a:gd name="T78" fmla="*/ 1348 w 1510"/>
                <a:gd name="T79" fmla="*/ 360 h 574"/>
                <a:gd name="T80" fmla="*/ 1249 w 1510"/>
                <a:gd name="T81" fmla="*/ 404 h 574"/>
                <a:gd name="T82" fmla="*/ 1075 w 1510"/>
                <a:gd name="T83" fmla="*/ 452 h 574"/>
                <a:gd name="T84" fmla="*/ 917 w 1510"/>
                <a:gd name="T85" fmla="*/ 486 h 574"/>
                <a:gd name="T86" fmla="*/ 757 w 1510"/>
                <a:gd name="T87" fmla="*/ 507 h 574"/>
                <a:gd name="T88" fmla="*/ 564 w 1510"/>
                <a:gd name="T89" fmla="*/ 521 h 574"/>
                <a:gd name="T90" fmla="*/ 435 w 1510"/>
                <a:gd name="T91" fmla="*/ 517 h 574"/>
                <a:gd name="T92" fmla="*/ 340 w 1510"/>
                <a:gd name="T93" fmla="*/ 500 h 574"/>
                <a:gd name="T94" fmla="*/ 250 w 1510"/>
                <a:gd name="T95" fmla="*/ 469 h 574"/>
                <a:gd name="T96" fmla="*/ 193 w 1510"/>
                <a:gd name="T97" fmla="*/ 439 h 574"/>
                <a:gd name="T98" fmla="*/ 118 w 1510"/>
                <a:gd name="T99" fmla="*/ 378 h 574"/>
                <a:gd name="T100" fmla="*/ 69 w 1510"/>
                <a:gd name="T101" fmla="*/ 296 h 574"/>
                <a:gd name="T102" fmla="*/ 59 w 1510"/>
                <a:gd name="T103" fmla="*/ 263 h 574"/>
                <a:gd name="T104" fmla="*/ 56 w 1510"/>
                <a:gd name="T105" fmla="*/ 166 h 574"/>
                <a:gd name="T106" fmla="*/ 58 w 1510"/>
                <a:gd name="T107" fmla="*/ 107 h 574"/>
                <a:gd name="T108" fmla="*/ 71 w 1510"/>
                <a:gd name="T109" fmla="*/ 63 h 574"/>
                <a:gd name="T110" fmla="*/ 82 w 1510"/>
                <a:gd name="T111" fmla="*/ 46 h 574"/>
                <a:gd name="T112" fmla="*/ 82 w 1510"/>
                <a:gd name="T113" fmla="*/ 33 h 574"/>
                <a:gd name="T114" fmla="*/ 61 w 1510"/>
                <a:gd name="T115" fmla="*/ 13 h 574"/>
                <a:gd name="T116" fmla="*/ 37 w 1510"/>
                <a:gd name="T117" fmla="*/ 19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0" h="574">
                  <a:moveTo>
                    <a:pt x="33" y="25"/>
                  </a:moveTo>
                  <a:lnTo>
                    <a:pt x="33" y="25"/>
                  </a:lnTo>
                  <a:lnTo>
                    <a:pt x="25" y="36"/>
                  </a:lnTo>
                  <a:lnTo>
                    <a:pt x="17" y="50"/>
                  </a:lnTo>
                  <a:lnTo>
                    <a:pt x="12" y="63"/>
                  </a:lnTo>
                  <a:lnTo>
                    <a:pt x="8" y="76"/>
                  </a:lnTo>
                  <a:lnTo>
                    <a:pt x="4" y="105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2" y="238"/>
                  </a:lnTo>
                  <a:lnTo>
                    <a:pt x="8" y="273"/>
                  </a:lnTo>
                  <a:lnTo>
                    <a:pt x="8" y="273"/>
                  </a:lnTo>
                  <a:lnTo>
                    <a:pt x="12" y="292"/>
                  </a:lnTo>
                  <a:lnTo>
                    <a:pt x="16" y="307"/>
                  </a:lnTo>
                  <a:lnTo>
                    <a:pt x="23" y="324"/>
                  </a:lnTo>
                  <a:lnTo>
                    <a:pt x="29" y="339"/>
                  </a:lnTo>
                  <a:lnTo>
                    <a:pt x="46" y="370"/>
                  </a:lnTo>
                  <a:lnTo>
                    <a:pt x="67" y="399"/>
                  </a:lnTo>
                  <a:lnTo>
                    <a:pt x="92" y="425"/>
                  </a:lnTo>
                  <a:lnTo>
                    <a:pt x="117" y="450"/>
                  </a:lnTo>
                  <a:lnTo>
                    <a:pt x="145" y="471"/>
                  </a:lnTo>
                  <a:lnTo>
                    <a:pt x="174" y="490"/>
                  </a:lnTo>
                  <a:lnTo>
                    <a:pt x="174" y="490"/>
                  </a:lnTo>
                  <a:lnTo>
                    <a:pt x="204" y="507"/>
                  </a:lnTo>
                  <a:lnTo>
                    <a:pt x="237" y="522"/>
                  </a:lnTo>
                  <a:lnTo>
                    <a:pt x="269" y="536"/>
                  </a:lnTo>
                  <a:lnTo>
                    <a:pt x="303" y="547"/>
                  </a:lnTo>
                  <a:lnTo>
                    <a:pt x="338" y="555"/>
                  </a:lnTo>
                  <a:lnTo>
                    <a:pt x="372" y="563"/>
                  </a:lnTo>
                  <a:lnTo>
                    <a:pt x="408" y="566"/>
                  </a:lnTo>
                  <a:lnTo>
                    <a:pt x="444" y="570"/>
                  </a:lnTo>
                  <a:lnTo>
                    <a:pt x="481" y="572"/>
                  </a:lnTo>
                  <a:lnTo>
                    <a:pt x="517" y="574"/>
                  </a:lnTo>
                  <a:lnTo>
                    <a:pt x="589" y="574"/>
                  </a:lnTo>
                  <a:lnTo>
                    <a:pt x="660" y="570"/>
                  </a:lnTo>
                  <a:lnTo>
                    <a:pt x="728" y="564"/>
                  </a:lnTo>
                  <a:lnTo>
                    <a:pt x="728" y="564"/>
                  </a:lnTo>
                  <a:lnTo>
                    <a:pt x="816" y="555"/>
                  </a:lnTo>
                  <a:lnTo>
                    <a:pt x="904" y="542"/>
                  </a:lnTo>
                  <a:lnTo>
                    <a:pt x="989" y="524"/>
                  </a:lnTo>
                  <a:lnTo>
                    <a:pt x="1075" y="507"/>
                  </a:lnTo>
                  <a:lnTo>
                    <a:pt x="1075" y="507"/>
                  </a:lnTo>
                  <a:lnTo>
                    <a:pt x="1155" y="488"/>
                  </a:lnTo>
                  <a:lnTo>
                    <a:pt x="1193" y="477"/>
                  </a:lnTo>
                  <a:lnTo>
                    <a:pt x="1233" y="465"/>
                  </a:lnTo>
                  <a:lnTo>
                    <a:pt x="1272" y="452"/>
                  </a:lnTo>
                  <a:lnTo>
                    <a:pt x="1310" y="437"/>
                  </a:lnTo>
                  <a:lnTo>
                    <a:pt x="1348" y="421"/>
                  </a:lnTo>
                  <a:lnTo>
                    <a:pt x="1384" y="402"/>
                  </a:lnTo>
                  <a:lnTo>
                    <a:pt x="1384" y="402"/>
                  </a:lnTo>
                  <a:lnTo>
                    <a:pt x="1411" y="385"/>
                  </a:lnTo>
                  <a:lnTo>
                    <a:pt x="1435" y="368"/>
                  </a:lnTo>
                  <a:lnTo>
                    <a:pt x="1456" y="347"/>
                  </a:lnTo>
                  <a:lnTo>
                    <a:pt x="1475" y="326"/>
                  </a:lnTo>
                  <a:lnTo>
                    <a:pt x="1489" y="301"/>
                  </a:lnTo>
                  <a:lnTo>
                    <a:pt x="1496" y="288"/>
                  </a:lnTo>
                  <a:lnTo>
                    <a:pt x="1500" y="275"/>
                  </a:lnTo>
                  <a:lnTo>
                    <a:pt x="1504" y="261"/>
                  </a:lnTo>
                  <a:lnTo>
                    <a:pt x="1508" y="246"/>
                  </a:lnTo>
                  <a:lnTo>
                    <a:pt x="1510" y="231"/>
                  </a:lnTo>
                  <a:lnTo>
                    <a:pt x="1510" y="214"/>
                  </a:lnTo>
                  <a:lnTo>
                    <a:pt x="1510" y="214"/>
                  </a:lnTo>
                  <a:lnTo>
                    <a:pt x="1508" y="198"/>
                  </a:lnTo>
                  <a:lnTo>
                    <a:pt x="1506" y="183"/>
                  </a:lnTo>
                  <a:lnTo>
                    <a:pt x="1504" y="168"/>
                  </a:lnTo>
                  <a:lnTo>
                    <a:pt x="1498" y="155"/>
                  </a:lnTo>
                  <a:lnTo>
                    <a:pt x="1493" y="141"/>
                  </a:lnTo>
                  <a:lnTo>
                    <a:pt x="1487" y="128"/>
                  </a:lnTo>
                  <a:lnTo>
                    <a:pt x="1479" y="116"/>
                  </a:lnTo>
                  <a:lnTo>
                    <a:pt x="1470" y="105"/>
                  </a:lnTo>
                  <a:lnTo>
                    <a:pt x="1451" y="84"/>
                  </a:lnTo>
                  <a:lnTo>
                    <a:pt x="1428" y="65"/>
                  </a:lnTo>
                  <a:lnTo>
                    <a:pt x="1403" y="50"/>
                  </a:lnTo>
                  <a:lnTo>
                    <a:pt x="1374" y="38"/>
                  </a:lnTo>
                  <a:lnTo>
                    <a:pt x="1374" y="38"/>
                  </a:lnTo>
                  <a:lnTo>
                    <a:pt x="1344" y="29"/>
                  </a:lnTo>
                  <a:lnTo>
                    <a:pt x="1313" y="19"/>
                  </a:lnTo>
                  <a:lnTo>
                    <a:pt x="1283" y="12"/>
                  </a:lnTo>
                  <a:lnTo>
                    <a:pt x="1252" y="2"/>
                  </a:lnTo>
                  <a:lnTo>
                    <a:pt x="1252" y="2"/>
                  </a:lnTo>
                  <a:lnTo>
                    <a:pt x="1247" y="0"/>
                  </a:lnTo>
                  <a:lnTo>
                    <a:pt x="1241" y="0"/>
                  </a:lnTo>
                  <a:lnTo>
                    <a:pt x="1235" y="0"/>
                  </a:lnTo>
                  <a:lnTo>
                    <a:pt x="1232" y="2"/>
                  </a:lnTo>
                  <a:lnTo>
                    <a:pt x="1226" y="10"/>
                  </a:lnTo>
                  <a:lnTo>
                    <a:pt x="1220" y="19"/>
                  </a:lnTo>
                  <a:lnTo>
                    <a:pt x="1220" y="29"/>
                  </a:lnTo>
                  <a:lnTo>
                    <a:pt x="1222" y="38"/>
                  </a:lnTo>
                  <a:lnTo>
                    <a:pt x="1228" y="48"/>
                  </a:lnTo>
                  <a:lnTo>
                    <a:pt x="1232" y="50"/>
                  </a:lnTo>
                  <a:lnTo>
                    <a:pt x="1237" y="53"/>
                  </a:lnTo>
                  <a:lnTo>
                    <a:pt x="1237" y="53"/>
                  </a:lnTo>
                  <a:lnTo>
                    <a:pt x="1268" y="63"/>
                  </a:lnTo>
                  <a:lnTo>
                    <a:pt x="1298" y="71"/>
                  </a:lnTo>
                  <a:lnTo>
                    <a:pt x="1329" y="80"/>
                  </a:lnTo>
                  <a:lnTo>
                    <a:pt x="1359" y="90"/>
                  </a:lnTo>
                  <a:lnTo>
                    <a:pt x="1388" y="103"/>
                  </a:lnTo>
                  <a:lnTo>
                    <a:pt x="1401" y="111"/>
                  </a:lnTo>
                  <a:lnTo>
                    <a:pt x="1413" y="120"/>
                  </a:lnTo>
                  <a:lnTo>
                    <a:pt x="1424" y="130"/>
                  </a:lnTo>
                  <a:lnTo>
                    <a:pt x="1434" y="141"/>
                  </a:lnTo>
                  <a:lnTo>
                    <a:pt x="1441" y="156"/>
                  </a:lnTo>
                  <a:lnTo>
                    <a:pt x="1449" y="172"/>
                  </a:lnTo>
                  <a:lnTo>
                    <a:pt x="1449" y="172"/>
                  </a:lnTo>
                  <a:lnTo>
                    <a:pt x="1454" y="189"/>
                  </a:lnTo>
                  <a:lnTo>
                    <a:pt x="1456" y="204"/>
                  </a:lnTo>
                  <a:lnTo>
                    <a:pt x="1458" y="219"/>
                  </a:lnTo>
                  <a:lnTo>
                    <a:pt x="1456" y="233"/>
                  </a:lnTo>
                  <a:lnTo>
                    <a:pt x="1454" y="248"/>
                  </a:lnTo>
                  <a:lnTo>
                    <a:pt x="1451" y="259"/>
                  </a:lnTo>
                  <a:lnTo>
                    <a:pt x="1445" y="273"/>
                  </a:lnTo>
                  <a:lnTo>
                    <a:pt x="1437" y="284"/>
                  </a:lnTo>
                  <a:lnTo>
                    <a:pt x="1430" y="296"/>
                  </a:lnTo>
                  <a:lnTo>
                    <a:pt x="1420" y="307"/>
                  </a:lnTo>
                  <a:lnTo>
                    <a:pt x="1399" y="326"/>
                  </a:lnTo>
                  <a:lnTo>
                    <a:pt x="1374" y="345"/>
                  </a:lnTo>
                  <a:lnTo>
                    <a:pt x="1348" y="360"/>
                  </a:lnTo>
                  <a:lnTo>
                    <a:pt x="1348" y="360"/>
                  </a:lnTo>
                  <a:lnTo>
                    <a:pt x="1315" y="378"/>
                  </a:lnTo>
                  <a:lnTo>
                    <a:pt x="1283" y="391"/>
                  </a:lnTo>
                  <a:lnTo>
                    <a:pt x="1249" y="404"/>
                  </a:lnTo>
                  <a:lnTo>
                    <a:pt x="1214" y="416"/>
                  </a:lnTo>
                  <a:lnTo>
                    <a:pt x="1146" y="435"/>
                  </a:lnTo>
                  <a:lnTo>
                    <a:pt x="1075" y="452"/>
                  </a:lnTo>
                  <a:lnTo>
                    <a:pt x="1075" y="452"/>
                  </a:lnTo>
                  <a:lnTo>
                    <a:pt x="997" y="469"/>
                  </a:lnTo>
                  <a:lnTo>
                    <a:pt x="917" y="486"/>
                  </a:lnTo>
                  <a:lnTo>
                    <a:pt x="837" y="498"/>
                  </a:lnTo>
                  <a:lnTo>
                    <a:pt x="757" y="507"/>
                  </a:lnTo>
                  <a:lnTo>
                    <a:pt x="757" y="507"/>
                  </a:lnTo>
                  <a:lnTo>
                    <a:pt x="694" y="515"/>
                  </a:lnTo>
                  <a:lnTo>
                    <a:pt x="629" y="519"/>
                  </a:lnTo>
                  <a:lnTo>
                    <a:pt x="564" y="521"/>
                  </a:lnTo>
                  <a:lnTo>
                    <a:pt x="500" y="521"/>
                  </a:lnTo>
                  <a:lnTo>
                    <a:pt x="467" y="519"/>
                  </a:lnTo>
                  <a:lnTo>
                    <a:pt x="435" y="517"/>
                  </a:lnTo>
                  <a:lnTo>
                    <a:pt x="402" y="511"/>
                  </a:lnTo>
                  <a:lnTo>
                    <a:pt x="372" y="507"/>
                  </a:lnTo>
                  <a:lnTo>
                    <a:pt x="340" y="500"/>
                  </a:lnTo>
                  <a:lnTo>
                    <a:pt x="309" y="492"/>
                  </a:lnTo>
                  <a:lnTo>
                    <a:pt x="279" y="481"/>
                  </a:lnTo>
                  <a:lnTo>
                    <a:pt x="250" y="469"/>
                  </a:lnTo>
                  <a:lnTo>
                    <a:pt x="250" y="469"/>
                  </a:lnTo>
                  <a:lnTo>
                    <a:pt x="219" y="456"/>
                  </a:lnTo>
                  <a:lnTo>
                    <a:pt x="193" y="439"/>
                  </a:lnTo>
                  <a:lnTo>
                    <a:pt x="166" y="421"/>
                  </a:lnTo>
                  <a:lnTo>
                    <a:pt x="141" y="400"/>
                  </a:lnTo>
                  <a:lnTo>
                    <a:pt x="118" y="378"/>
                  </a:lnTo>
                  <a:lnTo>
                    <a:pt x="99" y="351"/>
                  </a:lnTo>
                  <a:lnTo>
                    <a:pt x="82" y="324"/>
                  </a:lnTo>
                  <a:lnTo>
                    <a:pt x="69" y="296"/>
                  </a:lnTo>
                  <a:lnTo>
                    <a:pt x="69" y="296"/>
                  </a:lnTo>
                  <a:lnTo>
                    <a:pt x="63" y="278"/>
                  </a:lnTo>
                  <a:lnTo>
                    <a:pt x="59" y="263"/>
                  </a:lnTo>
                  <a:lnTo>
                    <a:pt x="56" y="231"/>
                  </a:lnTo>
                  <a:lnTo>
                    <a:pt x="56" y="198"/>
                  </a:lnTo>
                  <a:lnTo>
                    <a:pt x="56" y="166"/>
                  </a:lnTo>
                  <a:lnTo>
                    <a:pt x="56" y="166"/>
                  </a:lnTo>
                  <a:lnTo>
                    <a:pt x="56" y="135"/>
                  </a:lnTo>
                  <a:lnTo>
                    <a:pt x="58" y="107"/>
                  </a:lnTo>
                  <a:lnTo>
                    <a:pt x="59" y="92"/>
                  </a:lnTo>
                  <a:lnTo>
                    <a:pt x="63" y="78"/>
                  </a:lnTo>
                  <a:lnTo>
                    <a:pt x="71" y="63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82" y="46"/>
                  </a:lnTo>
                  <a:lnTo>
                    <a:pt x="84" y="40"/>
                  </a:lnTo>
                  <a:lnTo>
                    <a:pt x="84" y="36"/>
                  </a:lnTo>
                  <a:lnTo>
                    <a:pt x="82" y="33"/>
                  </a:lnTo>
                  <a:lnTo>
                    <a:pt x="78" y="23"/>
                  </a:lnTo>
                  <a:lnTo>
                    <a:pt x="71" y="17"/>
                  </a:lnTo>
                  <a:lnTo>
                    <a:pt x="61" y="13"/>
                  </a:lnTo>
                  <a:lnTo>
                    <a:pt x="52" y="13"/>
                  </a:lnTo>
                  <a:lnTo>
                    <a:pt x="42" y="17"/>
                  </a:lnTo>
                  <a:lnTo>
                    <a:pt x="37" y="19"/>
                  </a:lnTo>
                  <a:lnTo>
                    <a:pt x="33" y="25"/>
                  </a:lnTo>
                  <a:lnTo>
                    <a:pt x="33" y="2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7866FBF2-C95C-C356-8BFE-E795F2A99E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0860" y="6634951"/>
              <a:ext cx="223741" cy="95065"/>
            </a:xfrm>
            <a:custGeom>
              <a:avLst/>
              <a:gdLst>
                <a:gd name="T0" fmla="*/ 19 w 1319"/>
                <a:gd name="T1" fmla="*/ 96 h 561"/>
                <a:gd name="T2" fmla="*/ 0 w 1319"/>
                <a:gd name="T3" fmla="*/ 172 h 561"/>
                <a:gd name="T4" fmla="*/ 13 w 1319"/>
                <a:gd name="T5" fmla="*/ 260 h 561"/>
                <a:gd name="T6" fmla="*/ 57 w 1319"/>
                <a:gd name="T7" fmla="*/ 338 h 561"/>
                <a:gd name="T8" fmla="*/ 120 w 1319"/>
                <a:gd name="T9" fmla="*/ 406 h 561"/>
                <a:gd name="T10" fmla="*/ 196 w 1319"/>
                <a:gd name="T11" fmla="*/ 464 h 561"/>
                <a:gd name="T12" fmla="*/ 254 w 1319"/>
                <a:gd name="T13" fmla="*/ 496 h 561"/>
                <a:gd name="T14" fmla="*/ 351 w 1319"/>
                <a:gd name="T15" fmla="*/ 530 h 561"/>
                <a:gd name="T16" fmla="*/ 488 w 1319"/>
                <a:gd name="T17" fmla="*/ 557 h 561"/>
                <a:gd name="T18" fmla="*/ 566 w 1319"/>
                <a:gd name="T19" fmla="*/ 561 h 561"/>
                <a:gd name="T20" fmla="*/ 721 w 1319"/>
                <a:gd name="T21" fmla="*/ 549 h 561"/>
                <a:gd name="T22" fmla="*/ 877 w 1319"/>
                <a:gd name="T23" fmla="*/ 528 h 561"/>
                <a:gd name="T24" fmla="*/ 991 w 1319"/>
                <a:gd name="T25" fmla="*/ 502 h 561"/>
                <a:gd name="T26" fmla="*/ 1102 w 1319"/>
                <a:gd name="T27" fmla="*/ 466 h 561"/>
                <a:gd name="T28" fmla="*/ 1178 w 1319"/>
                <a:gd name="T29" fmla="*/ 427 h 561"/>
                <a:gd name="T30" fmla="*/ 1248 w 1319"/>
                <a:gd name="T31" fmla="*/ 378 h 561"/>
                <a:gd name="T32" fmla="*/ 1287 w 1319"/>
                <a:gd name="T33" fmla="*/ 336 h 561"/>
                <a:gd name="T34" fmla="*/ 1317 w 1319"/>
                <a:gd name="T35" fmla="*/ 265 h 561"/>
                <a:gd name="T36" fmla="*/ 1311 w 1319"/>
                <a:gd name="T37" fmla="*/ 189 h 561"/>
                <a:gd name="T38" fmla="*/ 1288 w 1319"/>
                <a:gd name="T39" fmla="*/ 143 h 561"/>
                <a:gd name="T40" fmla="*/ 1227 w 1319"/>
                <a:gd name="T41" fmla="*/ 84 h 561"/>
                <a:gd name="T42" fmla="*/ 1155 w 1319"/>
                <a:gd name="T43" fmla="*/ 40 h 561"/>
                <a:gd name="T44" fmla="*/ 1081 w 1319"/>
                <a:gd name="T45" fmla="*/ 4 h 561"/>
                <a:gd name="T46" fmla="*/ 1071 w 1319"/>
                <a:gd name="T47" fmla="*/ 0 h 561"/>
                <a:gd name="T48" fmla="*/ 1045 w 1319"/>
                <a:gd name="T49" fmla="*/ 16 h 561"/>
                <a:gd name="T50" fmla="*/ 1043 w 1319"/>
                <a:gd name="T51" fmla="*/ 38 h 561"/>
                <a:gd name="T52" fmla="*/ 1054 w 1319"/>
                <a:gd name="T53" fmla="*/ 50 h 561"/>
                <a:gd name="T54" fmla="*/ 1136 w 1319"/>
                <a:gd name="T55" fmla="*/ 92 h 561"/>
                <a:gd name="T56" fmla="*/ 1220 w 1319"/>
                <a:gd name="T57" fmla="*/ 149 h 561"/>
                <a:gd name="T58" fmla="*/ 1260 w 1319"/>
                <a:gd name="T59" fmla="*/ 202 h 561"/>
                <a:gd name="T60" fmla="*/ 1269 w 1319"/>
                <a:gd name="T61" fmla="*/ 233 h 561"/>
                <a:gd name="T62" fmla="*/ 1266 w 1319"/>
                <a:gd name="T63" fmla="*/ 265 h 561"/>
                <a:gd name="T64" fmla="*/ 1248 w 1319"/>
                <a:gd name="T65" fmla="*/ 300 h 561"/>
                <a:gd name="T66" fmla="*/ 1224 w 1319"/>
                <a:gd name="T67" fmla="*/ 330 h 561"/>
                <a:gd name="T68" fmla="*/ 1163 w 1319"/>
                <a:gd name="T69" fmla="*/ 376 h 561"/>
                <a:gd name="T70" fmla="*/ 1073 w 1319"/>
                <a:gd name="T71" fmla="*/ 420 h 561"/>
                <a:gd name="T72" fmla="*/ 1010 w 1319"/>
                <a:gd name="T73" fmla="*/ 443 h 561"/>
                <a:gd name="T74" fmla="*/ 879 w 1319"/>
                <a:gd name="T75" fmla="*/ 473 h 561"/>
                <a:gd name="T76" fmla="*/ 745 w 1319"/>
                <a:gd name="T77" fmla="*/ 494 h 561"/>
                <a:gd name="T78" fmla="*/ 545 w 1319"/>
                <a:gd name="T79" fmla="*/ 506 h 561"/>
                <a:gd name="T80" fmla="*/ 446 w 1319"/>
                <a:gd name="T81" fmla="*/ 498 h 561"/>
                <a:gd name="T82" fmla="*/ 347 w 1319"/>
                <a:gd name="T83" fmla="*/ 475 h 561"/>
                <a:gd name="T84" fmla="*/ 282 w 1319"/>
                <a:gd name="T85" fmla="*/ 450 h 561"/>
                <a:gd name="T86" fmla="*/ 212 w 1319"/>
                <a:gd name="T87" fmla="*/ 410 h 561"/>
                <a:gd name="T88" fmla="*/ 143 w 1319"/>
                <a:gd name="T89" fmla="*/ 357 h 561"/>
                <a:gd name="T90" fmla="*/ 88 w 1319"/>
                <a:gd name="T91" fmla="*/ 290 h 561"/>
                <a:gd name="T92" fmla="*/ 55 w 1319"/>
                <a:gd name="T93" fmla="*/ 216 h 561"/>
                <a:gd name="T94" fmla="*/ 55 w 1319"/>
                <a:gd name="T95" fmla="*/ 162 h 561"/>
                <a:gd name="T96" fmla="*/ 65 w 1319"/>
                <a:gd name="T97" fmla="*/ 120 h 561"/>
                <a:gd name="T98" fmla="*/ 74 w 1319"/>
                <a:gd name="T99" fmla="*/ 101 h 561"/>
                <a:gd name="T100" fmla="*/ 69 w 1319"/>
                <a:gd name="T101" fmla="*/ 77 h 561"/>
                <a:gd name="T102" fmla="*/ 42 w 1319"/>
                <a:gd name="T103" fmla="*/ 67 h 561"/>
                <a:gd name="T104" fmla="*/ 29 w 1319"/>
                <a:gd name="T105" fmla="*/ 75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9" h="561">
                  <a:moveTo>
                    <a:pt x="27" y="80"/>
                  </a:moveTo>
                  <a:lnTo>
                    <a:pt x="27" y="80"/>
                  </a:lnTo>
                  <a:lnTo>
                    <a:pt x="19" y="96"/>
                  </a:lnTo>
                  <a:lnTo>
                    <a:pt x="13" y="111"/>
                  </a:lnTo>
                  <a:lnTo>
                    <a:pt x="4" y="141"/>
                  </a:lnTo>
                  <a:lnTo>
                    <a:pt x="0" y="172"/>
                  </a:lnTo>
                  <a:lnTo>
                    <a:pt x="2" y="202"/>
                  </a:lnTo>
                  <a:lnTo>
                    <a:pt x="6" y="231"/>
                  </a:lnTo>
                  <a:lnTo>
                    <a:pt x="13" y="260"/>
                  </a:lnTo>
                  <a:lnTo>
                    <a:pt x="25" y="286"/>
                  </a:lnTo>
                  <a:lnTo>
                    <a:pt x="40" y="313"/>
                  </a:lnTo>
                  <a:lnTo>
                    <a:pt x="57" y="338"/>
                  </a:lnTo>
                  <a:lnTo>
                    <a:pt x="76" y="363"/>
                  </a:lnTo>
                  <a:lnTo>
                    <a:pt x="97" y="385"/>
                  </a:lnTo>
                  <a:lnTo>
                    <a:pt x="120" y="406"/>
                  </a:lnTo>
                  <a:lnTo>
                    <a:pt x="145" y="427"/>
                  </a:lnTo>
                  <a:lnTo>
                    <a:pt x="170" y="446"/>
                  </a:lnTo>
                  <a:lnTo>
                    <a:pt x="196" y="464"/>
                  </a:lnTo>
                  <a:lnTo>
                    <a:pt x="221" y="479"/>
                  </a:lnTo>
                  <a:lnTo>
                    <a:pt x="221" y="479"/>
                  </a:lnTo>
                  <a:lnTo>
                    <a:pt x="254" y="496"/>
                  </a:lnTo>
                  <a:lnTo>
                    <a:pt x="284" y="509"/>
                  </a:lnTo>
                  <a:lnTo>
                    <a:pt x="318" y="521"/>
                  </a:lnTo>
                  <a:lnTo>
                    <a:pt x="351" y="530"/>
                  </a:lnTo>
                  <a:lnTo>
                    <a:pt x="385" y="540"/>
                  </a:lnTo>
                  <a:lnTo>
                    <a:pt x="419" y="546"/>
                  </a:lnTo>
                  <a:lnTo>
                    <a:pt x="488" y="557"/>
                  </a:lnTo>
                  <a:lnTo>
                    <a:pt x="488" y="557"/>
                  </a:lnTo>
                  <a:lnTo>
                    <a:pt x="528" y="561"/>
                  </a:lnTo>
                  <a:lnTo>
                    <a:pt x="566" y="561"/>
                  </a:lnTo>
                  <a:lnTo>
                    <a:pt x="606" y="561"/>
                  </a:lnTo>
                  <a:lnTo>
                    <a:pt x="644" y="559"/>
                  </a:lnTo>
                  <a:lnTo>
                    <a:pt x="721" y="549"/>
                  </a:lnTo>
                  <a:lnTo>
                    <a:pt x="799" y="540"/>
                  </a:lnTo>
                  <a:lnTo>
                    <a:pt x="799" y="540"/>
                  </a:lnTo>
                  <a:lnTo>
                    <a:pt x="877" y="528"/>
                  </a:lnTo>
                  <a:lnTo>
                    <a:pt x="915" y="521"/>
                  </a:lnTo>
                  <a:lnTo>
                    <a:pt x="953" y="511"/>
                  </a:lnTo>
                  <a:lnTo>
                    <a:pt x="991" y="502"/>
                  </a:lnTo>
                  <a:lnTo>
                    <a:pt x="1027" y="492"/>
                  </a:lnTo>
                  <a:lnTo>
                    <a:pt x="1065" y="479"/>
                  </a:lnTo>
                  <a:lnTo>
                    <a:pt x="1102" y="466"/>
                  </a:lnTo>
                  <a:lnTo>
                    <a:pt x="1102" y="466"/>
                  </a:lnTo>
                  <a:lnTo>
                    <a:pt x="1153" y="441"/>
                  </a:lnTo>
                  <a:lnTo>
                    <a:pt x="1178" y="427"/>
                  </a:lnTo>
                  <a:lnTo>
                    <a:pt x="1203" y="412"/>
                  </a:lnTo>
                  <a:lnTo>
                    <a:pt x="1226" y="397"/>
                  </a:lnTo>
                  <a:lnTo>
                    <a:pt x="1248" y="378"/>
                  </a:lnTo>
                  <a:lnTo>
                    <a:pt x="1269" y="359"/>
                  </a:lnTo>
                  <a:lnTo>
                    <a:pt x="1287" y="336"/>
                  </a:lnTo>
                  <a:lnTo>
                    <a:pt x="1287" y="336"/>
                  </a:lnTo>
                  <a:lnTo>
                    <a:pt x="1302" y="313"/>
                  </a:lnTo>
                  <a:lnTo>
                    <a:pt x="1311" y="290"/>
                  </a:lnTo>
                  <a:lnTo>
                    <a:pt x="1317" y="265"/>
                  </a:lnTo>
                  <a:lnTo>
                    <a:pt x="1319" y="241"/>
                  </a:lnTo>
                  <a:lnTo>
                    <a:pt x="1317" y="214"/>
                  </a:lnTo>
                  <a:lnTo>
                    <a:pt x="1311" y="189"/>
                  </a:lnTo>
                  <a:lnTo>
                    <a:pt x="1302" y="166"/>
                  </a:lnTo>
                  <a:lnTo>
                    <a:pt x="1288" y="143"/>
                  </a:lnTo>
                  <a:lnTo>
                    <a:pt x="1288" y="143"/>
                  </a:lnTo>
                  <a:lnTo>
                    <a:pt x="1269" y="120"/>
                  </a:lnTo>
                  <a:lnTo>
                    <a:pt x="1250" y="101"/>
                  </a:lnTo>
                  <a:lnTo>
                    <a:pt x="1227" y="84"/>
                  </a:lnTo>
                  <a:lnTo>
                    <a:pt x="1205" y="69"/>
                  </a:lnTo>
                  <a:lnTo>
                    <a:pt x="1180" y="54"/>
                  </a:lnTo>
                  <a:lnTo>
                    <a:pt x="1155" y="40"/>
                  </a:lnTo>
                  <a:lnTo>
                    <a:pt x="1104" y="16"/>
                  </a:lnTo>
                  <a:lnTo>
                    <a:pt x="1104" y="16"/>
                  </a:lnTo>
                  <a:lnTo>
                    <a:pt x="1081" y="4"/>
                  </a:lnTo>
                  <a:lnTo>
                    <a:pt x="1081" y="4"/>
                  </a:lnTo>
                  <a:lnTo>
                    <a:pt x="1075" y="2"/>
                  </a:lnTo>
                  <a:lnTo>
                    <a:pt x="1071" y="0"/>
                  </a:lnTo>
                  <a:lnTo>
                    <a:pt x="1060" y="2"/>
                  </a:lnTo>
                  <a:lnTo>
                    <a:pt x="1052" y="8"/>
                  </a:lnTo>
                  <a:lnTo>
                    <a:pt x="1045" y="16"/>
                  </a:lnTo>
                  <a:lnTo>
                    <a:pt x="1041" y="25"/>
                  </a:lnTo>
                  <a:lnTo>
                    <a:pt x="1041" y="35"/>
                  </a:lnTo>
                  <a:lnTo>
                    <a:pt x="1043" y="38"/>
                  </a:lnTo>
                  <a:lnTo>
                    <a:pt x="1046" y="42"/>
                  </a:lnTo>
                  <a:lnTo>
                    <a:pt x="1050" y="46"/>
                  </a:lnTo>
                  <a:lnTo>
                    <a:pt x="1054" y="50"/>
                  </a:lnTo>
                  <a:lnTo>
                    <a:pt x="1054" y="50"/>
                  </a:lnTo>
                  <a:lnTo>
                    <a:pt x="1092" y="69"/>
                  </a:lnTo>
                  <a:lnTo>
                    <a:pt x="1136" y="92"/>
                  </a:lnTo>
                  <a:lnTo>
                    <a:pt x="1180" y="119"/>
                  </a:lnTo>
                  <a:lnTo>
                    <a:pt x="1201" y="134"/>
                  </a:lnTo>
                  <a:lnTo>
                    <a:pt x="1220" y="149"/>
                  </a:lnTo>
                  <a:lnTo>
                    <a:pt x="1237" y="166"/>
                  </a:lnTo>
                  <a:lnTo>
                    <a:pt x="1250" y="183"/>
                  </a:lnTo>
                  <a:lnTo>
                    <a:pt x="1260" y="202"/>
                  </a:lnTo>
                  <a:lnTo>
                    <a:pt x="1264" y="212"/>
                  </a:lnTo>
                  <a:lnTo>
                    <a:pt x="1267" y="222"/>
                  </a:lnTo>
                  <a:lnTo>
                    <a:pt x="1269" y="233"/>
                  </a:lnTo>
                  <a:lnTo>
                    <a:pt x="1269" y="242"/>
                  </a:lnTo>
                  <a:lnTo>
                    <a:pt x="1267" y="254"/>
                  </a:lnTo>
                  <a:lnTo>
                    <a:pt x="1266" y="265"/>
                  </a:lnTo>
                  <a:lnTo>
                    <a:pt x="1262" y="275"/>
                  </a:lnTo>
                  <a:lnTo>
                    <a:pt x="1256" y="288"/>
                  </a:lnTo>
                  <a:lnTo>
                    <a:pt x="1248" y="300"/>
                  </a:lnTo>
                  <a:lnTo>
                    <a:pt x="1239" y="311"/>
                  </a:lnTo>
                  <a:lnTo>
                    <a:pt x="1239" y="311"/>
                  </a:lnTo>
                  <a:lnTo>
                    <a:pt x="1224" y="330"/>
                  </a:lnTo>
                  <a:lnTo>
                    <a:pt x="1205" y="345"/>
                  </a:lnTo>
                  <a:lnTo>
                    <a:pt x="1184" y="361"/>
                  </a:lnTo>
                  <a:lnTo>
                    <a:pt x="1163" y="376"/>
                  </a:lnTo>
                  <a:lnTo>
                    <a:pt x="1140" y="387"/>
                  </a:lnTo>
                  <a:lnTo>
                    <a:pt x="1119" y="399"/>
                  </a:lnTo>
                  <a:lnTo>
                    <a:pt x="1073" y="420"/>
                  </a:lnTo>
                  <a:lnTo>
                    <a:pt x="1073" y="420"/>
                  </a:lnTo>
                  <a:lnTo>
                    <a:pt x="1041" y="431"/>
                  </a:lnTo>
                  <a:lnTo>
                    <a:pt x="1010" y="443"/>
                  </a:lnTo>
                  <a:lnTo>
                    <a:pt x="978" y="452"/>
                  </a:lnTo>
                  <a:lnTo>
                    <a:pt x="945" y="460"/>
                  </a:lnTo>
                  <a:lnTo>
                    <a:pt x="879" y="473"/>
                  </a:lnTo>
                  <a:lnTo>
                    <a:pt x="812" y="485"/>
                  </a:lnTo>
                  <a:lnTo>
                    <a:pt x="812" y="485"/>
                  </a:lnTo>
                  <a:lnTo>
                    <a:pt x="745" y="494"/>
                  </a:lnTo>
                  <a:lnTo>
                    <a:pt x="679" y="500"/>
                  </a:lnTo>
                  <a:lnTo>
                    <a:pt x="612" y="506"/>
                  </a:lnTo>
                  <a:lnTo>
                    <a:pt x="545" y="506"/>
                  </a:lnTo>
                  <a:lnTo>
                    <a:pt x="511" y="504"/>
                  </a:lnTo>
                  <a:lnTo>
                    <a:pt x="478" y="502"/>
                  </a:lnTo>
                  <a:lnTo>
                    <a:pt x="446" y="498"/>
                  </a:lnTo>
                  <a:lnTo>
                    <a:pt x="412" y="492"/>
                  </a:lnTo>
                  <a:lnTo>
                    <a:pt x="379" y="485"/>
                  </a:lnTo>
                  <a:lnTo>
                    <a:pt x="347" y="475"/>
                  </a:lnTo>
                  <a:lnTo>
                    <a:pt x="315" y="464"/>
                  </a:lnTo>
                  <a:lnTo>
                    <a:pt x="282" y="450"/>
                  </a:lnTo>
                  <a:lnTo>
                    <a:pt x="282" y="450"/>
                  </a:lnTo>
                  <a:lnTo>
                    <a:pt x="259" y="439"/>
                  </a:lnTo>
                  <a:lnTo>
                    <a:pt x="236" y="426"/>
                  </a:lnTo>
                  <a:lnTo>
                    <a:pt x="212" y="410"/>
                  </a:lnTo>
                  <a:lnTo>
                    <a:pt x="187" y="395"/>
                  </a:lnTo>
                  <a:lnTo>
                    <a:pt x="164" y="376"/>
                  </a:lnTo>
                  <a:lnTo>
                    <a:pt x="143" y="357"/>
                  </a:lnTo>
                  <a:lnTo>
                    <a:pt x="122" y="336"/>
                  </a:lnTo>
                  <a:lnTo>
                    <a:pt x="103" y="313"/>
                  </a:lnTo>
                  <a:lnTo>
                    <a:pt x="88" y="290"/>
                  </a:lnTo>
                  <a:lnTo>
                    <a:pt x="74" y="265"/>
                  </a:lnTo>
                  <a:lnTo>
                    <a:pt x="63" y="241"/>
                  </a:lnTo>
                  <a:lnTo>
                    <a:pt x="55" y="216"/>
                  </a:lnTo>
                  <a:lnTo>
                    <a:pt x="53" y="189"/>
                  </a:lnTo>
                  <a:lnTo>
                    <a:pt x="53" y="176"/>
                  </a:lnTo>
                  <a:lnTo>
                    <a:pt x="55" y="162"/>
                  </a:lnTo>
                  <a:lnTo>
                    <a:pt x="57" y="149"/>
                  </a:lnTo>
                  <a:lnTo>
                    <a:pt x="61" y="134"/>
                  </a:lnTo>
                  <a:lnTo>
                    <a:pt x="65" y="120"/>
                  </a:lnTo>
                  <a:lnTo>
                    <a:pt x="73" y="107"/>
                  </a:lnTo>
                  <a:lnTo>
                    <a:pt x="73" y="107"/>
                  </a:lnTo>
                  <a:lnTo>
                    <a:pt x="74" y="101"/>
                  </a:lnTo>
                  <a:lnTo>
                    <a:pt x="74" y="96"/>
                  </a:lnTo>
                  <a:lnTo>
                    <a:pt x="74" y="84"/>
                  </a:lnTo>
                  <a:lnTo>
                    <a:pt x="69" y="77"/>
                  </a:lnTo>
                  <a:lnTo>
                    <a:pt x="61" y="71"/>
                  </a:lnTo>
                  <a:lnTo>
                    <a:pt x="52" y="67"/>
                  </a:lnTo>
                  <a:lnTo>
                    <a:pt x="42" y="67"/>
                  </a:lnTo>
                  <a:lnTo>
                    <a:pt x="38" y="69"/>
                  </a:lnTo>
                  <a:lnTo>
                    <a:pt x="32" y="71"/>
                  </a:lnTo>
                  <a:lnTo>
                    <a:pt x="29" y="75"/>
                  </a:lnTo>
                  <a:lnTo>
                    <a:pt x="27" y="80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2BA9E90C-0F81-C6BB-CCAC-A1A5D6B2CA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54035" y="6704892"/>
              <a:ext cx="180623" cy="34970"/>
            </a:xfrm>
            <a:custGeom>
              <a:avLst/>
              <a:gdLst>
                <a:gd name="T0" fmla="*/ 13 w 1063"/>
                <a:gd name="T1" fmla="*/ 50 h 206"/>
                <a:gd name="T2" fmla="*/ 124 w 1063"/>
                <a:gd name="T3" fmla="*/ 105 h 206"/>
                <a:gd name="T4" fmla="*/ 238 w 1063"/>
                <a:gd name="T5" fmla="*/ 149 h 206"/>
                <a:gd name="T6" fmla="*/ 356 w 1063"/>
                <a:gd name="T7" fmla="*/ 181 h 206"/>
                <a:gd name="T8" fmla="*/ 478 w 1063"/>
                <a:gd name="T9" fmla="*/ 202 h 206"/>
                <a:gd name="T10" fmla="*/ 512 w 1063"/>
                <a:gd name="T11" fmla="*/ 204 h 206"/>
                <a:gd name="T12" fmla="*/ 619 w 1063"/>
                <a:gd name="T13" fmla="*/ 206 h 206"/>
                <a:gd name="T14" fmla="*/ 762 w 1063"/>
                <a:gd name="T15" fmla="*/ 200 h 206"/>
                <a:gd name="T16" fmla="*/ 833 w 1063"/>
                <a:gd name="T17" fmla="*/ 195 h 206"/>
                <a:gd name="T18" fmla="*/ 974 w 1063"/>
                <a:gd name="T19" fmla="*/ 177 h 206"/>
                <a:gd name="T20" fmla="*/ 1044 w 1063"/>
                <a:gd name="T21" fmla="*/ 164 h 206"/>
                <a:gd name="T22" fmla="*/ 1056 w 1063"/>
                <a:gd name="T23" fmla="*/ 160 h 206"/>
                <a:gd name="T24" fmla="*/ 1061 w 1063"/>
                <a:gd name="T25" fmla="*/ 153 h 206"/>
                <a:gd name="T26" fmla="*/ 1063 w 1063"/>
                <a:gd name="T27" fmla="*/ 134 h 206"/>
                <a:gd name="T28" fmla="*/ 1052 w 1063"/>
                <a:gd name="T29" fmla="*/ 118 h 206"/>
                <a:gd name="T30" fmla="*/ 1037 w 1063"/>
                <a:gd name="T31" fmla="*/ 113 h 206"/>
                <a:gd name="T32" fmla="*/ 1031 w 1063"/>
                <a:gd name="T33" fmla="*/ 113 h 206"/>
                <a:gd name="T34" fmla="*/ 899 w 1063"/>
                <a:gd name="T35" fmla="*/ 134 h 206"/>
                <a:gd name="T36" fmla="*/ 768 w 1063"/>
                <a:gd name="T37" fmla="*/ 147 h 206"/>
                <a:gd name="T38" fmla="*/ 634 w 1063"/>
                <a:gd name="T39" fmla="*/ 155 h 206"/>
                <a:gd name="T40" fmla="*/ 503 w 1063"/>
                <a:gd name="T41" fmla="*/ 151 h 206"/>
                <a:gd name="T42" fmla="*/ 442 w 1063"/>
                <a:gd name="T43" fmla="*/ 145 h 206"/>
                <a:gd name="T44" fmla="*/ 322 w 1063"/>
                <a:gd name="T45" fmla="*/ 120 h 206"/>
                <a:gd name="T46" fmla="*/ 206 w 1063"/>
                <a:gd name="T47" fmla="*/ 82 h 206"/>
                <a:gd name="T48" fmla="*/ 93 w 1063"/>
                <a:gd name="T49" fmla="*/ 33 h 206"/>
                <a:gd name="T50" fmla="*/ 40 w 1063"/>
                <a:gd name="T51" fmla="*/ 4 h 206"/>
                <a:gd name="T52" fmla="*/ 28 w 1063"/>
                <a:gd name="T53" fmla="*/ 0 h 206"/>
                <a:gd name="T54" fmla="*/ 9 w 1063"/>
                <a:gd name="T55" fmla="*/ 6 h 206"/>
                <a:gd name="T56" fmla="*/ 0 w 1063"/>
                <a:gd name="T57" fmla="*/ 23 h 206"/>
                <a:gd name="T58" fmla="*/ 2 w 1063"/>
                <a:gd name="T59" fmla="*/ 38 h 206"/>
                <a:gd name="T60" fmla="*/ 7 w 1063"/>
                <a:gd name="T61" fmla="*/ 46 h 206"/>
                <a:gd name="T62" fmla="*/ 13 w 1063"/>
                <a:gd name="T63" fmla="*/ 5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3" h="206">
                  <a:moveTo>
                    <a:pt x="13" y="50"/>
                  </a:moveTo>
                  <a:lnTo>
                    <a:pt x="13" y="50"/>
                  </a:lnTo>
                  <a:lnTo>
                    <a:pt x="66" y="78"/>
                  </a:lnTo>
                  <a:lnTo>
                    <a:pt x="124" y="105"/>
                  </a:lnTo>
                  <a:lnTo>
                    <a:pt x="179" y="128"/>
                  </a:lnTo>
                  <a:lnTo>
                    <a:pt x="238" y="149"/>
                  </a:lnTo>
                  <a:lnTo>
                    <a:pt x="295" y="168"/>
                  </a:lnTo>
                  <a:lnTo>
                    <a:pt x="356" y="181"/>
                  </a:lnTo>
                  <a:lnTo>
                    <a:pt x="415" y="195"/>
                  </a:lnTo>
                  <a:lnTo>
                    <a:pt x="478" y="202"/>
                  </a:lnTo>
                  <a:lnTo>
                    <a:pt x="478" y="202"/>
                  </a:lnTo>
                  <a:lnTo>
                    <a:pt x="512" y="204"/>
                  </a:lnTo>
                  <a:lnTo>
                    <a:pt x="549" y="206"/>
                  </a:lnTo>
                  <a:lnTo>
                    <a:pt x="619" y="206"/>
                  </a:lnTo>
                  <a:lnTo>
                    <a:pt x="690" y="204"/>
                  </a:lnTo>
                  <a:lnTo>
                    <a:pt x="762" y="200"/>
                  </a:lnTo>
                  <a:lnTo>
                    <a:pt x="762" y="200"/>
                  </a:lnTo>
                  <a:lnTo>
                    <a:pt x="833" y="195"/>
                  </a:lnTo>
                  <a:lnTo>
                    <a:pt x="903" y="187"/>
                  </a:lnTo>
                  <a:lnTo>
                    <a:pt x="974" y="177"/>
                  </a:lnTo>
                  <a:lnTo>
                    <a:pt x="1044" y="164"/>
                  </a:lnTo>
                  <a:lnTo>
                    <a:pt x="1044" y="164"/>
                  </a:lnTo>
                  <a:lnTo>
                    <a:pt x="1050" y="162"/>
                  </a:lnTo>
                  <a:lnTo>
                    <a:pt x="1056" y="160"/>
                  </a:lnTo>
                  <a:lnTo>
                    <a:pt x="1058" y="156"/>
                  </a:lnTo>
                  <a:lnTo>
                    <a:pt x="1061" y="153"/>
                  </a:lnTo>
                  <a:lnTo>
                    <a:pt x="1063" y="143"/>
                  </a:lnTo>
                  <a:lnTo>
                    <a:pt x="1063" y="134"/>
                  </a:lnTo>
                  <a:lnTo>
                    <a:pt x="1058" y="124"/>
                  </a:lnTo>
                  <a:lnTo>
                    <a:pt x="1052" y="118"/>
                  </a:lnTo>
                  <a:lnTo>
                    <a:pt x="1042" y="113"/>
                  </a:lnTo>
                  <a:lnTo>
                    <a:pt x="1037" y="113"/>
                  </a:lnTo>
                  <a:lnTo>
                    <a:pt x="1031" y="113"/>
                  </a:lnTo>
                  <a:lnTo>
                    <a:pt x="1031" y="113"/>
                  </a:lnTo>
                  <a:lnTo>
                    <a:pt x="966" y="124"/>
                  </a:lnTo>
                  <a:lnTo>
                    <a:pt x="899" y="134"/>
                  </a:lnTo>
                  <a:lnTo>
                    <a:pt x="835" y="141"/>
                  </a:lnTo>
                  <a:lnTo>
                    <a:pt x="768" y="147"/>
                  </a:lnTo>
                  <a:lnTo>
                    <a:pt x="701" y="153"/>
                  </a:lnTo>
                  <a:lnTo>
                    <a:pt x="634" y="155"/>
                  </a:lnTo>
                  <a:lnTo>
                    <a:pt x="570" y="153"/>
                  </a:lnTo>
                  <a:lnTo>
                    <a:pt x="503" y="151"/>
                  </a:lnTo>
                  <a:lnTo>
                    <a:pt x="503" y="151"/>
                  </a:lnTo>
                  <a:lnTo>
                    <a:pt x="442" y="145"/>
                  </a:lnTo>
                  <a:lnTo>
                    <a:pt x="381" y="134"/>
                  </a:lnTo>
                  <a:lnTo>
                    <a:pt x="322" y="120"/>
                  </a:lnTo>
                  <a:lnTo>
                    <a:pt x="263" y="103"/>
                  </a:lnTo>
                  <a:lnTo>
                    <a:pt x="206" y="82"/>
                  </a:lnTo>
                  <a:lnTo>
                    <a:pt x="148" y="59"/>
                  </a:lnTo>
                  <a:lnTo>
                    <a:pt x="93" y="3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19" y="2"/>
                  </a:lnTo>
                  <a:lnTo>
                    <a:pt x="9" y="6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C8DF8FA6-833F-5F1D-BC8A-4EE19A1E11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562" y="6389480"/>
              <a:ext cx="87595" cy="169419"/>
            </a:xfrm>
            <a:custGeom>
              <a:avLst/>
              <a:gdLst>
                <a:gd name="T0" fmla="*/ 0 w 516"/>
                <a:gd name="T1" fmla="*/ 27 h 997"/>
                <a:gd name="T2" fmla="*/ 4 w 516"/>
                <a:gd name="T3" fmla="*/ 98 h 997"/>
                <a:gd name="T4" fmla="*/ 13 w 516"/>
                <a:gd name="T5" fmla="*/ 166 h 997"/>
                <a:gd name="T6" fmla="*/ 28 w 516"/>
                <a:gd name="T7" fmla="*/ 235 h 997"/>
                <a:gd name="T8" fmla="*/ 70 w 516"/>
                <a:gd name="T9" fmla="*/ 368 h 997"/>
                <a:gd name="T10" fmla="*/ 122 w 516"/>
                <a:gd name="T11" fmla="*/ 500 h 997"/>
                <a:gd name="T12" fmla="*/ 150 w 516"/>
                <a:gd name="T13" fmla="*/ 563 h 997"/>
                <a:gd name="T14" fmla="*/ 211 w 516"/>
                <a:gd name="T15" fmla="*/ 683 h 997"/>
                <a:gd name="T16" fmla="*/ 284 w 516"/>
                <a:gd name="T17" fmla="*/ 797 h 997"/>
                <a:gd name="T18" fmla="*/ 347 w 516"/>
                <a:gd name="T19" fmla="*/ 875 h 997"/>
                <a:gd name="T20" fmla="*/ 392 w 516"/>
                <a:gd name="T21" fmla="*/ 925 h 997"/>
                <a:gd name="T22" fmla="*/ 442 w 516"/>
                <a:gd name="T23" fmla="*/ 971 h 997"/>
                <a:gd name="T24" fmla="*/ 469 w 516"/>
                <a:gd name="T25" fmla="*/ 992 h 997"/>
                <a:gd name="T26" fmla="*/ 480 w 516"/>
                <a:gd name="T27" fmla="*/ 997 h 997"/>
                <a:gd name="T28" fmla="*/ 499 w 516"/>
                <a:gd name="T29" fmla="*/ 994 h 997"/>
                <a:gd name="T30" fmla="*/ 514 w 516"/>
                <a:gd name="T31" fmla="*/ 980 h 997"/>
                <a:gd name="T32" fmla="*/ 516 w 516"/>
                <a:gd name="T33" fmla="*/ 967 h 997"/>
                <a:gd name="T34" fmla="*/ 511 w 516"/>
                <a:gd name="T35" fmla="*/ 957 h 997"/>
                <a:gd name="T36" fmla="*/ 507 w 516"/>
                <a:gd name="T37" fmla="*/ 954 h 997"/>
                <a:gd name="T38" fmla="*/ 457 w 516"/>
                <a:gd name="T39" fmla="*/ 912 h 997"/>
                <a:gd name="T40" fmla="*/ 411 w 516"/>
                <a:gd name="T41" fmla="*/ 868 h 997"/>
                <a:gd name="T42" fmla="*/ 329 w 516"/>
                <a:gd name="T43" fmla="*/ 769 h 997"/>
                <a:gd name="T44" fmla="*/ 261 w 516"/>
                <a:gd name="T45" fmla="*/ 662 h 997"/>
                <a:gd name="T46" fmla="*/ 202 w 516"/>
                <a:gd name="T47" fmla="*/ 547 h 997"/>
                <a:gd name="T48" fmla="*/ 175 w 516"/>
                <a:gd name="T49" fmla="*/ 488 h 997"/>
                <a:gd name="T50" fmla="*/ 106 w 516"/>
                <a:gd name="T51" fmla="*/ 303 h 997"/>
                <a:gd name="T52" fmla="*/ 95 w 516"/>
                <a:gd name="T53" fmla="*/ 269 h 997"/>
                <a:gd name="T54" fmla="*/ 76 w 516"/>
                <a:gd name="T55" fmla="*/ 202 h 997"/>
                <a:gd name="T56" fmla="*/ 63 w 516"/>
                <a:gd name="T57" fmla="*/ 134 h 997"/>
                <a:gd name="T58" fmla="*/ 55 w 516"/>
                <a:gd name="T59" fmla="*/ 63 h 997"/>
                <a:gd name="T60" fmla="*/ 53 w 516"/>
                <a:gd name="T61" fmla="*/ 27 h 997"/>
                <a:gd name="T62" fmla="*/ 51 w 516"/>
                <a:gd name="T63" fmla="*/ 16 h 997"/>
                <a:gd name="T64" fmla="*/ 45 w 516"/>
                <a:gd name="T65" fmla="*/ 8 h 997"/>
                <a:gd name="T66" fmla="*/ 26 w 516"/>
                <a:gd name="T67" fmla="*/ 0 h 997"/>
                <a:gd name="T68" fmla="*/ 7 w 516"/>
                <a:gd name="T69" fmla="*/ 8 h 997"/>
                <a:gd name="T70" fmla="*/ 2 w 516"/>
                <a:gd name="T71" fmla="*/ 16 h 997"/>
                <a:gd name="T72" fmla="*/ 0 w 516"/>
                <a:gd name="T73" fmla="*/ 2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6" h="997">
                  <a:moveTo>
                    <a:pt x="0" y="27"/>
                  </a:moveTo>
                  <a:lnTo>
                    <a:pt x="0" y="27"/>
                  </a:lnTo>
                  <a:lnTo>
                    <a:pt x="2" y="61"/>
                  </a:lnTo>
                  <a:lnTo>
                    <a:pt x="4" y="98"/>
                  </a:lnTo>
                  <a:lnTo>
                    <a:pt x="7" y="132"/>
                  </a:lnTo>
                  <a:lnTo>
                    <a:pt x="13" y="166"/>
                  </a:lnTo>
                  <a:lnTo>
                    <a:pt x="21" y="200"/>
                  </a:lnTo>
                  <a:lnTo>
                    <a:pt x="28" y="235"/>
                  </a:lnTo>
                  <a:lnTo>
                    <a:pt x="47" y="301"/>
                  </a:lnTo>
                  <a:lnTo>
                    <a:pt x="70" y="368"/>
                  </a:lnTo>
                  <a:lnTo>
                    <a:pt x="95" y="435"/>
                  </a:lnTo>
                  <a:lnTo>
                    <a:pt x="122" y="500"/>
                  </a:lnTo>
                  <a:lnTo>
                    <a:pt x="150" y="563"/>
                  </a:lnTo>
                  <a:lnTo>
                    <a:pt x="150" y="563"/>
                  </a:lnTo>
                  <a:lnTo>
                    <a:pt x="179" y="624"/>
                  </a:lnTo>
                  <a:lnTo>
                    <a:pt x="211" y="683"/>
                  </a:lnTo>
                  <a:lnTo>
                    <a:pt x="246" y="742"/>
                  </a:lnTo>
                  <a:lnTo>
                    <a:pt x="284" y="797"/>
                  </a:lnTo>
                  <a:lnTo>
                    <a:pt x="326" y="851"/>
                  </a:lnTo>
                  <a:lnTo>
                    <a:pt x="347" y="875"/>
                  </a:lnTo>
                  <a:lnTo>
                    <a:pt x="369" y="900"/>
                  </a:lnTo>
                  <a:lnTo>
                    <a:pt x="392" y="925"/>
                  </a:lnTo>
                  <a:lnTo>
                    <a:pt x="417" y="948"/>
                  </a:lnTo>
                  <a:lnTo>
                    <a:pt x="442" y="971"/>
                  </a:lnTo>
                  <a:lnTo>
                    <a:pt x="469" y="992"/>
                  </a:lnTo>
                  <a:lnTo>
                    <a:pt x="469" y="992"/>
                  </a:lnTo>
                  <a:lnTo>
                    <a:pt x="474" y="995"/>
                  </a:lnTo>
                  <a:lnTo>
                    <a:pt x="480" y="997"/>
                  </a:lnTo>
                  <a:lnTo>
                    <a:pt x="490" y="997"/>
                  </a:lnTo>
                  <a:lnTo>
                    <a:pt x="499" y="994"/>
                  </a:lnTo>
                  <a:lnTo>
                    <a:pt x="509" y="988"/>
                  </a:lnTo>
                  <a:lnTo>
                    <a:pt x="514" y="980"/>
                  </a:lnTo>
                  <a:lnTo>
                    <a:pt x="516" y="971"/>
                  </a:lnTo>
                  <a:lnTo>
                    <a:pt x="516" y="967"/>
                  </a:lnTo>
                  <a:lnTo>
                    <a:pt x="514" y="963"/>
                  </a:lnTo>
                  <a:lnTo>
                    <a:pt x="511" y="957"/>
                  </a:lnTo>
                  <a:lnTo>
                    <a:pt x="507" y="954"/>
                  </a:lnTo>
                  <a:lnTo>
                    <a:pt x="507" y="954"/>
                  </a:lnTo>
                  <a:lnTo>
                    <a:pt x="482" y="933"/>
                  </a:lnTo>
                  <a:lnTo>
                    <a:pt x="457" y="912"/>
                  </a:lnTo>
                  <a:lnTo>
                    <a:pt x="434" y="891"/>
                  </a:lnTo>
                  <a:lnTo>
                    <a:pt x="411" y="868"/>
                  </a:lnTo>
                  <a:lnTo>
                    <a:pt x="369" y="820"/>
                  </a:lnTo>
                  <a:lnTo>
                    <a:pt x="329" y="769"/>
                  </a:lnTo>
                  <a:lnTo>
                    <a:pt x="293" y="717"/>
                  </a:lnTo>
                  <a:lnTo>
                    <a:pt x="261" y="662"/>
                  </a:lnTo>
                  <a:lnTo>
                    <a:pt x="230" y="605"/>
                  </a:lnTo>
                  <a:lnTo>
                    <a:pt x="202" y="547"/>
                  </a:lnTo>
                  <a:lnTo>
                    <a:pt x="202" y="547"/>
                  </a:lnTo>
                  <a:lnTo>
                    <a:pt x="175" y="488"/>
                  </a:lnTo>
                  <a:lnTo>
                    <a:pt x="150" y="427"/>
                  </a:lnTo>
                  <a:lnTo>
                    <a:pt x="106" y="303"/>
                  </a:lnTo>
                  <a:lnTo>
                    <a:pt x="106" y="303"/>
                  </a:lnTo>
                  <a:lnTo>
                    <a:pt x="95" y="269"/>
                  </a:lnTo>
                  <a:lnTo>
                    <a:pt x="84" y="237"/>
                  </a:lnTo>
                  <a:lnTo>
                    <a:pt x="76" y="202"/>
                  </a:lnTo>
                  <a:lnTo>
                    <a:pt x="68" y="168"/>
                  </a:lnTo>
                  <a:lnTo>
                    <a:pt x="63" y="134"/>
                  </a:lnTo>
                  <a:lnTo>
                    <a:pt x="57" y="98"/>
                  </a:lnTo>
                  <a:lnTo>
                    <a:pt x="55" y="63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1" y="16"/>
                  </a:lnTo>
                  <a:lnTo>
                    <a:pt x="47" y="12"/>
                  </a:lnTo>
                  <a:lnTo>
                    <a:pt x="45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7" y="2"/>
                  </a:lnTo>
                  <a:lnTo>
                    <a:pt x="7" y="8"/>
                  </a:lnTo>
                  <a:lnTo>
                    <a:pt x="5" y="12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A0033614-D997-1CB3-1D0B-82967B5609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89509" y="6486243"/>
              <a:ext cx="581503" cy="371757"/>
            </a:xfrm>
            <a:custGeom>
              <a:avLst/>
              <a:gdLst>
                <a:gd name="connsiteX0" fmla="*/ 173493 w 581503"/>
                <a:gd name="connsiteY0" fmla="*/ 0 h 371757"/>
                <a:gd name="connsiteX1" fmla="*/ 171795 w 581503"/>
                <a:gd name="connsiteY1" fmla="*/ 0 h 371757"/>
                <a:gd name="connsiteX2" fmla="*/ 169928 w 581503"/>
                <a:gd name="connsiteY2" fmla="*/ 340 h 371757"/>
                <a:gd name="connsiteX3" fmla="*/ 168231 w 581503"/>
                <a:gd name="connsiteY3" fmla="*/ 1019 h 371757"/>
                <a:gd name="connsiteX4" fmla="*/ 164666 w 581503"/>
                <a:gd name="connsiteY4" fmla="*/ 2716 h 371757"/>
                <a:gd name="connsiteX5" fmla="*/ 161780 w 581503"/>
                <a:gd name="connsiteY5" fmla="*/ 4244 h 371757"/>
                <a:gd name="connsiteX6" fmla="*/ 156347 w 581503"/>
                <a:gd name="connsiteY6" fmla="*/ 8149 h 371757"/>
                <a:gd name="connsiteX7" fmla="*/ 151085 w 581503"/>
                <a:gd name="connsiteY7" fmla="*/ 12393 h 371757"/>
                <a:gd name="connsiteX8" fmla="*/ 146332 w 581503"/>
                <a:gd name="connsiteY8" fmla="*/ 16806 h 371757"/>
                <a:gd name="connsiteX9" fmla="*/ 141409 w 581503"/>
                <a:gd name="connsiteY9" fmla="*/ 21729 h 371757"/>
                <a:gd name="connsiteX10" fmla="*/ 132411 w 581503"/>
                <a:gd name="connsiteY10" fmla="*/ 31745 h 371757"/>
                <a:gd name="connsiteX11" fmla="*/ 123584 w 581503"/>
                <a:gd name="connsiteY11" fmla="*/ 42100 h 371757"/>
                <a:gd name="connsiteX12" fmla="*/ 112041 w 581503"/>
                <a:gd name="connsiteY12" fmla="*/ 56360 h 371757"/>
                <a:gd name="connsiteX13" fmla="*/ 100327 w 581503"/>
                <a:gd name="connsiteY13" fmla="*/ 71299 h 371757"/>
                <a:gd name="connsiteX14" fmla="*/ 88953 w 581503"/>
                <a:gd name="connsiteY14" fmla="*/ 86068 h 371757"/>
                <a:gd name="connsiteX15" fmla="*/ 77919 w 581503"/>
                <a:gd name="connsiteY15" fmla="*/ 101346 h 371757"/>
                <a:gd name="connsiteX16" fmla="*/ 67055 w 581503"/>
                <a:gd name="connsiteY16" fmla="*/ 117134 h 371757"/>
                <a:gd name="connsiteX17" fmla="*/ 56360 w 581503"/>
                <a:gd name="connsiteY17" fmla="*/ 133091 h 371757"/>
                <a:gd name="connsiteX18" fmla="*/ 46005 w 581503"/>
                <a:gd name="connsiteY18" fmla="*/ 149218 h 371757"/>
                <a:gd name="connsiteX19" fmla="*/ 41082 w 581503"/>
                <a:gd name="connsiteY19" fmla="*/ 157706 h 371757"/>
                <a:gd name="connsiteX20" fmla="*/ 36498 w 581503"/>
                <a:gd name="connsiteY20" fmla="*/ 165685 h 371757"/>
                <a:gd name="connsiteX21" fmla="*/ 31745 w 581503"/>
                <a:gd name="connsiteY21" fmla="*/ 174172 h 371757"/>
                <a:gd name="connsiteX22" fmla="*/ 27501 w 581503"/>
                <a:gd name="connsiteY22" fmla="*/ 182830 h 371757"/>
                <a:gd name="connsiteX23" fmla="*/ 23257 w 581503"/>
                <a:gd name="connsiteY23" fmla="*/ 191318 h 371757"/>
                <a:gd name="connsiteX24" fmla="*/ 19352 w 581503"/>
                <a:gd name="connsiteY24" fmla="*/ 199976 h 371757"/>
                <a:gd name="connsiteX25" fmla="*/ 15957 w 581503"/>
                <a:gd name="connsiteY25" fmla="*/ 209143 h 371757"/>
                <a:gd name="connsiteX26" fmla="*/ 12562 w 581503"/>
                <a:gd name="connsiteY26" fmla="*/ 217800 h 371757"/>
                <a:gd name="connsiteX27" fmla="*/ 9337 w 581503"/>
                <a:gd name="connsiteY27" fmla="*/ 227307 h 371757"/>
                <a:gd name="connsiteX28" fmla="*/ 6451 w 581503"/>
                <a:gd name="connsiteY28" fmla="*/ 236304 h 371757"/>
                <a:gd name="connsiteX29" fmla="*/ 4583 w 581503"/>
                <a:gd name="connsiteY29" fmla="*/ 244453 h 371757"/>
                <a:gd name="connsiteX30" fmla="*/ 2207 w 581503"/>
                <a:gd name="connsiteY30" fmla="*/ 253110 h 371757"/>
                <a:gd name="connsiteX31" fmla="*/ 679 w 581503"/>
                <a:gd name="connsiteY31" fmla="*/ 262277 h 371757"/>
                <a:gd name="connsiteX32" fmla="*/ 340 w 581503"/>
                <a:gd name="connsiteY32" fmla="*/ 267030 h 371757"/>
                <a:gd name="connsiteX33" fmla="*/ 0 w 581503"/>
                <a:gd name="connsiteY33" fmla="*/ 271614 h 371757"/>
                <a:gd name="connsiteX34" fmla="*/ 0 w 581503"/>
                <a:gd name="connsiteY34" fmla="*/ 276197 h 371757"/>
                <a:gd name="connsiteX35" fmla="*/ 340 w 581503"/>
                <a:gd name="connsiteY35" fmla="*/ 280272 h 371757"/>
                <a:gd name="connsiteX36" fmla="*/ 1358 w 581503"/>
                <a:gd name="connsiteY36" fmla="*/ 284855 h 371757"/>
                <a:gd name="connsiteX37" fmla="*/ 2207 w 581503"/>
                <a:gd name="connsiteY37" fmla="*/ 289099 h 371757"/>
                <a:gd name="connsiteX38" fmla="*/ 3904 w 581503"/>
                <a:gd name="connsiteY38" fmla="*/ 293003 h 371757"/>
                <a:gd name="connsiteX39" fmla="*/ 6111 w 581503"/>
                <a:gd name="connsiteY39" fmla="*/ 296568 h 371757"/>
                <a:gd name="connsiteX40" fmla="*/ 8827 w 581503"/>
                <a:gd name="connsiteY40" fmla="*/ 299794 h 371757"/>
                <a:gd name="connsiteX41" fmla="*/ 12392 w 581503"/>
                <a:gd name="connsiteY41" fmla="*/ 303019 h 371757"/>
                <a:gd name="connsiteX42" fmla="*/ 25634 w 581503"/>
                <a:gd name="connsiteY42" fmla="*/ 313374 h 371757"/>
                <a:gd name="connsiteX43" fmla="*/ 38535 w 581503"/>
                <a:gd name="connsiteY43" fmla="*/ 323730 h 371757"/>
                <a:gd name="connsiteX44" fmla="*/ 44986 w 581503"/>
                <a:gd name="connsiteY44" fmla="*/ 329162 h 371757"/>
                <a:gd name="connsiteX45" fmla="*/ 51437 w 581503"/>
                <a:gd name="connsiteY45" fmla="*/ 334764 h 371757"/>
                <a:gd name="connsiteX46" fmla="*/ 57548 w 581503"/>
                <a:gd name="connsiteY46" fmla="*/ 340196 h 371757"/>
                <a:gd name="connsiteX47" fmla="*/ 63829 w 581503"/>
                <a:gd name="connsiteY47" fmla="*/ 346308 h 371757"/>
                <a:gd name="connsiteX48" fmla="*/ 73845 w 581503"/>
                <a:gd name="connsiteY48" fmla="*/ 356663 h 371757"/>
                <a:gd name="connsiteX49" fmla="*/ 83521 w 581503"/>
                <a:gd name="connsiteY49" fmla="*/ 367358 h 371757"/>
                <a:gd name="connsiteX50" fmla="*/ 87244 w 581503"/>
                <a:gd name="connsiteY50" fmla="*/ 371757 h 371757"/>
                <a:gd name="connsiteX51" fmla="*/ 98606 w 581503"/>
                <a:gd name="connsiteY51" fmla="*/ 371757 h 371757"/>
                <a:gd name="connsiteX52" fmla="*/ 93537 w 581503"/>
                <a:gd name="connsiteY52" fmla="*/ 365830 h 371757"/>
                <a:gd name="connsiteX53" fmla="*/ 82163 w 581503"/>
                <a:gd name="connsiteY53" fmla="*/ 352758 h 371757"/>
                <a:gd name="connsiteX54" fmla="*/ 70619 w 581503"/>
                <a:gd name="connsiteY54" fmla="*/ 340536 h 371757"/>
                <a:gd name="connsiteX55" fmla="*/ 64678 w 581503"/>
                <a:gd name="connsiteY55" fmla="*/ 334425 h 371757"/>
                <a:gd name="connsiteX56" fmla="*/ 58567 w 581503"/>
                <a:gd name="connsiteY56" fmla="*/ 328483 h 371757"/>
                <a:gd name="connsiteX57" fmla="*/ 52116 w 581503"/>
                <a:gd name="connsiteY57" fmla="*/ 322711 h 371757"/>
                <a:gd name="connsiteX58" fmla="*/ 45325 w 581503"/>
                <a:gd name="connsiteY58" fmla="*/ 317279 h 371757"/>
                <a:gd name="connsiteX59" fmla="*/ 32084 w 581503"/>
                <a:gd name="connsiteY59" fmla="*/ 306584 h 371757"/>
                <a:gd name="connsiteX60" fmla="*/ 26822 w 581503"/>
                <a:gd name="connsiteY60" fmla="*/ 303019 h 371757"/>
                <a:gd name="connsiteX61" fmla="*/ 21390 w 581503"/>
                <a:gd name="connsiteY61" fmla="*/ 299115 h 371757"/>
                <a:gd name="connsiteX62" fmla="*/ 18843 w 581503"/>
                <a:gd name="connsiteY62" fmla="*/ 297078 h 371757"/>
                <a:gd name="connsiteX63" fmla="*/ 16467 w 581503"/>
                <a:gd name="connsiteY63" fmla="*/ 295210 h 371757"/>
                <a:gd name="connsiteX64" fmla="*/ 14260 w 581503"/>
                <a:gd name="connsiteY64" fmla="*/ 293003 h 371757"/>
                <a:gd name="connsiteX65" fmla="*/ 12562 w 581503"/>
                <a:gd name="connsiteY65" fmla="*/ 290287 h 371757"/>
                <a:gd name="connsiteX66" fmla="*/ 11713 w 581503"/>
                <a:gd name="connsiteY66" fmla="*/ 288420 h 371757"/>
                <a:gd name="connsiteX67" fmla="*/ 10695 w 581503"/>
                <a:gd name="connsiteY67" fmla="*/ 286553 h 371757"/>
                <a:gd name="connsiteX68" fmla="*/ 9676 w 581503"/>
                <a:gd name="connsiteY68" fmla="*/ 281969 h 371757"/>
                <a:gd name="connsiteX69" fmla="*/ 8997 w 581503"/>
                <a:gd name="connsiteY69" fmla="*/ 277386 h 371757"/>
                <a:gd name="connsiteX70" fmla="*/ 8997 w 581503"/>
                <a:gd name="connsiteY70" fmla="*/ 272632 h 371757"/>
                <a:gd name="connsiteX71" fmla="*/ 9337 w 581503"/>
                <a:gd name="connsiteY71" fmla="*/ 267709 h 371757"/>
                <a:gd name="connsiteX72" fmla="*/ 10016 w 581503"/>
                <a:gd name="connsiteY72" fmla="*/ 262786 h 371757"/>
                <a:gd name="connsiteX73" fmla="*/ 11713 w 581503"/>
                <a:gd name="connsiteY73" fmla="*/ 254129 h 371757"/>
                <a:gd name="connsiteX74" fmla="*/ 12902 w 581503"/>
                <a:gd name="connsiteY74" fmla="*/ 247678 h 371757"/>
                <a:gd name="connsiteX75" fmla="*/ 14599 w 581503"/>
                <a:gd name="connsiteY75" fmla="*/ 241227 h 371757"/>
                <a:gd name="connsiteX76" fmla="*/ 16467 w 581503"/>
                <a:gd name="connsiteY76" fmla="*/ 234946 h 371757"/>
                <a:gd name="connsiteX77" fmla="*/ 18504 w 581503"/>
                <a:gd name="connsiteY77" fmla="*/ 228495 h 371757"/>
                <a:gd name="connsiteX78" fmla="*/ 22748 w 581503"/>
                <a:gd name="connsiteY78" fmla="*/ 215933 h 371757"/>
                <a:gd name="connsiteX79" fmla="*/ 27501 w 581503"/>
                <a:gd name="connsiteY79" fmla="*/ 203541 h 371757"/>
                <a:gd name="connsiteX80" fmla="*/ 31066 w 581503"/>
                <a:gd name="connsiteY80" fmla="*/ 195902 h 371757"/>
                <a:gd name="connsiteX81" fmla="*/ 34631 w 581503"/>
                <a:gd name="connsiteY81" fmla="*/ 188093 h 371757"/>
                <a:gd name="connsiteX82" fmla="*/ 38535 w 581503"/>
                <a:gd name="connsiteY82" fmla="*/ 180623 h 371757"/>
                <a:gd name="connsiteX83" fmla="*/ 42440 w 581503"/>
                <a:gd name="connsiteY83" fmla="*/ 173154 h 371757"/>
                <a:gd name="connsiteX84" fmla="*/ 51097 w 581503"/>
                <a:gd name="connsiteY84" fmla="*/ 158385 h 371757"/>
                <a:gd name="connsiteX85" fmla="*/ 60264 w 581503"/>
                <a:gd name="connsiteY85" fmla="*/ 143786 h 371757"/>
                <a:gd name="connsiteX86" fmla="*/ 69940 w 581503"/>
                <a:gd name="connsiteY86" fmla="*/ 128847 h 371757"/>
                <a:gd name="connsiteX87" fmla="*/ 80296 w 581503"/>
                <a:gd name="connsiteY87" fmla="*/ 113569 h 371757"/>
                <a:gd name="connsiteX88" fmla="*/ 90651 w 581503"/>
                <a:gd name="connsiteY88" fmla="*/ 98800 h 371757"/>
                <a:gd name="connsiteX89" fmla="*/ 101346 w 581503"/>
                <a:gd name="connsiteY89" fmla="*/ 84200 h 371757"/>
                <a:gd name="connsiteX90" fmla="*/ 112210 w 581503"/>
                <a:gd name="connsiteY90" fmla="*/ 69601 h 371757"/>
                <a:gd name="connsiteX91" fmla="*/ 123924 w 581503"/>
                <a:gd name="connsiteY91" fmla="*/ 55681 h 371757"/>
                <a:gd name="connsiteX92" fmla="*/ 135637 w 581503"/>
                <a:gd name="connsiteY92" fmla="*/ 41761 h 371757"/>
                <a:gd name="connsiteX93" fmla="*/ 147860 w 581503"/>
                <a:gd name="connsiteY93" fmla="*/ 28520 h 371757"/>
                <a:gd name="connsiteX94" fmla="*/ 152103 w 581503"/>
                <a:gd name="connsiteY94" fmla="*/ 24615 h 371757"/>
                <a:gd name="connsiteX95" fmla="*/ 156347 w 581503"/>
                <a:gd name="connsiteY95" fmla="*/ 20371 h 371757"/>
                <a:gd name="connsiteX96" fmla="*/ 160422 w 581503"/>
                <a:gd name="connsiteY96" fmla="*/ 16637 h 371757"/>
                <a:gd name="connsiteX97" fmla="*/ 165005 w 581503"/>
                <a:gd name="connsiteY97" fmla="*/ 13072 h 371757"/>
                <a:gd name="connsiteX98" fmla="*/ 169249 w 581503"/>
                <a:gd name="connsiteY98" fmla="*/ 10356 h 371757"/>
                <a:gd name="connsiteX99" fmla="*/ 170777 w 581503"/>
                <a:gd name="connsiteY99" fmla="*/ 9846 h 371757"/>
                <a:gd name="connsiteX100" fmla="*/ 172474 w 581503"/>
                <a:gd name="connsiteY100" fmla="*/ 9507 h 371757"/>
                <a:gd name="connsiteX101" fmla="*/ 173833 w 581503"/>
                <a:gd name="connsiteY101" fmla="*/ 9507 h 371757"/>
                <a:gd name="connsiteX102" fmla="*/ 175700 w 581503"/>
                <a:gd name="connsiteY102" fmla="*/ 9846 h 371757"/>
                <a:gd name="connsiteX103" fmla="*/ 179944 w 581503"/>
                <a:gd name="connsiteY103" fmla="*/ 11035 h 371757"/>
                <a:gd name="connsiteX104" fmla="*/ 183509 w 581503"/>
                <a:gd name="connsiteY104" fmla="*/ 13072 h 371757"/>
                <a:gd name="connsiteX105" fmla="*/ 186734 w 581503"/>
                <a:gd name="connsiteY105" fmla="*/ 14939 h 371757"/>
                <a:gd name="connsiteX106" fmla="*/ 189960 w 581503"/>
                <a:gd name="connsiteY106" fmla="*/ 17146 h 371757"/>
                <a:gd name="connsiteX107" fmla="*/ 193185 w 581503"/>
                <a:gd name="connsiteY107" fmla="*/ 19862 h 371757"/>
                <a:gd name="connsiteX108" fmla="*/ 196071 w 581503"/>
                <a:gd name="connsiteY108" fmla="*/ 22408 h 371757"/>
                <a:gd name="connsiteX109" fmla="*/ 198617 w 581503"/>
                <a:gd name="connsiteY109" fmla="*/ 25294 h 371757"/>
                <a:gd name="connsiteX110" fmla="*/ 203880 w 581503"/>
                <a:gd name="connsiteY110" fmla="*/ 31406 h 371757"/>
                <a:gd name="connsiteX111" fmla="*/ 208633 w 581503"/>
                <a:gd name="connsiteY111" fmla="*/ 37856 h 371757"/>
                <a:gd name="connsiteX112" fmla="*/ 213556 w 581503"/>
                <a:gd name="connsiteY112" fmla="*/ 44307 h 371757"/>
                <a:gd name="connsiteX113" fmla="*/ 218479 w 581503"/>
                <a:gd name="connsiteY113" fmla="*/ 50928 h 371757"/>
                <a:gd name="connsiteX114" fmla="*/ 223572 w 581503"/>
                <a:gd name="connsiteY114" fmla="*/ 56700 h 371757"/>
                <a:gd name="connsiteX115" fmla="*/ 232569 w 581503"/>
                <a:gd name="connsiteY115" fmla="*/ 66036 h 371757"/>
                <a:gd name="connsiteX116" fmla="*/ 242075 w 581503"/>
                <a:gd name="connsiteY116" fmla="*/ 75203 h 371757"/>
                <a:gd name="connsiteX117" fmla="*/ 260749 w 581503"/>
                <a:gd name="connsiteY117" fmla="*/ 93198 h 371757"/>
                <a:gd name="connsiteX118" fmla="*/ 279931 w 581503"/>
                <a:gd name="connsiteY118" fmla="*/ 111022 h 371757"/>
                <a:gd name="connsiteX119" fmla="*/ 298944 w 581503"/>
                <a:gd name="connsiteY119" fmla="*/ 128507 h 371757"/>
                <a:gd name="connsiteX120" fmla="*/ 325427 w 581503"/>
                <a:gd name="connsiteY120" fmla="*/ 153122 h 371757"/>
                <a:gd name="connsiteX121" fmla="*/ 352079 w 581503"/>
                <a:gd name="connsiteY121" fmla="*/ 177737 h 371757"/>
                <a:gd name="connsiteX122" fmla="*/ 378901 w 581503"/>
                <a:gd name="connsiteY122" fmla="*/ 201673 h 371757"/>
                <a:gd name="connsiteX123" fmla="*/ 406062 w 581503"/>
                <a:gd name="connsiteY123" fmla="*/ 225609 h 371757"/>
                <a:gd name="connsiteX124" fmla="*/ 418285 w 581503"/>
                <a:gd name="connsiteY124" fmla="*/ 235965 h 371757"/>
                <a:gd name="connsiteX125" fmla="*/ 430337 w 581503"/>
                <a:gd name="connsiteY125" fmla="*/ 246320 h 371757"/>
                <a:gd name="connsiteX126" fmla="*/ 455292 w 581503"/>
                <a:gd name="connsiteY126" fmla="*/ 266012 h 371757"/>
                <a:gd name="connsiteX127" fmla="*/ 479737 w 581503"/>
                <a:gd name="connsiteY127" fmla="*/ 286213 h 371757"/>
                <a:gd name="connsiteX128" fmla="*/ 491790 w 581503"/>
                <a:gd name="connsiteY128" fmla="*/ 296568 h 371757"/>
                <a:gd name="connsiteX129" fmla="*/ 503843 w 581503"/>
                <a:gd name="connsiteY129" fmla="*/ 306924 h 371757"/>
                <a:gd name="connsiteX130" fmla="*/ 519630 w 581503"/>
                <a:gd name="connsiteY130" fmla="*/ 321353 h 371757"/>
                <a:gd name="connsiteX131" fmla="*/ 535078 w 581503"/>
                <a:gd name="connsiteY131" fmla="*/ 336631 h 371757"/>
                <a:gd name="connsiteX132" fmla="*/ 550357 w 581503"/>
                <a:gd name="connsiteY132" fmla="*/ 351910 h 371757"/>
                <a:gd name="connsiteX133" fmla="*/ 565295 w 581503"/>
                <a:gd name="connsiteY133" fmla="*/ 367358 h 371757"/>
                <a:gd name="connsiteX134" fmla="*/ 569455 w 581503"/>
                <a:gd name="connsiteY134" fmla="*/ 371757 h 371757"/>
                <a:gd name="connsiteX135" fmla="*/ 581503 w 581503"/>
                <a:gd name="connsiteY135" fmla="*/ 371757 h 371757"/>
                <a:gd name="connsiteX136" fmla="*/ 580743 w 581503"/>
                <a:gd name="connsiteY136" fmla="*/ 370923 h 371757"/>
                <a:gd name="connsiteX137" fmla="*/ 564956 w 581503"/>
                <a:gd name="connsiteY137" fmla="*/ 354117 h 371757"/>
                <a:gd name="connsiteX138" fmla="*/ 548998 w 581503"/>
                <a:gd name="connsiteY138" fmla="*/ 337650 h 371757"/>
                <a:gd name="connsiteX139" fmla="*/ 532532 w 581503"/>
                <a:gd name="connsiteY139" fmla="*/ 321353 h 371757"/>
                <a:gd name="connsiteX140" fmla="*/ 516744 w 581503"/>
                <a:gd name="connsiteY140" fmla="*/ 306584 h 371757"/>
                <a:gd name="connsiteX141" fmla="*/ 500278 w 581503"/>
                <a:gd name="connsiteY141" fmla="*/ 291645 h 371757"/>
                <a:gd name="connsiteX142" fmla="*/ 483641 w 581503"/>
                <a:gd name="connsiteY142" fmla="*/ 277386 h 371757"/>
                <a:gd name="connsiteX143" fmla="*/ 466496 w 581503"/>
                <a:gd name="connsiteY143" fmla="*/ 263805 h 371757"/>
                <a:gd name="connsiteX144" fmla="*/ 447143 w 581503"/>
                <a:gd name="connsiteY144" fmla="*/ 248527 h 371757"/>
                <a:gd name="connsiteX145" fmla="*/ 437467 w 581503"/>
                <a:gd name="connsiteY145" fmla="*/ 240888 h 371757"/>
                <a:gd name="connsiteX146" fmla="*/ 428131 w 581503"/>
                <a:gd name="connsiteY146" fmla="*/ 232739 h 371757"/>
                <a:gd name="connsiteX147" fmla="*/ 401478 w 581503"/>
                <a:gd name="connsiteY147" fmla="*/ 209822 h 371757"/>
                <a:gd name="connsiteX148" fmla="*/ 375336 w 581503"/>
                <a:gd name="connsiteY148" fmla="*/ 186395 h 371757"/>
                <a:gd name="connsiteX149" fmla="*/ 349363 w 581503"/>
                <a:gd name="connsiteY149" fmla="*/ 162799 h 371757"/>
                <a:gd name="connsiteX150" fmla="*/ 323559 w 581503"/>
                <a:gd name="connsiteY150" fmla="*/ 139202 h 371757"/>
                <a:gd name="connsiteX151" fmla="*/ 279931 w 581503"/>
                <a:gd name="connsiteY151" fmla="*/ 98800 h 371757"/>
                <a:gd name="connsiteX152" fmla="*/ 258202 w 581503"/>
                <a:gd name="connsiteY152" fmla="*/ 78429 h 371757"/>
                <a:gd name="connsiteX153" fmla="*/ 237152 w 581503"/>
                <a:gd name="connsiteY153" fmla="*/ 57379 h 371757"/>
                <a:gd name="connsiteX154" fmla="*/ 233248 w 581503"/>
                <a:gd name="connsiteY154" fmla="*/ 53474 h 371757"/>
                <a:gd name="connsiteX155" fmla="*/ 229683 w 581503"/>
                <a:gd name="connsiteY155" fmla="*/ 49570 h 371757"/>
                <a:gd name="connsiteX156" fmla="*/ 222893 w 581503"/>
                <a:gd name="connsiteY156" fmla="*/ 41082 h 371757"/>
                <a:gd name="connsiteX157" fmla="*/ 216102 w 581503"/>
                <a:gd name="connsiteY157" fmla="*/ 32424 h 371757"/>
                <a:gd name="connsiteX158" fmla="*/ 209312 w 581503"/>
                <a:gd name="connsiteY158" fmla="*/ 23936 h 371757"/>
                <a:gd name="connsiteX159" fmla="*/ 206087 w 581503"/>
                <a:gd name="connsiteY159" fmla="*/ 20202 h 371757"/>
                <a:gd name="connsiteX160" fmla="*/ 202182 w 581503"/>
                <a:gd name="connsiteY160" fmla="*/ 16297 h 371757"/>
                <a:gd name="connsiteX161" fmla="*/ 198278 w 581503"/>
                <a:gd name="connsiteY161" fmla="*/ 12732 h 371757"/>
                <a:gd name="connsiteX162" fmla="*/ 194204 w 581503"/>
                <a:gd name="connsiteY162" fmla="*/ 9507 h 371757"/>
                <a:gd name="connsiteX163" fmla="*/ 189960 w 581503"/>
                <a:gd name="connsiteY163" fmla="*/ 6451 h 371757"/>
                <a:gd name="connsiteX164" fmla="*/ 185376 w 581503"/>
                <a:gd name="connsiteY164" fmla="*/ 3905 h 371757"/>
                <a:gd name="connsiteX165" fmla="*/ 180623 w 581503"/>
                <a:gd name="connsiteY165" fmla="*/ 1698 h 371757"/>
                <a:gd name="connsiteX166" fmla="*/ 175360 w 581503"/>
                <a:gd name="connsiteY166" fmla="*/ 340 h 37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581503" h="371757">
                  <a:moveTo>
                    <a:pt x="173493" y="0"/>
                  </a:moveTo>
                  <a:lnTo>
                    <a:pt x="171795" y="0"/>
                  </a:lnTo>
                  <a:lnTo>
                    <a:pt x="169928" y="340"/>
                  </a:lnTo>
                  <a:lnTo>
                    <a:pt x="168231" y="1019"/>
                  </a:lnTo>
                  <a:lnTo>
                    <a:pt x="164666" y="2716"/>
                  </a:lnTo>
                  <a:lnTo>
                    <a:pt x="161780" y="4244"/>
                  </a:lnTo>
                  <a:lnTo>
                    <a:pt x="156347" y="8149"/>
                  </a:lnTo>
                  <a:lnTo>
                    <a:pt x="151085" y="12393"/>
                  </a:lnTo>
                  <a:lnTo>
                    <a:pt x="146332" y="16806"/>
                  </a:lnTo>
                  <a:lnTo>
                    <a:pt x="141409" y="21729"/>
                  </a:lnTo>
                  <a:lnTo>
                    <a:pt x="132411" y="31745"/>
                  </a:lnTo>
                  <a:lnTo>
                    <a:pt x="123584" y="42100"/>
                  </a:lnTo>
                  <a:lnTo>
                    <a:pt x="112041" y="56360"/>
                  </a:lnTo>
                  <a:lnTo>
                    <a:pt x="100327" y="71299"/>
                  </a:lnTo>
                  <a:lnTo>
                    <a:pt x="88953" y="86068"/>
                  </a:lnTo>
                  <a:lnTo>
                    <a:pt x="77919" y="101346"/>
                  </a:lnTo>
                  <a:lnTo>
                    <a:pt x="67055" y="117134"/>
                  </a:lnTo>
                  <a:lnTo>
                    <a:pt x="56360" y="133091"/>
                  </a:lnTo>
                  <a:lnTo>
                    <a:pt x="46005" y="149218"/>
                  </a:lnTo>
                  <a:lnTo>
                    <a:pt x="41082" y="157706"/>
                  </a:lnTo>
                  <a:lnTo>
                    <a:pt x="36498" y="165685"/>
                  </a:lnTo>
                  <a:lnTo>
                    <a:pt x="31745" y="174172"/>
                  </a:lnTo>
                  <a:lnTo>
                    <a:pt x="27501" y="182830"/>
                  </a:lnTo>
                  <a:lnTo>
                    <a:pt x="23257" y="191318"/>
                  </a:lnTo>
                  <a:lnTo>
                    <a:pt x="19352" y="199976"/>
                  </a:lnTo>
                  <a:lnTo>
                    <a:pt x="15957" y="209143"/>
                  </a:lnTo>
                  <a:lnTo>
                    <a:pt x="12562" y="217800"/>
                  </a:lnTo>
                  <a:lnTo>
                    <a:pt x="9337" y="227307"/>
                  </a:lnTo>
                  <a:lnTo>
                    <a:pt x="6451" y="236304"/>
                  </a:lnTo>
                  <a:lnTo>
                    <a:pt x="4583" y="244453"/>
                  </a:lnTo>
                  <a:lnTo>
                    <a:pt x="2207" y="253110"/>
                  </a:lnTo>
                  <a:lnTo>
                    <a:pt x="679" y="262277"/>
                  </a:lnTo>
                  <a:lnTo>
                    <a:pt x="340" y="267030"/>
                  </a:lnTo>
                  <a:lnTo>
                    <a:pt x="0" y="271614"/>
                  </a:lnTo>
                  <a:lnTo>
                    <a:pt x="0" y="276197"/>
                  </a:lnTo>
                  <a:lnTo>
                    <a:pt x="340" y="280272"/>
                  </a:lnTo>
                  <a:lnTo>
                    <a:pt x="1358" y="284855"/>
                  </a:lnTo>
                  <a:lnTo>
                    <a:pt x="2207" y="289099"/>
                  </a:lnTo>
                  <a:lnTo>
                    <a:pt x="3904" y="293003"/>
                  </a:lnTo>
                  <a:lnTo>
                    <a:pt x="6111" y="296568"/>
                  </a:lnTo>
                  <a:lnTo>
                    <a:pt x="8827" y="299794"/>
                  </a:lnTo>
                  <a:lnTo>
                    <a:pt x="12392" y="303019"/>
                  </a:lnTo>
                  <a:lnTo>
                    <a:pt x="25634" y="313374"/>
                  </a:lnTo>
                  <a:lnTo>
                    <a:pt x="38535" y="323730"/>
                  </a:lnTo>
                  <a:lnTo>
                    <a:pt x="44986" y="329162"/>
                  </a:lnTo>
                  <a:lnTo>
                    <a:pt x="51437" y="334764"/>
                  </a:lnTo>
                  <a:lnTo>
                    <a:pt x="57548" y="340196"/>
                  </a:lnTo>
                  <a:lnTo>
                    <a:pt x="63829" y="346308"/>
                  </a:lnTo>
                  <a:lnTo>
                    <a:pt x="73845" y="356663"/>
                  </a:lnTo>
                  <a:lnTo>
                    <a:pt x="83521" y="367358"/>
                  </a:lnTo>
                  <a:lnTo>
                    <a:pt x="87244" y="371757"/>
                  </a:lnTo>
                  <a:lnTo>
                    <a:pt x="98606" y="371757"/>
                  </a:lnTo>
                  <a:lnTo>
                    <a:pt x="93537" y="365830"/>
                  </a:lnTo>
                  <a:lnTo>
                    <a:pt x="82163" y="352758"/>
                  </a:lnTo>
                  <a:lnTo>
                    <a:pt x="70619" y="340536"/>
                  </a:lnTo>
                  <a:lnTo>
                    <a:pt x="64678" y="334425"/>
                  </a:lnTo>
                  <a:lnTo>
                    <a:pt x="58567" y="328483"/>
                  </a:lnTo>
                  <a:lnTo>
                    <a:pt x="52116" y="322711"/>
                  </a:lnTo>
                  <a:lnTo>
                    <a:pt x="45325" y="317279"/>
                  </a:lnTo>
                  <a:lnTo>
                    <a:pt x="32084" y="306584"/>
                  </a:lnTo>
                  <a:lnTo>
                    <a:pt x="26822" y="303019"/>
                  </a:lnTo>
                  <a:lnTo>
                    <a:pt x="21390" y="299115"/>
                  </a:lnTo>
                  <a:lnTo>
                    <a:pt x="18843" y="297078"/>
                  </a:lnTo>
                  <a:lnTo>
                    <a:pt x="16467" y="295210"/>
                  </a:lnTo>
                  <a:lnTo>
                    <a:pt x="14260" y="293003"/>
                  </a:lnTo>
                  <a:lnTo>
                    <a:pt x="12562" y="290287"/>
                  </a:lnTo>
                  <a:lnTo>
                    <a:pt x="11713" y="288420"/>
                  </a:lnTo>
                  <a:lnTo>
                    <a:pt x="10695" y="286553"/>
                  </a:lnTo>
                  <a:lnTo>
                    <a:pt x="9676" y="281969"/>
                  </a:lnTo>
                  <a:lnTo>
                    <a:pt x="8997" y="277386"/>
                  </a:lnTo>
                  <a:lnTo>
                    <a:pt x="8997" y="272632"/>
                  </a:lnTo>
                  <a:lnTo>
                    <a:pt x="9337" y="267709"/>
                  </a:lnTo>
                  <a:lnTo>
                    <a:pt x="10016" y="262786"/>
                  </a:lnTo>
                  <a:lnTo>
                    <a:pt x="11713" y="254129"/>
                  </a:lnTo>
                  <a:lnTo>
                    <a:pt x="12902" y="247678"/>
                  </a:lnTo>
                  <a:lnTo>
                    <a:pt x="14599" y="241227"/>
                  </a:lnTo>
                  <a:lnTo>
                    <a:pt x="16467" y="234946"/>
                  </a:lnTo>
                  <a:lnTo>
                    <a:pt x="18504" y="228495"/>
                  </a:lnTo>
                  <a:lnTo>
                    <a:pt x="22748" y="215933"/>
                  </a:lnTo>
                  <a:lnTo>
                    <a:pt x="27501" y="203541"/>
                  </a:lnTo>
                  <a:lnTo>
                    <a:pt x="31066" y="195902"/>
                  </a:lnTo>
                  <a:lnTo>
                    <a:pt x="34631" y="188093"/>
                  </a:lnTo>
                  <a:lnTo>
                    <a:pt x="38535" y="180623"/>
                  </a:lnTo>
                  <a:lnTo>
                    <a:pt x="42440" y="173154"/>
                  </a:lnTo>
                  <a:lnTo>
                    <a:pt x="51097" y="158385"/>
                  </a:lnTo>
                  <a:lnTo>
                    <a:pt x="60264" y="143786"/>
                  </a:lnTo>
                  <a:lnTo>
                    <a:pt x="69940" y="128847"/>
                  </a:lnTo>
                  <a:lnTo>
                    <a:pt x="80296" y="113569"/>
                  </a:lnTo>
                  <a:lnTo>
                    <a:pt x="90651" y="98800"/>
                  </a:lnTo>
                  <a:lnTo>
                    <a:pt x="101346" y="84200"/>
                  </a:lnTo>
                  <a:lnTo>
                    <a:pt x="112210" y="69601"/>
                  </a:lnTo>
                  <a:lnTo>
                    <a:pt x="123924" y="55681"/>
                  </a:lnTo>
                  <a:lnTo>
                    <a:pt x="135637" y="41761"/>
                  </a:lnTo>
                  <a:lnTo>
                    <a:pt x="147860" y="28520"/>
                  </a:lnTo>
                  <a:lnTo>
                    <a:pt x="152103" y="24615"/>
                  </a:lnTo>
                  <a:lnTo>
                    <a:pt x="156347" y="20371"/>
                  </a:lnTo>
                  <a:lnTo>
                    <a:pt x="160422" y="16637"/>
                  </a:lnTo>
                  <a:lnTo>
                    <a:pt x="165005" y="13072"/>
                  </a:lnTo>
                  <a:lnTo>
                    <a:pt x="169249" y="10356"/>
                  </a:lnTo>
                  <a:lnTo>
                    <a:pt x="170777" y="9846"/>
                  </a:lnTo>
                  <a:lnTo>
                    <a:pt x="172474" y="9507"/>
                  </a:lnTo>
                  <a:lnTo>
                    <a:pt x="173833" y="9507"/>
                  </a:lnTo>
                  <a:lnTo>
                    <a:pt x="175700" y="9846"/>
                  </a:lnTo>
                  <a:lnTo>
                    <a:pt x="179944" y="11035"/>
                  </a:lnTo>
                  <a:lnTo>
                    <a:pt x="183509" y="13072"/>
                  </a:lnTo>
                  <a:lnTo>
                    <a:pt x="186734" y="14939"/>
                  </a:lnTo>
                  <a:lnTo>
                    <a:pt x="189960" y="17146"/>
                  </a:lnTo>
                  <a:lnTo>
                    <a:pt x="193185" y="19862"/>
                  </a:lnTo>
                  <a:lnTo>
                    <a:pt x="196071" y="22408"/>
                  </a:lnTo>
                  <a:lnTo>
                    <a:pt x="198617" y="25294"/>
                  </a:lnTo>
                  <a:lnTo>
                    <a:pt x="203880" y="31406"/>
                  </a:lnTo>
                  <a:lnTo>
                    <a:pt x="208633" y="37856"/>
                  </a:lnTo>
                  <a:lnTo>
                    <a:pt x="213556" y="44307"/>
                  </a:lnTo>
                  <a:lnTo>
                    <a:pt x="218479" y="50928"/>
                  </a:lnTo>
                  <a:lnTo>
                    <a:pt x="223572" y="56700"/>
                  </a:lnTo>
                  <a:lnTo>
                    <a:pt x="232569" y="66036"/>
                  </a:lnTo>
                  <a:lnTo>
                    <a:pt x="242075" y="75203"/>
                  </a:lnTo>
                  <a:lnTo>
                    <a:pt x="260749" y="93198"/>
                  </a:lnTo>
                  <a:lnTo>
                    <a:pt x="279931" y="111022"/>
                  </a:lnTo>
                  <a:lnTo>
                    <a:pt x="298944" y="128507"/>
                  </a:lnTo>
                  <a:lnTo>
                    <a:pt x="325427" y="153122"/>
                  </a:lnTo>
                  <a:lnTo>
                    <a:pt x="352079" y="177737"/>
                  </a:lnTo>
                  <a:lnTo>
                    <a:pt x="378901" y="201673"/>
                  </a:lnTo>
                  <a:lnTo>
                    <a:pt x="406062" y="225609"/>
                  </a:lnTo>
                  <a:lnTo>
                    <a:pt x="418285" y="235965"/>
                  </a:lnTo>
                  <a:lnTo>
                    <a:pt x="430337" y="246320"/>
                  </a:lnTo>
                  <a:lnTo>
                    <a:pt x="455292" y="266012"/>
                  </a:lnTo>
                  <a:lnTo>
                    <a:pt x="479737" y="286213"/>
                  </a:lnTo>
                  <a:lnTo>
                    <a:pt x="491790" y="296568"/>
                  </a:lnTo>
                  <a:lnTo>
                    <a:pt x="503843" y="306924"/>
                  </a:lnTo>
                  <a:lnTo>
                    <a:pt x="519630" y="321353"/>
                  </a:lnTo>
                  <a:lnTo>
                    <a:pt x="535078" y="336631"/>
                  </a:lnTo>
                  <a:lnTo>
                    <a:pt x="550357" y="351910"/>
                  </a:lnTo>
                  <a:lnTo>
                    <a:pt x="565295" y="367358"/>
                  </a:lnTo>
                  <a:lnTo>
                    <a:pt x="569455" y="371757"/>
                  </a:lnTo>
                  <a:lnTo>
                    <a:pt x="581503" y="371757"/>
                  </a:lnTo>
                  <a:lnTo>
                    <a:pt x="580743" y="370923"/>
                  </a:lnTo>
                  <a:lnTo>
                    <a:pt x="564956" y="354117"/>
                  </a:lnTo>
                  <a:lnTo>
                    <a:pt x="548998" y="337650"/>
                  </a:lnTo>
                  <a:lnTo>
                    <a:pt x="532532" y="321353"/>
                  </a:lnTo>
                  <a:lnTo>
                    <a:pt x="516744" y="306584"/>
                  </a:lnTo>
                  <a:lnTo>
                    <a:pt x="500278" y="291645"/>
                  </a:lnTo>
                  <a:lnTo>
                    <a:pt x="483641" y="277386"/>
                  </a:lnTo>
                  <a:lnTo>
                    <a:pt x="466496" y="263805"/>
                  </a:lnTo>
                  <a:lnTo>
                    <a:pt x="447143" y="248527"/>
                  </a:lnTo>
                  <a:lnTo>
                    <a:pt x="437467" y="240888"/>
                  </a:lnTo>
                  <a:lnTo>
                    <a:pt x="428131" y="232739"/>
                  </a:lnTo>
                  <a:lnTo>
                    <a:pt x="401478" y="209822"/>
                  </a:lnTo>
                  <a:lnTo>
                    <a:pt x="375336" y="186395"/>
                  </a:lnTo>
                  <a:lnTo>
                    <a:pt x="349363" y="162799"/>
                  </a:lnTo>
                  <a:lnTo>
                    <a:pt x="323559" y="139202"/>
                  </a:lnTo>
                  <a:lnTo>
                    <a:pt x="279931" y="98800"/>
                  </a:lnTo>
                  <a:lnTo>
                    <a:pt x="258202" y="78429"/>
                  </a:lnTo>
                  <a:lnTo>
                    <a:pt x="237152" y="57379"/>
                  </a:lnTo>
                  <a:lnTo>
                    <a:pt x="233248" y="53474"/>
                  </a:lnTo>
                  <a:lnTo>
                    <a:pt x="229683" y="49570"/>
                  </a:lnTo>
                  <a:lnTo>
                    <a:pt x="222893" y="41082"/>
                  </a:lnTo>
                  <a:lnTo>
                    <a:pt x="216102" y="32424"/>
                  </a:lnTo>
                  <a:lnTo>
                    <a:pt x="209312" y="23936"/>
                  </a:lnTo>
                  <a:lnTo>
                    <a:pt x="206087" y="20202"/>
                  </a:lnTo>
                  <a:lnTo>
                    <a:pt x="202182" y="16297"/>
                  </a:lnTo>
                  <a:lnTo>
                    <a:pt x="198278" y="12732"/>
                  </a:lnTo>
                  <a:lnTo>
                    <a:pt x="194204" y="9507"/>
                  </a:lnTo>
                  <a:lnTo>
                    <a:pt x="189960" y="6451"/>
                  </a:lnTo>
                  <a:lnTo>
                    <a:pt x="185376" y="3905"/>
                  </a:lnTo>
                  <a:lnTo>
                    <a:pt x="180623" y="1698"/>
                  </a:lnTo>
                  <a:lnTo>
                    <a:pt x="175360" y="34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4DAF92-CD6E-A7A8-62E1-19AFAFDF0B67}"/>
              </a:ext>
            </a:extLst>
          </p:cNvPr>
          <p:cNvSpPr txBox="1"/>
          <p:nvPr/>
        </p:nvSpPr>
        <p:spPr>
          <a:xfrm>
            <a:off x="940359" y="208798"/>
            <a:ext cx="60960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77A963D-FED9-4A20-22FC-4B03B2A27149}"/>
              </a:ext>
            </a:extLst>
          </p:cNvPr>
          <p:cNvGrpSpPr/>
          <p:nvPr/>
        </p:nvGrpSpPr>
        <p:grpSpPr>
          <a:xfrm>
            <a:off x="0" y="132598"/>
            <a:ext cx="895350" cy="1041243"/>
            <a:chOff x="0" y="132598"/>
            <a:chExt cx="895350" cy="1041243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F57F6A66-F2ED-8527-29CE-3C7E7A97F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553856"/>
              <a:ext cx="280280" cy="607560"/>
            </a:xfrm>
            <a:custGeom>
              <a:avLst/>
              <a:gdLst>
                <a:gd name="connsiteX0" fmla="*/ 169336 w 280280"/>
                <a:gd name="connsiteY0" fmla="*/ 0 h 607560"/>
                <a:gd name="connsiteX1" fmla="*/ 168003 w 280280"/>
                <a:gd name="connsiteY1" fmla="*/ 0 h 607560"/>
                <a:gd name="connsiteX2" fmla="*/ 166338 w 280280"/>
                <a:gd name="connsiteY2" fmla="*/ 0 h 607560"/>
                <a:gd name="connsiteX3" fmla="*/ 165006 w 280280"/>
                <a:gd name="connsiteY3" fmla="*/ 666 h 607560"/>
                <a:gd name="connsiteX4" fmla="*/ 163175 w 280280"/>
                <a:gd name="connsiteY4" fmla="*/ 1332 h 607560"/>
                <a:gd name="connsiteX5" fmla="*/ 159512 w 280280"/>
                <a:gd name="connsiteY5" fmla="*/ 3330 h 607560"/>
                <a:gd name="connsiteX6" fmla="*/ 155349 w 280280"/>
                <a:gd name="connsiteY6" fmla="*/ 6494 h 607560"/>
                <a:gd name="connsiteX7" fmla="*/ 150520 w 280280"/>
                <a:gd name="connsiteY7" fmla="*/ 10490 h 607560"/>
                <a:gd name="connsiteX8" fmla="*/ 145359 w 280280"/>
                <a:gd name="connsiteY8" fmla="*/ 14985 h 607560"/>
                <a:gd name="connsiteX9" fmla="*/ 140197 w 280280"/>
                <a:gd name="connsiteY9" fmla="*/ 20480 h 607560"/>
                <a:gd name="connsiteX10" fmla="*/ 134369 w 280280"/>
                <a:gd name="connsiteY10" fmla="*/ 26641 h 607560"/>
                <a:gd name="connsiteX11" fmla="*/ 127210 w 280280"/>
                <a:gd name="connsiteY11" fmla="*/ 34300 h 607560"/>
                <a:gd name="connsiteX12" fmla="*/ 119717 w 280280"/>
                <a:gd name="connsiteY12" fmla="*/ 43125 h 607560"/>
                <a:gd name="connsiteX13" fmla="*/ 111891 w 280280"/>
                <a:gd name="connsiteY13" fmla="*/ 52449 h 607560"/>
                <a:gd name="connsiteX14" fmla="*/ 104232 w 280280"/>
                <a:gd name="connsiteY14" fmla="*/ 62606 h 607560"/>
                <a:gd name="connsiteX15" fmla="*/ 88414 w 280280"/>
                <a:gd name="connsiteY15" fmla="*/ 83253 h 607560"/>
                <a:gd name="connsiteX16" fmla="*/ 73096 w 280280"/>
                <a:gd name="connsiteY16" fmla="*/ 104232 h 607560"/>
                <a:gd name="connsiteX17" fmla="*/ 58943 w 280280"/>
                <a:gd name="connsiteY17" fmla="*/ 125378 h 607560"/>
                <a:gd name="connsiteX18" fmla="*/ 45955 w 280280"/>
                <a:gd name="connsiteY18" fmla="*/ 145026 h 607560"/>
                <a:gd name="connsiteX19" fmla="*/ 40461 w 280280"/>
                <a:gd name="connsiteY19" fmla="*/ 154184 h 607560"/>
                <a:gd name="connsiteX20" fmla="*/ 35299 w 280280"/>
                <a:gd name="connsiteY20" fmla="*/ 162509 h 607560"/>
                <a:gd name="connsiteX21" fmla="*/ 30970 w 280280"/>
                <a:gd name="connsiteY21" fmla="*/ 170335 h 607560"/>
                <a:gd name="connsiteX22" fmla="*/ 27473 w 280280"/>
                <a:gd name="connsiteY22" fmla="*/ 177161 h 607560"/>
                <a:gd name="connsiteX23" fmla="*/ 23977 w 280280"/>
                <a:gd name="connsiteY23" fmla="*/ 184654 h 607560"/>
                <a:gd name="connsiteX24" fmla="*/ 20314 w 280280"/>
                <a:gd name="connsiteY24" fmla="*/ 192313 h 607560"/>
                <a:gd name="connsiteX25" fmla="*/ 17150 w 280280"/>
                <a:gd name="connsiteY25" fmla="*/ 200139 h 607560"/>
                <a:gd name="connsiteX26" fmla="*/ 14153 w 280280"/>
                <a:gd name="connsiteY26" fmla="*/ 207798 h 607560"/>
                <a:gd name="connsiteX27" fmla="*/ 11322 w 280280"/>
                <a:gd name="connsiteY27" fmla="*/ 215624 h 607560"/>
                <a:gd name="connsiteX28" fmla="*/ 8658 w 280280"/>
                <a:gd name="connsiteY28" fmla="*/ 223117 h 607560"/>
                <a:gd name="connsiteX29" fmla="*/ 6494 w 280280"/>
                <a:gd name="connsiteY29" fmla="*/ 230943 h 607560"/>
                <a:gd name="connsiteX30" fmla="*/ 4496 w 280280"/>
                <a:gd name="connsiteY30" fmla="*/ 237936 h 607560"/>
                <a:gd name="connsiteX31" fmla="*/ 2498 w 280280"/>
                <a:gd name="connsiteY31" fmla="*/ 247427 h 607560"/>
                <a:gd name="connsiteX32" fmla="*/ 999 w 280280"/>
                <a:gd name="connsiteY32" fmla="*/ 256085 h 607560"/>
                <a:gd name="connsiteX33" fmla="*/ 0 w 280280"/>
                <a:gd name="connsiteY33" fmla="*/ 264577 h 607560"/>
                <a:gd name="connsiteX34" fmla="*/ 0 w 280280"/>
                <a:gd name="connsiteY34" fmla="*/ 271903 h 607560"/>
                <a:gd name="connsiteX35" fmla="*/ 0 w 280280"/>
                <a:gd name="connsiteY35" fmla="*/ 275566 h 607560"/>
                <a:gd name="connsiteX36" fmla="*/ 666 w 280280"/>
                <a:gd name="connsiteY36" fmla="*/ 278729 h 607560"/>
                <a:gd name="connsiteX37" fmla="*/ 1332 w 280280"/>
                <a:gd name="connsiteY37" fmla="*/ 281727 h 607560"/>
                <a:gd name="connsiteX38" fmla="*/ 1832 w 280280"/>
                <a:gd name="connsiteY38" fmla="*/ 284224 h 607560"/>
                <a:gd name="connsiteX39" fmla="*/ 2831 w 280280"/>
                <a:gd name="connsiteY39" fmla="*/ 286888 h 607560"/>
                <a:gd name="connsiteX40" fmla="*/ 4163 w 280280"/>
                <a:gd name="connsiteY40" fmla="*/ 289053 h 607560"/>
                <a:gd name="connsiteX41" fmla="*/ 5828 w 280280"/>
                <a:gd name="connsiteY41" fmla="*/ 291051 h 607560"/>
                <a:gd name="connsiteX42" fmla="*/ 7493 w 280280"/>
                <a:gd name="connsiteY42" fmla="*/ 292716 h 607560"/>
                <a:gd name="connsiteX43" fmla="*/ 13820 w 280280"/>
                <a:gd name="connsiteY43" fmla="*/ 297878 h 607560"/>
                <a:gd name="connsiteX44" fmla="*/ 20980 w 280280"/>
                <a:gd name="connsiteY44" fmla="*/ 303372 h 607560"/>
                <a:gd name="connsiteX45" fmla="*/ 29138 w 280280"/>
                <a:gd name="connsiteY45" fmla="*/ 309200 h 607560"/>
                <a:gd name="connsiteX46" fmla="*/ 38130 w 280280"/>
                <a:gd name="connsiteY46" fmla="*/ 316360 h 607560"/>
                <a:gd name="connsiteX47" fmla="*/ 47953 w 280280"/>
                <a:gd name="connsiteY47" fmla="*/ 325018 h 607560"/>
                <a:gd name="connsiteX48" fmla="*/ 58943 w 280280"/>
                <a:gd name="connsiteY48" fmla="*/ 335508 h 607560"/>
                <a:gd name="connsiteX49" fmla="*/ 64770 w 280280"/>
                <a:gd name="connsiteY49" fmla="*/ 341502 h 607560"/>
                <a:gd name="connsiteX50" fmla="*/ 71264 w 280280"/>
                <a:gd name="connsiteY50" fmla="*/ 347996 h 607560"/>
                <a:gd name="connsiteX51" fmla="*/ 77591 w 280280"/>
                <a:gd name="connsiteY51" fmla="*/ 355488 h 607560"/>
                <a:gd name="connsiteX52" fmla="*/ 84418 w 280280"/>
                <a:gd name="connsiteY52" fmla="*/ 363647 h 607560"/>
                <a:gd name="connsiteX53" fmla="*/ 104565 w 280280"/>
                <a:gd name="connsiteY53" fmla="*/ 387790 h 607560"/>
                <a:gd name="connsiteX54" fmla="*/ 133703 w 280280"/>
                <a:gd name="connsiteY54" fmla="*/ 423755 h 607560"/>
                <a:gd name="connsiteX55" fmla="*/ 204801 w 280280"/>
                <a:gd name="connsiteY55" fmla="*/ 512836 h 607560"/>
                <a:gd name="connsiteX56" fmla="*/ 280280 w 280280"/>
                <a:gd name="connsiteY56" fmla="*/ 607560 h 607560"/>
                <a:gd name="connsiteX57" fmla="*/ 280280 w 280280"/>
                <a:gd name="connsiteY57" fmla="*/ 105219 h 607560"/>
                <a:gd name="connsiteX58" fmla="*/ 252755 w 280280"/>
                <a:gd name="connsiteY58" fmla="*/ 79423 h 607560"/>
                <a:gd name="connsiteX59" fmla="*/ 229777 w 280280"/>
                <a:gd name="connsiteY59" fmla="*/ 56778 h 607560"/>
                <a:gd name="connsiteX60" fmla="*/ 222284 w 280280"/>
                <a:gd name="connsiteY60" fmla="*/ 49286 h 607560"/>
                <a:gd name="connsiteX61" fmla="*/ 218454 w 280280"/>
                <a:gd name="connsiteY61" fmla="*/ 45123 h 607560"/>
                <a:gd name="connsiteX62" fmla="*/ 209130 w 280280"/>
                <a:gd name="connsiteY62" fmla="*/ 32469 h 607560"/>
                <a:gd name="connsiteX63" fmla="*/ 203636 w 280280"/>
                <a:gd name="connsiteY63" fmla="*/ 25309 h 607560"/>
                <a:gd name="connsiteX64" fmla="*/ 197808 w 280280"/>
                <a:gd name="connsiteY64" fmla="*/ 18482 h 607560"/>
                <a:gd name="connsiteX65" fmla="*/ 194478 w 280280"/>
                <a:gd name="connsiteY65" fmla="*/ 15318 h 607560"/>
                <a:gd name="connsiteX66" fmla="*/ 191314 w 280280"/>
                <a:gd name="connsiteY66" fmla="*/ 12321 h 607560"/>
                <a:gd name="connsiteX67" fmla="*/ 187984 w 280280"/>
                <a:gd name="connsiteY67" fmla="*/ 9491 h 607560"/>
                <a:gd name="connsiteX68" fmla="*/ 184487 w 280280"/>
                <a:gd name="connsiteY68" fmla="*/ 6827 h 607560"/>
                <a:gd name="connsiteX69" fmla="*/ 180991 w 280280"/>
                <a:gd name="connsiteY69" fmla="*/ 4662 h 607560"/>
                <a:gd name="connsiteX70" fmla="*/ 176995 w 280280"/>
                <a:gd name="connsiteY70" fmla="*/ 2664 h 607560"/>
                <a:gd name="connsiteX71" fmla="*/ 173165 w 280280"/>
                <a:gd name="connsiteY71" fmla="*/ 999 h 6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0280" h="607560">
                  <a:moveTo>
                    <a:pt x="169336" y="0"/>
                  </a:moveTo>
                  <a:lnTo>
                    <a:pt x="168003" y="0"/>
                  </a:lnTo>
                  <a:lnTo>
                    <a:pt x="166338" y="0"/>
                  </a:lnTo>
                  <a:lnTo>
                    <a:pt x="165006" y="666"/>
                  </a:lnTo>
                  <a:lnTo>
                    <a:pt x="163175" y="1332"/>
                  </a:lnTo>
                  <a:lnTo>
                    <a:pt x="159512" y="3330"/>
                  </a:lnTo>
                  <a:lnTo>
                    <a:pt x="155349" y="6494"/>
                  </a:lnTo>
                  <a:lnTo>
                    <a:pt x="150520" y="10490"/>
                  </a:lnTo>
                  <a:lnTo>
                    <a:pt x="145359" y="14985"/>
                  </a:lnTo>
                  <a:lnTo>
                    <a:pt x="140197" y="20480"/>
                  </a:lnTo>
                  <a:lnTo>
                    <a:pt x="134369" y="26641"/>
                  </a:lnTo>
                  <a:lnTo>
                    <a:pt x="127210" y="34300"/>
                  </a:lnTo>
                  <a:lnTo>
                    <a:pt x="119717" y="43125"/>
                  </a:lnTo>
                  <a:lnTo>
                    <a:pt x="111891" y="52449"/>
                  </a:lnTo>
                  <a:lnTo>
                    <a:pt x="104232" y="62606"/>
                  </a:lnTo>
                  <a:lnTo>
                    <a:pt x="88414" y="83253"/>
                  </a:lnTo>
                  <a:lnTo>
                    <a:pt x="73096" y="104232"/>
                  </a:lnTo>
                  <a:lnTo>
                    <a:pt x="58943" y="125378"/>
                  </a:lnTo>
                  <a:lnTo>
                    <a:pt x="45955" y="145026"/>
                  </a:lnTo>
                  <a:lnTo>
                    <a:pt x="40461" y="154184"/>
                  </a:lnTo>
                  <a:lnTo>
                    <a:pt x="35299" y="162509"/>
                  </a:lnTo>
                  <a:lnTo>
                    <a:pt x="30970" y="170335"/>
                  </a:lnTo>
                  <a:lnTo>
                    <a:pt x="27473" y="177161"/>
                  </a:lnTo>
                  <a:lnTo>
                    <a:pt x="23977" y="184654"/>
                  </a:lnTo>
                  <a:lnTo>
                    <a:pt x="20314" y="192313"/>
                  </a:lnTo>
                  <a:lnTo>
                    <a:pt x="17150" y="200139"/>
                  </a:lnTo>
                  <a:lnTo>
                    <a:pt x="14153" y="207798"/>
                  </a:lnTo>
                  <a:lnTo>
                    <a:pt x="11322" y="215624"/>
                  </a:lnTo>
                  <a:lnTo>
                    <a:pt x="8658" y="223117"/>
                  </a:lnTo>
                  <a:lnTo>
                    <a:pt x="6494" y="230943"/>
                  </a:lnTo>
                  <a:lnTo>
                    <a:pt x="4496" y="237936"/>
                  </a:lnTo>
                  <a:lnTo>
                    <a:pt x="2498" y="247427"/>
                  </a:lnTo>
                  <a:lnTo>
                    <a:pt x="999" y="256085"/>
                  </a:lnTo>
                  <a:lnTo>
                    <a:pt x="0" y="264577"/>
                  </a:lnTo>
                  <a:lnTo>
                    <a:pt x="0" y="271903"/>
                  </a:lnTo>
                  <a:lnTo>
                    <a:pt x="0" y="275566"/>
                  </a:lnTo>
                  <a:lnTo>
                    <a:pt x="666" y="278729"/>
                  </a:lnTo>
                  <a:lnTo>
                    <a:pt x="1332" y="281727"/>
                  </a:lnTo>
                  <a:lnTo>
                    <a:pt x="1832" y="284224"/>
                  </a:lnTo>
                  <a:lnTo>
                    <a:pt x="2831" y="286888"/>
                  </a:lnTo>
                  <a:lnTo>
                    <a:pt x="4163" y="289053"/>
                  </a:lnTo>
                  <a:lnTo>
                    <a:pt x="5828" y="291051"/>
                  </a:lnTo>
                  <a:lnTo>
                    <a:pt x="7493" y="292716"/>
                  </a:lnTo>
                  <a:lnTo>
                    <a:pt x="13820" y="297878"/>
                  </a:lnTo>
                  <a:lnTo>
                    <a:pt x="20980" y="303372"/>
                  </a:lnTo>
                  <a:lnTo>
                    <a:pt x="29138" y="309200"/>
                  </a:lnTo>
                  <a:lnTo>
                    <a:pt x="38130" y="316360"/>
                  </a:lnTo>
                  <a:lnTo>
                    <a:pt x="47953" y="325018"/>
                  </a:lnTo>
                  <a:lnTo>
                    <a:pt x="58943" y="335508"/>
                  </a:lnTo>
                  <a:lnTo>
                    <a:pt x="64770" y="341502"/>
                  </a:lnTo>
                  <a:lnTo>
                    <a:pt x="71264" y="347996"/>
                  </a:lnTo>
                  <a:lnTo>
                    <a:pt x="77591" y="355488"/>
                  </a:lnTo>
                  <a:lnTo>
                    <a:pt x="84418" y="363647"/>
                  </a:lnTo>
                  <a:lnTo>
                    <a:pt x="104565" y="387790"/>
                  </a:lnTo>
                  <a:lnTo>
                    <a:pt x="133703" y="423755"/>
                  </a:lnTo>
                  <a:lnTo>
                    <a:pt x="204801" y="512836"/>
                  </a:lnTo>
                  <a:lnTo>
                    <a:pt x="280280" y="607560"/>
                  </a:lnTo>
                  <a:lnTo>
                    <a:pt x="280280" y="105219"/>
                  </a:lnTo>
                  <a:lnTo>
                    <a:pt x="252755" y="79423"/>
                  </a:lnTo>
                  <a:lnTo>
                    <a:pt x="229777" y="56778"/>
                  </a:lnTo>
                  <a:lnTo>
                    <a:pt x="222284" y="49286"/>
                  </a:lnTo>
                  <a:lnTo>
                    <a:pt x="218454" y="45123"/>
                  </a:lnTo>
                  <a:lnTo>
                    <a:pt x="209130" y="32469"/>
                  </a:lnTo>
                  <a:lnTo>
                    <a:pt x="203636" y="25309"/>
                  </a:lnTo>
                  <a:lnTo>
                    <a:pt x="197808" y="18482"/>
                  </a:lnTo>
                  <a:lnTo>
                    <a:pt x="194478" y="15318"/>
                  </a:lnTo>
                  <a:lnTo>
                    <a:pt x="191314" y="12321"/>
                  </a:lnTo>
                  <a:lnTo>
                    <a:pt x="187984" y="9491"/>
                  </a:lnTo>
                  <a:lnTo>
                    <a:pt x="184487" y="6827"/>
                  </a:lnTo>
                  <a:lnTo>
                    <a:pt x="180991" y="4662"/>
                  </a:lnTo>
                  <a:lnTo>
                    <a:pt x="176995" y="2664"/>
                  </a:lnTo>
                  <a:lnTo>
                    <a:pt x="173165" y="999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E80E96AD-AFF8-E3CE-54C2-24A5F6C790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077" y="135928"/>
              <a:ext cx="741280" cy="662357"/>
            </a:xfrm>
            <a:custGeom>
              <a:avLst/>
              <a:gdLst>
                <a:gd name="T0" fmla="*/ 2403 w 4453"/>
                <a:gd name="T1" fmla="*/ 3045 h 3978"/>
                <a:gd name="T2" fmla="*/ 2017 w 4453"/>
                <a:gd name="T3" fmla="*/ 3092 h 3978"/>
                <a:gd name="T4" fmla="*/ 1653 w 4453"/>
                <a:gd name="T5" fmla="*/ 3090 h 3978"/>
                <a:gd name="T6" fmla="*/ 1416 w 4453"/>
                <a:gd name="T7" fmla="*/ 3004 h 3978"/>
                <a:gd name="T8" fmla="*/ 1315 w 4453"/>
                <a:gd name="T9" fmla="*/ 2917 h 3978"/>
                <a:gd name="T10" fmla="*/ 1282 w 4453"/>
                <a:gd name="T11" fmla="*/ 2790 h 3978"/>
                <a:gd name="T12" fmla="*/ 1319 w 4453"/>
                <a:gd name="T13" fmla="*/ 2656 h 3978"/>
                <a:gd name="T14" fmla="*/ 1387 w 4453"/>
                <a:gd name="T15" fmla="*/ 2559 h 3978"/>
                <a:gd name="T16" fmla="*/ 1523 w 4453"/>
                <a:gd name="T17" fmla="*/ 2487 h 3978"/>
                <a:gd name="T18" fmla="*/ 1882 w 4453"/>
                <a:gd name="T19" fmla="*/ 2382 h 3978"/>
                <a:gd name="T20" fmla="*/ 1997 w 4453"/>
                <a:gd name="T21" fmla="*/ 2302 h 3978"/>
                <a:gd name="T22" fmla="*/ 2028 w 4453"/>
                <a:gd name="T23" fmla="*/ 2193 h 3978"/>
                <a:gd name="T24" fmla="*/ 1009 w 4453"/>
                <a:gd name="T25" fmla="*/ 2102 h 3978"/>
                <a:gd name="T26" fmla="*/ 448 w 4453"/>
                <a:gd name="T27" fmla="*/ 1997 h 3978"/>
                <a:gd name="T28" fmla="*/ 107 w 4453"/>
                <a:gd name="T29" fmla="*/ 1869 h 3978"/>
                <a:gd name="T30" fmla="*/ 20 w 4453"/>
                <a:gd name="T31" fmla="*/ 1787 h 3978"/>
                <a:gd name="T32" fmla="*/ 2 w 4453"/>
                <a:gd name="T33" fmla="*/ 1698 h 3978"/>
                <a:gd name="T34" fmla="*/ 43 w 4453"/>
                <a:gd name="T35" fmla="*/ 1540 h 3978"/>
                <a:gd name="T36" fmla="*/ 105 w 4453"/>
                <a:gd name="T37" fmla="*/ 1474 h 3978"/>
                <a:gd name="T38" fmla="*/ 257 w 4453"/>
                <a:gd name="T39" fmla="*/ 1420 h 3978"/>
                <a:gd name="T40" fmla="*/ 588 w 4453"/>
                <a:gd name="T41" fmla="*/ 1416 h 3978"/>
                <a:gd name="T42" fmla="*/ 1235 w 4453"/>
                <a:gd name="T43" fmla="*/ 1466 h 3978"/>
                <a:gd name="T44" fmla="*/ 2178 w 4453"/>
                <a:gd name="T45" fmla="*/ 1503 h 3978"/>
                <a:gd name="T46" fmla="*/ 2699 w 4453"/>
                <a:gd name="T47" fmla="*/ 1457 h 3978"/>
                <a:gd name="T48" fmla="*/ 2866 w 4453"/>
                <a:gd name="T49" fmla="*/ 1396 h 3978"/>
                <a:gd name="T50" fmla="*/ 2940 w 4453"/>
                <a:gd name="T51" fmla="*/ 1305 h 3978"/>
                <a:gd name="T52" fmla="*/ 2880 w 4453"/>
                <a:gd name="T53" fmla="*/ 842 h 3978"/>
                <a:gd name="T54" fmla="*/ 2856 w 4453"/>
                <a:gd name="T55" fmla="*/ 372 h 3978"/>
                <a:gd name="T56" fmla="*/ 2891 w 4453"/>
                <a:gd name="T57" fmla="*/ 203 h 3978"/>
                <a:gd name="T58" fmla="*/ 2973 w 4453"/>
                <a:gd name="T59" fmla="*/ 98 h 3978"/>
                <a:gd name="T60" fmla="*/ 3152 w 4453"/>
                <a:gd name="T61" fmla="*/ 4 h 3978"/>
                <a:gd name="T62" fmla="*/ 3251 w 4453"/>
                <a:gd name="T63" fmla="*/ 22 h 3978"/>
                <a:gd name="T64" fmla="*/ 3308 w 4453"/>
                <a:gd name="T65" fmla="*/ 86 h 3978"/>
                <a:gd name="T66" fmla="*/ 3364 w 4453"/>
                <a:gd name="T67" fmla="*/ 319 h 3978"/>
                <a:gd name="T68" fmla="*/ 3467 w 4453"/>
                <a:gd name="T69" fmla="*/ 1066 h 3978"/>
                <a:gd name="T70" fmla="*/ 3527 w 4453"/>
                <a:gd name="T71" fmla="*/ 1233 h 3978"/>
                <a:gd name="T72" fmla="*/ 3760 w 4453"/>
                <a:gd name="T73" fmla="*/ 1492 h 3978"/>
                <a:gd name="T74" fmla="*/ 4169 w 4453"/>
                <a:gd name="T75" fmla="*/ 1912 h 3978"/>
                <a:gd name="T76" fmla="*/ 4256 w 4453"/>
                <a:gd name="T77" fmla="*/ 2071 h 3978"/>
                <a:gd name="T78" fmla="*/ 4433 w 4453"/>
                <a:gd name="T79" fmla="*/ 2598 h 3978"/>
                <a:gd name="T80" fmla="*/ 4318 w 4453"/>
                <a:gd name="T81" fmla="*/ 2825 h 3978"/>
                <a:gd name="T82" fmla="*/ 3889 w 4453"/>
                <a:gd name="T83" fmla="*/ 3436 h 3978"/>
                <a:gd name="T84" fmla="*/ 3768 w 4453"/>
                <a:gd name="T85" fmla="*/ 3665 h 3978"/>
                <a:gd name="T86" fmla="*/ 3673 w 4453"/>
                <a:gd name="T87" fmla="*/ 3939 h 3978"/>
                <a:gd name="T88" fmla="*/ 3377 w 4453"/>
                <a:gd name="T89" fmla="*/ 3972 h 3978"/>
                <a:gd name="T90" fmla="*/ 3092 w 4453"/>
                <a:gd name="T91" fmla="*/ 3970 h 3978"/>
                <a:gd name="T92" fmla="*/ 2788 w 4453"/>
                <a:gd name="T93" fmla="*/ 3887 h 3978"/>
                <a:gd name="T94" fmla="*/ 2769 w 4453"/>
                <a:gd name="T95" fmla="*/ 3768 h 3978"/>
                <a:gd name="T96" fmla="*/ 2860 w 4453"/>
                <a:gd name="T97" fmla="*/ 3669 h 3978"/>
                <a:gd name="T98" fmla="*/ 2864 w 4453"/>
                <a:gd name="T99" fmla="*/ 3578 h 3978"/>
                <a:gd name="T100" fmla="*/ 2788 w 4453"/>
                <a:gd name="T101" fmla="*/ 3484 h 3978"/>
                <a:gd name="T102" fmla="*/ 2730 w 4453"/>
                <a:gd name="T103" fmla="*/ 3366 h 3978"/>
                <a:gd name="T104" fmla="*/ 2847 w 4453"/>
                <a:gd name="T105" fmla="*/ 3278 h 3978"/>
                <a:gd name="T106" fmla="*/ 2870 w 4453"/>
                <a:gd name="T107" fmla="*/ 3216 h 3978"/>
                <a:gd name="T108" fmla="*/ 2845 w 4453"/>
                <a:gd name="T109" fmla="*/ 3094 h 3978"/>
                <a:gd name="T110" fmla="*/ 2781 w 4453"/>
                <a:gd name="T111" fmla="*/ 3041 h 3978"/>
                <a:gd name="T112" fmla="*/ 2637 w 4453"/>
                <a:gd name="T113" fmla="*/ 2996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53" h="3978">
                  <a:moveTo>
                    <a:pt x="2637" y="2996"/>
                  </a:moveTo>
                  <a:lnTo>
                    <a:pt x="2637" y="2996"/>
                  </a:lnTo>
                  <a:lnTo>
                    <a:pt x="2576" y="3010"/>
                  </a:lnTo>
                  <a:lnTo>
                    <a:pt x="2516" y="3022"/>
                  </a:lnTo>
                  <a:lnTo>
                    <a:pt x="2458" y="3033"/>
                  </a:lnTo>
                  <a:lnTo>
                    <a:pt x="2403" y="3045"/>
                  </a:lnTo>
                  <a:lnTo>
                    <a:pt x="2403" y="3045"/>
                  </a:lnTo>
                  <a:lnTo>
                    <a:pt x="2339" y="3057"/>
                  </a:lnTo>
                  <a:lnTo>
                    <a:pt x="2265" y="3068"/>
                  </a:lnTo>
                  <a:lnTo>
                    <a:pt x="2186" y="3078"/>
                  </a:lnTo>
                  <a:lnTo>
                    <a:pt x="2102" y="3084"/>
                  </a:lnTo>
                  <a:lnTo>
                    <a:pt x="2017" y="3092"/>
                  </a:lnTo>
                  <a:lnTo>
                    <a:pt x="1937" y="3096"/>
                  </a:lnTo>
                  <a:lnTo>
                    <a:pt x="1795" y="3101"/>
                  </a:lnTo>
                  <a:lnTo>
                    <a:pt x="1795" y="3101"/>
                  </a:lnTo>
                  <a:lnTo>
                    <a:pt x="1750" y="3101"/>
                  </a:lnTo>
                  <a:lnTo>
                    <a:pt x="1702" y="3097"/>
                  </a:lnTo>
                  <a:lnTo>
                    <a:pt x="1653" y="3090"/>
                  </a:lnTo>
                  <a:lnTo>
                    <a:pt x="1604" y="3080"/>
                  </a:lnTo>
                  <a:lnTo>
                    <a:pt x="1554" y="3066"/>
                  </a:lnTo>
                  <a:lnTo>
                    <a:pt x="1505" y="3049"/>
                  </a:lnTo>
                  <a:lnTo>
                    <a:pt x="1459" y="3027"/>
                  </a:lnTo>
                  <a:lnTo>
                    <a:pt x="1416" y="3004"/>
                  </a:lnTo>
                  <a:lnTo>
                    <a:pt x="1416" y="3004"/>
                  </a:lnTo>
                  <a:lnTo>
                    <a:pt x="1392" y="2989"/>
                  </a:lnTo>
                  <a:lnTo>
                    <a:pt x="1369" y="2973"/>
                  </a:lnTo>
                  <a:lnTo>
                    <a:pt x="1348" y="2954"/>
                  </a:lnTo>
                  <a:lnTo>
                    <a:pt x="1328" y="2936"/>
                  </a:lnTo>
                  <a:lnTo>
                    <a:pt x="1328" y="2936"/>
                  </a:lnTo>
                  <a:lnTo>
                    <a:pt x="1315" y="2917"/>
                  </a:lnTo>
                  <a:lnTo>
                    <a:pt x="1303" y="2899"/>
                  </a:lnTo>
                  <a:lnTo>
                    <a:pt x="1293" y="2878"/>
                  </a:lnTo>
                  <a:lnTo>
                    <a:pt x="1288" y="2856"/>
                  </a:lnTo>
                  <a:lnTo>
                    <a:pt x="1284" y="2835"/>
                  </a:lnTo>
                  <a:lnTo>
                    <a:pt x="1282" y="2814"/>
                  </a:lnTo>
                  <a:lnTo>
                    <a:pt x="1282" y="2790"/>
                  </a:lnTo>
                  <a:lnTo>
                    <a:pt x="1284" y="2769"/>
                  </a:lnTo>
                  <a:lnTo>
                    <a:pt x="1288" y="2746"/>
                  </a:lnTo>
                  <a:lnTo>
                    <a:pt x="1293" y="2722"/>
                  </a:lnTo>
                  <a:lnTo>
                    <a:pt x="1299" y="2701"/>
                  </a:lnTo>
                  <a:lnTo>
                    <a:pt x="1309" y="2678"/>
                  </a:lnTo>
                  <a:lnTo>
                    <a:pt x="1319" y="2656"/>
                  </a:lnTo>
                  <a:lnTo>
                    <a:pt x="1328" y="2635"/>
                  </a:lnTo>
                  <a:lnTo>
                    <a:pt x="1342" y="2613"/>
                  </a:lnTo>
                  <a:lnTo>
                    <a:pt x="1354" y="2594"/>
                  </a:lnTo>
                  <a:lnTo>
                    <a:pt x="1354" y="2594"/>
                  </a:lnTo>
                  <a:lnTo>
                    <a:pt x="1369" y="2574"/>
                  </a:lnTo>
                  <a:lnTo>
                    <a:pt x="1387" y="2559"/>
                  </a:lnTo>
                  <a:lnTo>
                    <a:pt x="1404" y="2543"/>
                  </a:lnTo>
                  <a:lnTo>
                    <a:pt x="1426" y="2530"/>
                  </a:lnTo>
                  <a:lnTo>
                    <a:pt x="1447" y="2518"/>
                  </a:lnTo>
                  <a:lnTo>
                    <a:pt x="1470" y="2506"/>
                  </a:lnTo>
                  <a:lnTo>
                    <a:pt x="1496" y="2495"/>
                  </a:lnTo>
                  <a:lnTo>
                    <a:pt x="1523" y="2487"/>
                  </a:lnTo>
                  <a:lnTo>
                    <a:pt x="1577" y="2469"/>
                  </a:lnTo>
                  <a:lnTo>
                    <a:pt x="1634" y="2454"/>
                  </a:lnTo>
                  <a:lnTo>
                    <a:pt x="1750" y="2425"/>
                  </a:lnTo>
                  <a:lnTo>
                    <a:pt x="1805" y="2409"/>
                  </a:lnTo>
                  <a:lnTo>
                    <a:pt x="1857" y="2392"/>
                  </a:lnTo>
                  <a:lnTo>
                    <a:pt x="1882" y="2382"/>
                  </a:lnTo>
                  <a:lnTo>
                    <a:pt x="1906" y="2372"/>
                  </a:lnTo>
                  <a:lnTo>
                    <a:pt x="1927" y="2361"/>
                  </a:lnTo>
                  <a:lnTo>
                    <a:pt x="1949" y="2347"/>
                  </a:lnTo>
                  <a:lnTo>
                    <a:pt x="1966" y="2333"/>
                  </a:lnTo>
                  <a:lnTo>
                    <a:pt x="1984" y="2318"/>
                  </a:lnTo>
                  <a:lnTo>
                    <a:pt x="1997" y="2302"/>
                  </a:lnTo>
                  <a:lnTo>
                    <a:pt x="2009" y="2285"/>
                  </a:lnTo>
                  <a:lnTo>
                    <a:pt x="2019" y="2263"/>
                  </a:lnTo>
                  <a:lnTo>
                    <a:pt x="2024" y="2242"/>
                  </a:lnTo>
                  <a:lnTo>
                    <a:pt x="2028" y="2219"/>
                  </a:lnTo>
                  <a:lnTo>
                    <a:pt x="2028" y="2193"/>
                  </a:lnTo>
                  <a:lnTo>
                    <a:pt x="2028" y="2193"/>
                  </a:lnTo>
                  <a:lnTo>
                    <a:pt x="1807" y="2180"/>
                  </a:lnTo>
                  <a:lnTo>
                    <a:pt x="1667" y="2170"/>
                  </a:lnTo>
                  <a:lnTo>
                    <a:pt x="1513" y="2156"/>
                  </a:lnTo>
                  <a:lnTo>
                    <a:pt x="1350" y="2141"/>
                  </a:lnTo>
                  <a:lnTo>
                    <a:pt x="1181" y="2123"/>
                  </a:lnTo>
                  <a:lnTo>
                    <a:pt x="1009" y="2102"/>
                  </a:lnTo>
                  <a:lnTo>
                    <a:pt x="840" y="2077"/>
                  </a:lnTo>
                  <a:lnTo>
                    <a:pt x="757" y="2063"/>
                  </a:lnTo>
                  <a:lnTo>
                    <a:pt x="675" y="2048"/>
                  </a:lnTo>
                  <a:lnTo>
                    <a:pt x="595" y="2032"/>
                  </a:lnTo>
                  <a:lnTo>
                    <a:pt x="520" y="2015"/>
                  </a:lnTo>
                  <a:lnTo>
                    <a:pt x="448" y="1997"/>
                  </a:lnTo>
                  <a:lnTo>
                    <a:pt x="378" y="1980"/>
                  </a:lnTo>
                  <a:lnTo>
                    <a:pt x="313" y="1958"/>
                  </a:lnTo>
                  <a:lnTo>
                    <a:pt x="253" y="1939"/>
                  </a:lnTo>
                  <a:lnTo>
                    <a:pt x="199" y="1915"/>
                  </a:lnTo>
                  <a:lnTo>
                    <a:pt x="150" y="1892"/>
                  </a:lnTo>
                  <a:lnTo>
                    <a:pt x="107" y="1869"/>
                  </a:lnTo>
                  <a:lnTo>
                    <a:pt x="88" y="1855"/>
                  </a:lnTo>
                  <a:lnTo>
                    <a:pt x="70" y="1843"/>
                  </a:lnTo>
                  <a:lnTo>
                    <a:pt x="55" y="1830"/>
                  </a:lnTo>
                  <a:lnTo>
                    <a:pt x="41" y="1816"/>
                  </a:lnTo>
                  <a:lnTo>
                    <a:pt x="30" y="1803"/>
                  </a:lnTo>
                  <a:lnTo>
                    <a:pt x="20" y="1787"/>
                  </a:lnTo>
                  <a:lnTo>
                    <a:pt x="12" y="1773"/>
                  </a:lnTo>
                  <a:lnTo>
                    <a:pt x="6" y="1758"/>
                  </a:lnTo>
                  <a:lnTo>
                    <a:pt x="2" y="1742"/>
                  </a:lnTo>
                  <a:lnTo>
                    <a:pt x="0" y="1727"/>
                  </a:lnTo>
                  <a:lnTo>
                    <a:pt x="0" y="1727"/>
                  </a:lnTo>
                  <a:lnTo>
                    <a:pt x="2" y="1698"/>
                  </a:lnTo>
                  <a:lnTo>
                    <a:pt x="4" y="1670"/>
                  </a:lnTo>
                  <a:lnTo>
                    <a:pt x="6" y="1645"/>
                  </a:lnTo>
                  <a:lnTo>
                    <a:pt x="12" y="1620"/>
                  </a:lnTo>
                  <a:lnTo>
                    <a:pt x="12" y="1620"/>
                  </a:lnTo>
                  <a:lnTo>
                    <a:pt x="30" y="1581"/>
                  </a:lnTo>
                  <a:lnTo>
                    <a:pt x="43" y="1540"/>
                  </a:lnTo>
                  <a:lnTo>
                    <a:pt x="43" y="1540"/>
                  </a:lnTo>
                  <a:lnTo>
                    <a:pt x="55" y="1525"/>
                  </a:lnTo>
                  <a:lnTo>
                    <a:pt x="65" y="1509"/>
                  </a:lnTo>
                  <a:lnTo>
                    <a:pt x="78" y="1497"/>
                  </a:lnTo>
                  <a:lnTo>
                    <a:pt x="90" y="1484"/>
                  </a:lnTo>
                  <a:lnTo>
                    <a:pt x="105" y="1474"/>
                  </a:lnTo>
                  <a:lnTo>
                    <a:pt x="119" y="1464"/>
                  </a:lnTo>
                  <a:lnTo>
                    <a:pt x="135" y="1455"/>
                  </a:lnTo>
                  <a:lnTo>
                    <a:pt x="150" y="1447"/>
                  </a:lnTo>
                  <a:lnTo>
                    <a:pt x="183" y="1435"/>
                  </a:lnTo>
                  <a:lnTo>
                    <a:pt x="220" y="1425"/>
                  </a:lnTo>
                  <a:lnTo>
                    <a:pt x="257" y="1420"/>
                  </a:lnTo>
                  <a:lnTo>
                    <a:pt x="294" y="1414"/>
                  </a:lnTo>
                  <a:lnTo>
                    <a:pt x="333" y="1412"/>
                  </a:lnTo>
                  <a:lnTo>
                    <a:pt x="372" y="1412"/>
                  </a:lnTo>
                  <a:lnTo>
                    <a:pt x="450" y="1414"/>
                  </a:lnTo>
                  <a:lnTo>
                    <a:pt x="522" y="1416"/>
                  </a:lnTo>
                  <a:lnTo>
                    <a:pt x="588" y="1416"/>
                  </a:lnTo>
                  <a:lnTo>
                    <a:pt x="588" y="1416"/>
                  </a:lnTo>
                  <a:lnTo>
                    <a:pt x="611" y="1418"/>
                  </a:lnTo>
                  <a:lnTo>
                    <a:pt x="648" y="1420"/>
                  </a:lnTo>
                  <a:lnTo>
                    <a:pt x="749" y="1425"/>
                  </a:lnTo>
                  <a:lnTo>
                    <a:pt x="1048" y="1451"/>
                  </a:lnTo>
                  <a:lnTo>
                    <a:pt x="1235" y="1466"/>
                  </a:lnTo>
                  <a:lnTo>
                    <a:pt x="1437" y="1480"/>
                  </a:lnTo>
                  <a:lnTo>
                    <a:pt x="1649" y="1492"/>
                  </a:lnTo>
                  <a:lnTo>
                    <a:pt x="1863" y="1501"/>
                  </a:lnTo>
                  <a:lnTo>
                    <a:pt x="1970" y="1503"/>
                  </a:lnTo>
                  <a:lnTo>
                    <a:pt x="2075" y="1505"/>
                  </a:lnTo>
                  <a:lnTo>
                    <a:pt x="2178" y="1503"/>
                  </a:lnTo>
                  <a:lnTo>
                    <a:pt x="2277" y="1501"/>
                  </a:lnTo>
                  <a:lnTo>
                    <a:pt x="2372" y="1497"/>
                  </a:lnTo>
                  <a:lnTo>
                    <a:pt x="2464" y="1492"/>
                  </a:lnTo>
                  <a:lnTo>
                    <a:pt x="2549" y="1482"/>
                  </a:lnTo>
                  <a:lnTo>
                    <a:pt x="2627" y="1470"/>
                  </a:lnTo>
                  <a:lnTo>
                    <a:pt x="2699" y="1457"/>
                  </a:lnTo>
                  <a:lnTo>
                    <a:pt x="2732" y="1449"/>
                  </a:lnTo>
                  <a:lnTo>
                    <a:pt x="2763" y="1439"/>
                  </a:lnTo>
                  <a:lnTo>
                    <a:pt x="2792" y="1429"/>
                  </a:lnTo>
                  <a:lnTo>
                    <a:pt x="2820" y="1420"/>
                  </a:lnTo>
                  <a:lnTo>
                    <a:pt x="2845" y="1408"/>
                  </a:lnTo>
                  <a:lnTo>
                    <a:pt x="2866" y="1396"/>
                  </a:lnTo>
                  <a:lnTo>
                    <a:pt x="2886" y="1383"/>
                  </a:lnTo>
                  <a:lnTo>
                    <a:pt x="2901" y="1369"/>
                  </a:lnTo>
                  <a:lnTo>
                    <a:pt x="2917" y="1354"/>
                  </a:lnTo>
                  <a:lnTo>
                    <a:pt x="2926" y="1338"/>
                  </a:lnTo>
                  <a:lnTo>
                    <a:pt x="2934" y="1322"/>
                  </a:lnTo>
                  <a:lnTo>
                    <a:pt x="2940" y="1305"/>
                  </a:lnTo>
                  <a:lnTo>
                    <a:pt x="2942" y="1285"/>
                  </a:lnTo>
                  <a:lnTo>
                    <a:pt x="2940" y="1266"/>
                  </a:lnTo>
                  <a:lnTo>
                    <a:pt x="2940" y="1266"/>
                  </a:lnTo>
                  <a:lnTo>
                    <a:pt x="2917" y="1101"/>
                  </a:lnTo>
                  <a:lnTo>
                    <a:pt x="2891" y="928"/>
                  </a:lnTo>
                  <a:lnTo>
                    <a:pt x="2880" y="842"/>
                  </a:lnTo>
                  <a:lnTo>
                    <a:pt x="2870" y="757"/>
                  </a:lnTo>
                  <a:lnTo>
                    <a:pt x="2862" y="673"/>
                  </a:lnTo>
                  <a:lnTo>
                    <a:pt x="2856" y="593"/>
                  </a:lnTo>
                  <a:lnTo>
                    <a:pt x="2853" y="516"/>
                  </a:lnTo>
                  <a:lnTo>
                    <a:pt x="2853" y="442"/>
                  </a:lnTo>
                  <a:lnTo>
                    <a:pt x="2856" y="372"/>
                  </a:lnTo>
                  <a:lnTo>
                    <a:pt x="2860" y="341"/>
                  </a:lnTo>
                  <a:lnTo>
                    <a:pt x="2864" y="309"/>
                  </a:lnTo>
                  <a:lnTo>
                    <a:pt x="2870" y="280"/>
                  </a:lnTo>
                  <a:lnTo>
                    <a:pt x="2876" y="251"/>
                  </a:lnTo>
                  <a:lnTo>
                    <a:pt x="2884" y="226"/>
                  </a:lnTo>
                  <a:lnTo>
                    <a:pt x="2891" y="203"/>
                  </a:lnTo>
                  <a:lnTo>
                    <a:pt x="2903" y="179"/>
                  </a:lnTo>
                  <a:lnTo>
                    <a:pt x="2915" y="160"/>
                  </a:lnTo>
                  <a:lnTo>
                    <a:pt x="2928" y="142"/>
                  </a:lnTo>
                  <a:lnTo>
                    <a:pt x="2942" y="125"/>
                  </a:lnTo>
                  <a:lnTo>
                    <a:pt x="2942" y="125"/>
                  </a:lnTo>
                  <a:lnTo>
                    <a:pt x="2973" y="98"/>
                  </a:lnTo>
                  <a:lnTo>
                    <a:pt x="3004" y="74"/>
                  </a:lnTo>
                  <a:lnTo>
                    <a:pt x="3035" y="53"/>
                  </a:lnTo>
                  <a:lnTo>
                    <a:pt x="3064" y="33"/>
                  </a:lnTo>
                  <a:lnTo>
                    <a:pt x="3096" y="20"/>
                  </a:lnTo>
                  <a:lnTo>
                    <a:pt x="3123" y="10"/>
                  </a:lnTo>
                  <a:lnTo>
                    <a:pt x="3152" y="4"/>
                  </a:lnTo>
                  <a:lnTo>
                    <a:pt x="3179" y="0"/>
                  </a:lnTo>
                  <a:lnTo>
                    <a:pt x="3204" y="4"/>
                  </a:lnTo>
                  <a:lnTo>
                    <a:pt x="3216" y="6"/>
                  </a:lnTo>
                  <a:lnTo>
                    <a:pt x="3230" y="10"/>
                  </a:lnTo>
                  <a:lnTo>
                    <a:pt x="3241" y="16"/>
                  </a:lnTo>
                  <a:lnTo>
                    <a:pt x="3251" y="22"/>
                  </a:lnTo>
                  <a:lnTo>
                    <a:pt x="3263" y="30"/>
                  </a:lnTo>
                  <a:lnTo>
                    <a:pt x="3273" y="37"/>
                  </a:lnTo>
                  <a:lnTo>
                    <a:pt x="3282" y="49"/>
                  </a:lnTo>
                  <a:lnTo>
                    <a:pt x="3292" y="59"/>
                  </a:lnTo>
                  <a:lnTo>
                    <a:pt x="3300" y="72"/>
                  </a:lnTo>
                  <a:lnTo>
                    <a:pt x="3308" y="86"/>
                  </a:lnTo>
                  <a:lnTo>
                    <a:pt x="3323" y="119"/>
                  </a:lnTo>
                  <a:lnTo>
                    <a:pt x="3335" y="156"/>
                  </a:lnTo>
                  <a:lnTo>
                    <a:pt x="3335" y="156"/>
                  </a:lnTo>
                  <a:lnTo>
                    <a:pt x="3344" y="203"/>
                  </a:lnTo>
                  <a:lnTo>
                    <a:pt x="3354" y="257"/>
                  </a:lnTo>
                  <a:lnTo>
                    <a:pt x="3364" y="319"/>
                  </a:lnTo>
                  <a:lnTo>
                    <a:pt x="3374" y="387"/>
                  </a:lnTo>
                  <a:lnTo>
                    <a:pt x="3409" y="696"/>
                  </a:lnTo>
                  <a:lnTo>
                    <a:pt x="3428" y="856"/>
                  </a:lnTo>
                  <a:lnTo>
                    <a:pt x="3440" y="930"/>
                  </a:lnTo>
                  <a:lnTo>
                    <a:pt x="3451" y="1002"/>
                  </a:lnTo>
                  <a:lnTo>
                    <a:pt x="3467" y="1066"/>
                  </a:lnTo>
                  <a:lnTo>
                    <a:pt x="3481" y="1124"/>
                  </a:lnTo>
                  <a:lnTo>
                    <a:pt x="3498" y="1175"/>
                  </a:lnTo>
                  <a:lnTo>
                    <a:pt x="3508" y="1196"/>
                  </a:lnTo>
                  <a:lnTo>
                    <a:pt x="3516" y="1214"/>
                  </a:lnTo>
                  <a:lnTo>
                    <a:pt x="3516" y="1214"/>
                  </a:lnTo>
                  <a:lnTo>
                    <a:pt x="3527" y="1233"/>
                  </a:lnTo>
                  <a:lnTo>
                    <a:pt x="3541" y="1252"/>
                  </a:lnTo>
                  <a:lnTo>
                    <a:pt x="3572" y="1293"/>
                  </a:lnTo>
                  <a:lnTo>
                    <a:pt x="3613" y="1340"/>
                  </a:lnTo>
                  <a:lnTo>
                    <a:pt x="3657" y="1389"/>
                  </a:lnTo>
                  <a:lnTo>
                    <a:pt x="3706" y="1439"/>
                  </a:lnTo>
                  <a:lnTo>
                    <a:pt x="3760" y="1492"/>
                  </a:lnTo>
                  <a:lnTo>
                    <a:pt x="3873" y="1600"/>
                  </a:lnTo>
                  <a:lnTo>
                    <a:pt x="3984" y="1711"/>
                  </a:lnTo>
                  <a:lnTo>
                    <a:pt x="4037" y="1764"/>
                  </a:lnTo>
                  <a:lnTo>
                    <a:pt x="4087" y="1816"/>
                  </a:lnTo>
                  <a:lnTo>
                    <a:pt x="4130" y="1865"/>
                  </a:lnTo>
                  <a:lnTo>
                    <a:pt x="4169" y="1912"/>
                  </a:lnTo>
                  <a:lnTo>
                    <a:pt x="4200" y="1954"/>
                  </a:lnTo>
                  <a:lnTo>
                    <a:pt x="4212" y="1974"/>
                  </a:lnTo>
                  <a:lnTo>
                    <a:pt x="4221" y="1991"/>
                  </a:lnTo>
                  <a:lnTo>
                    <a:pt x="4221" y="1991"/>
                  </a:lnTo>
                  <a:lnTo>
                    <a:pt x="4239" y="2030"/>
                  </a:lnTo>
                  <a:lnTo>
                    <a:pt x="4256" y="2071"/>
                  </a:lnTo>
                  <a:lnTo>
                    <a:pt x="4291" y="2156"/>
                  </a:lnTo>
                  <a:lnTo>
                    <a:pt x="4324" y="2248"/>
                  </a:lnTo>
                  <a:lnTo>
                    <a:pt x="4355" y="2337"/>
                  </a:lnTo>
                  <a:lnTo>
                    <a:pt x="4383" y="2423"/>
                  </a:lnTo>
                  <a:lnTo>
                    <a:pt x="4406" y="2499"/>
                  </a:lnTo>
                  <a:lnTo>
                    <a:pt x="4433" y="2598"/>
                  </a:lnTo>
                  <a:lnTo>
                    <a:pt x="4433" y="2598"/>
                  </a:lnTo>
                  <a:lnTo>
                    <a:pt x="4453" y="2670"/>
                  </a:lnTo>
                  <a:lnTo>
                    <a:pt x="4453" y="2670"/>
                  </a:lnTo>
                  <a:lnTo>
                    <a:pt x="4410" y="2716"/>
                  </a:lnTo>
                  <a:lnTo>
                    <a:pt x="4365" y="2769"/>
                  </a:lnTo>
                  <a:lnTo>
                    <a:pt x="4318" y="2825"/>
                  </a:lnTo>
                  <a:lnTo>
                    <a:pt x="4272" y="2886"/>
                  </a:lnTo>
                  <a:lnTo>
                    <a:pt x="4177" y="3010"/>
                  </a:lnTo>
                  <a:lnTo>
                    <a:pt x="4085" y="3136"/>
                  </a:lnTo>
                  <a:lnTo>
                    <a:pt x="4000" y="3263"/>
                  </a:lnTo>
                  <a:lnTo>
                    <a:pt x="3922" y="3381"/>
                  </a:lnTo>
                  <a:lnTo>
                    <a:pt x="3889" y="3436"/>
                  </a:lnTo>
                  <a:lnTo>
                    <a:pt x="3858" y="3486"/>
                  </a:lnTo>
                  <a:lnTo>
                    <a:pt x="3832" y="3533"/>
                  </a:lnTo>
                  <a:lnTo>
                    <a:pt x="3811" y="3574"/>
                  </a:lnTo>
                  <a:lnTo>
                    <a:pt x="3811" y="3574"/>
                  </a:lnTo>
                  <a:lnTo>
                    <a:pt x="3790" y="3619"/>
                  </a:lnTo>
                  <a:lnTo>
                    <a:pt x="3768" y="3665"/>
                  </a:lnTo>
                  <a:lnTo>
                    <a:pt x="3749" y="3712"/>
                  </a:lnTo>
                  <a:lnTo>
                    <a:pt x="3731" y="3758"/>
                  </a:lnTo>
                  <a:lnTo>
                    <a:pt x="3714" y="3805"/>
                  </a:lnTo>
                  <a:lnTo>
                    <a:pt x="3698" y="3850"/>
                  </a:lnTo>
                  <a:lnTo>
                    <a:pt x="3685" y="3897"/>
                  </a:lnTo>
                  <a:lnTo>
                    <a:pt x="3673" y="3939"/>
                  </a:lnTo>
                  <a:lnTo>
                    <a:pt x="3673" y="3939"/>
                  </a:lnTo>
                  <a:lnTo>
                    <a:pt x="3615" y="3949"/>
                  </a:lnTo>
                  <a:lnTo>
                    <a:pt x="3556" y="3957"/>
                  </a:lnTo>
                  <a:lnTo>
                    <a:pt x="3496" y="3965"/>
                  </a:lnTo>
                  <a:lnTo>
                    <a:pt x="3438" y="3968"/>
                  </a:lnTo>
                  <a:lnTo>
                    <a:pt x="3377" y="3972"/>
                  </a:lnTo>
                  <a:lnTo>
                    <a:pt x="3319" y="3976"/>
                  </a:lnTo>
                  <a:lnTo>
                    <a:pt x="3201" y="3978"/>
                  </a:lnTo>
                  <a:lnTo>
                    <a:pt x="3201" y="3978"/>
                  </a:lnTo>
                  <a:lnTo>
                    <a:pt x="3164" y="3976"/>
                  </a:lnTo>
                  <a:lnTo>
                    <a:pt x="3129" y="3974"/>
                  </a:lnTo>
                  <a:lnTo>
                    <a:pt x="3092" y="3970"/>
                  </a:lnTo>
                  <a:lnTo>
                    <a:pt x="3057" y="3967"/>
                  </a:lnTo>
                  <a:lnTo>
                    <a:pt x="3022" y="3959"/>
                  </a:lnTo>
                  <a:lnTo>
                    <a:pt x="2989" y="3953"/>
                  </a:lnTo>
                  <a:lnTo>
                    <a:pt x="2921" y="3935"/>
                  </a:lnTo>
                  <a:lnTo>
                    <a:pt x="2855" y="3912"/>
                  </a:lnTo>
                  <a:lnTo>
                    <a:pt x="2788" y="3887"/>
                  </a:lnTo>
                  <a:lnTo>
                    <a:pt x="2724" y="3858"/>
                  </a:lnTo>
                  <a:lnTo>
                    <a:pt x="2662" y="3825"/>
                  </a:lnTo>
                  <a:lnTo>
                    <a:pt x="2662" y="3825"/>
                  </a:lnTo>
                  <a:lnTo>
                    <a:pt x="2697" y="3807"/>
                  </a:lnTo>
                  <a:lnTo>
                    <a:pt x="2734" y="3790"/>
                  </a:lnTo>
                  <a:lnTo>
                    <a:pt x="2769" y="3768"/>
                  </a:lnTo>
                  <a:lnTo>
                    <a:pt x="2802" y="3743"/>
                  </a:lnTo>
                  <a:lnTo>
                    <a:pt x="2818" y="3729"/>
                  </a:lnTo>
                  <a:lnTo>
                    <a:pt x="2831" y="3716"/>
                  </a:lnTo>
                  <a:lnTo>
                    <a:pt x="2843" y="3700"/>
                  </a:lnTo>
                  <a:lnTo>
                    <a:pt x="2853" y="3687"/>
                  </a:lnTo>
                  <a:lnTo>
                    <a:pt x="2860" y="3669"/>
                  </a:lnTo>
                  <a:lnTo>
                    <a:pt x="2866" y="3654"/>
                  </a:lnTo>
                  <a:lnTo>
                    <a:pt x="2870" y="3636"/>
                  </a:lnTo>
                  <a:lnTo>
                    <a:pt x="2870" y="3617"/>
                  </a:lnTo>
                  <a:lnTo>
                    <a:pt x="2870" y="3617"/>
                  </a:lnTo>
                  <a:lnTo>
                    <a:pt x="2868" y="3597"/>
                  </a:lnTo>
                  <a:lnTo>
                    <a:pt x="2864" y="3578"/>
                  </a:lnTo>
                  <a:lnTo>
                    <a:pt x="2856" y="3558"/>
                  </a:lnTo>
                  <a:lnTo>
                    <a:pt x="2847" y="3541"/>
                  </a:lnTo>
                  <a:lnTo>
                    <a:pt x="2835" y="3525"/>
                  </a:lnTo>
                  <a:lnTo>
                    <a:pt x="2821" y="3512"/>
                  </a:lnTo>
                  <a:lnTo>
                    <a:pt x="2806" y="3498"/>
                  </a:lnTo>
                  <a:lnTo>
                    <a:pt x="2788" y="3484"/>
                  </a:lnTo>
                  <a:lnTo>
                    <a:pt x="2751" y="3461"/>
                  </a:lnTo>
                  <a:lnTo>
                    <a:pt x="2715" y="3440"/>
                  </a:lnTo>
                  <a:lnTo>
                    <a:pt x="2643" y="3403"/>
                  </a:lnTo>
                  <a:lnTo>
                    <a:pt x="2643" y="3403"/>
                  </a:lnTo>
                  <a:lnTo>
                    <a:pt x="2687" y="3387"/>
                  </a:lnTo>
                  <a:lnTo>
                    <a:pt x="2730" y="3366"/>
                  </a:lnTo>
                  <a:lnTo>
                    <a:pt x="2730" y="3366"/>
                  </a:lnTo>
                  <a:lnTo>
                    <a:pt x="2779" y="3339"/>
                  </a:lnTo>
                  <a:lnTo>
                    <a:pt x="2800" y="3325"/>
                  </a:lnTo>
                  <a:lnTo>
                    <a:pt x="2821" y="3307"/>
                  </a:lnTo>
                  <a:lnTo>
                    <a:pt x="2839" y="3288"/>
                  </a:lnTo>
                  <a:lnTo>
                    <a:pt x="2847" y="3278"/>
                  </a:lnTo>
                  <a:lnTo>
                    <a:pt x="2855" y="3267"/>
                  </a:lnTo>
                  <a:lnTo>
                    <a:pt x="2860" y="3255"/>
                  </a:lnTo>
                  <a:lnTo>
                    <a:pt x="2864" y="3243"/>
                  </a:lnTo>
                  <a:lnTo>
                    <a:pt x="2868" y="3230"/>
                  </a:lnTo>
                  <a:lnTo>
                    <a:pt x="2870" y="3216"/>
                  </a:lnTo>
                  <a:lnTo>
                    <a:pt x="2870" y="3216"/>
                  </a:lnTo>
                  <a:lnTo>
                    <a:pt x="2872" y="3185"/>
                  </a:lnTo>
                  <a:lnTo>
                    <a:pt x="2870" y="3156"/>
                  </a:lnTo>
                  <a:lnTo>
                    <a:pt x="2862" y="3131"/>
                  </a:lnTo>
                  <a:lnTo>
                    <a:pt x="2858" y="3117"/>
                  </a:lnTo>
                  <a:lnTo>
                    <a:pt x="2853" y="3105"/>
                  </a:lnTo>
                  <a:lnTo>
                    <a:pt x="2845" y="3094"/>
                  </a:lnTo>
                  <a:lnTo>
                    <a:pt x="2837" y="3084"/>
                  </a:lnTo>
                  <a:lnTo>
                    <a:pt x="2827" y="3074"/>
                  </a:lnTo>
                  <a:lnTo>
                    <a:pt x="2818" y="3064"/>
                  </a:lnTo>
                  <a:lnTo>
                    <a:pt x="2806" y="3055"/>
                  </a:lnTo>
                  <a:lnTo>
                    <a:pt x="2794" y="3047"/>
                  </a:lnTo>
                  <a:lnTo>
                    <a:pt x="2781" y="3041"/>
                  </a:lnTo>
                  <a:lnTo>
                    <a:pt x="2767" y="3033"/>
                  </a:lnTo>
                  <a:lnTo>
                    <a:pt x="2767" y="3033"/>
                  </a:lnTo>
                  <a:lnTo>
                    <a:pt x="2736" y="3024"/>
                  </a:lnTo>
                  <a:lnTo>
                    <a:pt x="2703" y="3014"/>
                  </a:lnTo>
                  <a:lnTo>
                    <a:pt x="2670" y="3006"/>
                  </a:lnTo>
                  <a:lnTo>
                    <a:pt x="2637" y="2996"/>
                  </a:lnTo>
                  <a:lnTo>
                    <a:pt x="2637" y="299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8A2BD133-3CFB-CD73-7106-FAFF300612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156" y="634777"/>
              <a:ext cx="247093" cy="87249"/>
            </a:xfrm>
            <a:custGeom>
              <a:avLst/>
              <a:gdLst>
                <a:gd name="T0" fmla="*/ 1254 w 1483"/>
                <a:gd name="T1" fmla="*/ 407 h 525"/>
                <a:gd name="T2" fmla="*/ 1164 w 1483"/>
                <a:gd name="T3" fmla="*/ 432 h 525"/>
                <a:gd name="T4" fmla="*/ 1075 w 1483"/>
                <a:gd name="T5" fmla="*/ 455 h 525"/>
                <a:gd name="T6" fmla="*/ 908 w 1483"/>
                <a:gd name="T7" fmla="*/ 490 h 525"/>
                <a:gd name="T8" fmla="*/ 797 w 1483"/>
                <a:gd name="T9" fmla="*/ 508 h 525"/>
                <a:gd name="T10" fmla="*/ 684 w 1483"/>
                <a:gd name="T11" fmla="*/ 519 h 525"/>
                <a:gd name="T12" fmla="*/ 626 w 1483"/>
                <a:gd name="T13" fmla="*/ 523 h 525"/>
                <a:gd name="T14" fmla="*/ 523 w 1483"/>
                <a:gd name="T15" fmla="*/ 525 h 525"/>
                <a:gd name="T16" fmla="*/ 416 w 1483"/>
                <a:gd name="T17" fmla="*/ 521 h 525"/>
                <a:gd name="T18" fmla="*/ 311 w 1483"/>
                <a:gd name="T19" fmla="*/ 504 h 525"/>
                <a:gd name="T20" fmla="*/ 237 w 1483"/>
                <a:gd name="T21" fmla="*/ 481 h 525"/>
                <a:gd name="T22" fmla="*/ 213 w 1483"/>
                <a:gd name="T23" fmla="*/ 471 h 525"/>
                <a:gd name="T24" fmla="*/ 143 w 1483"/>
                <a:gd name="T25" fmla="*/ 434 h 525"/>
                <a:gd name="T26" fmla="*/ 81 w 1483"/>
                <a:gd name="T27" fmla="*/ 383 h 525"/>
                <a:gd name="T28" fmla="*/ 62 w 1483"/>
                <a:gd name="T29" fmla="*/ 362 h 525"/>
                <a:gd name="T30" fmla="*/ 31 w 1483"/>
                <a:gd name="T31" fmla="*/ 313 h 525"/>
                <a:gd name="T32" fmla="*/ 9 w 1483"/>
                <a:gd name="T33" fmla="*/ 261 h 525"/>
                <a:gd name="T34" fmla="*/ 0 w 1483"/>
                <a:gd name="T35" fmla="*/ 206 h 525"/>
                <a:gd name="T36" fmla="*/ 0 w 1483"/>
                <a:gd name="T37" fmla="*/ 177 h 525"/>
                <a:gd name="T38" fmla="*/ 2 w 1483"/>
                <a:gd name="T39" fmla="*/ 90 h 525"/>
                <a:gd name="T40" fmla="*/ 7 w 1483"/>
                <a:gd name="T41" fmla="*/ 45 h 525"/>
                <a:gd name="T42" fmla="*/ 21 w 1483"/>
                <a:gd name="T43" fmla="*/ 16 h 525"/>
                <a:gd name="T44" fmla="*/ 27 w 1483"/>
                <a:gd name="T45" fmla="*/ 8 h 525"/>
                <a:gd name="T46" fmla="*/ 116 w 1483"/>
                <a:gd name="T47" fmla="*/ 53 h 525"/>
                <a:gd name="T48" fmla="*/ 215 w 1483"/>
                <a:gd name="T49" fmla="*/ 84 h 525"/>
                <a:gd name="T50" fmla="*/ 313 w 1483"/>
                <a:gd name="T51" fmla="*/ 101 h 525"/>
                <a:gd name="T52" fmla="*/ 406 w 1483"/>
                <a:gd name="T53" fmla="*/ 105 h 525"/>
                <a:gd name="T54" fmla="*/ 548 w 1483"/>
                <a:gd name="T55" fmla="*/ 100 h 525"/>
                <a:gd name="T56" fmla="*/ 713 w 1483"/>
                <a:gd name="T57" fmla="*/ 88 h 525"/>
                <a:gd name="T58" fmla="*/ 876 w 1483"/>
                <a:gd name="T59" fmla="*/ 72 h 525"/>
                <a:gd name="T60" fmla="*/ 1014 w 1483"/>
                <a:gd name="T61" fmla="*/ 49 h 525"/>
                <a:gd name="T62" fmla="*/ 1069 w 1483"/>
                <a:gd name="T63" fmla="*/ 37 h 525"/>
                <a:gd name="T64" fmla="*/ 1187 w 1483"/>
                <a:gd name="T65" fmla="*/ 14 h 525"/>
                <a:gd name="T66" fmla="*/ 1248 w 1483"/>
                <a:gd name="T67" fmla="*/ 0 h 525"/>
                <a:gd name="T68" fmla="*/ 1314 w 1483"/>
                <a:gd name="T69" fmla="*/ 18 h 525"/>
                <a:gd name="T70" fmla="*/ 1378 w 1483"/>
                <a:gd name="T71" fmla="*/ 37 h 525"/>
                <a:gd name="T72" fmla="*/ 1392 w 1483"/>
                <a:gd name="T73" fmla="*/ 45 h 525"/>
                <a:gd name="T74" fmla="*/ 1417 w 1483"/>
                <a:gd name="T75" fmla="*/ 59 h 525"/>
                <a:gd name="T76" fmla="*/ 1438 w 1483"/>
                <a:gd name="T77" fmla="*/ 78 h 525"/>
                <a:gd name="T78" fmla="*/ 1456 w 1483"/>
                <a:gd name="T79" fmla="*/ 98 h 525"/>
                <a:gd name="T80" fmla="*/ 1469 w 1483"/>
                <a:gd name="T81" fmla="*/ 121 h 525"/>
                <a:gd name="T82" fmla="*/ 1481 w 1483"/>
                <a:gd name="T83" fmla="*/ 160 h 525"/>
                <a:gd name="T84" fmla="*/ 1481 w 1483"/>
                <a:gd name="T85" fmla="*/ 220 h 525"/>
                <a:gd name="T86" fmla="*/ 1479 w 1483"/>
                <a:gd name="T87" fmla="*/ 234 h 525"/>
                <a:gd name="T88" fmla="*/ 1471 w 1483"/>
                <a:gd name="T89" fmla="*/ 259 h 525"/>
                <a:gd name="T90" fmla="*/ 1458 w 1483"/>
                <a:gd name="T91" fmla="*/ 282 h 525"/>
                <a:gd name="T92" fmla="*/ 1432 w 1483"/>
                <a:gd name="T93" fmla="*/ 311 h 525"/>
                <a:gd name="T94" fmla="*/ 1390 w 1483"/>
                <a:gd name="T95" fmla="*/ 343 h 525"/>
                <a:gd name="T96" fmla="*/ 1341 w 1483"/>
                <a:gd name="T97" fmla="*/ 370 h 525"/>
                <a:gd name="T98" fmla="*/ 1254 w 1483"/>
                <a:gd name="T99" fmla="*/ 4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83" h="525">
                  <a:moveTo>
                    <a:pt x="1254" y="407"/>
                  </a:moveTo>
                  <a:lnTo>
                    <a:pt x="1254" y="407"/>
                  </a:lnTo>
                  <a:lnTo>
                    <a:pt x="1209" y="420"/>
                  </a:lnTo>
                  <a:lnTo>
                    <a:pt x="1164" y="432"/>
                  </a:lnTo>
                  <a:lnTo>
                    <a:pt x="1075" y="455"/>
                  </a:lnTo>
                  <a:lnTo>
                    <a:pt x="1075" y="455"/>
                  </a:lnTo>
                  <a:lnTo>
                    <a:pt x="962" y="481"/>
                  </a:lnTo>
                  <a:lnTo>
                    <a:pt x="908" y="490"/>
                  </a:lnTo>
                  <a:lnTo>
                    <a:pt x="851" y="500"/>
                  </a:lnTo>
                  <a:lnTo>
                    <a:pt x="797" y="508"/>
                  </a:lnTo>
                  <a:lnTo>
                    <a:pt x="740" y="514"/>
                  </a:lnTo>
                  <a:lnTo>
                    <a:pt x="684" y="519"/>
                  </a:lnTo>
                  <a:lnTo>
                    <a:pt x="626" y="523"/>
                  </a:lnTo>
                  <a:lnTo>
                    <a:pt x="626" y="523"/>
                  </a:lnTo>
                  <a:lnTo>
                    <a:pt x="575" y="525"/>
                  </a:lnTo>
                  <a:lnTo>
                    <a:pt x="523" y="525"/>
                  </a:lnTo>
                  <a:lnTo>
                    <a:pt x="470" y="525"/>
                  </a:lnTo>
                  <a:lnTo>
                    <a:pt x="416" y="521"/>
                  </a:lnTo>
                  <a:lnTo>
                    <a:pt x="363" y="514"/>
                  </a:lnTo>
                  <a:lnTo>
                    <a:pt x="311" y="504"/>
                  </a:lnTo>
                  <a:lnTo>
                    <a:pt x="260" y="490"/>
                  </a:lnTo>
                  <a:lnTo>
                    <a:pt x="237" y="481"/>
                  </a:lnTo>
                  <a:lnTo>
                    <a:pt x="213" y="471"/>
                  </a:lnTo>
                  <a:lnTo>
                    <a:pt x="213" y="471"/>
                  </a:lnTo>
                  <a:lnTo>
                    <a:pt x="177" y="453"/>
                  </a:lnTo>
                  <a:lnTo>
                    <a:pt x="143" y="434"/>
                  </a:lnTo>
                  <a:lnTo>
                    <a:pt x="112" y="411"/>
                  </a:lnTo>
                  <a:lnTo>
                    <a:pt x="81" y="383"/>
                  </a:lnTo>
                  <a:lnTo>
                    <a:pt x="81" y="383"/>
                  </a:lnTo>
                  <a:lnTo>
                    <a:pt x="62" y="362"/>
                  </a:lnTo>
                  <a:lnTo>
                    <a:pt x="46" y="339"/>
                  </a:lnTo>
                  <a:lnTo>
                    <a:pt x="31" y="313"/>
                  </a:lnTo>
                  <a:lnTo>
                    <a:pt x="19" y="288"/>
                  </a:lnTo>
                  <a:lnTo>
                    <a:pt x="9" y="261"/>
                  </a:lnTo>
                  <a:lnTo>
                    <a:pt x="3" y="234"/>
                  </a:lnTo>
                  <a:lnTo>
                    <a:pt x="0" y="206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36"/>
                  </a:lnTo>
                  <a:lnTo>
                    <a:pt x="2" y="90"/>
                  </a:lnTo>
                  <a:lnTo>
                    <a:pt x="3" y="66"/>
                  </a:lnTo>
                  <a:lnTo>
                    <a:pt x="7" y="45"/>
                  </a:lnTo>
                  <a:lnTo>
                    <a:pt x="15" y="26"/>
                  </a:lnTo>
                  <a:lnTo>
                    <a:pt x="21" y="1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70" y="31"/>
                  </a:lnTo>
                  <a:lnTo>
                    <a:pt x="116" y="53"/>
                  </a:lnTo>
                  <a:lnTo>
                    <a:pt x="165" y="70"/>
                  </a:lnTo>
                  <a:lnTo>
                    <a:pt x="215" y="84"/>
                  </a:lnTo>
                  <a:lnTo>
                    <a:pt x="264" y="94"/>
                  </a:lnTo>
                  <a:lnTo>
                    <a:pt x="313" y="101"/>
                  </a:lnTo>
                  <a:lnTo>
                    <a:pt x="361" y="105"/>
                  </a:lnTo>
                  <a:lnTo>
                    <a:pt x="406" y="105"/>
                  </a:lnTo>
                  <a:lnTo>
                    <a:pt x="406" y="105"/>
                  </a:lnTo>
                  <a:lnTo>
                    <a:pt x="548" y="100"/>
                  </a:lnTo>
                  <a:lnTo>
                    <a:pt x="628" y="96"/>
                  </a:lnTo>
                  <a:lnTo>
                    <a:pt x="713" y="88"/>
                  </a:lnTo>
                  <a:lnTo>
                    <a:pt x="797" y="82"/>
                  </a:lnTo>
                  <a:lnTo>
                    <a:pt x="876" y="72"/>
                  </a:lnTo>
                  <a:lnTo>
                    <a:pt x="950" y="61"/>
                  </a:lnTo>
                  <a:lnTo>
                    <a:pt x="1014" y="49"/>
                  </a:lnTo>
                  <a:lnTo>
                    <a:pt x="1014" y="49"/>
                  </a:lnTo>
                  <a:lnTo>
                    <a:pt x="1069" y="37"/>
                  </a:lnTo>
                  <a:lnTo>
                    <a:pt x="1127" y="26"/>
                  </a:lnTo>
                  <a:lnTo>
                    <a:pt x="1187" y="14"/>
                  </a:lnTo>
                  <a:lnTo>
                    <a:pt x="1248" y="0"/>
                  </a:lnTo>
                  <a:lnTo>
                    <a:pt x="1248" y="0"/>
                  </a:lnTo>
                  <a:lnTo>
                    <a:pt x="1281" y="10"/>
                  </a:lnTo>
                  <a:lnTo>
                    <a:pt x="1314" y="18"/>
                  </a:lnTo>
                  <a:lnTo>
                    <a:pt x="1347" y="28"/>
                  </a:lnTo>
                  <a:lnTo>
                    <a:pt x="1378" y="37"/>
                  </a:lnTo>
                  <a:lnTo>
                    <a:pt x="1378" y="37"/>
                  </a:lnTo>
                  <a:lnTo>
                    <a:pt x="1392" y="45"/>
                  </a:lnTo>
                  <a:lnTo>
                    <a:pt x="1405" y="51"/>
                  </a:lnTo>
                  <a:lnTo>
                    <a:pt x="1417" y="59"/>
                  </a:lnTo>
                  <a:lnTo>
                    <a:pt x="1429" y="68"/>
                  </a:lnTo>
                  <a:lnTo>
                    <a:pt x="1438" y="78"/>
                  </a:lnTo>
                  <a:lnTo>
                    <a:pt x="1448" y="88"/>
                  </a:lnTo>
                  <a:lnTo>
                    <a:pt x="1456" y="98"/>
                  </a:lnTo>
                  <a:lnTo>
                    <a:pt x="1464" y="109"/>
                  </a:lnTo>
                  <a:lnTo>
                    <a:pt x="1469" y="121"/>
                  </a:lnTo>
                  <a:lnTo>
                    <a:pt x="1473" y="135"/>
                  </a:lnTo>
                  <a:lnTo>
                    <a:pt x="1481" y="160"/>
                  </a:lnTo>
                  <a:lnTo>
                    <a:pt x="1483" y="189"/>
                  </a:lnTo>
                  <a:lnTo>
                    <a:pt x="1481" y="220"/>
                  </a:lnTo>
                  <a:lnTo>
                    <a:pt x="1481" y="220"/>
                  </a:lnTo>
                  <a:lnTo>
                    <a:pt x="1479" y="234"/>
                  </a:lnTo>
                  <a:lnTo>
                    <a:pt x="1475" y="247"/>
                  </a:lnTo>
                  <a:lnTo>
                    <a:pt x="1471" y="259"/>
                  </a:lnTo>
                  <a:lnTo>
                    <a:pt x="1466" y="271"/>
                  </a:lnTo>
                  <a:lnTo>
                    <a:pt x="1458" y="282"/>
                  </a:lnTo>
                  <a:lnTo>
                    <a:pt x="1450" y="292"/>
                  </a:lnTo>
                  <a:lnTo>
                    <a:pt x="1432" y="311"/>
                  </a:lnTo>
                  <a:lnTo>
                    <a:pt x="1411" y="329"/>
                  </a:lnTo>
                  <a:lnTo>
                    <a:pt x="1390" y="343"/>
                  </a:lnTo>
                  <a:lnTo>
                    <a:pt x="1341" y="370"/>
                  </a:lnTo>
                  <a:lnTo>
                    <a:pt x="1341" y="370"/>
                  </a:lnTo>
                  <a:lnTo>
                    <a:pt x="1298" y="391"/>
                  </a:lnTo>
                  <a:lnTo>
                    <a:pt x="1254" y="407"/>
                  </a:lnTo>
                  <a:lnTo>
                    <a:pt x="1254" y="4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EA0A1EEB-0359-88A0-3CFF-9407E3E772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488" y="702378"/>
              <a:ext cx="215125" cy="85917"/>
            </a:xfrm>
            <a:custGeom>
              <a:avLst/>
              <a:gdLst>
                <a:gd name="T0" fmla="*/ 1085 w 1293"/>
                <a:gd name="T1" fmla="*/ 422 h 517"/>
                <a:gd name="T2" fmla="*/ 1036 w 1293"/>
                <a:gd name="T3" fmla="*/ 439 h 517"/>
                <a:gd name="T4" fmla="*/ 949 w 1293"/>
                <a:gd name="T5" fmla="*/ 466 h 517"/>
                <a:gd name="T6" fmla="*/ 860 w 1293"/>
                <a:gd name="T7" fmla="*/ 484 h 517"/>
                <a:gd name="T8" fmla="*/ 679 w 1293"/>
                <a:gd name="T9" fmla="*/ 509 h 517"/>
                <a:gd name="T10" fmla="*/ 628 w 1293"/>
                <a:gd name="T11" fmla="*/ 515 h 517"/>
                <a:gd name="T12" fmla="*/ 521 w 1293"/>
                <a:gd name="T13" fmla="*/ 517 h 517"/>
                <a:gd name="T14" fmla="*/ 410 w 1293"/>
                <a:gd name="T15" fmla="*/ 503 h 517"/>
                <a:gd name="T16" fmla="*/ 305 w 1293"/>
                <a:gd name="T17" fmla="*/ 476 h 517"/>
                <a:gd name="T18" fmla="*/ 257 w 1293"/>
                <a:gd name="T19" fmla="*/ 459 h 517"/>
                <a:gd name="T20" fmla="*/ 204 w 1293"/>
                <a:gd name="T21" fmla="*/ 431 h 517"/>
                <a:gd name="T22" fmla="*/ 150 w 1293"/>
                <a:gd name="T23" fmla="*/ 396 h 517"/>
                <a:gd name="T24" fmla="*/ 99 w 1293"/>
                <a:gd name="T25" fmla="*/ 352 h 517"/>
                <a:gd name="T26" fmla="*/ 55 w 1293"/>
                <a:gd name="T27" fmla="*/ 303 h 517"/>
                <a:gd name="T28" fmla="*/ 22 w 1293"/>
                <a:gd name="T29" fmla="*/ 249 h 517"/>
                <a:gd name="T30" fmla="*/ 2 w 1293"/>
                <a:gd name="T31" fmla="*/ 190 h 517"/>
                <a:gd name="T32" fmla="*/ 0 w 1293"/>
                <a:gd name="T33" fmla="*/ 161 h 517"/>
                <a:gd name="T34" fmla="*/ 2 w 1293"/>
                <a:gd name="T35" fmla="*/ 130 h 517"/>
                <a:gd name="T36" fmla="*/ 10 w 1293"/>
                <a:gd name="T37" fmla="*/ 99 h 517"/>
                <a:gd name="T38" fmla="*/ 24 w 1293"/>
                <a:gd name="T39" fmla="*/ 66 h 517"/>
                <a:gd name="T40" fmla="*/ 25 w 1293"/>
                <a:gd name="T41" fmla="*/ 64 h 517"/>
                <a:gd name="T42" fmla="*/ 72 w 1293"/>
                <a:gd name="T43" fmla="*/ 83 h 517"/>
                <a:gd name="T44" fmla="*/ 175 w 1293"/>
                <a:gd name="T45" fmla="*/ 107 h 517"/>
                <a:gd name="T46" fmla="*/ 282 w 1293"/>
                <a:gd name="T47" fmla="*/ 118 h 517"/>
                <a:gd name="T48" fmla="*/ 387 w 1293"/>
                <a:gd name="T49" fmla="*/ 118 h 517"/>
                <a:gd name="T50" fmla="*/ 438 w 1293"/>
                <a:gd name="T51" fmla="*/ 116 h 517"/>
                <a:gd name="T52" fmla="*/ 552 w 1293"/>
                <a:gd name="T53" fmla="*/ 107 h 517"/>
                <a:gd name="T54" fmla="*/ 663 w 1293"/>
                <a:gd name="T55" fmla="*/ 93 h 517"/>
                <a:gd name="T56" fmla="*/ 774 w 1293"/>
                <a:gd name="T57" fmla="*/ 74 h 517"/>
                <a:gd name="T58" fmla="*/ 887 w 1293"/>
                <a:gd name="T59" fmla="*/ 48 h 517"/>
                <a:gd name="T60" fmla="*/ 1021 w 1293"/>
                <a:gd name="T61" fmla="*/ 13 h 517"/>
                <a:gd name="T62" fmla="*/ 1066 w 1293"/>
                <a:gd name="T63" fmla="*/ 0 h 517"/>
                <a:gd name="T64" fmla="*/ 1174 w 1293"/>
                <a:gd name="T65" fmla="*/ 58 h 517"/>
                <a:gd name="T66" fmla="*/ 1229 w 1293"/>
                <a:gd name="T67" fmla="*/ 95 h 517"/>
                <a:gd name="T68" fmla="*/ 1258 w 1293"/>
                <a:gd name="T69" fmla="*/ 122 h 517"/>
                <a:gd name="T70" fmla="*/ 1279 w 1293"/>
                <a:gd name="T71" fmla="*/ 155 h 517"/>
                <a:gd name="T72" fmla="*/ 1291 w 1293"/>
                <a:gd name="T73" fmla="*/ 194 h 517"/>
                <a:gd name="T74" fmla="*/ 1293 w 1293"/>
                <a:gd name="T75" fmla="*/ 214 h 517"/>
                <a:gd name="T76" fmla="*/ 1289 w 1293"/>
                <a:gd name="T77" fmla="*/ 251 h 517"/>
                <a:gd name="T78" fmla="*/ 1276 w 1293"/>
                <a:gd name="T79" fmla="*/ 284 h 517"/>
                <a:gd name="T80" fmla="*/ 1254 w 1293"/>
                <a:gd name="T81" fmla="*/ 313 h 517"/>
                <a:gd name="T82" fmla="*/ 1225 w 1293"/>
                <a:gd name="T83" fmla="*/ 340 h 517"/>
                <a:gd name="T84" fmla="*/ 1157 w 1293"/>
                <a:gd name="T85" fmla="*/ 387 h 517"/>
                <a:gd name="T86" fmla="*/ 1085 w 1293"/>
                <a:gd name="T87" fmla="*/ 422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3" h="517">
                  <a:moveTo>
                    <a:pt x="1085" y="422"/>
                  </a:moveTo>
                  <a:lnTo>
                    <a:pt x="1085" y="422"/>
                  </a:lnTo>
                  <a:lnTo>
                    <a:pt x="1036" y="439"/>
                  </a:lnTo>
                  <a:lnTo>
                    <a:pt x="1036" y="439"/>
                  </a:lnTo>
                  <a:lnTo>
                    <a:pt x="994" y="455"/>
                  </a:lnTo>
                  <a:lnTo>
                    <a:pt x="949" y="466"/>
                  </a:lnTo>
                  <a:lnTo>
                    <a:pt x="904" y="476"/>
                  </a:lnTo>
                  <a:lnTo>
                    <a:pt x="860" y="484"/>
                  </a:lnTo>
                  <a:lnTo>
                    <a:pt x="770" y="497"/>
                  </a:lnTo>
                  <a:lnTo>
                    <a:pt x="679" y="509"/>
                  </a:lnTo>
                  <a:lnTo>
                    <a:pt x="679" y="509"/>
                  </a:lnTo>
                  <a:lnTo>
                    <a:pt x="628" y="515"/>
                  </a:lnTo>
                  <a:lnTo>
                    <a:pt x="576" y="517"/>
                  </a:lnTo>
                  <a:lnTo>
                    <a:pt x="521" y="517"/>
                  </a:lnTo>
                  <a:lnTo>
                    <a:pt x="465" y="511"/>
                  </a:lnTo>
                  <a:lnTo>
                    <a:pt x="410" y="503"/>
                  </a:lnTo>
                  <a:lnTo>
                    <a:pt x="356" y="492"/>
                  </a:lnTo>
                  <a:lnTo>
                    <a:pt x="305" y="476"/>
                  </a:lnTo>
                  <a:lnTo>
                    <a:pt x="257" y="459"/>
                  </a:lnTo>
                  <a:lnTo>
                    <a:pt x="257" y="459"/>
                  </a:lnTo>
                  <a:lnTo>
                    <a:pt x="232" y="445"/>
                  </a:lnTo>
                  <a:lnTo>
                    <a:pt x="204" y="431"/>
                  </a:lnTo>
                  <a:lnTo>
                    <a:pt x="177" y="414"/>
                  </a:lnTo>
                  <a:lnTo>
                    <a:pt x="150" y="396"/>
                  </a:lnTo>
                  <a:lnTo>
                    <a:pt x="125" y="375"/>
                  </a:lnTo>
                  <a:lnTo>
                    <a:pt x="99" y="352"/>
                  </a:lnTo>
                  <a:lnTo>
                    <a:pt x="76" y="328"/>
                  </a:lnTo>
                  <a:lnTo>
                    <a:pt x="55" y="303"/>
                  </a:lnTo>
                  <a:lnTo>
                    <a:pt x="37" y="276"/>
                  </a:lnTo>
                  <a:lnTo>
                    <a:pt x="22" y="249"/>
                  </a:lnTo>
                  <a:lnTo>
                    <a:pt x="10" y="219"/>
                  </a:lnTo>
                  <a:lnTo>
                    <a:pt x="2" y="190"/>
                  </a:lnTo>
                  <a:lnTo>
                    <a:pt x="0" y="175"/>
                  </a:lnTo>
                  <a:lnTo>
                    <a:pt x="0" y="161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6" y="114"/>
                  </a:lnTo>
                  <a:lnTo>
                    <a:pt x="10" y="99"/>
                  </a:lnTo>
                  <a:lnTo>
                    <a:pt x="16" y="83"/>
                  </a:lnTo>
                  <a:lnTo>
                    <a:pt x="24" y="66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49" y="74"/>
                  </a:lnTo>
                  <a:lnTo>
                    <a:pt x="72" y="83"/>
                  </a:lnTo>
                  <a:lnTo>
                    <a:pt x="123" y="97"/>
                  </a:lnTo>
                  <a:lnTo>
                    <a:pt x="175" y="107"/>
                  </a:lnTo>
                  <a:lnTo>
                    <a:pt x="228" y="114"/>
                  </a:lnTo>
                  <a:lnTo>
                    <a:pt x="282" y="118"/>
                  </a:lnTo>
                  <a:lnTo>
                    <a:pt x="335" y="118"/>
                  </a:lnTo>
                  <a:lnTo>
                    <a:pt x="387" y="118"/>
                  </a:lnTo>
                  <a:lnTo>
                    <a:pt x="438" y="116"/>
                  </a:lnTo>
                  <a:lnTo>
                    <a:pt x="438" y="116"/>
                  </a:lnTo>
                  <a:lnTo>
                    <a:pt x="496" y="112"/>
                  </a:lnTo>
                  <a:lnTo>
                    <a:pt x="552" y="107"/>
                  </a:lnTo>
                  <a:lnTo>
                    <a:pt x="609" y="101"/>
                  </a:lnTo>
                  <a:lnTo>
                    <a:pt x="663" y="93"/>
                  </a:lnTo>
                  <a:lnTo>
                    <a:pt x="720" y="83"/>
                  </a:lnTo>
                  <a:lnTo>
                    <a:pt x="774" y="74"/>
                  </a:lnTo>
                  <a:lnTo>
                    <a:pt x="887" y="48"/>
                  </a:lnTo>
                  <a:lnTo>
                    <a:pt x="887" y="48"/>
                  </a:lnTo>
                  <a:lnTo>
                    <a:pt x="976" y="25"/>
                  </a:lnTo>
                  <a:lnTo>
                    <a:pt x="1021" y="13"/>
                  </a:lnTo>
                  <a:lnTo>
                    <a:pt x="1066" y="0"/>
                  </a:lnTo>
                  <a:lnTo>
                    <a:pt x="1066" y="0"/>
                  </a:lnTo>
                  <a:lnTo>
                    <a:pt x="1138" y="37"/>
                  </a:lnTo>
                  <a:lnTo>
                    <a:pt x="1174" y="58"/>
                  </a:lnTo>
                  <a:lnTo>
                    <a:pt x="1211" y="81"/>
                  </a:lnTo>
                  <a:lnTo>
                    <a:pt x="1229" y="95"/>
                  </a:lnTo>
                  <a:lnTo>
                    <a:pt x="1244" y="109"/>
                  </a:lnTo>
                  <a:lnTo>
                    <a:pt x="1258" y="122"/>
                  </a:lnTo>
                  <a:lnTo>
                    <a:pt x="1270" y="138"/>
                  </a:lnTo>
                  <a:lnTo>
                    <a:pt x="1279" y="155"/>
                  </a:lnTo>
                  <a:lnTo>
                    <a:pt x="1287" y="175"/>
                  </a:lnTo>
                  <a:lnTo>
                    <a:pt x="1291" y="194"/>
                  </a:lnTo>
                  <a:lnTo>
                    <a:pt x="1293" y="214"/>
                  </a:lnTo>
                  <a:lnTo>
                    <a:pt x="1293" y="214"/>
                  </a:lnTo>
                  <a:lnTo>
                    <a:pt x="1293" y="233"/>
                  </a:lnTo>
                  <a:lnTo>
                    <a:pt x="1289" y="251"/>
                  </a:lnTo>
                  <a:lnTo>
                    <a:pt x="1283" y="266"/>
                  </a:lnTo>
                  <a:lnTo>
                    <a:pt x="1276" y="284"/>
                  </a:lnTo>
                  <a:lnTo>
                    <a:pt x="1266" y="297"/>
                  </a:lnTo>
                  <a:lnTo>
                    <a:pt x="1254" y="313"/>
                  </a:lnTo>
                  <a:lnTo>
                    <a:pt x="1241" y="326"/>
                  </a:lnTo>
                  <a:lnTo>
                    <a:pt x="1225" y="340"/>
                  </a:lnTo>
                  <a:lnTo>
                    <a:pt x="1192" y="365"/>
                  </a:lnTo>
                  <a:lnTo>
                    <a:pt x="1157" y="387"/>
                  </a:lnTo>
                  <a:lnTo>
                    <a:pt x="1120" y="404"/>
                  </a:lnTo>
                  <a:lnTo>
                    <a:pt x="1085" y="422"/>
                  </a:lnTo>
                  <a:lnTo>
                    <a:pt x="1085" y="42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991239E-F23A-3A6A-8BB7-598A96008B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745" y="132598"/>
              <a:ext cx="750605" cy="454226"/>
            </a:xfrm>
            <a:custGeom>
              <a:avLst/>
              <a:gdLst>
                <a:gd name="T0" fmla="*/ 1569 w 4508"/>
                <a:gd name="T1" fmla="*/ 2158 h 2728"/>
                <a:gd name="T2" fmla="*/ 834 w 4508"/>
                <a:gd name="T3" fmla="*/ 2070 h 2728"/>
                <a:gd name="T4" fmla="*/ 336 w 4508"/>
                <a:gd name="T5" fmla="*/ 1956 h 2728"/>
                <a:gd name="T6" fmla="*/ 124 w 4508"/>
                <a:gd name="T7" fmla="*/ 1857 h 2728"/>
                <a:gd name="T8" fmla="*/ 56 w 4508"/>
                <a:gd name="T9" fmla="*/ 1765 h 2728"/>
                <a:gd name="T10" fmla="*/ 72 w 4508"/>
                <a:gd name="T11" fmla="*/ 1625 h 2728"/>
                <a:gd name="T12" fmla="*/ 153 w 4508"/>
                <a:gd name="T13" fmla="*/ 1516 h 2728"/>
                <a:gd name="T14" fmla="*/ 321 w 4508"/>
                <a:gd name="T15" fmla="*/ 1466 h 2728"/>
                <a:gd name="T16" fmla="*/ 914 w 4508"/>
                <a:gd name="T17" fmla="*/ 1491 h 2728"/>
                <a:gd name="T18" fmla="*/ 2100 w 4508"/>
                <a:gd name="T19" fmla="*/ 1557 h 2728"/>
                <a:gd name="T20" fmla="*/ 2609 w 4508"/>
                <a:gd name="T21" fmla="*/ 1530 h 2728"/>
                <a:gd name="T22" fmla="*/ 2879 w 4508"/>
                <a:gd name="T23" fmla="*/ 1460 h 2728"/>
                <a:gd name="T24" fmla="*/ 2976 w 4508"/>
                <a:gd name="T25" fmla="*/ 1376 h 2728"/>
                <a:gd name="T26" fmla="*/ 2990 w 4508"/>
                <a:gd name="T27" fmla="*/ 1262 h 2728"/>
                <a:gd name="T28" fmla="*/ 2912 w 4508"/>
                <a:gd name="T29" fmla="*/ 667 h 2728"/>
                <a:gd name="T30" fmla="*/ 2922 w 4508"/>
                <a:gd name="T31" fmla="*/ 307 h 2728"/>
                <a:gd name="T32" fmla="*/ 2994 w 4508"/>
                <a:gd name="T33" fmla="*/ 165 h 2728"/>
                <a:gd name="T34" fmla="*/ 3128 w 4508"/>
                <a:gd name="T35" fmla="*/ 72 h 2728"/>
                <a:gd name="T36" fmla="*/ 3251 w 4508"/>
                <a:gd name="T37" fmla="*/ 64 h 2728"/>
                <a:gd name="T38" fmla="*/ 3313 w 4508"/>
                <a:gd name="T39" fmla="*/ 128 h 2728"/>
                <a:gd name="T40" fmla="*/ 3363 w 4508"/>
                <a:gd name="T41" fmla="*/ 356 h 2728"/>
                <a:gd name="T42" fmla="*/ 3451 w 4508"/>
                <a:gd name="T43" fmla="*/ 1032 h 2728"/>
                <a:gd name="T44" fmla="*/ 3540 w 4508"/>
                <a:gd name="T45" fmla="*/ 1287 h 2728"/>
                <a:gd name="T46" fmla="*/ 3832 w 4508"/>
                <a:gd name="T47" fmla="*/ 1600 h 2728"/>
                <a:gd name="T48" fmla="*/ 4160 w 4508"/>
                <a:gd name="T49" fmla="*/ 1936 h 2728"/>
                <a:gd name="T50" fmla="*/ 4275 w 4508"/>
                <a:gd name="T51" fmla="*/ 2139 h 2728"/>
                <a:gd name="T52" fmla="*/ 4431 w 4508"/>
                <a:gd name="T53" fmla="*/ 2621 h 2728"/>
                <a:gd name="T54" fmla="*/ 4477 w 4508"/>
                <a:gd name="T55" fmla="*/ 2728 h 2728"/>
                <a:gd name="T56" fmla="*/ 4506 w 4508"/>
                <a:gd name="T57" fmla="*/ 2695 h 2728"/>
                <a:gd name="T58" fmla="*/ 4361 w 4508"/>
                <a:gd name="T59" fmla="*/ 2224 h 2728"/>
                <a:gd name="T60" fmla="*/ 4221 w 4508"/>
                <a:gd name="T61" fmla="*/ 1927 h 2728"/>
                <a:gd name="T62" fmla="*/ 3908 w 4508"/>
                <a:gd name="T63" fmla="*/ 1596 h 2728"/>
                <a:gd name="T64" fmla="*/ 3599 w 4508"/>
                <a:gd name="T65" fmla="*/ 1275 h 2728"/>
                <a:gd name="T66" fmla="*/ 3525 w 4508"/>
                <a:gd name="T67" fmla="*/ 1114 h 2728"/>
                <a:gd name="T68" fmla="*/ 3429 w 4508"/>
                <a:gd name="T69" fmla="*/ 449 h 2728"/>
                <a:gd name="T70" fmla="*/ 3379 w 4508"/>
                <a:gd name="T71" fmla="*/ 148 h 2728"/>
                <a:gd name="T72" fmla="*/ 3311 w 4508"/>
                <a:gd name="T73" fmla="*/ 37 h 2728"/>
                <a:gd name="T74" fmla="*/ 3184 w 4508"/>
                <a:gd name="T75" fmla="*/ 2 h 2728"/>
                <a:gd name="T76" fmla="*/ 3006 w 4508"/>
                <a:gd name="T77" fmla="*/ 84 h 2728"/>
                <a:gd name="T78" fmla="*/ 2889 w 4508"/>
                <a:gd name="T79" fmla="*/ 220 h 2728"/>
                <a:gd name="T80" fmla="*/ 2852 w 4508"/>
                <a:gd name="T81" fmla="*/ 480 h 2728"/>
                <a:gd name="T82" fmla="*/ 2893 w 4508"/>
                <a:gd name="T83" fmla="*/ 974 h 2728"/>
                <a:gd name="T84" fmla="*/ 2941 w 4508"/>
                <a:gd name="T85" fmla="*/ 1318 h 2728"/>
                <a:gd name="T86" fmla="*/ 2895 w 4508"/>
                <a:gd name="T87" fmla="*/ 1386 h 2728"/>
                <a:gd name="T88" fmla="*/ 2739 w 4508"/>
                <a:gd name="T89" fmla="*/ 1450 h 2728"/>
                <a:gd name="T90" fmla="*/ 2251 w 4508"/>
                <a:gd name="T91" fmla="*/ 1503 h 2728"/>
                <a:gd name="T92" fmla="*/ 1312 w 4508"/>
                <a:gd name="T93" fmla="*/ 1468 h 2728"/>
                <a:gd name="T94" fmla="*/ 571 w 4508"/>
                <a:gd name="T95" fmla="*/ 1415 h 2728"/>
                <a:gd name="T96" fmla="*/ 218 w 4508"/>
                <a:gd name="T97" fmla="*/ 1429 h 2728"/>
                <a:gd name="T98" fmla="*/ 82 w 4508"/>
                <a:gd name="T99" fmla="*/ 1509 h 2728"/>
                <a:gd name="T100" fmla="*/ 12 w 4508"/>
                <a:gd name="T101" fmla="*/ 1645 h 2728"/>
                <a:gd name="T102" fmla="*/ 10 w 4508"/>
                <a:gd name="T103" fmla="*/ 1794 h 2728"/>
                <a:gd name="T104" fmla="*/ 113 w 4508"/>
                <a:gd name="T105" fmla="*/ 1913 h 2728"/>
                <a:gd name="T106" fmla="*/ 418 w 4508"/>
                <a:gd name="T107" fmla="*/ 2035 h 2728"/>
                <a:gd name="T108" fmla="*/ 914 w 4508"/>
                <a:gd name="T109" fmla="*/ 2139 h 2728"/>
                <a:gd name="T110" fmla="*/ 1963 w 4508"/>
                <a:gd name="T111" fmla="*/ 2240 h 2728"/>
                <a:gd name="T112" fmla="*/ 2208 w 4508"/>
                <a:gd name="T113" fmla="*/ 2244 h 2728"/>
                <a:gd name="T114" fmla="*/ 2189 w 4508"/>
                <a:gd name="T115" fmla="*/ 2197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8" h="2728">
                  <a:moveTo>
                    <a:pt x="2189" y="2197"/>
                  </a:moveTo>
                  <a:lnTo>
                    <a:pt x="2189" y="2197"/>
                  </a:lnTo>
                  <a:lnTo>
                    <a:pt x="2065" y="2193"/>
                  </a:lnTo>
                  <a:lnTo>
                    <a:pt x="1940" y="2185"/>
                  </a:lnTo>
                  <a:lnTo>
                    <a:pt x="1818" y="2177"/>
                  </a:lnTo>
                  <a:lnTo>
                    <a:pt x="1693" y="2170"/>
                  </a:lnTo>
                  <a:lnTo>
                    <a:pt x="1569" y="2158"/>
                  </a:lnTo>
                  <a:lnTo>
                    <a:pt x="1444" y="2146"/>
                  </a:lnTo>
                  <a:lnTo>
                    <a:pt x="1322" y="2135"/>
                  </a:lnTo>
                  <a:lnTo>
                    <a:pt x="1197" y="2121"/>
                  </a:lnTo>
                  <a:lnTo>
                    <a:pt x="1197" y="2121"/>
                  </a:lnTo>
                  <a:lnTo>
                    <a:pt x="1015" y="2098"/>
                  </a:lnTo>
                  <a:lnTo>
                    <a:pt x="923" y="2084"/>
                  </a:lnTo>
                  <a:lnTo>
                    <a:pt x="834" y="2070"/>
                  </a:lnTo>
                  <a:lnTo>
                    <a:pt x="743" y="2053"/>
                  </a:lnTo>
                  <a:lnTo>
                    <a:pt x="651" y="2035"/>
                  </a:lnTo>
                  <a:lnTo>
                    <a:pt x="562" y="2016"/>
                  </a:lnTo>
                  <a:lnTo>
                    <a:pt x="472" y="1995"/>
                  </a:lnTo>
                  <a:lnTo>
                    <a:pt x="472" y="1995"/>
                  </a:lnTo>
                  <a:lnTo>
                    <a:pt x="404" y="1975"/>
                  </a:lnTo>
                  <a:lnTo>
                    <a:pt x="336" y="1956"/>
                  </a:lnTo>
                  <a:lnTo>
                    <a:pt x="270" y="1931"/>
                  </a:lnTo>
                  <a:lnTo>
                    <a:pt x="237" y="1917"/>
                  </a:lnTo>
                  <a:lnTo>
                    <a:pt x="204" y="1901"/>
                  </a:lnTo>
                  <a:lnTo>
                    <a:pt x="204" y="1901"/>
                  </a:lnTo>
                  <a:lnTo>
                    <a:pt x="165" y="1882"/>
                  </a:lnTo>
                  <a:lnTo>
                    <a:pt x="144" y="1870"/>
                  </a:lnTo>
                  <a:lnTo>
                    <a:pt x="124" y="1857"/>
                  </a:lnTo>
                  <a:lnTo>
                    <a:pt x="107" y="1841"/>
                  </a:lnTo>
                  <a:lnTo>
                    <a:pt x="89" y="1826"/>
                  </a:lnTo>
                  <a:lnTo>
                    <a:pt x="76" y="1810"/>
                  </a:lnTo>
                  <a:lnTo>
                    <a:pt x="64" y="1791"/>
                  </a:lnTo>
                  <a:lnTo>
                    <a:pt x="64" y="1791"/>
                  </a:lnTo>
                  <a:lnTo>
                    <a:pt x="58" y="1779"/>
                  </a:lnTo>
                  <a:lnTo>
                    <a:pt x="56" y="1765"/>
                  </a:lnTo>
                  <a:lnTo>
                    <a:pt x="54" y="1750"/>
                  </a:lnTo>
                  <a:lnTo>
                    <a:pt x="52" y="1734"/>
                  </a:lnTo>
                  <a:lnTo>
                    <a:pt x="56" y="1703"/>
                  </a:lnTo>
                  <a:lnTo>
                    <a:pt x="60" y="1670"/>
                  </a:lnTo>
                  <a:lnTo>
                    <a:pt x="60" y="1670"/>
                  </a:lnTo>
                  <a:lnTo>
                    <a:pt x="64" y="1649"/>
                  </a:lnTo>
                  <a:lnTo>
                    <a:pt x="72" y="1625"/>
                  </a:lnTo>
                  <a:lnTo>
                    <a:pt x="80" y="1604"/>
                  </a:lnTo>
                  <a:lnTo>
                    <a:pt x="91" y="1584"/>
                  </a:lnTo>
                  <a:lnTo>
                    <a:pt x="103" y="1565"/>
                  </a:lnTo>
                  <a:lnTo>
                    <a:pt x="117" y="1548"/>
                  </a:lnTo>
                  <a:lnTo>
                    <a:pt x="134" y="1532"/>
                  </a:lnTo>
                  <a:lnTo>
                    <a:pt x="153" y="1516"/>
                  </a:lnTo>
                  <a:lnTo>
                    <a:pt x="153" y="1516"/>
                  </a:lnTo>
                  <a:lnTo>
                    <a:pt x="171" y="1505"/>
                  </a:lnTo>
                  <a:lnTo>
                    <a:pt x="190" y="1495"/>
                  </a:lnTo>
                  <a:lnTo>
                    <a:pt x="212" y="1487"/>
                  </a:lnTo>
                  <a:lnTo>
                    <a:pt x="231" y="1481"/>
                  </a:lnTo>
                  <a:lnTo>
                    <a:pt x="253" y="1476"/>
                  </a:lnTo>
                  <a:lnTo>
                    <a:pt x="276" y="1472"/>
                  </a:lnTo>
                  <a:lnTo>
                    <a:pt x="321" y="1466"/>
                  </a:lnTo>
                  <a:lnTo>
                    <a:pt x="365" y="1464"/>
                  </a:lnTo>
                  <a:lnTo>
                    <a:pt x="410" y="1464"/>
                  </a:lnTo>
                  <a:lnTo>
                    <a:pt x="498" y="1466"/>
                  </a:lnTo>
                  <a:lnTo>
                    <a:pt x="498" y="1466"/>
                  </a:lnTo>
                  <a:lnTo>
                    <a:pt x="706" y="1476"/>
                  </a:lnTo>
                  <a:lnTo>
                    <a:pt x="809" y="1483"/>
                  </a:lnTo>
                  <a:lnTo>
                    <a:pt x="914" y="1491"/>
                  </a:lnTo>
                  <a:lnTo>
                    <a:pt x="914" y="1491"/>
                  </a:lnTo>
                  <a:lnTo>
                    <a:pt x="1277" y="1520"/>
                  </a:lnTo>
                  <a:lnTo>
                    <a:pt x="1460" y="1534"/>
                  </a:lnTo>
                  <a:lnTo>
                    <a:pt x="1643" y="1546"/>
                  </a:lnTo>
                  <a:lnTo>
                    <a:pt x="1825" y="1553"/>
                  </a:lnTo>
                  <a:lnTo>
                    <a:pt x="2008" y="1557"/>
                  </a:lnTo>
                  <a:lnTo>
                    <a:pt x="2100" y="1557"/>
                  </a:lnTo>
                  <a:lnTo>
                    <a:pt x="2191" y="1557"/>
                  </a:lnTo>
                  <a:lnTo>
                    <a:pt x="2282" y="1555"/>
                  </a:lnTo>
                  <a:lnTo>
                    <a:pt x="2374" y="1551"/>
                  </a:lnTo>
                  <a:lnTo>
                    <a:pt x="2374" y="1551"/>
                  </a:lnTo>
                  <a:lnTo>
                    <a:pt x="2453" y="1546"/>
                  </a:lnTo>
                  <a:lnTo>
                    <a:pt x="2531" y="1540"/>
                  </a:lnTo>
                  <a:lnTo>
                    <a:pt x="2609" y="1530"/>
                  </a:lnTo>
                  <a:lnTo>
                    <a:pt x="2687" y="1518"/>
                  </a:lnTo>
                  <a:lnTo>
                    <a:pt x="2687" y="1518"/>
                  </a:lnTo>
                  <a:lnTo>
                    <a:pt x="2743" y="1507"/>
                  </a:lnTo>
                  <a:lnTo>
                    <a:pt x="2798" y="1491"/>
                  </a:lnTo>
                  <a:lnTo>
                    <a:pt x="2825" y="1481"/>
                  </a:lnTo>
                  <a:lnTo>
                    <a:pt x="2852" y="1472"/>
                  </a:lnTo>
                  <a:lnTo>
                    <a:pt x="2879" y="1460"/>
                  </a:lnTo>
                  <a:lnTo>
                    <a:pt x="2904" y="1446"/>
                  </a:lnTo>
                  <a:lnTo>
                    <a:pt x="2904" y="1446"/>
                  </a:lnTo>
                  <a:lnTo>
                    <a:pt x="2922" y="1435"/>
                  </a:lnTo>
                  <a:lnTo>
                    <a:pt x="2938" y="1421"/>
                  </a:lnTo>
                  <a:lnTo>
                    <a:pt x="2953" y="1408"/>
                  </a:lnTo>
                  <a:lnTo>
                    <a:pt x="2965" y="1392"/>
                  </a:lnTo>
                  <a:lnTo>
                    <a:pt x="2976" y="1376"/>
                  </a:lnTo>
                  <a:lnTo>
                    <a:pt x="2986" y="1357"/>
                  </a:lnTo>
                  <a:lnTo>
                    <a:pt x="2992" y="1338"/>
                  </a:lnTo>
                  <a:lnTo>
                    <a:pt x="2996" y="1318"/>
                  </a:lnTo>
                  <a:lnTo>
                    <a:pt x="2996" y="1318"/>
                  </a:lnTo>
                  <a:lnTo>
                    <a:pt x="2996" y="1303"/>
                  </a:lnTo>
                  <a:lnTo>
                    <a:pt x="2994" y="1289"/>
                  </a:lnTo>
                  <a:lnTo>
                    <a:pt x="2990" y="1262"/>
                  </a:lnTo>
                  <a:lnTo>
                    <a:pt x="2990" y="1262"/>
                  </a:lnTo>
                  <a:lnTo>
                    <a:pt x="2967" y="1106"/>
                  </a:lnTo>
                  <a:lnTo>
                    <a:pt x="2967" y="1106"/>
                  </a:lnTo>
                  <a:lnTo>
                    <a:pt x="2945" y="951"/>
                  </a:lnTo>
                  <a:lnTo>
                    <a:pt x="2926" y="795"/>
                  </a:lnTo>
                  <a:lnTo>
                    <a:pt x="2926" y="795"/>
                  </a:lnTo>
                  <a:lnTo>
                    <a:pt x="2912" y="667"/>
                  </a:lnTo>
                  <a:lnTo>
                    <a:pt x="2906" y="601"/>
                  </a:lnTo>
                  <a:lnTo>
                    <a:pt x="2903" y="535"/>
                  </a:lnTo>
                  <a:lnTo>
                    <a:pt x="2903" y="468"/>
                  </a:lnTo>
                  <a:lnTo>
                    <a:pt x="2906" y="404"/>
                  </a:lnTo>
                  <a:lnTo>
                    <a:pt x="2910" y="371"/>
                  </a:lnTo>
                  <a:lnTo>
                    <a:pt x="2916" y="340"/>
                  </a:lnTo>
                  <a:lnTo>
                    <a:pt x="2922" y="307"/>
                  </a:lnTo>
                  <a:lnTo>
                    <a:pt x="2930" y="276"/>
                  </a:lnTo>
                  <a:lnTo>
                    <a:pt x="2930" y="276"/>
                  </a:lnTo>
                  <a:lnTo>
                    <a:pt x="2938" y="251"/>
                  </a:lnTo>
                  <a:lnTo>
                    <a:pt x="2949" y="227"/>
                  </a:lnTo>
                  <a:lnTo>
                    <a:pt x="2963" y="204"/>
                  </a:lnTo>
                  <a:lnTo>
                    <a:pt x="2976" y="185"/>
                  </a:lnTo>
                  <a:lnTo>
                    <a:pt x="2994" y="165"/>
                  </a:lnTo>
                  <a:lnTo>
                    <a:pt x="3013" y="148"/>
                  </a:lnTo>
                  <a:lnTo>
                    <a:pt x="3033" y="130"/>
                  </a:lnTo>
                  <a:lnTo>
                    <a:pt x="3054" y="115"/>
                  </a:lnTo>
                  <a:lnTo>
                    <a:pt x="3054" y="115"/>
                  </a:lnTo>
                  <a:lnTo>
                    <a:pt x="3077" y="99"/>
                  </a:lnTo>
                  <a:lnTo>
                    <a:pt x="3103" y="84"/>
                  </a:lnTo>
                  <a:lnTo>
                    <a:pt x="3128" y="72"/>
                  </a:lnTo>
                  <a:lnTo>
                    <a:pt x="3155" y="62"/>
                  </a:lnTo>
                  <a:lnTo>
                    <a:pt x="3182" y="56"/>
                  </a:lnTo>
                  <a:lnTo>
                    <a:pt x="3196" y="54"/>
                  </a:lnTo>
                  <a:lnTo>
                    <a:pt x="3210" y="54"/>
                  </a:lnTo>
                  <a:lnTo>
                    <a:pt x="3223" y="56"/>
                  </a:lnTo>
                  <a:lnTo>
                    <a:pt x="3237" y="58"/>
                  </a:lnTo>
                  <a:lnTo>
                    <a:pt x="3251" y="64"/>
                  </a:lnTo>
                  <a:lnTo>
                    <a:pt x="3262" y="70"/>
                  </a:lnTo>
                  <a:lnTo>
                    <a:pt x="3262" y="70"/>
                  </a:lnTo>
                  <a:lnTo>
                    <a:pt x="3274" y="78"/>
                  </a:lnTo>
                  <a:lnTo>
                    <a:pt x="3284" y="85"/>
                  </a:lnTo>
                  <a:lnTo>
                    <a:pt x="3291" y="95"/>
                  </a:lnTo>
                  <a:lnTo>
                    <a:pt x="3299" y="105"/>
                  </a:lnTo>
                  <a:lnTo>
                    <a:pt x="3313" y="128"/>
                  </a:lnTo>
                  <a:lnTo>
                    <a:pt x="3324" y="152"/>
                  </a:lnTo>
                  <a:lnTo>
                    <a:pt x="3332" y="177"/>
                  </a:lnTo>
                  <a:lnTo>
                    <a:pt x="3338" y="204"/>
                  </a:lnTo>
                  <a:lnTo>
                    <a:pt x="3348" y="255"/>
                  </a:lnTo>
                  <a:lnTo>
                    <a:pt x="3348" y="255"/>
                  </a:lnTo>
                  <a:lnTo>
                    <a:pt x="3357" y="305"/>
                  </a:lnTo>
                  <a:lnTo>
                    <a:pt x="3363" y="356"/>
                  </a:lnTo>
                  <a:lnTo>
                    <a:pt x="3377" y="459"/>
                  </a:lnTo>
                  <a:lnTo>
                    <a:pt x="3377" y="459"/>
                  </a:lnTo>
                  <a:lnTo>
                    <a:pt x="3404" y="702"/>
                  </a:lnTo>
                  <a:lnTo>
                    <a:pt x="3420" y="822"/>
                  </a:lnTo>
                  <a:lnTo>
                    <a:pt x="3437" y="945"/>
                  </a:lnTo>
                  <a:lnTo>
                    <a:pt x="3437" y="945"/>
                  </a:lnTo>
                  <a:lnTo>
                    <a:pt x="3451" y="1032"/>
                  </a:lnTo>
                  <a:lnTo>
                    <a:pt x="3459" y="1077"/>
                  </a:lnTo>
                  <a:lnTo>
                    <a:pt x="3470" y="1122"/>
                  </a:lnTo>
                  <a:lnTo>
                    <a:pt x="3482" y="1166"/>
                  </a:lnTo>
                  <a:lnTo>
                    <a:pt x="3497" y="1207"/>
                  </a:lnTo>
                  <a:lnTo>
                    <a:pt x="3517" y="1248"/>
                  </a:lnTo>
                  <a:lnTo>
                    <a:pt x="3529" y="1268"/>
                  </a:lnTo>
                  <a:lnTo>
                    <a:pt x="3540" y="1287"/>
                  </a:lnTo>
                  <a:lnTo>
                    <a:pt x="3540" y="1287"/>
                  </a:lnTo>
                  <a:lnTo>
                    <a:pt x="3571" y="1330"/>
                  </a:lnTo>
                  <a:lnTo>
                    <a:pt x="3604" y="1371"/>
                  </a:lnTo>
                  <a:lnTo>
                    <a:pt x="3641" y="1411"/>
                  </a:lnTo>
                  <a:lnTo>
                    <a:pt x="3678" y="1450"/>
                  </a:lnTo>
                  <a:lnTo>
                    <a:pt x="3756" y="1526"/>
                  </a:lnTo>
                  <a:lnTo>
                    <a:pt x="3832" y="1600"/>
                  </a:lnTo>
                  <a:lnTo>
                    <a:pt x="3832" y="1600"/>
                  </a:lnTo>
                  <a:lnTo>
                    <a:pt x="3917" y="1682"/>
                  </a:lnTo>
                  <a:lnTo>
                    <a:pt x="4001" y="1763"/>
                  </a:lnTo>
                  <a:lnTo>
                    <a:pt x="4042" y="1806"/>
                  </a:lnTo>
                  <a:lnTo>
                    <a:pt x="4083" y="1849"/>
                  </a:lnTo>
                  <a:lnTo>
                    <a:pt x="4122" y="1892"/>
                  </a:lnTo>
                  <a:lnTo>
                    <a:pt x="4160" y="1936"/>
                  </a:lnTo>
                  <a:lnTo>
                    <a:pt x="4160" y="1936"/>
                  </a:lnTo>
                  <a:lnTo>
                    <a:pt x="4178" y="1960"/>
                  </a:lnTo>
                  <a:lnTo>
                    <a:pt x="4193" y="1983"/>
                  </a:lnTo>
                  <a:lnTo>
                    <a:pt x="4209" y="2008"/>
                  </a:lnTo>
                  <a:lnTo>
                    <a:pt x="4225" y="2034"/>
                  </a:lnTo>
                  <a:lnTo>
                    <a:pt x="4250" y="2084"/>
                  </a:lnTo>
                  <a:lnTo>
                    <a:pt x="4275" y="2139"/>
                  </a:lnTo>
                  <a:lnTo>
                    <a:pt x="4295" y="2195"/>
                  </a:lnTo>
                  <a:lnTo>
                    <a:pt x="4314" y="2249"/>
                  </a:lnTo>
                  <a:lnTo>
                    <a:pt x="4351" y="2360"/>
                  </a:lnTo>
                  <a:lnTo>
                    <a:pt x="4351" y="2360"/>
                  </a:lnTo>
                  <a:lnTo>
                    <a:pt x="4378" y="2448"/>
                  </a:lnTo>
                  <a:lnTo>
                    <a:pt x="4405" y="2533"/>
                  </a:lnTo>
                  <a:lnTo>
                    <a:pt x="4431" y="2621"/>
                  </a:lnTo>
                  <a:lnTo>
                    <a:pt x="4454" y="2708"/>
                  </a:lnTo>
                  <a:lnTo>
                    <a:pt x="4454" y="2708"/>
                  </a:lnTo>
                  <a:lnTo>
                    <a:pt x="4456" y="2714"/>
                  </a:lnTo>
                  <a:lnTo>
                    <a:pt x="4460" y="2720"/>
                  </a:lnTo>
                  <a:lnTo>
                    <a:pt x="4464" y="2724"/>
                  </a:lnTo>
                  <a:lnTo>
                    <a:pt x="4468" y="2726"/>
                  </a:lnTo>
                  <a:lnTo>
                    <a:pt x="4477" y="2728"/>
                  </a:lnTo>
                  <a:lnTo>
                    <a:pt x="4487" y="2728"/>
                  </a:lnTo>
                  <a:lnTo>
                    <a:pt x="4497" y="2724"/>
                  </a:lnTo>
                  <a:lnTo>
                    <a:pt x="4505" y="2716"/>
                  </a:lnTo>
                  <a:lnTo>
                    <a:pt x="4506" y="2712"/>
                  </a:lnTo>
                  <a:lnTo>
                    <a:pt x="4508" y="2706"/>
                  </a:lnTo>
                  <a:lnTo>
                    <a:pt x="4508" y="2700"/>
                  </a:lnTo>
                  <a:lnTo>
                    <a:pt x="4506" y="2695"/>
                  </a:lnTo>
                  <a:lnTo>
                    <a:pt x="4506" y="2695"/>
                  </a:lnTo>
                  <a:lnTo>
                    <a:pt x="4460" y="2525"/>
                  </a:lnTo>
                  <a:lnTo>
                    <a:pt x="4435" y="2440"/>
                  </a:lnTo>
                  <a:lnTo>
                    <a:pt x="4407" y="2356"/>
                  </a:lnTo>
                  <a:lnTo>
                    <a:pt x="4407" y="2356"/>
                  </a:lnTo>
                  <a:lnTo>
                    <a:pt x="4384" y="2290"/>
                  </a:lnTo>
                  <a:lnTo>
                    <a:pt x="4361" y="2224"/>
                  </a:lnTo>
                  <a:lnTo>
                    <a:pt x="4337" y="2158"/>
                  </a:lnTo>
                  <a:lnTo>
                    <a:pt x="4310" y="2094"/>
                  </a:lnTo>
                  <a:lnTo>
                    <a:pt x="4310" y="2094"/>
                  </a:lnTo>
                  <a:lnTo>
                    <a:pt x="4293" y="2049"/>
                  </a:lnTo>
                  <a:lnTo>
                    <a:pt x="4271" y="2006"/>
                  </a:lnTo>
                  <a:lnTo>
                    <a:pt x="4248" y="1966"/>
                  </a:lnTo>
                  <a:lnTo>
                    <a:pt x="4221" y="1927"/>
                  </a:lnTo>
                  <a:lnTo>
                    <a:pt x="4221" y="1927"/>
                  </a:lnTo>
                  <a:lnTo>
                    <a:pt x="4186" y="1882"/>
                  </a:lnTo>
                  <a:lnTo>
                    <a:pt x="4149" y="1839"/>
                  </a:lnTo>
                  <a:lnTo>
                    <a:pt x="4110" y="1796"/>
                  </a:lnTo>
                  <a:lnTo>
                    <a:pt x="4071" y="1756"/>
                  </a:lnTo>
                  <a:lnTo>
                    <a:pt x="3989" y="1676"/>
                  </a:lnTo>
                  <a:lnTo>
                    <a:pt x="3908" y="1596"/>
                  </a:lnTo>
                  <a:lnTo>
                    <a:pt x="3908" y="1596"/>
                  </a:lnTo>
                  <a:lnTo>
                    <a:pt x="3826" y="1520"/>
                  </a:lnTo>
                  <a:lnTo>
                    <a:pt x="3746" y="1441"/>
                  </a:lnTo>
                  <a:lnTo>
                    <a:pt x="3707" y="1402"/>
                  </a:lnTo>
                  <a:lnTo>
                    <a:pt x="3669" y="1361"/>
                  </a:lnTo>
                  <a:lnTo>
                    <a:pt x="3632" y="1318"/>
                  </a:lnTo>
                  <a:lnTo>
                    <a:pt x="3599" y="1275"/>
                  </a:lnTo>
                  <a:lnTo>
                    <a:pt x="3599" y="1275"/>
                  </a:lnTo>
                  <a:lnTo>
                    <a:pt x="3585" y="1256"/>
                  </a:lnTo>
                  <a:lnTo>
                    <a:pt x="3573" y="1238"/>
                  </a:lnTo>
                  <a:lnTo>
                    <a:pt x="3564" y="1219"/>
                  </a:lnTo>
                  <a:lnTo>
                    <a:pt x="3554" y="1198"/>
                  </a:lnTo>
                  <a:lnTo>
                    <a:pt x="3536" y="1157"/>
                  </a:lnTo>
                  <a:lnTo>
                    <a:pt x="3525" y="1114"/>
                  </a:lnTo>
                  <a:lnTo>
                    <a:pt x="3513" y="1071"/>
                  </a:lnTo>
                  <a:lnTo>
                    <a:pt x="3505" y="1026"/>
                  </a:lnTo>
                  <a:lnTo>
                    <a:pt x="3490" y="939"/>
                  </a:lnTo>
                  <a:lnTo>
                    <a:pt x="3490" y="939"/>
                  </a:lnTo>
                  <a:lnTo>
                    <a:pt x="3472" y="816"/>
                  </a:lnTo>
                  <a:lnTo>
                    <a:pt x="3459" y="694"/>
                  </a:lnTo>
                  <a:lnTo>
                    <a:pt x="3429" y="449"/>
                  </a:lnTo>
                  <a:lnTo>
                    <a:pt x="3429" y="449"/>
                  </a:lnTo>
                  <a:lnTo>
                    <a:pt x="3418" y="348"/>
                  </a:lnTo>
                  <a:lnTo>
                    <a:pt x="3402" y="247"/>
                  </a:lnTo>
                  <a:lnTo>
                    <a:pt x="3402" y="247"/>
                  </a:lnTo>
                  <a:lnTo>
                    <a:pt x="3392" y="198"/>
                  </a:lnTo>
                  <a:lnTo>
                    <a:pt x="3387" y="173"/>
                  </a:lnTo>
                  <a:lnTo>
                    <a:pt x="3379" y="148"/>
                  </a:lnTo>
                  <a:lnTo>
                    <a:pt x="3371" y="124"/>
                  </a:lnTo>
                  <a:lnTo>
                    <a:pt x="3359" y="101"/>
                  </a:lnTo>
                  <a:lnTo>
                    <a:pt x="3348" y="80"/>
                  </a:lnTo>
                  <a:lnTo>
                    <a:pt x="3332" y="60"/>
                  </a:lnTo>
                  <a:lnTo>
                    <a:pt x="3332" y="60"/>
                  </a:lnTo>
                  <a:lnTo>
                    <a:pt x="3321" y="49"/>
                  </a:lnTo>
                  <a:lnTo>
                    <a:pt x="3311" y="37"/>
                  </a:lnTo>
                  <a:lnTo>
                    <a:pt x="3299" y="29"/>
                  </a:lnTo>
                  <a:lnTo>
                    <a:pt x="3287" y="21"/>
                  </a:lnTo>
                  <a:lnTo>
                    <a:pt x="3274" y="15"/>
                  </a:lnTo>
                  <a:lnTo>
                    <a:pt x="3262" y="10"/>
                  </a:lnTo>
                  <a:lnTo>
                    <a:pt x="3237" y="2"/>
                  </a:lnTo>
                  <a:lnTo>
                    <a:pt x="3212" y="0"/>
                  </a:lnTo>
                  <a:lnTo>
                    <a:pt x="3184" y="2"/>
                  </a:lnTo>
                  <a:lnTo>
                    <a:pt x="3159" y="6"/>
                  </a:lnTo>
                  <a:lnTo>
                    <a:pt x="3132" y="14"/>
                  </a:lnTo>
                  <a:lnTo>
                    <a:pt x="3105" y="23"/>
                  </a:lnTo>
                  <a:lnTo>
                    <a:pt x="3079" y="35"/>
                  </a:lnTo>
                  <a:lnTo>
                    <a:pt x="3054" y="50"/>
                  </a:lnTo>
                  <a:lnTo>
                    <a:pt x="3029" y="66"/>
                  </a:lnTo>
                  <a:lnTo>
                    <a:pt x="3006" y="84"/>
                  </a:lnTo>
                  <a:lnTo>
                    <a:pt x="2984" y="101"/>
                  </a:lnTo>
                  <a:lnTo>
                    <a:pt x="2945" y="136"/>
                  </a:lnTo>
                  <a:lnTo>
                    <a:pt x="2945" y="136"/>
                  </a:lnTo>
                  <a:lnTo>
                    <a:pt x="2928" y="155"/>
                  </a:lnTo>
                  <a:lnTo>
                    <a:pt x="2912" y="175"/>
                  </a:lnTo>
                  <a:lnTo>
                    <a:pt x="2901" y="196"/>
                  </a:lnTo>
                  <a:lnTo>
                    <a:pt x="2889" y="220"/>
                  </a:lnTo>
                  <a:lnTo>
                    <a:pt x="2879" y="245"/>
                  </a:lnTo>
                  <a:lnTo>
                    <a:pt x="2871" y="270"/>
                  </a:lnTo>
                  <a:lnTo>
                    <a:pt x="2866" y="295"/>
                  </a:lnTo>
                  <a:lnTo>
                    <a:pt x="2862" y="323"/>
                  </a:lnTo>
                  <a:lnTo>
                    <a:pt x="2854" y="375"/>
                  </a:lnTo>
                  <a:lnTo>
                    <a:pt x="2852" y="430"/>
                  </a:lnTo>
                  <a:lnTo>
                    <a:pt x="2852" y="480"/>
                  </a:lnTo>
                  <a:lnTo>
                    <a:pt x="2852" y="529"/>
                  </a:lnTo>
                  <a:lnTo>
                    <a:pt x="2852" y="529"/>
                  </a:lnTo>
                  <a:lnTo>
                    <a:pt x="2854" y="605"/>
                  </a:lnTo>
                  <a:lnTo>
                    <a:pt x="2858" y="678"/>
                  </a:lnTo>
                  <a:lnTo>
                    <a:pt x="2866" y="752"/>
                  </a:lnTo>
                  <a:lnTo>
                    <a:pt x="2873" y="826"/>
                  </a:lnTo>
                  <a:lnTo>
                    <a:pt x="2893" y="974"/>
                  </a:lnTo>
                  <a:lnTo>
                    <a:pt x="2914" y="1120"/>
                  </a:lnTo>
                  <a:lnTo>
                    <a:pt x="2914" y="1120"/>
                  </a:lnTo>
                  <a:lnTo>
                    <a:pt x="2936" y="1264"/>
                  </a:lnTo>
                  <a:lnTo>
                    <a:pt x="2936" y="1264"/>
                  </a:lnTo>
                  <a:lnTo>
                    <a:pt x="2939" y="1293"/>
                  </a:lnTo>
                  <a:lnTo>
                    <a:pt x="2941" y="1308"/>
                  </a:lnTo>
                  <a:lnTo>
                    <a:pt x="2941" y="1318"/>
                  </a:lnTo>
                  <a:lnTo>
                    <a:pt x="2941" y="1318"/>
                  </a:lnTo>
                  <a:lnTo>
                    <a:pt x="2938" y="1334"/>
                  </a:lnTo>
                  <a:lnTo>
                    <a:pt x="2932" y="1347"/>
                  </a:lnTo>
                  <a:lnTo>
                    <a:pt x="2922" y="1359"/>
                  </a:lnTo>
                  <a:lnTo>
                    <a:pt x="2912" y="1371"/>
                  </a:lnTo>
                  <a:lnTo>
                    <a:pt x="2912" y="1371"/>
                  </a:lnTo>
                  <a:lnTo>
                    <a:pt x="2895" y="1386"/>
                  </a:lnTo>
                  <a:lnTo>
                    <a:pt x="2875" y="1400"/>
                  </a:lnTo>
                  <a:lnTo>
                    <a:pt x="2854" y="1411"/>
                  </a:lnTo>
                  <a:lnTo>
                    <a:pt x="2833" y="1421"/>
                  </a:lnTo>
                  <a:lnTo>
                    <a:pt x="2809" y="1431"/>
                  </a:lnTo>
                  <a:lnTo>
                    <a:pt x="2786" y="1439"/>
                  </a:lnTo>
                  <a:lnTo>
                    <a:pt x="2739" y="1450"/>
                  </a:lnTo>
                  <a:lnTo>
                    <a:pt x="2739" y="1450"/>
                  </a:lnTo>
                  <a:lnTo>
                    <a:pt x="2698" y="1460"/>
                  </a:lnTo>
                  <a:lnTo>
                    <a:pt x="2659" y="1468"/>
                  </a:lnTo>
                  <a:lnTo>
                    <a:pt x="2578" y="1481"/>
                  </a:lnTo>
                  <a:lnTo>
                    <a:pt x="2498" y="1491"/>
                  </a:lnTo>
                  <a:lnTo>
                    <a:pt x="2415" y="1497"/>
                  </a:lnTo>
                  <a:lnTo>
                    <a:pt x="2333" y="1501"/>
                  </a:lnTo>
                  <a:lnTo>
                    <a:pt x="2251" y="1503"/>
                  </a:lnTo>
                  <a:lnTo>
                    <a:pt x="2088" y="1503"/>
                  </a:lnTo>
                  <a:lnTo>
                    <a:pt x="2088" y="1503"/>
                  </a:lnTo>
                  <a:lnTo>
                    <a:pt x="1991" y="1501"/>
                  </a:lnTo>
                  <a:lnTo>
                    <a:pt x="1893" y="1499"/>
                  </a:lnTo>
                  <a:lnTo>
                    <a:pt x="1699" y="1491"/>
                  </a:lnTo>
                  <a:lnTo>
                    <a:pt x="1507" y="1481"/>
                  </a:lnTo>
                  <a:lnTo>
                    <a:pt x="1312" y="1468"/>
                  </a:lnTo>
                  <a:lnTo>
                    <a:pt x="1312" y="1468"/>
                  </a:lnTo>
                  <a:lnTo>
                    <a:pt x="1021" y="1444"/>
                  </a:lnTo>
                  <a:lnTo>
                    <a:pt x="727" y="1421"/>
                  </a:lnTo>
                  <a:lnTo>
                    <a:pt x="727" y="1421"/>
                  </a:lnTo>
                  <a:lnTo>
                    <a:pt x="649" y="1417"/>
                  </a:lnTo>
                  <a:lnTo>
                    <a:pt x="571" y="1415"/>
                  </a:lnTo>
                  <a:lnTo>
                    <a:pt x="571" y="1415"/>
                  </a:lnTo>
                  <a:lnTo>
                    <a:pt x="482" y="1411"/>
                  </a:lnTo>
                  <a:lnTo>
                    <a:pt x="395" y="1409"/>
                  </a:lnTo>
                  <a:lnTo>
                    <a:pt x="350" y="1411"/>
                  </a:lnTo>
                  <a:lnTo>
                    <a:pt x="305" y="1413"/>
                  </a:lnTo>
                  <a:lnTo>
                    <a:pt x="262" y="1419"/>
                  </a:lnTo>
                  <a:lnTo>
                    <a:pt x="218" y="1429"/>
                  </a:lnTo>
                  <a:lnTo>
                    <a:pt x="218" y="1429"/>
                  </a:lnTo>
                  <a:lnTo>
                    <a:pt x="194" y="1437"/>
                  </a:lnTo>
                  <a:lnTo>
                    <a:pt x="173" y="1444"/>
                  </a:lnTo>
                  <a:lnTo>
                    <a:pt x="152" y="1456"/>
                  </a:lnTo>
                  <a:lnTo>
                    <a:pt x="132" y="1466"/>
                  </a:lnTo>
                  <a:lnTo>
                    <a:pt x="115" y="1479"/>
                  </a:lnTo>
                  <a:lnTo>
                    <a:pt x="97" y="1493"/>
                  </a:lnTo>
                  <a:lnTo>
                    <a:pt x="82" y="1509"/>
                  </a:lnTo>
                  <a:lnTo>
                    <a:pt x="68" y="1524"/>
                  </a:lnTo>
                  <a:lnTo>
                    <a:pt x="54" y="1542"/>
                  </a:lnTo>
                  <a:lnTo>
                    <a:pt x="45" y="1561"/>
                  </a:lnTo>
                  <a:lnTo>
                    <a:pt x="33" y="1581"/>
                  </a:lnTo>
                  <a:lnTo>
                    <a:pt x="25" y="1600"/>
                  </a:lnTo>
                  <a:lnTo>
                    <a:pt x="17" y="1621"/>
                  </a:lnTo>
                  <a:lnTo>
                    <a:pt x="12" y="1645"/>
                  </a:lnTo>
                  <a:lnTo>
                    <a:pt x="6" y="1668"/>
                  </a:lnTo>
                  <a:lnTo>
                    <a:pt x="2" y="1691"/>
                  </a:lnTo>
                  <a:lnTo>
                    <a:pt x="2" y="1691"/>
                  </a:lnTo>
                  <a:lnTo>
                    <a:pt x="0" y="1719"/>
                  </a:lnTo>
                  <a:lnTo>
                    <a:pt x="0" y="1746"/>
                  </a:lnTo>
                  <a:lnTo>
                    <a:pt x="4" y="1771"/>
                  </a:lnTo>
                  <a:lnTo>
                    <a:pt x="10" y="1794"/>
                  </a:lnTo>
                  <a:lnTo>
                    <a:pt x="17" y="1816"/>
                  </a:lnTo>
                  <a:lnTo>
                    <a:pt x="31" y="1837"/>
                  </a:lnTo>
                  <a:lnTo>
                    <a:pt x="47" y="1859"/>
                  </a:lnTo>
                  <a:lnTo>
                    <a:pt x="66" y="1878"/>
                  </a:lnTo>
                  <a:lnTo>
                    <a:pt x="66" y="1878"/>
                  </a:lnTo>
                  <a:lnTo>
                    <a:pt x="89" y="1896"/>
                  </a:lnTo>
                  <a:lnTo>
                    <a:pt x="113" y="1913"/>
                  </a:lnTo>
                  <a:lnTo>
                    <a:pt x="136" y="1929"/>
                  </a:lnTo>
                  <a:lnTo>
                    <a:pt x="163" y="1942"/>
                  </a:lnTo>
                  <a:lnTo>
                    <a:pt x="216" y="1967"/>
                  </a:lnTo>
                  <a:lnTo>
                    <a:pt x="268" y="1989"/>
                  </a:lnTo>
                  <a:lnTo>
                    <a:pt x="268" y="1989"/>
                  </a:lnTo>
                  <a:lnTo>
                    <a:pt x="342" y="2014"/>
                  </a:lnTo>
                  <a:lnTo>
                    <a:pt x="418" y="2035"/>
                  </a:lnTo>
                  <a:lnTo>
                    <a:pt x="494" y="2057"/>
                  </a:lnTo>
                  <a:lnTo>
                    <a:pt x="570" y="2074"/>
                  </a:lnTo>
                  <a:lnTo>
                    <a:pt x="570" y="2074"/>
                  </a:lnTo>
                  <a:lnTo>
                    <a:pt x="655" y="2092"/>
                  </a:lnTo>
                  <a:lnTo>
                    <a:pt x="741" y="2109"/>
                  </a:lnTo>
                  <a:lnTo>
                    <a:pt x="826" y="2125"/>
                  </a:lnTo>
                  <a:lnTo>
                    <a:pt x="914" y="2139"/>
                  </a:lnTo>
                  <a:lnTo>
                    <a:pt x="1089" y="2164"/>
                  </a:lnTo>
                  <a:lnTo>
                    <a:pt x="1262" y="2185"/>
                  </a:lnTo>
                  <a:lnTo>
                    <a:pt x="1437" y="2203"/>
                  </a:lnTo>
                  <a:lnTo>
                    <a:pt x="1614" y="2216"/>
                  </a:lnTo>
                  <a:lnTo>
                    <a:pt x="1789" y="2230"/>
                  </a:lnTo>
                  <a:lnTo>
                    <a:pt x="1963" y="2240"/>
                  </a:lnTo>
                  <a:lnTo>
                    <a:pt x="1963" y="2240"/>
                  </a:lnTo>
                  <a:lnTo>
                    <a:pt x="2076" y="2247"/>
                  </a:lnTo>
                  <a:lnTo>
                    <a:pt x="2189" y="2251"/>
                  </a:lnTo>
                  <a:lnTo>
                    <a:pt x="2189" y="2251"/>
                  </a:lnTo>
                  <a:lnTo>
                    <a:pt x="2195" y="2251"/>
                  </a:lnTo>
                  <a:lnTo>
                    <a:pt x="2201" y="2249"/>
                  </a:lnTo>
                  <a:lnTo>
                    <a:pt x="2205" y="2247"/>
                  </a:lnTo>
                  <a:lnTo>
                    <a:pt x="2208" y="2244"/>
                  </a:lnTo>
                  <a:lnTo>
                    <a:pt x="2214" y="2236"/>
                  </a:lnTo>
                  <a:lnTo>
                    <a:pt x="2216" y="2226"/>
                  </a:lnTo>
                  <a:lnTo>
                    <a:pt x="2214" y="2216"/>
                  </a:lnTo>
                  <a:lnTo>
                    <a:pt x="2208" y="2207"/>
                  </a:lnTo>
                  <a:lnTo>
                    <a:pt x="2201" y="2201"/>
                  </a:lnTo>
                  <a:lnTo>
                    <a:pt x="2195" y="2199"/>
                  </a:lnTo>
                  <a:lnTo>
                    <a:pt x="2189" y="2197"/>
                  </a:lnTo>
                  <a:lnTo>
                    <a:pt x="2189" y="2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9E0BD0B1-67EB-A42E-B650-4E2B5D4D72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6158" y="496911"/>
              <a:ext cx="276065" cy="161177"/>
            </a:xfrm>
            <a:custGeom>
              <a:avLst/>
              <a:gdLst>
                <a:gd name="T0" fmla="*/ 739 w 1659"/>
                <a:gd name="T1" fmla="*/ 90 h 968"/>
                <a:gd name="T2" fmla="*/ 677 w 1659"/>
                <a:gd name="T3" fmla="*/ 163 h 968"/>
                <a:gd name="T4" fmla="*/ 525 w 1659"/>
                <a:gd name="T5" fmla="*/ 228 h 968"/>
                <a:gd name="T6" fmla="*/ 292 w 1659"/>
                <a:gd name="T7" fmla="*/ 288 h 968"/>
                <a:gd name="T8" fmla="*/ 160 w 1659"/>
                <a:gd name="T9" fmla="*/ 344 h 968"/>
                <a:gd name="T10" fmla="*/ 58 w 1659"/>
                <a:gd name="T11" fmla="*/ 445 h 968"/>
                <a:gd name="T12" fmla="*/ 6 w 1659"/>
                <a:gd name="T13" fmla="*/ 583 h 968"/>
                <a:gd name="T14" fmla="*/ 16 w 1659"/>
                <a:gd name="T15" fmla="*/ 725 h 968"/>
                <a:gd name="T16" fmla="*/ 64 w 1659"/>
                <a:gd name="T17" fmla="*/ 803 h 968"/>
                <a:gd name="T18" fmla="*/ 202 w 1659"/>
                <a:gd name="T19" fmla="*/ 894 h 968"/>
                <a:gd name="T20" fmla="*/ 331 w 1659"/>
                <a:gd name="T21" fmla="*/ 941 h 968"/>
                <a:gd name="T22" fmla="*/ 502 w 1659"/>
                <a:gd name="T23" fmla="*/ 966 h 968"/>
                <a:gd name="T24" fmla="*/ 760 w 1659"/>
                <a:gd name="T25" fmla="*/ 957 h 968"/>
                <a:gd name="T26" fmla="*/ 1104 w 1659"/>
                <a:gd name="T27" fmla="*/ 920 h 968"/>
                <a:gd name="T28" fmla="*/ 1382 w 1659"/>
                <a:gd name="T29" fmla="*/ 863 h 968"/>
                <a:gd name="T30" fmla="*/ 1534 w 1659"/>
                <a:gd name="T31" fmla="*/ 803 h 968"/>
                <a:gd name="T32" fmla="*/ 1618 w 1659"/>
                <a:gd name="T33" fmla="*/ 729 h 968"/>
                <a:gd name="T34" fmla="*/ 1659 w 1659"/>
                <a:gd name="T35" fmla="*/ 628 h 968"/>
                <a:gd name="T36" fmla="*/ 1649 w 1659"/>
                <a:gd name="T37" fmla="*/ 581 h 968"/>
                <a:gd name="T38" fmla="*/ 1569 w 1659"/>
                <a:gd name="T39" fmla="*/ 500 h 968"/>
                <a:gd name="T40" fmla="*/ 1460 w 1659"/>
                <a:gd name="T41" fmla="*/ 455 h 968"/>
                <a:gd name="T42" fmla="*/ 1305 w 1659"/>
                <a:gd name="T43" fmla="*/ 432 h 968"/>
                <a:gd name="T44" fmla="*/ 951 w 1659"/>
                <a:gd name="T45" fmla="*/ 438 h 968"/>
                <a:gd name="T46" fmla="*/ 618 w 1659"/>
                <a:gd name="T47" fmla="*/ 463 h 968"/>
                <a:gd name="T48" fmla="*/ 414 w 1659"/>
                <a:gd name="T49" fmla="*/ 488 h 968"/>
                <a:gd name="T50" fmla="*/ 395 w 1659"/>
                <a:gd name="T51" fmla="*/ 527 h 968"/>
                <a:gd name="T52" fmla="*/ 420 w 1659"/>
                <a:gd name="T53" fmla="*/ 543 h 968"/>
                <a:gd name="T54" fmla="*/ 721 w 1659"/>
                <a:gd name="T55" fmla="*/ 508 h 968"/>
                <a:gd name="T56" fmla="*/ 1079 w 1659"/>
                <a:gd name="T57" fmla="*/ 486 h 968"/>
                <a:gd name="T58" fmla="*/ 1363 w 1659"/>
                <a:gd name="T59" fmla="*/ 492 h 968"/>
                <a:gd name="T60" fmla="*/ 1485 w 1659"/>
                <a:gd name="T61" fmla="*/ 519 h 968"/>
                <a:gd name="T62" fmla="*/ 1583 w 1659"/>
                <a:gd name="T63" fmla="*/ 580 h 968"/>
                <a:gd name="T64" fmla="*/ 1606 w 1659"/>
                <a:gd name="T65" fmla="*/ 630 h 968"/>
                <a:gd name="T66" fmla="*/ 1579 w 1659"/>
                <a:gd name="T67" fmla="*/ 694 h 968"/>
                <a:gd name="T68" fmla="*/ 1472 w 1659"/>
                <a:gd name="T69" fmla="*/ 774 h 968"/>
                <a:gd name="T70" fmla="*/ 1344 w 1659"/>
                <a:gd name="T71" fmla="*/ 817 h 968"/>
                <a:gd name="T72" fmla="*/ 1023 w 1659"/>
                <a:gd name="T73" fmla="*/ 877 h 968"/>
                <a:gd name="T74" fmla="*/ 669 w 1659"/>
                <a:gd name="T75" fmla="*/ 908 h 968"/>
                <a:gd name="T76" fmla="*/ 476 w 1659"/>
                <a:gd name="T77" fmla="*/ 910 h 968"/>
                <a:gd name="T78" fmla="*/ 340 w 1659"/>
                <a:gd name="T79" fmla="*/ 889 h 968"/>
                <a:gd name="T80" fmla="*/ 175 w 1659"/>
                <a:gd name="T81" fmla="*/ 819 h 968"/>
                <a:gd name="T82" fmla="*/ 101 w 1659"/>
                <a:gd name="T83" fmla="*/ 760 h 968"/>
                <a:gd name="T84" fmla="*/ 62 w 1659"/>
                <a:gd name="T85" fmla="*/ 685 h 968"/>
                <a:gd name="T86" fmla="*/ 60 w 1659"/>
                <a:gd name="T87" fmla="*/ 597 h 968"/>
                <a:gd name="T88" fmla="*/ 95 w 1659"/>
                <a:gd name="T89" fmla="*/ 494 h 968"/>
                <a:gd name="T90" fmla="*/ 169 w 1659"/>
                <a:gd name="T91" fmla="*/ 406 h 968"/>
                <a:gd name="T92" fmla="*/ 317 w 1659"/>
                <a:gd name="T93" fmla="*/ 335 h 968"/>
                <a:gd name="T94" fmla="*/ 605 w 1659"/>
                <a:gd name="T95" fmla="*/ 259 h 968"/>
                <a:gd name="T96" fmla="*/ 729 w 1659"/>
                <a:gd name="T97" fmla="*/ 195 h 968"/>
                <a:gd name="T98" fmla="*/ 786 w 1659"/>
                <a:gd name="T99" fmla="*/ 119 h 968"/>
                <a:gd name="T100" fmla="*/ 803 w 1659"/>
                <a:gd name="T101" fmla="*/ 27 h 968"/>
                <a:gd name="T102" fmla="*/ 774 w 1659"/>
                <a:gd name="T103" fmla="*/ 0 h 968"/>
                <a:gd name="T104" fmla="*/ 749 w 1659"/>
                <a:gd name="T105" fmla="*/ 22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59" h="968">
                  <a:moveTo>
                    <a:pt x="749" y="27"/>
                  </a:moveTo>
                  <a:lnTo>
                    <a:pt x="749" y="27"/>
                  </a:lnTo>
                  <a:lnTo>
                    <a:pt x="747" y="51"/>
                  </a:lnTo>
                  <a:lnTo>
                    <a:pt x="745" y="72"/>
                  </a:lnTo>
                  <a:lnTo>
                    <a:pt x="739" y="90"/>
                  </a:lnTo>
                  <a:lnTo>
                    <a:pt x="729" y="109"/>
                  </a:lnTo>
                  <a:lnTo>
                    <a:pt x="719" y="125"/>
                  </a:lnTo>
                  <a:lnTo>
                    <a:pt x="706" y="138"/>
                  </a:lnTo>
                  <a:lnTo>
                    <a:pt x="692" y="152"/>
                  </a:lnTo>
                  <a:lnTo>
                    <a:pt x="677" y="163"/>
                  </a:lnTo>
                  <a:lnTo>
                    <a:pt x="659" y="175"/>
                  </a:lnTo>
                  <a:lnTo>
                    <a:pt x="642" y="185"/>
                  </a:lnTo>
                  <a:lnTo>
                    <a:pt x="605" y="202"/>
                  </a:lnTo>
                  <a:lnTo>
                    <a:pt x="564" y="216"/>
                  </a:lnTo>
                  <a:lnTo>
                    <a:pt x="525" y="228"/>
                  </a:lnTo>
                  <a:lnTo>
                    <a:pt x="525" y="228"/>
                  </a:lnTo>
                  <a:lnTo>
                    <a:pt x="478" y="239"/>
                  </a:lnTo>
                  <a:lnTo>
                    <a:pt x="432" y="251"/>
                  </a:lnTo>
                  <a:lnTo>
                    <a:pt x="338" y="274"/>
                  </a:lnTo>
                  <a:lnTo>
                    <a:pt x="292" y="288"/>
                  </a:lnTo>
                  <a:lnTo>
                    <a:pt x="247" y="303"/>
                  </a:lnTo>
                  <a:lnTo>
                    <a:pt x="202" y="321"/>
                  </a:lnTo>
                  <a:lnTo>
                    <a:pt x="181" y="333"/>
                  </a:lnTo>
                  <a:lnTo>
                    <a:pt x="160" y="344"/>
                  </a:lnTo>
                  <a:lnTo>
                    <a:pt x="160" y="344"/>
                  </a:lnTo>
                  <a:lnTo>
                    <a:pt x="136" y="360"/>
                  </a:lnTo>
                  <a:lnTo>
                    <a:pt x="115" y="377"/>
                  </a:lnTo>
                  <a:lnTo>
                    <a:pt x="93" y="399"/>
                  </a:lnTo>
                  <a:lnTo>
                    <a:pt x="76" y="420"/>
                  </a:lnTo>
                  <a:lnTo>
                    <a:pt x="58" y="445"/>
                  </a:lnTo>
                  <a:lnTo>
                    <a:pt x="43" y="471"/>
                  </a:lnTo>
                  <a:lnTo>
                    <a:pt x="31" y="498"/>
                  </a:lnTo>
                  <a:lnTo>
                    <a:pt x="20" y="525"/>
                  </a:lnTo>
                  <a:lnTo>
                    <a:pt x="12" y="554"/>
                  </a:lnTo>
                  <a:lnTo>
                    <a:pt x="6" y="583"/>
                  </a:lnTo>
                  <a:lnTo>
                    <a:pt x="2" y="613"/>
                  </a:lnTo>
                  <a:lnTo>
                    <a:pt x="0" y="642"/>
                  </a:lnTo>
                  <a:lnTo>
                    <a:pt x="4" y="669"/>
                  </a:lnTo>
                  <a:lnTo>
                    <a:pt x="8" y="698"/>
                  </a:lnTo>
                  <a:lnTo>
                    <a:pt x="16" y="725"/>
                  </a:lnTo>
                  <a:lnTo>
                    <a:pt x="27" y="753"/>
                  </a:lnTo>
                  <a:lnTo>
                    <a:pt x="27" y="753"/>
                  </a:lnTo>
                  <a:lnTo>
                    <a:pt x="35" y="766"/>
                  </a:lnTo>
                  <a:lnTo>
                    <a:pt x="43" y="778"/>
                  </a:lnTo>
                  <a:lnTo>
                    <a:pt x="64" y="803"/>
                  </a:lnTo>
                  <a:lnTo>
                    <a:pt x="88" y="826"/>
                  </a:lnTo>
                  <a:lnTo>
                    <a:pt x="115" y="846"/>
                  </a:lnTo>
                  <a:lnTo>
                    <a:pt x="144" y="865"/>
                  </a:lnTo>
                  <a:lnTo>
                    <a:pt x="173" y="881"/>
                  </a:lnTo>
                  <a:lnTo>
                    <a:pt x="202" y="894"/>
                  </a:lnTo>
                  <a:lnTo>
                    <a:pt x="231" y="908"/>
                  </a:lnTo>
                  <a:lnTo>
                    <a:pt x="231" y="908"/>
                  </a:lnTo>
                  <a:lnTo>
                    <a:pt x="265" y="920"/>
                  </a:lnTo>
                  <a:lnTo>
                    <a:pt x="298" y="931"/>
                  </a:lnTo>
                  <a:lnTo>
                    <a:pt x="331" y="941"/>
                  </a:lnTo>
                  <a:lnTo>
                    <a:pt x="364" y="949"/>
                  </a:lnTo>
                  <a:lnTo>
                    <a:pt x="399" y="957"/>
                  </a:lnTo>
                  <a:lnTo>
                    <a:pt x="432" y="961"/>
                  </a:lnTo>
                  <a:lnTo>
                    <a:pt x="467" y="964"/>
                  </a:lnTo>
                  <a:lnTo>
                    <a:pt x="502" y="966"/>
                  </a:lnTo>
                  <a:lnTo>
                    <a:pt x="502" y="966"/>
                  </a:lnTo>
                  <a:lnTo>
                    <a:pt x="566" y="968"/>
                  </a:lnTo>
                  <a:lnTo>
                    <a:pt x="630" y="964"/>
                  </a:lnTo>
                  <a:lnTo>
                    <a:pt x="760" y="957"/>
                  </a:lnTo>
                  <a:lnTo>
                    <a:pt x="760" y="957"/>
                  </a:lnTo>
                  <a:lnTo>
                    <a:pt x="902" y="945"/>
                  </a:lnTo>
                  <a:lnTo>
                    <a:pt x="974" y="937"/>
                  </a:lnTo>
                  <a:lnTo>
                    <a:pt x="1044" y="929"/>
                  </a:lnTo>
                  <a:lnTo>
                    <a:pt x="1044" y="929"/>
                  </a:lnTo>
                  <a:lnTo>
                    <a:pt x="1104" y="920"/>
                  </a:lnTo>
                  <a:lnTo>
                    <a:pt x="1167" y="908"/>
                  </a:lnTo>
                  <a:lnTo>
                    <a:pt x="1287" y="885"/>
                  </a:lnTo>
                  <a:lnTo>
                    <a:pt x="1287" y="885"/>
                  </a:lnTo>
                  <a:lnTo>
                    <a:pt x="1351" y="871"/>
                  </a:lnTo>
                  <a:lnTo>
                    <a:pt x="1382" y="863"/>
                  </a:lnTo>
                  <a:lnTo>
                    <a:pt x="1414" y="854"/>
                  </a:lnTo>
                  <a:lnTo>
                    <a:pt x="1445" y="844"/>
                  </a:lnTo>
                  <a:lnTo>
                    <a:pt x="1476" y="832"/>
                  </a:lnTo>
                  <a:lnTo>
                    <a:pt x="1505" y="819"/>
                  </a:lnTo>
                  <a:lnTo>
                    <a:pt x="1534" y="803"/>
                  </a:lnTo>
                  <a:lnTo>
                    <a:pt x="1534" y="803"/>
                  </a:lnTo>
                  <a:lnTo>
                    <a:pt x="1557" y="788"/>
                  </a:lnTo>
                  <a:lnTo>
                    <a:pt x="1579" y="770"/>
                  </a:lnTo>
                  <a:lnTo>
                    <a:pt x="1600" y="751"/>
                  </a:lnTo>
                  <a:lnTo>
                    <a:pt x="1618" y="729"/>
                  </a:lnTo>
                  <a:lnTo>
                    <a:pt x="1633" y="706"/>
                  </a:lnTo>
                  <a:lnTo>
                    <a:pt x="1647" y="683"/>
                  </a:lnTo>
                  <a:lnTo>
                    <a:pt x="1655" y="655"/>
                  </a:lnTo>
                  <a:lnTo>
                    <a:pt x="1657" y="642"/>
                  </a:lnTo>
                  <a:lnTo>
                    <a:pt x="1659" y="628"/>
                  </a:lnTo>
                  <a:lnTo>
                    <a:pt x="1659" y="628"/>
                  </a:lnTo>
                  <a:lnTo>
                    <a:pt x="1659" y="616"/>
                  </a:lnTo>
                  <a:lnTo>
                    <a:pt x="1657" y="605"/>
                  </a:lnTo>
                  <a:lnTo>
                    <a:pt x="1655" y="593"/>
                  </a:lnTo>
                  <a:lnTo>
                    <a:pt x="1649" y="581"/>
                  </a:lnTo>
                  <a:lnTo>
                    <a:pt x="1639" y="562"/>
                  </a:lnTo>
                  <a:lnTo>
                    <a:pt x="1624" y="543"/>
                  </a:lnTo>
                  <a:lnTo>
                    <a:pt x="1608" y="527"/>
                  </a:lnTo>
                  <a:lnTo>
                    <a:pt x="1589" y="511"/>
                  </a:lnTo>
                  <a:lnTo>
                    <a:pt x="1569" y="500"/>
                  </a:lnTo>
                  <a:lnTo>
                    <a:pt x="1548" y="488"/>
                  </a:lnTo>
                  <a:lnTo>
                    <a:pt x="1548" y="488"/>
                  </a:lnTo>
                  <a:lnTo>
                    <a:pt x="1520" y="475"/>
                  </a:lnTo>
                  <a:lnTo>
                    <a:pt x="1489" y="465"/>
                  </a:lnTo>
                  <a:lnTo>
                    <a:pt x="1460" y="455"/>
                  </a:lnTo>
                  <a:lnTo>
                    <a:pt x="1429" y="447"/>
                  </a:lnTo>
                  <a:lnTo>
                    <a:pt x="1398" y="441"/>
                  </a:lnTo>
                  <a:lnTo>
                    <a:pt x="1367" y="438"/>
                  </a:lnTo>
                  <a:lnTo>
                    <a:pt x="1305" y="432"/>
                  </a:lnTo>
                  <a:lnTo>
                    <a:pt x="1305" y="432"/>
                  </a:lnTo>
                  <a:lnTo>
                    <a:pt x="1260" y="430"/>
                  </a:lnTo>
                  <a:lnTo>
                    <a:pt x="1217" y="428"/>
                  </a:lnTo>
                  <a:lnTo>
                    <a:pt x="1128" y="430"/>
                  </a:lnTo>
                  <a:lnTo>
                    <a:pt x="1040" y="432"/>
                  </a:lnTo>
                  <a:lnTo>
                    <a:pt x="951" y="438"/>
                  </a:lnTo>
                  <a:lnTo>
                    <a:pt x="951" y="438"/>
                  </a:lnTo>
                  <a:lnTo>
                    <a:pt x="786" y="447"/>
                  </a:lnTo>
                  <a:lnTo>
                    <a:pt x="702" y="455"/>
                  </a:lnTo>
                  <a:lnTo>
                    <a:pt x="618" y="463"/>
                  </a:lnTo>
                  <a:lnTo>
                    <a:pt x="618" y="463"/>
                  </a:lnTo>
                  <a:lnTo>
                    <a:pt x="519" y="476"/>
                  </a:lnTo>
                  <a:lnTo>
                    <a:pt x="471" y="482"/>
                  </a:lnTo>
                  <a:lnTo>
                    <a:pt x="420" y="488"/>
                  </a:lnTo>
                  <a:lnTo>
                    <a:pt x="420" y="488"/>
                  </a:lnTo>
                  <a:lnTo>
                    <a:pt x="414" y="488"/>
                  </a:lnTo>
                  <a:lnTo>
                    <a:pt x="408" y="490"/>
                  </a:lnTo>
                  <a:lnTo>
                    <a:pt x="401" y="498"/>
                  </a:lnTo>
                  <a:lnTo>
                    <a:pt x="395" y="506"/>
                  </a:lnTo>
                  <a:lnTo>
                    <a:pt x="395" y="517"/>
                  </a:lnTo>
                  <a:lnTo>
                    <a:pt x="395" y="527"/>
                  </a:lnTo>
                  <a:lnTo>
                    <a:pt x="401" y="535"/>
                  </a:lnTo>
                  <a:lnTo>
                    <a:pt x="405" y="539"/>
                  </a:lnTo>
                  <a:lnTo>
                    <a:pt x="408" y="541"/>
                  </a:lnTo>
                  <a:lnTo>
                    <a:pt x="414" y="543"/>
                  </a:lnTo>
                  <a:lnTo>
                    <a:pt x="420" y="543"/>
                  </a:lnTo>
                  <a:lnTo>
                    <a:pt x="420" y="543"/>
                  </a:lnTo>
                  <a:lnTo>
                    <a:pt x="496" y="535"/>
                  </a:lnTo>
                  <a:lnTo>
                    <a:pt x="572" y="525"/>
                  </a:lnTo>
                  <a:lnTo>
                    <a:pt x="646" y="515"/>
                  </a:lnTo>
                  <a:lnTo>
                    <a:pt x="721" y="508"/>
                  </a:lnTo>
                  <a:lnTo>
                    <a:pt x="721" y="508"/>
                  </a:lnTo>
                  <a:lnTo>
                    <a:pt x="900" y="494"/>
                  </a:lnTo>
                  <a:lnTo>
                    <a:pt x="990" y="490"/>
                  </a:lnTo>
                  <a:lnTo>
                    <a:pt x="1079" y="486"/>
                  </a:lnTo>
                  <a:lnTo>
                    <a:pt x="1079" y="486"/>
                  </a:lnTo>
                  <a:lnTo>
                    <a:pt x="1161" y="482"/>
                  </a:lnTo>
                  <a:lnTo>
                    <a:pt x="1242" y="482"/>
                  </a:lnTo>
                  <a:lnTo>
                    <a:pt x="1281" y="484"/>
                  </a:lnTo>
                  <a:lnTo>
                    <a:pt x="1322" y="486"/>
                  </a:lnTo>
                  <a:lnTo>
                    <a:pt x="1363" y="492"/>
                  </a:lnTo>
                  <a:lnTo>
                    <a:pt x="1404" y="498"/>
                  </a:lnTo>
                  <a:lnTo>
                    <a:pt x="1404" y="498"/>
                  </a:lnTo>
                  <a:lnTo>
                    <a:pt x="1429" y="504"/>
                  </a:lnTo>
                  <a:lnTo>
                    <a:pt x="1458" y="510"/>
                  </a:lnTo>
                  <a:lnTo>
                    <a:pt x="1485" y="519"/>
                  </a:lnTo>
                  <a:lnTo>
                    <a:pt x="1513" y="529"/>
                  </a:lnTo>
                  <a:lnTo>
                    <a:pt x="1540" y="543"/>
                  </a:lnTo>
                  <a:lnTo>
                    <a:pt x="1563" y="560"/>
                  </a:lnTo>
                  <a:lnTo>
                    <a:pt x="1573" y="568"/>
                  </a:lnTo>
                  <a:lnTo>
                    <a:pt x="1583" y="580"/>
                  </a:lnTo>
                  <a:lnTo>
                    <a:pt x="1592" y="589"/>
                  </a:lnTo>
                  <a:lnTo>
                    <a:pt x="1598" y="603"/>
                  </a:lnTo>
                  <a:lnTo>
                    <a:pt x="1598" y="603"/>
                  </a:lnTo>
                  <a:lnTo>
                    <a:pt x="1604" y="616"/>
                  </a:lnTo>
                  <a:lnTo>
                    <a:pt x="1606" y="630"/>
                  </a:lnTo>
                  <a:lnTo>
                    <a:pt x="1606" y="644"/>
                  </a:lnTo>
                  <a:lnTo>
                    <a:pt x="1602" y="657"/>
                  </a:lnTo>
                  <a:lnTo>
                    <a:pt x="1596" y="669"/>
                  </a:lnTo>
                  <a:lnTo>
                    <a:pt x="1589" y="683"/>
                  </a:lnTo>
                  <a:lnTo>
                    <a:pt x="1579" y="694"/>
                  </a:lnTo>
                  <a:lnTo>
                    <a:pt x="1569" y="706"/>
                  </a:lnTo>
                  <a:lnTo>
                    <a:pt x="1544" y="729"/>
                  </a:lnTo>
                  <a:lnTo>
                    <a:pt x="1519" y="747"/>
                  </a:lnTo>
                  <a:lnTo>
                    <a:pt x="1493" y="762"/>
                  </a:lnTo>
                  <a:lnTo>
                    <a:pt x="1472" y="774"/>
                  </a:lnTo>
                  <a:lnTo>
                    <a:pt x="1472" y="774"/>
                  </a:lnTo>
                  <a:lnTo>
                    <a:pt x="1441" y="788"/>
                  </a:lnTo>
                  <a:lnTo>
                    <a:pt x="1408" y="799"/>
                  </a:lnTo>
                  <a:lnTo>
                    <a:pt x="1377" y="809"/>
                  </a:lnTo>
                  <a:lnTo>
                    <a:pt x="1344" y="817"/>
                  </a:lnTo>
                  <a:lnTo>
                    <a:pt x="1277" y="830"/>
                  </a:lnTo>
                  <a:lnTo>
                    <a:pt x="1211" y="844"/>
                  </a:lnTo>
                  <a:lnTo>
                    <a:pt x="1211" y="844"/>
                  </a:lnTo>
                  <a:lnTo>
                    <a:pt x="1085" y="867"/>
                  </a:lnTo>
                  <a:lnTo>
                    <a:pt x="1023" y="877"/>
                  </a:lnTo>
                  <a:lnTo>
                    <a:pt x="961" y="885"/>
                  </a:lnTo>
                  <a:lnTo>
                    <a:pt x="961" y="885"/>
                  </a:lnTo>
                  <a:lnTo>
                    <a:pt x="887" y="893"/>
                  </a:lnTo>
                  <a:lnTo>
                    <a:pt x="815" y="898"/>
                  </a:lnTo>
                  <a:lnTo>
                    <a:pt x="669" y="908"/>
                  </a:lnTo>
                  <a:lnTo>
                    <a:pt x="669" y="908"/>
                  </a:lnTo>
                  <a:lnTo>
                    <a:pt x="605" y="910"/>
                  </a:lnTo>
                  <a:lnTo>
                    <a:pt x="541" y="912"/>
                  </a:lnTo>
                  <a:lnTo>
                    <a:pt x="508" y="912"/>
                  </a:lnTo>
                  <a:lnTo>
                    <a:pt x="476" y="910"/>
                  </a:lnTo>
                  <a:lnTo>
                    <a:pt x="443" y="908"/>
                  </a:lnTo>
                  <a:lnTo>
                    <a:pt x="412" y="902"/>
                  </a:lnTo>
                  <a:lnTo>
                    <a:pt x="412" y="902"/>
                  </a:lnTo>
                  <a:lnTo>
                    <a:pt x="375" y="896"/>
                  </a:lnTo>
                  <a:lnTo>
                    <a:pt x="340" y="889"/>
                  </a:lnTo>
                  <a:lnTo>
                    <a:pt x="307" y="877"/>
                  </a:lnTo>
                  <a:lnTo>
                    <a:pt x="272" y="865"/>
                  </a:lnTo>
                  <a:lnTo>
                    <a:pt x="239" y="852"/>
                  </a:lnTo>
                  <a:lnTo>
                    <a:pt x="206" y="836"/>
                  </a:lnTo>
                  <a:lnTo>
                    <a:pt x="175" y="819"/>
                  </a:lnTo>
                  <a:lnTo>
                    <a:pt x="146" y="799"/>
                  </a:lnTo>
                  <a:lnTo>
                    <a:pt x="146" y="799"/>
                  </a:lnTo>
                  <a:lnTo>
                    <a:pt x="128" y="786"/>
                  </a:lnTo>
                  <a:lnTo>
                    <a:pt x="115" y="774"/>
                  </a:lnTo>
                  <a:lnTo>
                    <a:pt x="101" y="760"/>
                  </a:lnTo>
                  <a:lnTo>
                    <a:pt x="92" y="747"/>
                  </a:lnTo>
                  <a:lnTo>
                    <a:pt x="82" y="731"/>
                  </a:lnTo>
                  <a:lnTo>
                    <a:pt x="74" y="716"/>
                  </a:lnTo>
                  <a:lnTo>
                    <a:pt x="68" y="700"/>
                  </a:lnTo>
                  <a:lnTo>
                    <a:pt x="62" y="685"/>
                  </a:lnTo>
                  <a:lnTo>
                    <a:pt x="58" y="667"/>
                  </a:lnTo>
                  <a:lnTo>
                    <a:pt x="57" y="651"/>
                  </a:lnTo>
                  <a:lnTo>
                    <a:pt x="57" y="634"/>
                  </a:lnTo>
                  <a:lnTo>
                    <a:pt x="58" y="616"/>
                  </a:lnTo>
                  <a:lnTo>
                    <a:pt x="60" y="597"/>
                  </a:lnTo>
                  <a:lnTo>
                    <a:pt x="62" y="580"/>
                  </a:lnTo>
                  <a:lnTo>
                    <a:pt x="74" y="543"/>
                  </a:lnTo>
                  <a:lnTo>
                    <a:pt x="74" y="543"/>
                  </a:lnTo>
                  <a:lnTo>
                    <a:pt x="84" y="517"/>
                  </a:lnTo>
                  <a:lnTo>
                    <a:pt x="95" y="494"/>
                  </a:lnTo>
                  <a:lnTo>
                    <a:pt x="107" y="473"/>
                  </a:lnTo>
                  <a:lnTo>
                    <a:pt x="121" y="453"/>
                  </a:lnTo>
                  <a:lnTo>
                    <a:pt x="136" y="436"/>
                  </a:lnTo>
                  <a:lnTo>
                    <a:pt x="152" y="420"/>
                  </a:lnTo>
                  <a:lnTo>
                    <a:pt x="169" y="406"/>
                  </a:lnTo>
                  <a:lnTo>
                    <a:pt x="189" y="393"/>
                  </a:lnTo>
                  <a:lnTo>
                    <a:pt x="208" y="381"/>
                  </a:lnTo>
                  <a:lnTo>
                    <a:pt x="228" y="370"/>
                  </a:lnTo>
                  <a:lnTo>
                    <a:pt x="270" y="350"/>
                  </a:lnTo>
                  <a:lnTo>
                    <a:pt x="317" y="335"/>
                  </a:lnTo>
                  <a:lnTo>
                    <a:pt x="364" y="321"/>
                  </a:lnTo>
                  <a:lnTo>
                    <a:pt x="461" y="298"/>
                  </a:lnTo>
                  <a:lnTo>
                    <a:pt x="510" y="288"/>
                  </a:lnTo>
                  <a:lnTo>
                    <a:pt x="558" y="274"/>
                  </a:lnTo>
                  <a:lnTo>
                    <a:pt x="605" y="259"/>
                  </a:lnTo>
                  <a:lnTo>
                    <a:pt x="649" y="241"/>
                  </a:lnTo>
                  <a:lnTo>
                    <a:pt x="671" y="232"/>
                  </a:lnTo>
                  <a:lnTo>
                    <a:pt x="690" y="220"/>
                  </a:lnTo>
                  <a:lnTo>
                    <a:pt x="712" y="208"/>
                  </a:lnTo>
                  <a:lnTo>
                    <a:pt x="729" y="195"/>
                  </a:lnTo>
                  <a:lnTo>
                    <a:pt x="729" y="195"/>
                  </a:lnTo>
                  <a:lnTo>
                    <a:pt x="749" y="177"/>
                  </a:lnTo>
                  <a:lnTo>
                    <a:pt x="762" y="160"/>
                  </a:lnTo>
                  <a:lnTo>
                    <a:pt x="776" y="140"/>
                  </a:lnTo>
                  <a:lnTo>
                    <a:pt x="786" y="119"/>
                  </a:lnTo>
                  <a:lnTo>
                    <a:pt x="793" y="97"/>
                  </a:lnTo>
                  <a:lnTo>
                    <a:pt x="799" y="74"/>
                  </a:lnTo>
                  <a:lnTo>
                    <a:pt x="803" y="51"/>
                  </a:lnTo>
                  <a:lnTo>
                    <a:pt x="803" y="27"/>
                  </a:lnTo>
                  <a:lnTo>
                    <a:pt x="803" y="27"/>
                  </a:lnTo>
                  <a:lnTo>
                    <a:pt x="801" y="22"/>
                  </a:lnTo>
                  <a:lnTo>
                    <a:pt x="799" y="16"/>
                  </a:lnTo>
                  <a:lnTo>
                    <a:pt x="793" y="8"/>
                  </a:lnTo>
                  <a:lnTo>
                    <a:pt x="784" y="2"/>
                  </a:lnTo>
                  <a:lnTo>
                    <a:pt x="774" y="0"/>
                  </a:lnTo>
                  <a:lnTo>
                    <a:pt x="764" y="2"/>
                  </a:lnTo>
                  <a:lnTo>
                    <a:pt x="756" y="8"/>
                  </a:lnTo>
                  <a:lnTo>
                    <a:pt x="753" y="12"/>
                  </a:lnTo>
                  <a:lnTo>
                    <a:pt x="751" y="16"/>
                  </a:lnTo>
                  <a:lnTo>
                    <a:pt x="749" y="22"/>
                  </a:lnTo>
                  <a:lnTo>
                    <a:pt x="749" y="27"/>
                  </a:lnTo>
                  <a:lnTo>
                    <a:pt x="749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A503057-147D-F390-7E64-5D9CDF9D4E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157" y="630448"/>
              <a:ext cx="256418" cy="97572"/>
            </a:xfrm>
            <a:custGeom>
              <a:avLst/>
              <a:gdLst>
                <a:gd name="T0" fmla="*/ 25 w 1540"/>
                <a:gd name="T1" fmla="*/ 37 h 585"/>
                <a:gd name="T2" fmla="*/ 8 w 1540"/>
                <a:gd name="T3" fmla="*/ 78 h 585"/>
                <a:gd name="T4" fmla="*/ 2 w 1540"/>
                <a:gd name="T5" fmla="*/ 136 h 585"/>
                <a:gd name="T6" fmla="*/ 2 w 1540"/>
                <a:gd name="T7" fmla="*/ 243 h 585"/>
                <a:gd name="T8" fmla="*/ 12 w 1540"/>
                <a:gd name="T9" fmla="*/ 298 h 585"/>
                <a:gd name="T10" fmla="*/ 29 w 1540"/>
                <a:gd name="T11" fmla="*/ 346 h 585"/>
                <a:gd name="T12" fmla="*/ 93 w 1540"/>
                <a:gd name="T13" fmla="*/ 434 h 585"/>
                <a:gd name="T14" fmla="*/ 177 w 1540"/>
                <a:gd name="T15" fmla="*/ 500 h 585"/>
                <a:gd name="T16" fmla="*/ 241 w 1540"/>
                <a:gd name="T17" fmla="*/ 533 h 585"/>
                <a:gd name="T18" fmla="*/ 344 w 1540"/>
                <a:gd name="T19" fmla="*/ 566 h 585"/>
                <a:gd name="T20" fmla="*/ 453 w 1540"/>
                <a:gd name="T21" fmla="*/ 581 h 585"/>
                <a:gd name="T22" fmla="*/ 601 w 1540"/>
                <a:gd name="T23" fmla="*/ 585 h 585"/>
                <a:gd name="T24" fmla="*/ 743 w 1540"/>
                <a:gd name="T25" fmla="*/ 576 h 585"/>
                <a:gd name="T26" fmla="*/ 1009 w 1540"/>
                <a:gd name="T27" fmla="*/ 535 h 585"/>
                <a:gd name="T28" fmla="*/ 1178 w 1540"/>
                <a:gd name="T29" fmla="*/ 498 h 585"/>
                <a:gd name="T30" fmla="*/ 1297 w 1540"/>
                <a:gd name="T31" fmla="*/ 461 h 585"/>
                <a:gd name="T32" fmla="*/ 1412 w 1540"/>
                <a:gd name="T33" fmla="*/ 410 h 585"/>
                <a:gd name="T34" fmla="*/ 1464 w 1540"/>
                <a:gd name="T35" fmla="*/ 375 h 585"/>
                <a:gd name="T36" fmla="*/ 1518 w 1540"/>
                <a:gd name="T37" fmla="*/ 307 h 585"/>
                <a:gd name="T38" fmla="*/ 1534 w 1540"/>
                <a:gd name="T39" fmla="*/ 266 h 585"/>
                <a:gd name="T40" fmla="*/ 1540 w 1540"/>
                <a:gd name="T41" fmla="*/ 218 h 585"/>
                <a:gd name="T42" fmla="*/ 1536 w 1540"/>
                <a:gd name="T43" fmla="*/ 187 h 585"/>
                <a:gd name="T44" fmla="*/ 1522 w 1540"/>
                <a:gd name="T45" fmla="*/ 144 h 585"/>
                <a:gd name="T46" fmla="*/ 1499 w 1540"/>
                <a:gd name="T47" fmla="*/ 107 h 585"/>
                <a:gd name="T48" fmla="*/ 1431 w 1540"/>
                <a:gd name="T49" fmla="*/ 51 h 585"/>
                <a:gd name="T50" fmla="*/ 1371 w 1540"/>
                <a:gd name="T51" fmla="*/ 29 h 585"/>
                <a:gd name="T52" fmla="*/ 1277 w 1540"/>
                <a:gd name="T53" fmla="*/ 2 h 585"/>
                <a:gd name="T54" fmla="*/ 1266 w 1540"/>
                <a:gd name="T55" fmla="*/ 0 h 585"/>
                <a:gd name="T56" fmla="*/ 1250 w 1540"/>
                <a:gd name="T57" fmla="*/ 10 h 585"/>
                <a:gd name="T58" fmla="*/ 1246 w 1540"/>
                <a:gd name="T59" fmla="*/ 39 h 585"/>
                <a:gd name="T60" fmla="*/ 1262 w 1540"/>
                <a:gd name="T61" fmla="*/ 55 h 585"/>
                <a:gd name="T62" fmla="*/ 1324 w 1540"/>
                <a:gd name="T63" fmla="*/ 72 h 585"/>
                <a:gd name="T64" fmla="*/ 1415 w 1540"/>
                <a:gd name="T65" fmla="*/ 105 h 585"/>
                <a:gd name="T66" fmla="*/ 1452 w 1540"/>
                <a:gd name="T67" fmla="*/ 132 h 585"/>
                <a:gd name="T68" fmla="*/ 1478 w 1540"/>
                <a:gd name="T69" fmla="*/ 175 h 585"/>
                <a:gd name="T70" fmla="*/ 1485 w 1540"/>
                <a:gd name="T71" fmla="*/ 208 h 585"/>
                <a:gd name="T72" fmla="*/ 1483 w 1540"/>
                <a:gd name="T73" fmla="*/ 253 h 585"/>
                <a:gd name="T74" fmla="*/ 1466 w 1540"/>
                <a:gd name="T75" fmla="*/ 290 h 585"/>
                <a:gd name="T76" fmla="*/ 1427 w 1540"/>
                <a:gd name="T77" fmla="*/ 333 h 585"/>
                <a:gd name="T78" fmla="*/ 1375 w 1540"/>
                <a:gd name="T79" fmla="*/ 368 h 585"/>
                <a:gd name="T80" fmla="*/ 1273 w 1540"/>
                <a:gd name="T81" fmla="*/ 412 h 585"/>
                <a:gd name="T82" fmla="*/ 1097 w 1540"/>
                <a:gd name="T83" fmla="*/ 461 h 585"/>
                <a:gd name="T84" fmla="*/ 935 w 1540"/>
                <a:gd name="T85" fmla="*/ 496 h 585"/>
                <a:gd name="T86" fmla="*/ 772 w 1540"/>
                <a:gd name="T87" fmla="*/ 517 h 585"/>
                <a:gd name="T88" fmla="*/ 576 w 1540"/>
                <a:gd name="T89" fmla="*/ 531 h 585"/>
                <a:gd name="T90" fmla="*/ 443 w 1540"/>
                <a:gd name="T91" fmla="*/ 527 h 585"/>
                <a:gd name="T92" fmla="*/ 346 w 1540"/>
                <a:gd name="T93" fmla="*/ 509 h 585"/>
                <a:gd name="T94" fmla="*/ 255 w 1540"/>
                <a:gd name="T95" fmla="*/ 478 h 585"/>
                <a:gd name="T96" fmla="*/ 196 w 1540"/>
                <a:gd name="T97" fmla="*/ 447 h 585"/>
                <a:gd name="T98" fmla="*/ 121 w 1540"/>
                <a:gd name="T99" fmla="*/ 385 h 585"/>
                <a:gd name="T100" fmla="*/ 70 w 1540"/>
                <a:gd name="T101" fmla="*/ 301 h 585"/>
                <a:gd name="T102" fmla="*/ 60 w 1540"/>
                <a:gd name="T103" fmla="*/ 268 h 585"/>
                <a:gd name="T104" fmla="*/ 56 w 1540"/>
                <a:gd name="T105" fmla="*/ 169 h 585"/>
                <a:gd name="T106" fmla="*/ 58 w 1540"/>
                <a:gd name="T107" fmla="*/ 109 h 585"/>
                <a:gd name="T108" fmla="*/ 72 w 1540"/>
                <a:gd name="T109" fmla="*/ 64 h 585"/>
                <a:gd name="T110" fmla="*/ 84 w 1540"/>
                <a:gd name="T111" fmla="*/ 47 h 585"/>
                <a:gd name="T112" fmla="*/ 84 w 1540"/>
                <a:gd name="T113" fmla="*/ 33 h 585"/>
                <a:gd name="T114" fmla="*/ 62 w 1540"/>
                <a:gd name="T115" fmla="*/ 14 h 585"/>
                <a:gd name="T116" fmla="*/ 37 w 1540"/>
                <a:gd name="T117" fmla="*/ 2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40" h="585">
                  <a:moveTo>
                    <a:pt x="33" y="25"/>
                  </a:moveTo>
                  <a:lnTo>
                    <a:pt x="33" y="25"/>
                  </a:lnTo>
                  <a:lnTo>
                    <a:pt x="25" y="37"/>
                  </a:lnTo>
                  <a:lnTo>
                    <a:pt x="18" y="51"/>
                  </a:lnTo>
                  <a:lnTo>
                    <a:pt x="12" y="64"/>
                  </a:lnTo>
                  <a:lnTo>
                    <a:pt x="8" y="78"/>
                  </a:lnTo>
                  <a:lnTo>
                    <a:pt x="4" y="107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0" y="171"/>
                  </a:lnTo>
                  <a:lnTo>
                    <a:pt x="0" y="208"/>
                  </a:lnTo>
                  <a:lnTo>
                    <a:pt x="2" y="243"/>
                  </a:lnTo>
                  <a:lnTo>
                    <a:pt x="8" y="278"/>
                  </a:lnTo>
                  <a:lnTo>
                    <a:pt x="8" y="278"/>
                  </a:lnTo>
                  <a:lnTo>
                    <a:pt x="12" y="298"/>
                  </a:lnTo>
                  <a:lnTo>
                    <a:pt x="16" y="313"/>
                  </a:lnTo>
                  <a:lnTo>
                    <a:pt x="23" y="331"/>
                  </a:lnTo>
                  <a:lnTo>
                    <a:pt x="29" y="346"/>
                  </a:lnTo>
                  <a:lnTo>
                    <a:pt x="47" y="377"/>
                  </a:lnTo>
                  <a:lnTo>
                    <a:pt x="68" y="406"/>
                  </a:lnTo>
                  <a:lnTo>
                    <a:pt x="93" y="434"/>
                  </a:lnTo>
                  <a:lnTo>
                    <a:pt x="119" y="459"/>
                  </a:lnTo>
                  <a:lnTo>
                    <a:pt x="148" y="480"/>
                  </a:lnTo>
                  <a:lnTo>
                    <a:pt x="177" y="500"/>
                  </a:lnTo>
                  <a:lnTo>
                    <a:pt x="177" y="500"/>
                  </a:lnTo>
                  <a:lnTo>
                    <a:pt x="208" y="517"/>
                  </a:lnTo>
                  <a:lnTo>
                    <a:pt x="241" y="533"/>
                  </a:lnTo>
                  <a:lnTo>
                    <a:pt x="274" y="546"/>
                  </a:lnTo>
                  <a:lnTo>
                    <a:pt x="309" y="558"/>
                  </a:lnTo>
                  <a:lnTo>
                    <a:pt x="344" y="566"/>
                  </a:lnTo>
                  <a:lnTo>
                    <a:pt x="379" y="574"/>
                  </a:lnTo>
                  <a:lnTo>
                    <a:pt x="416" y="578"/>
                  </a:lnTo>
                  <a:lnTo>
                    <a:pt x="453" y="581"/>
                  </a:lnTo>
                  <a:lnTo>
                    <a:pt x="490" y="583"/>
                  </a:lnTo>
                  <a:lnTo>
                    <a:pt x="527" y="585"/>
                  </a:lnTo>
                  <a:lnTo>
                    <a:pt x="601" y="585"/>
                  </a:lnTo>
                  <a:lnTo>
                    <a:pt x="673" y="581"/>
                  </a:lnTo>
                  <a:lnTo>
                    <a:pt x="743" y="576"/>
                  </a:lnTo>
                  <a:lnTo>
                    <a:pt x="743" y="576"/>
                  </a:lnTo>
                  <a:lnTo>
                    <a:pt x="832" y="566"/>
                  </a:lnTo>
                  <a:lnTo>
                    <a:pt x="922" y="552"/>
                  </a:lnTo>
                  <a:lnTo>
                    <a:pt x="1009" y="535"/>
                  </a:lnTo>
                  <a:lnTo>
                    <a:pt x="1097" y="517"/>
                  </a:lnTo>
                  <a:lnTo>
                    <a:pt x="1097" y="517"/>
                  </a:lnTo>
                  <a:lnTo>
                    <a:pt x="1178" y="498"/>
                  </a:lnTo>
                  <a:lnTo>
                    <a:pt x="1217" y="486"/>
                  </a:lnTo>
                  <a:lnTo>
                    <a:pt x="1258" y="474"/>
                  </a:lnTo>
                  <a:lnTo>
                    <a:pt x="1297" y="461"/>
                  </a:lnTo>
                  <a:lnTo>
                    <a:pt x="1336" y="445"/>
                  </a:lnTo>
                  <a:lnTo>
                    <a:pt x="1375" y="430"/>
                  </a:lnTo>
                  <a:lnTo>
                    <a:pt x="1412" y="410"/>
                  </a:lnTo>
                  <a:lnTo>
                    <a:pt x="1412" y="410"/>
                  </a:lnTo>
                  <a:lnTo>
                    <a:pt x="1439" y="393"/>
                  </a:lnTo>
                  <a:lnTo>
                    <a:pt x="1464" y="375"/>
                  </a:lnTo>
                  <a:lnTo>
                    <a:pt x="1485" y="354"/>
                  </a:lnTo>
                  <a:lnTo>
                    <a:pt x="1505" y="333"/>
                  </a:lnTo>
                  <a:lnTo>
                    <a:pt x="1518" y="307"/>
                  </a:lnTo>
                  <a:lnTo>
                    <a:pt x="1526" y="294"/>
                  </a:lnTo>
                  <a:lnTo>
                    <a:pt x="1530" y="280"/>
                  </a:lnTo>
                  <a:lnTo>
                    <a:pt x="1534" y="266"/>
                  </a:lnTo>
                  <a:lnTo>
                    <a:pt x="1538" y="251"/>
                  </a:lnTo>
                  <a:lnTo>
                    <a:pt x="1540" y="235"/>
                  </a:lnTo>
                  <a:lnTo>
                    <a:pt x="1540" y="218"/>
                  </a:lnTo>
                  <a:lnTo>
                    <a:pt x="1540" y="218"/>
                  </a:lnTo>
                  <a:lnTo>
                    <a:pt x="1538" y="202"/>
                  </a:lnTo>
                  <a:lnTo>
                    <a:pt x="1536" y="187"/>
                  </a:lnTo>
                  <a:lnTo>
                    <a:pt x="1534" y="171"/>
                  </a:lnTo>
                  <a:lnTo>
                    <a:pt x="1528" y="158"/>
                  </a:lnTo>
                  <a:lnTo>
                    <a:pt x="1522" y="144"/>
                  </a:lnTo>
                  <a:lnTo>
                    <a:pt x="1517" y="130"/>
                  </a:lnTo>
                  <a:lnTo>
                    <a:pt x="1509" y="119"/>
                  </a:lnTo>
                  <a:lnTo>
                    <a:pt x="1499" y="107"/>
                  </a:lnTo>
                  <a:lnTo>
                    <a:pt x="1480" y="86"/>
                  </a:lnTo>
                  <a:lnTo>
                    <a:pt x="1456" y="66"/>
                  </a:lnTo>
                  <a:lnTo>
                    <a:pt x="1431" y="51"/>
                  </a:lnTo>
                  <a:lnTo>
                    <a:pt x="1402" y="39"/>
                  </a:lnTo>
                  <a:lnTo>
                    <a:pt x="1402" y="39"/>
                  </a:lnTo>
                  <a:lnTo>
                    <a:pt x="1371" y="29"/>
                  </a:lnTo>
                  <a:lnTo>
                    <a:pt x="1340" y="20"/>
                  </a:lnTo>
                  <a:lnTo>
                    <a:pt x="1308" y="12"/>
                  </a:lnTo>
                  <a:lnTo>
                    <a:pt x="1277" y="2"/>
                  </a:lnTo>
                  <a:lnTo>
                    <a:pt x="1277" y="2"/>
                  </a:lnTo>
                  <a:lnTo>
                    <a:pt x="1272" y="0"/>
                  </a:lnTo>
                  <a:lnTo>
                    <a:pt x="1266" y="0"/>
                  </a:lnTo>
                  <a:lnTo>
                    <a:pt x="1260" y="0"/>
                  </a:lnTo>
                  <a:lnTo>
                    <a:pt x="1256" y="2"/>
                  </a:lnTo>
                  <a:lnTo>
                    <a:pt x="1250" y="10"/>
                  </a:lnTo>
                  <a:lnTo>
                    <a:pt x="1244" y="20"/>
                  </a:lnTo>
                  <a:lnTo>
                    <a:pt x="1244" y="29"/>
                  </a:lnTo>
                  <a:lnTo>
                    <a:pt x="1246" y="39"/>
                  </a:lnTo>
                  <a:lnTo>
                    <a:pt x="1252" y="49"/>
                  </a:lnTo>
                  <a:lnTo>
                    <a:pt x="1256" y="51"/>
                  </a:lnTo>
                  <a:lnTo>
                    <a:pt x="1262" y="55"/>
                  </a:lnTo>
                  <a:lnTo>
                    <a:pt x="1262" y="55"/>
                  </a:lnTo>
                  <a:lnTo>
                    <a:pt x="1293" y="64"/>
                  </a:lnTo>
                  <a:lnTo>
                    <a:pt x="1324" y="72"/>
                  </a:lnTo>
                  <a:lnTo>
                    <a:pt x="1355" y="82"/>
                  </a:lnTo>
                  <a:lnTo>
                    <a:pt x="1386" y="91"/>
                  </a:lnTo>
                  <a:lnTo>
                    <a:pt x="1415" y="105"/>
                  </a:lnTo>
                  <a:lnTo>
                    <a:pt x="1429" y="113"/>
                  </a:lnTo>
                  <a:lnTo>
                    <a:pt x="1441" y="123"/>
                  </a:lnTo>
                  <a:lnTo>
                    <a:pt x="1452" y="132"/>
                  </a:lnTo>
                  <a:lnTo>
                    <a:pt x="1462" y="144"/>
                  </a:lnTo>
                  <a:lnTo>
                    <a:pt x="1470" y="160"/>
                  </a:lnTo>
                  <a:lnTo>
                    <a:pt x="1478" y="175"/>
                  </a:lnTo>
                  <a:lnTo>
                    <a:pt x="1478" y="175"/>
                  </a:lnTo>
                  <a:lnTo>
                    <a:pt x="1483" y="193"/>
                  </a:lnTo>
                  <a:lnTo>
                    <a:pt x="1485" y="208"/>
                  </a:lnTo>
                  <a:lnTo>
                    <a:pt x="1487" y="224"/>
                  </a:lnTo>
                  <a:lnTo>
                    <a:pt x="1485" y="237"/>
                  </a:lnTo>
                  <a:lnTo>
                    <a:pt x="1483" y="253"/>
                  </a:lnTo>
                  <a:lnTo>
                    <a:pt x="1480" y="265"/>
                  </a:lnTo>
                  <a:lnTo>
                    <a:pt x="1474" y="278"/>
                  </a:lnTo>
                  <a:lnTo>
                    <a:pt x="1466" y="290"/>
                  </a:lnTo>
                  <a:lnTo>
                    <a:pt x="1458" y="301"/>
                  </a:lnTo>
                  <a:lnTo>
                    <a:pt x="1448" y="313"/>
                  </a:lnTo>
                  <a:lnTo>
                    <a:pt x="1427" y="333"/>
                  </a:lnTo>
                  <a:lnTo>
                    <a:pt x="1402" y="352"/>
                  </a:lnTo>
                  <a:lnTo>
                    <a:pt x="1375" y="368"/>
                  </a:lnTo>
                  <a:lnTo>
                    <a:pt x="1375" y="368"/>
                  </a:lnTo>
                  <a:lnTo>
                    <a:pt x="1342" y="385"/>
                  </a:lnTo>
                  <a:lnTo>
                    <a:pt x="1308" y="399"/>
                  </a:lnTo>
                  <a:lnTo>
                    <a:pt x="1273" y="412"/>
                  </a:lnTo>
                  <a:lnTo>
                    <a:pt x="1238" y="424"/>
                  </a:lnTo>
                  <a:lnTo>
                    <a:pt x="1169" y="443"/>
                  </a:lnTo>
                  <a:lnTo>
                    <a:pt x="1097" y="461"/>
                  </a:lnTo>
                  <a:lnTo>
                    <a:pt x="1097" y="461"/>
                  </a:lnTo>
                  <a:lnTo>
                    <a:pt x="1017" y="478"/>
                  </a:lnTo>
                  <a:lnTo>
                    <a:pt x="935" y="496"/>
                  </a:lnTo>
                  <a:lnTo>
                    <a:pt x="854" y="508"/>
                  </a:lnTo>
                  <a:lnTo>
                    <a:pt x="772" y="517"/>
                  </a:lnTo>
                  <a:lnTo>
                    <a:pt x="772" y="517"/>
                  </a:lnTo>
                  <a:lnTo>
                    <a:pt x="708" y="525"/>
                  </a:lnTo>
                  <a:lnTo>
                    <a:pt x="642" y="529"/>
                  </a:lnTo>
                  <a:lnTo>
                    <a:pt x="576" y="531"/>
                  </a:lnTo>
                  <a:lnTo>
                    <a:pt x="509" y="531"/>
                  </a:lnTo>
                  <a:lnTo>
                    <a:pt x="476" y="529"/>
                  </a:lnTo>
                  <a:lnTo>
                    <a:pt x="443" y="527"/>
                  </a:lnTo>
                  <a:lnTo>
                    <a:pt x="410" y="521"/>
                  </a:lnTo>
                  <a:lnTo>
                    <a:pt x="379" y="517"/>
                  </a:lnTo>
                  <a:lnTo>
                    <a:pt x="346" y="509"/>
                  </a:lnTo>
                  <a:lnTo>
                    <a:pt x="315" y="502"/>
                  </a:lnTo>
                  <a:lnTo>
                    <a:pt x="284" y="490"/>
                  </a:lnTo>
                  <a:lnTo>
                    <a:pt x="255" y="478"/>
                  </a:lnTo>
                  <a:lnTo>
                    <a:pt x="255" y="478"/>
                  </a:lnTo>
                  <a:lnTo>
                    <a:pt x="224" y="465"/>
                  </a:lnTo>
                  <a:lnTo>
                    <a:pt x="196" y="447"/>
                  </a:lnTo>
                  <a:lnTo>
                    <a:pt x="169" y="430"/>
                  </a:lnTo>
                  <a:lnTo>
                    <a:pt x="144" y="408"/>
                  </a:lnTo>
                  <a:lnTo>
                    <a:pt x="121" y="385"/>
                  </a:lnTo>
                  <a:lnTo>
                    <a:pt x="101" y="358"/>
                  </a:lnTo>
                  <a:lnTo>
                    <a:pt x="84" y="331"/>
                  </a:lnTo>
                  <a:lnTo>
                    <a:pt x="70" y="301"/>
                  </a:lnTo>
                  <a:lnTo>
                    <a:pt x="70" y="301"/>
                  </a:lnTo>
                  <a:lnTo>
                    <a:pt x="64" y="284"/>
                  </a:lnTo>
                  <a:lnTo>
                    <a:pt x="60" y="268"/>
                  </a:lnTo>
                  <a:lnTo>
                    <a:pt x="56" y="235"/>
                  </a:lnTo>
                  <a:lnTo>
                    <a:pt x="56" y="202"/>
                  </a:lnTo>
                  <a:lnTo>
                    <a:pt x="56" y="169"/>
                  </a:lnTo>
                  <a:lnTo>
                    <a:pt x="56" y="169"/>
                  </a:lnTo>
                  <a:lnTo>
                    <a:pt x="56" y="138"/>
                  </a:lnTo>
                  <a:lnTo>
                    <a:pt x="58" y="109"/>
                  </a:lnTo>
                  <a:lnTo>
                    <a:pt x="60" y="93"/>
                  </a:lnTo>
                  <a:lnTo>
                    <a:pt x="64" y="80"/>
                  </a:lnTo>
                  <a:lnTo>
                    <a:pt x="72" y="64"/>
                  </a:lnTo>
                  <a:lnTo>
                    <a:pt x="80" y="53"/>
                  </a:lnTo>
                  <a:lnTo>
                    <a:pt x="80" y="53"/>
                  </a:lnTo>
                  <a:lnTo>
                    <a:pt x="84" y="47"/>
                  </a:lnTo>
                  <a:lnTo>
                    <a:pt x="86" y="41"/>
                  </a:lnTo>
                  <a:lnTo>
                    <a:pt x="86" y="37"/>
                  </a:lnTo>
                  <a:lnTo>
                    <a:pt x="84" y="33"/>
                  </a:lnTo>
                  <a:lnTo>
                    <a:pt x="80" y="23"/>
                  </a:lnTo>
                  <a:lnTo>
                    <a:pt x="72" y="18"/>
                  </a:lnTo>
                  <a:lnTo>
                    <a:pt x="62" y="14"/>
                  </a:lnTo>
                  <a:lnTo>
                    <a:pt x="53" y="14"/>
                  </a:lnTo>
                  <a:lnTo>
                    <a:pt x="43" y="18"/>
                  </a:lnTo>
                  <a:lnTo>
                    <a:pt x="37" y="20"/>
                  </a:lnTo>
                  <a:lnTo>
                    <a:pt x="33" y="25"/>
                  </a:lnTo>
                  <a:lnTo>
                    <a:pt x="3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9E1743AB-09A3-F002-8845-E97A2533F0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822" y="698715"/>
              <a:ext cx="224116" cy="95241"/>
            </a:xfrm>
            <a:custGeom>
              <a:avLst/>
              <a:gdLst>
                <a:gd name="T0" fmla="*/ 19 w 1345"/>
                <a:gd name="T1" fmla="*/ 98 h 572"/>
                <a:gd name="T2" fmla="*/ 0 w 1345"/>
                <a:gd name="T3" fmla="*/ 175 h 572"/>
                <a:gd name="T4" fmla="*/ 13 w 1345"/>
                <a:gd name="T5" fmla="*/ 265 h 572"/>
                <a:gd name="T6" fmla="*/ 58 w 1345"/>
                <a:gd name="T7" fmla="*/ 344 h 572"/>
                <a:gd name="T8" fmla="*/ 122 w 1345"/>
                <a:gd name="T9" fmla="*/ 414 h 572"/>
                <a:gd name="T10" fmla="*/ 200 w 1345"/>
                <a:gd name="T11" fmla="*/ 473 h 572"/>
                <a:gd name="T12" fmla="*/ 258 w 1345"/>
                <a:gd name="T13" fmla="*/ 506 h 572"/>
                <a:gd name="T14" fmla="*/ 357 w 1345"/>
                <a:gd name="T15" fmla="*/ 541 h 572"/>
                <a:gd name="T16" fmla="*/ 497 w 1345"/>
                <a:gd name="T17" fmla="*/ 568 h 572"/>
                <a:gd name="T18" fmla="*/ 577 w 1345"/>
                <a:gd name="T19" fmla="*/ 572 h 572"/>
                <a:gd name="T20" fmla="*/ 734 w 1345"/>
                <a:gd name="T21" fmla="*/ 560 h 572"/>
                <a:gd name="T22" fmla="*/ 894 w 1345"/>
                <a:gd name="T23" fmla="*/ 539 h 572"/>
                <a:gd name="T24" fmla="*/ 1011 w 1345"/>
                <a:gd name="T25" fmla="*/ 512 h 572"/>
                <a:gd name="T26" fmla="*/ 1123 w 1345"/>
                <a:gd name="T27" fmla="*/ 475 h 572"/>
                <a:gd name="T28" fmla="*/ 1201 w 1345"/>
                <a:gd name="T29" fmla="*/ 436 h 572"/>
                <a:gd name="T30" fmla="*/ 1273 w 1345"/>
                <a:gd name="T31" fmla="*/ 385 h 572"/>
                <a:gd name="T32" fmla="*/ 1312 w 1345"/>
                <a:gd name="T33" fmla="*/ 343 h 572"/>
                <a:gd name="T34" fmla="*/ 1343 w 1345"/>
                <a:gd name="T35" fmla="*/ 271 h 572"/>
                <a:gd name="T36" fmla="*/ 1337 w 1345"/>
                <a:gd name="T37" fmla="*/ 193 h 572"/>
                <a:gd name="T38" fmla="*/ 1314 w 1345"/>
                <a:gd name="T39" fmla="*/ 146 h 572"/>
                <a:gd name="T40" fmla="*/ 1252 w 1345"/>
                <a:gd name="T41" fmla="*/ 86 h 572"/>
                <a:gd name="T42" fmla="*/ 1178 w 1345"/>
                <a:gd name="T43" fmla="*/ 41 h 572"/>
                <a:gd name="T44" fmla="*/ 1102 w 1345"/>
                <a:gd name="T45" fmla="*/ 4 h 572"/>
                <a:gd name="T46" fmla="*/ 1092 w 1345"/>
                <a:gd name="T47" fmla="*/ 0 h 572"/>
                <a:gd name="T48" fmla="*/ 1065 w 1345"/>
                <a:gd name="T49" fmla="*/ 16 h 572"/>
                <a:gd name="T50" fmla="*/ 1063 w 1345"/>
                <a:gd name="T51" fmla="*/ 39 h 572"/>
                <a:gd name="T52" fmla="*/ 1075 w 1345"/>
                <a:gd name="T53" fmla="*/ 51 h 572"/>
                <a:gd name="T54" fmla="*/ 1158 w 1345"/>
                <a:gd name="T55" fmla="*/ 94 h 572"/>
                <a:gd name="T56" fmla="*/ 1244 w 1345"/>
                <a:gd name="T57" fmla="*/ 152 h 572"/>
                <a:gd name="T58" fmla="*/ 1285 w 1345"/>
                <a:gd name="T59" fmla="*/ 206 h 572"/>
                <a:gd name="T60" fmla="*/ 1294 w 1345"/>
                <a:gd name="T61" fmla="*/ 238 h 572"/>
                <a:gd name="T62" fmla="*/ 1291 w 1345"/>
                <a:gd name="T63" fmla="*/ 271 h 572"/>
                <a:gd name="T64" fmla="*/ 1273 w 1345"/>
                <a:gd name="T65" fmla="*/ 306 h 572"/>
                <a:gd name="T66" fmla="*/ 1248 w 1345"/>
                <a:gd name="T67" fmla="*/ 337 h 572"/>
                <a:gd name="T68" fmla="*/ 1186 w 1345"/>
                <a:gd name="T69" fmla="*/ 383 h 572"/>
                <a:gd name="T70" fmla="*/ 1094 w 1345"/>
                <a:gd name="T71" fmla="*/ 428 h 572"/>
                <a:gd name="T72" fmla="*/ 1030 w 1345"/>
                <a:gd name="T73" fmla="*/ 451 h 572"/>
                <a:gd name="T74" fmla="*/ 896 w 1345"/>
                <a:gd name="T75" fmla="*/ 482 h 572"/>
                <a:gd name="T76" fmla="*/ 760 w 1345"/>
                <a:gd name="T77" fmla="*/ 504 h 572"/>
                <a:gd name="T78" fmla="*/ 556 w 1345"/>
                <a:gd name="T79" fmla="*/ 516 h 572"/>
                <a:gd name="T80" fmla="*/ 455 w 1345"/>
                <a:gd name="T81" fmla="*/ 508 h 572"/>
                <a:gd name="T82" fmla="*/ 353 w 1345"/>
                <a:gd name="T83" fmla="*/ 484 h 572"/>
                <a:gd name="T84" fmla="*/ 287 w 1345"/>
                <a:gd name="T85" fmla="*/ 459 h 572"/>
                <a:gd name="T86" fmla="*/ 215 w 1345"/>
                <a:gd name="T87" fmla="*/ 418 h 572"/>
                <a:gd name="T88" fmla="*/ 145 w 1345"/>
                <a:gd name="T89" fmla="*/ 364 h 572"/>
                <a:gd name="T90" fmla="*/ 89 w 1345"/>
                <a:gd name="T91" fmla="*/ 296 h 572"/>
                <a:gd name="T92" fmla="*/ 56 w 1345"/>
                <a:gd name="T93" fmla="*/ 220 h 572"/>
                <a:gd name="T94" fmla="*/ 56 w 1345"/>
                <a:gd name="T95" fmla="*/ 166 h 572"/>
                <a:gd name="T96" fmla="*/ 66 w 1345"/>
                <a:gd name="T97" fmla="*/ 123 h 572"/>
                <a:gd name="T98" fmla="*/ 75 w 1345"/>
                <a:gd name="T99" fmla="*/ 103 h 572"/>
                <a:gd name="T100" fmla="*/ 70 w 1345"/>
                <a:gd name="T101" fmla="*/ 78 h 572"/>
                <a:gd name="T102" fmla="*/ 42 w 1345"/>
                <a:gd name="T103" fmla="*/ 68 h 572"/>
                <a:gd name="T104" fmla="*/ 29 w 1345"/>
                <a:gd name="T105" fmla="*/ 7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5" h="572">
                  <a:moveTo>
                    <a:pt x="27" y="82"/>
                  </a:moveTo>
                  <a:lnTo>
                    <a:pt x="27" y="82"/>
                  </a:lnTo>
                  <a:lnTo>
                    <a:pt x="19" y="98"/>
                  </a:lnTo>
                  <a:lnTo>
                    <a:pt x="13" y="113"/>
                  </a:lnTo>
                  <a:lnTo>
                    <a:pt x="3" y="144"/>
                  </a:lnTo>
                  <a:lnTo>
                    <a:pt x="0" y="175"/>
                  </a:lnTo>
                  <a:lnTo>
                    <a:pt x="2" y="206"/>
                  </a:lnTo>
                  <a:lnTo>
                    <a:pt x="5" y="236"/>
                  </a:lnTo>
                  <a:lnTo>
                    <a:pt x="13" y="265"/>
                  </a:lnTo>
                  <a:lnTo>
                    <a:pt x="25" y="292"/>
                  </a:lnTo>
                  <a:lnTo>
                    <a:pt x="40" y="319"/>
                  </a:lnTo>
                  <a:lnTo>
                    <a:pt x="58" y="344"/>
                  </a:lnTo>
                  <a:lnTo>
                    <a:pt x="77" y="370"/>
                  </a:lnTo>
                  <a:lnTo>
                    <a:pt x="99" y="393"/>
                  </a:lnTo>
                  <a:lnTo>
                    <a:pt x="122" y="414"/>
                  </a:lnTo>
                  <a:lnTo>
                    <a:pt x="147" y="436"/>
                  </a:lnTo>
                  <a:lnTo>
                    <a:pt x="173" y="455"/>
                  </a:lnTo>
                  <a:lnTo>
                    <a:pt x="200" y="473"/>
                  </a:lnTo>
                  <a:lnTo>
                    <a:pt x="225" y="488"/>
                  </a:lnTo>
                  <a:lnTo>
                    <a:pt x="225" y="488"/>
                  </a:lnTo>
                  <a:lnTo>
                    <a:pt x="258" y="506"/>
                  </a:lnTo>
                  <a:lnTo>
                    <a:pt x="289" y="519"/>
                  </a:lnTo>
                  <a:lnTo>
                    <a:pt x="324" y="531"/>
                  </a:lnTo>
                  <a:lnTo>
                    <a:pt x="357" y="541"/>
                  </a:lnTo>
                  <a:lnTo>
                    <a:pt x="392" y="551"/>
                  </a:lnTo>
                  <a:lnTo>
                    <a:pt x="427" y="556"/>
                  </a:lnTo>
                  <a:lnTo>
                    <a:pt x="497" y="568"/>
                  </a:lnTo>
                  <a:lnTo>
                    <a:pt x="497" y="568"/>
                  </a:lnTo>
                  <a:lnTo>
                    <a:pt x="538" y="572"/>
                  </a:lnTo>
                  <a:lnTo>
                    <a:pt x="577" y="572"/>
                  </a:lnTo>
                  <a:lnTo>
                    <a:pt x="618" y="572"/>
                  </a:lnTo>
                  <a:lnTo>
                    <a:pt x="657" y="570"/>
                  </a:lnTo>
                  <a:lnTo>
                    <a:pt x="734" y="560"/>
                  </a:lnTo>
                  <a:lnTo>
                    <a:pt x="814" y="551"/>
                  </a:lnTo>
                  <a:lnTo>
                    <a:pt x="814" y="551"/>
                  </a:lnTo>
                  <a:lnTo>
                    <a:pt x="894" y="539"/>
                  </a:lnTo>
                  <a:lnTo>
                    <a:pt x="933" y="531"/>
                  </a:lnTo>
                  <a:lnTo>
                    <a:pt x="972" y="521"/>
                  </a:lnTo>
                  <a:lnTo>
                    <a:pt x="1011" y="512"/>
                  </a:lnTo>
                  <a:lnTo>
                    <a:pt x="1047" y="502"/>
                  </a:lnTo>
                  <a:lnTo>
                    <a:pt x="1086" y="488"/>
                  </a:lnTo>
                  <a:lnTo>
                    <a:pt x="1123" y="475"/>
                  </a:lnTo>
                  <a:lnTo>
                    <a:pt x="1123" y="475"/>
                  </a:lnTo>
                  <a:lnTo>
                    <a:pt x="1176" y="449"/>
                  </a:lnTo>
                  <a:lnTo>
                    <a:pt x="1201" y="436"/>
                  </a:lnTo>
                  <a:lnTo>
                    <a:pt x="1226" y="420"/>
                  </a:lnTo>
                  <a:lnTo>
                    <a:pt x="1250" y="405"/>
                  </a:lnTo>
                  <a:lnTo>
                    <a:pt x="1273" y="385"/>
                  </a:lnTo>
                  <a:lnTo>
                    <a:pt x="1294" y="366"/>
                  </a:lnTo>
                  <a:lnTo>
                    <a:pt x="1312" y="343"/>
                  </a:lnTo>
                  <a:lnTo>
                    <a:pt x="1312" y="343"/>
                  </a:lnTo>
                  <a:lnTo>
                    <a:pt x="1327" y="319"/>
                  </a:lnTo>
                  <a:lnTo>
                    <a:pt x="1337" y="296"/>
                  </a:lnTo>
                  <a:lnTo>
                    <a:pt x="1343" y="271"/>
                  </a:lnTo>
                  <a:lnTo>
                    <a:pt x="1345" y="245"/>
                  </a:lnTo>
                  <a:lnTo>
                    <a:pt x="1343" y="218"/>
                  </a:lnTo>
                  <a:lnTo>
                    <a:pt x="1337" y="193"/>
                  </a:lnTo>
                  <a:lnTo>
                    <a:pt x="1327" y="169"/>
                  </a:lnTo>
                  <a:lnTo>
                    <a:pt x="1314" y="146"/>
                  </a:lnTo>
                  <a:lnTo>
                    <a:pt x="1314" y="146"/>
                  </a:lnTo>
                  <a:lnTo>
                    <a:pt x="1294" y="123"/>
                  </a:lnTo>
                  <a:lnTo>
                    <a:pt x="1275" y="103"/>
                  </a:lnTo>
                  <a:lnTo>
                    <a:pt x="1252" y="86"/>
                  </a:lnTo>
                  <a:lnTo>
                    <a:pt x="1228" y="70"/>
                  </a:lnTo>
                  <a:lnTo>
                    <a:pt x="1203" y="55"/>
                  </a:lnTo>
                  <a:lnTo>
                    <a:pt x="1178" y="41"/>
                  </a:lnTo>
                  <a:lnTo>
                    <a:pt x="1125" y="16"/>
                  </a:lnTo>
                  <a:lnTo>
                    <a:pt x="1125" y="16"/>
                  </a:lnTo>
                  <a:lnTo>
                    <a:pt x="1102" y="4"/>
                  </a:lnTo>
                  <a:lnTo>
                    <a:pt x="1102" y="4"/>
                  </a:lnTo>
                  <a:lnTo>
                    <a:pt x="1096" y="2"/>
                  </a:lnTo>
                  <a:lnTo>
                    <a:pt x="1092" y="0"/>
                  </a:lnTo>
                  <a:lnTo>
                    <a:pt x="1081" y="2"/>
                  </a:lnTo>
                  <a:lnTo>
                    <a:pt x="1073" y="8"/>
                  </a:lnTo>
                  <a:lnTo>
                    <a:pt x="1065" y="16"/>
                  </a:lnTo>
                  <a:lnTo>
                    <a:pt x="1061" y="26"/>
                  </a:lnTo>
                  <a:lnTo>
                    <a:pt x="1061" y="35"/>
                  </a:lnTo>
                  <a:lnTo>
                    <a:pt x="1063" y="39"/>
                  </a:lnTo>
                  <a:lnTo>
                    <a:pt x="1067" y="43"/>
                  </a:lnTo>
                  <a:lnTo>
                    <a:pt x="1071" y="47"/>
                  </a:lnTo>
                  <a:lnTo>
                    <a:pt x="1075" y="51"/>
                  </a:lnTo>
                  <a:lnTo>
                    <a:pt x="1075" y="51"/>
                  </a:lnTo>
                  <a:lnTo>
                    <a:pt x="1114" y="70"/>
                  </a:lnTo>
                  <a:lnTo>
                    <a:pt x="1158" y="94"/>
                  </a:lnTo>
                  <a:lnTo>
                    <a:pt x="1203" y="121"/>
                  </a:lnTo>
                  <a:lnTo>
                    <a:pt x="1224" y="136"/>
                  </a:lnTo>
                  <a:lnTo>
                    <a:pt x="1244" y="152"/>
                  </a:lnTo>
                  <a:lnTo>
                    <a:pt x="1261" y="169"/>
                  </a:lnTo>
                  <a:lnTo>
                    <a:pt x="1275" y="187"/>
                  </a:lnTo>
                  <a:lnTo>
                    <a:pt x="1285" y="206"/>
                  </a:lnTo>
                  <a:lnTo>
                    <a:pt x="1289" y="216"/>
                  </a:lnTo>
                  <a:lnTo>
                    <a:pt x="1292" y="226"/>
                  </a:lnTo>
                  <a:lnTo>
                    <a:pt x="1294" y="238"/>
                  </a:lnTo>
                  <a:lnTo>
                    <a:pt x="1294" y="247"/>
                  </a:lnTo>
                  <a:lnTo>
                    <a:pt x="1292" y="259"/>
                  </a:lnTo>
                  <a:lnTo>
                    <a:pt x="1291" y="271"/>
                  </a:lnTo>
                  <a:lnTo>
                    <a:pt x="1287" y="280"/>
                  </a:lnTo>
                  <a:lnTo>
                    <a:pt x="1281" y="294"/>
                  </a:lnTo>
                  <a:lnTo>
                    <a:pt x="1273" y="306"/>
                  </a:lnTo>
                  <a:lnTo>
                    <a:pt x="1263" y="317"/>
                  </a:lnTo>
                  <a:lnTo>
                    <a:pt x="1263" y="317"/>
                  </a:lnTo>
                  <a:lnTo>
                    <a:pt x="1248" y="337"/>
                  </a:lnTo>
                  <a:lnTo>
                    <a:pt x="1228" y="352"/>
                  </a:lnTo>
                  <a:lnTo>
                    <a:pt x="1207" y="368"/>
                  </a:lnTo>
                  <a:lnTo>
                    <a:pt x="1186" y="383"/>
                  </a:lnTo>
                  <a:lnTo>
                    <a:pt x="1162" y="395"/>
                  </a:lnTo>
                  <a:lnTo>
                    <a:pt x="1141" y="407"/>
                  </a:lnTo>
                  <a:lnTo>
                    <a:pt x="1094" y="428"/>
                  </a:lnTo>
                  <a:lnTo>
                    <a:pt x="1094" y="428"/>
                  </a:lnTo>
                  <a:lnTo>
                    <a:pt x="1061" y="440"/>
                  </a:lnTo>
                  <a:lnTo>
                    <a:pt x="1030" y="451"/>
                  </a:lnTo>
                  <a:lnTo>
                    <a:pt x="997" y="461"/>
                  </a:lnTo>
                  <a:lnTo>
                    <a:pt x="964" y="469"/>
                  </a:lnTo>
                  <a:lnTo>
                    <a:pt x="896" y="482"/>
                  </a:lnTo>
                  <a:lnTo>
                    <a:pt x="828" y="494"/>
                  </a:lnTo>
                  <a:lnTo>
                    <a:pt x="828" y="494"/>
                  </a:lnTo>
                  <a:lnTo>
                    <a:pt x="760" y="504"/>
                  </a:lnTo>
                  <a:lnTo>
                    <a:pt x="692" y="510"/>
                  </a:lnTo>
                  <a:lnTo>
                    <a:pt x="624" y="516"/>
                  </a:lnTo>
                  <a:lnTo>
                    <a:pt x="556" y="516"/>
                  </a:lnTo>
                  <a:lnTo>
                    <a:pt x="521" y="514"/>
                  </a:lnTo>
                  <a:lnTo>
                    <a:pt x="488" y="512"/>
                  </a:lnTo>
                  <a:lnTo>
                    <a:pt x="455" y="508"/>
                  </a:lnTo>
                  <a:lnTo>
                    <a:pt x="420" y="502"/>
                  </a:lnTo>
                  <a:lnTo>
                    <a:pt x="386" y="494"/>
                  </a:lnTo>
                  <a:lnTo>
                    <a:pt x="353" y="484"/>
                  </a:lnTo>
                  <a:lnTo>
                    <a:pt x="320" y="473"/>
                  </a:lnTo>
                  <a:lnTo>
                    <a:pt x="287" y="459"/>
                  </a:lnTo>
                  <a:lnTo>
                    <a:pt x="287" y="459"/>
                  </a:lnTo>
                  <a:lnTo>
                    <a:pt x="264" y="447"/>
                  </a:lnTo>
                  <a:lnTo>
                    <a:pt x="241" y="434"/>
                  </a:lnTo>
                  <a:lnTo>
                    <a:pt x="215" y="418"/>
                  </a:lnTo>
                  <a:lnTo>
                    <a:pt x="190" y="403"/>
                  </a:lnTo>
                  <a:lnTo>
                    <a:pt x="167" y="383"/>
                  </a:lnTo>
                  <a:lnTo>
                    <a:pt x="145" y="364"/>
                  </a:lnTo>
                  <a:lnTo>
                    <a:pt x="124" y="343"/>
                  </a:lnTo>
                  <a:lnTo>
                    <a:pt x="105" y="319"/>
                  </a:lnTo>
                  <a:lnTo>
                    <a:pt x="89" y="296"/>
                  </a:lnTo>
                  <a:lnTo>
                    <a:pt x="75" y="271"/>
                  </a:lnTo>
                  <a:lnTo>
                    <a:pt x="64" y="245"/>
                  </a:lnTo>
                  <a:lnTo>
                    <a:pt x="56" y="220"/>
                  </a:lnTo>
                  <a:lnTo>
                    <a:pt x="54" y="193"/>
                  </a:lnTo>
                  <a:lnTo>
                    <a:pt x="54" y="179"/>
                  </a:lnTo>
                  <a:lnTo>
                    <a:pt x="56" y="166"/>
                  </a:lnTo>
                  <a:lnTo>
                    <a:pt x="58" y="152"/>
                  </a:lnTo>
                  <a:lnTo>
                    <a:pt x="62" y="136"/>
                  </a:lnTo>
                  <a:lnTo>
                    <a:pt x="66" y="123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5" y="103"/>
                  </a:lnTo>
                  <a:lnTo>
                    <a:pt x="75" y="98"/>
                  </a:lnTo>
                  <a:lnTo>
                    <a:pt x="75" y="86"/>
                  </a:lnTo>
                  <a:lnTo>
                    <a:pt x="70" y="78"/>
                  </a:lnTo>
                  <a:lnTo>
                    <a:pt x="62" y="72"/>
                  </a:lnTo>
                  <a:lnTo>
                    <a:pt x="52" y="68"/>
                  </a:lnTo>
                  <a:lnTo>
                    <a:pt x="42" y="68"/>
                  </a:lnTo>
                  <a:lnTo>
                    <a:pt x="38" y="70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7" y="82"/>
                  </a:ln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9361BB87-555A-FA44-9060-CC930D3C36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288" y="768647"/>
              <a:ext cx="180491" cy="34966"/>
            </a:xfrm>
            <a:custGeom>
              <a:avLst/>
              <a:gdLst>
                <a:gd name="T0" fmla="*/ 13 w 1084"/>
                <a:gd name="T1" fmla="*/ 51 h 210"/>
                <a:gd name="T2" fmla="*/ 126 w 1084"/>
                <a:gd name="T3" fmla="*/ 107 h 210"/>
                <a:gd name="T4" fmla="*/ 243 w 1084"/>
                <a:gd name="T5" fmla="*/ 152 h 210"/>
                <a:gd name="T6" fmla="*/ 363 w 1084"/>
                <a:gd name="T7" fmla="*/ 185 h 210"/>
                <a:gd name="T8" fmla="*/ 488 w 1084"/>
                <a:gd name="T9" fmla="*/ 206 h 210"/>
                <a:gd name="T10" fmla="*/ 523 w 1084"/>
                <a:gd name="T11" fmla="*/ 208 h 210"/>
                <a:gd name="T12" fmla="*/ 631 w 1084"/>
                <a:gd name="T13" fmla="*/ 210 h 210"/>
                <a:gd name="T14" fmla="*/ 777 w 1084"/>
                <a:gd name="T15" fmla="*/ 204 h 210"/>
                <a:gd name="T16" fmla="*/ 849 w 1084"/>
                <a:gd name="T17" fmla="*/ 199 h 210"/>
                <a:gd name="T18" fmla="*/ 993 w 1084"/>
                <a:gd name="T19" fmla="*/ 181 h 210"/>
                <a:gd name="T20" fmla="*/ 1065 w 1084"/>
                <a:gd name="T21" fmla="*/ 167 h 210"/>
                <a:gd name="T22" fmla="*/ 1077 w 1084"/>
                <a:gd name="T23" fmla="*/ 164 h 210"/>
                <a:gd name="T24" fmla="*/ 1082 w 1084"/>
                <a:gd name="T25" fmla="*/ 156 h 210"/>
                <a:gd name="T26" fmla="*/ 1084 w 1084"/>
                <a:gd name="T27" fmla="*/ 136 h 210"/>
                <a:gd name="T28" fmla="*/ 1073 w 1084"/>
                <a:gd name="T29" fmla="*/ 121 h 210"/>
                <a:gd name="T30" fmla="*/ 1057 w 1084"/>
                <a:gd name="T31" fmla="*/ 115 h 210"/>
                <a:gd name="T32" fmla="*/ 1051 w 1084"/>
                <a:gd name="T33" fmla="*/ 115 h 210"/>
                <a:gd name="T34" fmla="*/ 917 w 1084"/>
                <a:gd name="T35" fmla="*/ 136 h 210"/>
                <a:gd name="T36" fmla="*/ 783 w 1084"/>
                <a:gd name="T37" fmla="*/ 150 h 210"/>
                <a:gd name="T38" fmla="*/ 647 w 1084"/>
                <a:gd name="T39" fmla="*/ 158 h 210"/>
                <a:gd name="T40" fmla="*/ 513 w 1084"/>
                <a:gd name="T41" fmla="*/ 154 h 210"/>
                <a:gd name="T42" fmla="*/ 451 w 1084"/>
                <a:gd name="T43" fmla="*/ 148 h 210"/>
                <a:gd name="T44" fmla="*/ 328 w 1084"/>
                <a:gd name="T45" fmla="*/ 123 h 210"/>
                <a:gd name="T46" fmla="*/ 210 w 1084"/>
                <a:gd name="T47" fmla="*/ 84 h 210"/>
                <a:gd name="T48" fmla="*/ 95 w 1084"/>
                <a:gd name="T49" fmla="*/ 33 h 210"/>
                <a:gd name="T50" fmla="*/ 40 w 1084"/>
                <a:gd name="T51" fmla="*/ 4 h 210"/>
                <a:gd name="T52" fmla="*/ 29 w 1084"/>
                <a:gd name="T53" fmla="*/ 0 h 210"/>
                <a:gd name="T54" fmla="*/ 9 w 1084"/>
                <a:gd name="T55" fmla="*/ 6 h 210"/>
                <a:gd name="T56" fmla="*/ 0 w 1084"/>
                <a:gd name="T57" fmla="*/ 24 h 210"/>
                <a:gd name="T58" fmla="*/ 1 w 1084"/>
                <a:gd name="T59" fmla="*/ 39 h 210"/>
                <a:gd name="T60" fmla="*/ 7 w 1084"/>
                <a:gd name="T61" fmla="*/ 47 h 210"/>
                <a:gd name="T62" fmla="*/ 13 w 1084"/>
                <a:gd name="T63" fmla="*/ 5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4" h="210">
                  <a:moveTo>
                    <a:pt x="13" y="51"/>
                  </a:moveTo>
                  <a:lnTo>
                    <a:pt x="13" y="51"/>
                  </a:lnTo>
                  <a:lnTo>
                    <a:pt x="68" y="80"/>
                  </a:lnTo>
                  <a:lnTo>
                    <a:pt x="126" y="107"/>
                  </a:lnTo>
                  <a:lnTo>
                    <a:pt x="182" y="131"/>
                  </a:lnTo>
                  <a:lnTo>
                    <a:pt x="243" y="152"/>
                  </a:lnTo>
                  <a:lnTo>
                    <a:pt x="301" y="171"/>
                  </a:lnTo>
                  <a:lnTo>
                    <a:pt x="363" y="185"/>
                  </a:lnTo>
                  <a:lnTo>
                    <a:pt x="423" y="199"/>
                  </a:lnTo>
                  <a:lnTo>
                    <a:pt x="488" y="206"/>
                  </a:lnTo>
                  <a:lnTo>
                    <a:pt x="488" y="206"/>
                  </a:lnTo>
                  <a:lnTo>
                    <a:pt x="523" y="208"/>
                  </a:lnTo>
                  <a:lnTo>
                    <a:pt x="559" y="210"/>
                  </a:lnTo>
                  <a:lnTo>
                    <a:pt x="631" y="210"/>
                  </a:lnTo>
                  <a:lnTo>
                    <a:pt x="703" y="208"/>
                  </a:lnTo>
                  <a:lnTo>
                    <a:pt x="777" y="204"/>
                  </a:lnTo>
                  <a:lnTo>
                    <a:pt x="777" y="204"/>
                  </a:lnTo>
                  <a:lnTo>
                    <a:pt x="849" y="199"/>
                  </a:lnTo>
                  <a:lnTo>
                    <a:pt x="921" y="191"/>
                  </a:lnTo>
                  <a:lnTo>
                    <a:pt x="993" y="181"/>
                  </a:lnTo>
                  <a:lnTo>
                    <a:pt x="1065" y="167"/>
                  </a:lnTo>
                  <a:lnTo>
                    <a:pt x="1065" y="167"/>
                  </a:lnTo>
                  <a:lnTo>
                    <a:pt x="1071" y="166"/>
                  </a:lnTo>
                  <a:lnTo>
                    <a:pt x="1077" y="164"/>
                  </a:lnTo>
                  <a:lnTo>
                    <a:pt x="1079" y="160"/>
                  </a:lnTo>
                  <a:lnTo>
                    <a:pt x="1082" y="156"/>
                  </a:lnTo>
                  <a:lnTo>
                    <a:pt x="1084" y="146"/>
                  </a:lnTo>
                  <a:lnTo>
                    <a:pt x="1084" y="136"/>
                  </a:lnTo>
                  <a:lnTo>
                    <a:pt x="1079" y="127"/>
                  </a:lnTo>
                  <a:lnTo>
                    <a:pt x="1073" y="121"/>
                  </a:lnTo>
                  <a:lnTo>
                    <a:pt x="1063" y="115"/>
                  </a:lnTo>
                  <a:lnTo>
                    <a:pt x="1057" y="115"/>
                  </a:lnTo>
                  <a:lnTo>
                    <a:pt x="1051" y="115"/>
                  </a:lnTo>
                  <a:lnTo>
                    <a:pt x="1051" y="115"/>
                  </a:lnTo>
                  <a:lnTo>
                    <a:pt x="985" y="127"/>
                  </a:lnTo>
                  <a:lnTo>
                    <a:pt x="917" y="136"/>
                  </a:lnTo>
                  <a:lnTo>
                    <a:pt x="851" y="144"/>
                  </a:lnTo>
                  <a:lnTo>
                    <a:pt x="783" y="150"/>
                  </a:lnTo>
                  <a:lnTo>
                    <a:pt x="715" y="156"/>
                  </a:lnTo>
                  <a:lnTo>
                    <a:pt x="647" y="158"/>
                  </a:lnTo>
                  <a:lnTo>
                    <a:pt x="581" y="156"/>
                  </a:lnTo>
                  <a:lnTo>
                    <a:pt x="513" y="154"/>
                  </a:lnTo>
                  <a:lnTo>
                    <a:pt x="513" y="154"/>
                  </a:lnTo>
                  <a:lnTo>
                    <a:pt x="451" y="148"/>
                  </a:lnTo>
                  <a:lnTo>
                    <a:pt x="388" y="136"/>
                  </a:lnTo>
                  <a:lnTo>
                    <a:pt x="328" y="123"/>
                  </a:lnTo>
                  <a:lnTo>
                    <a:pt x="268" y="105"/>
                  </a:lnTo>
                  <a:lnTo>
                    <a:pt x="210" y="84"/>
                  </a:lnTo>
                  <a:lnTo>
                    <a:pt x="151" y="61"/>
                  </a:lnTo>
                  <a:lnTo>
                    <a:pt x="95" y="3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5" y="2"/>
                  </a:lnTo>
                  <a:lnTo>
                    <a:pt x="29" y="0"/>
                  </a:lnTo>
                  <a:lnTo>
                    <a:pt x="19" y="2"/>
                  </a:lnTo>
                  <a:lnTo>
                    <a:pt x="9" y="6"/>
                  </a:lnTo>
                  <a:lnTo>
                    <a:pt x="3" y="14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7" y="47"/>
                  </a:lnTo>
                  <a:lnTo>
                    <a:pt x="13" y="51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67BD30DB-C9E4-15E1-0BDE-65BB48F65C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558" y="453287"/>
              <a:ext cx="87915" cy="169502"/>
            </a:xfrm>
            <a:custGeom>
              <a:avLst/>
              <a:gdLst>
                <a:gd name="T0" fmla="*/ 0 w 527"/>
                <a:gd name="T1" fmla="*/ 27 h 1016"/>
                <a:gd name="T2" fmla="*/ 4 w 527"/>
                <a:gd name="T3" fmla="*/ 99 h 1016"/>
                <a:gd name="T4" fmla="*/ 13 w 527"/>
                <a:gd name="T5" fmla="*/ 169 h 1016"/>
                <a:gd name="T6" fmla="*/ 29 w 527"/>
                <a:gd name="T7" fmla="*/ 239 h 1016"/>
                <a:gd name="T8" fmla="*/ 72 w 527"/>
                <a:gd name="T9" fmla="*/ 375 h 1016"/>
                <a:gd name="T10" fmla="*/ 124 w 527"/>
                <a:gd name="T11" fmla="*/ 509 h 1016"/>
                <a:gd name="T12" fmla="*/ 153 w 527"/>
                <a:gd name="T13" fmla="*/ 573 h 1016"/>
                <a:gd name="T14" fmla="*/ 216 w 527"/>
                <a:gd name="T15" fmla="*/ 696 h 1016"/>
                <a:gd name="T16" fmla="*/ 289 w 527"/>
                <a:gd name="T17" fmla="*/ 812 h 1016"/>
                <a:gd name="T18" fmla="*/ 354 w 527"/>
                <a:gd name="T19" fmla="*/ 892 h 1016"/>
                <a:gd name="T20" fmla="*/ 400 w 527"/>
                <a:gd name="T21" fmla="*/ 943 h 1016"/>
                <a:gd name="T22" fmla="*/ 451 w 527"/>
                <a:gd name="T23" fmla="*/ 989 h 1016"/>
                <a:gd name="T24" fmla="*/ 478 w 527"/>
                <a:gd name="T25" fmla="*/ 1011 h 1016"/>
                <a:gd name="T26" fmla="*/ 490 w 527"/>
                <a:gd name="T27" fmla="*/ 1016 h 1016"/>
                <a:gd name="T28" fmla="*/ 509 w 527"/>
                <a:gd name="T29" fmla="*/ 1013 h 1016"/>
                <a:gd name="T30" fmla="*/ 525 w 527"/>
                <a:gd name="T31" fmla="*/ 999 h 1016"/>
                <a:gd name="T32" fmla="*/ 527 w 527"/>
                <a:gd name="T33" fmla="*/ 985 h 1016"/>
                <a:gd name="T34" fmla="*/ 521 w 527"/>
                <a:gd name="T35" fmla="*/ 976 h 1016"/>
                <a:gd name="T36" fmla="*/ 517 w 527"/>
                <a:gd name="T37" fmla="*/ 972 h 1016"/>
                <a:gd name="T38" fmla="*/ 466 w 527"/>
                <a:gd name="T39" fmla="*/ 929 h 1016"/>
                <a:gd name="T40" fmla="*/ 420 w 527"/>
                <a:gd name="T41" fmla="*/ 884 h 1016"/>
                <a:gd name="T42" fmla="*/ 336 w 527"/>
                <a:gd name="T43" fmla="*/ 783 h 1016"/>
                <a:gd name="T44" fmla="*/ 266 w 527"/>
                <a:gd name="T45" fmla="*/ 674 h 1016"/>
                <a:gd name="T46" fmla="*/ 206 w 527"/>
                <a:gd name="T47" fmla="*/ 558 h 1016"/>
                <a:gd name="T48" fmla="*/ 179 w 527"/>
                <a:gd name="T49" fmla="*/ 497 h 1016"/>
                <a:gd name="T50" fmla="*/ 109 w 527"/>
                <a:gd name="T51" fmla="*/ 309 h 1016"/>
                <a:gd name="T52" fmla="*/ 97 w 527"/>
                <a:gd name="T53" fmla="*/ 274 h 1016"/>
                <a:gd name="T54" fmla="*/ 78 w 527"/>
                <a:gd name="T55" fmla="*/ 206 h 1016"/>
                <a:gd name="T56" fmla="*/ 64 w 527"/>
                <a:gd name="T57" fmla="*/ 136 h 1016"/>
                <a:gd name="T58" fmla="*/ 56 w 527"/>
                <a:gd name="T59" fmla="*/ 64 h 1016"/>
                <a:gd name="T60" fmla="*/ 54 w 527"/>
                <a:gd name="T61" fmla="*/ 27 h 1016"/>
                <a:gd name="T62" fmla="*/ 52 w 527"/>
                <a:gd name="T63" fmla="*/ 15 h 1016"/>
                <a:gd name="T64" fmla="*/ 46 w 527"/>
                <a:gd name="T65" fmla="*/ 7 h 1016"/>
                <a:gd name="T66" fmla="*/ 27 w 527"/>
                <a:gd name="T67" fmla="*/ 0 h 1016"/>
                <a:gd name="T68" fmla="*/ 8 w 527"/>
                <a:gd name="T69" fmla="*/ 7 h 1016"/>
                <a:gd name="T70" fmla="*/ 2 w 527"/>
                <a:gd name="T71" fmla="*/ 15 h 1016"/>
                <a:gd name="T72" fmla="*/ 0 w 527"/>
                <a:gd name="T73" fmla="*/ 27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7" h="1016">
                  <a:moveTo>
                    <a:pt x="0" y="27"/>
                  </a:moveTo>
                  <a:lnTo>
                    <a:pt x="0" y="27"/>
                  </a:lnTo>
                  <a:lnTo>
                    <a:pt x="2" y="62"/>
                  </a:lnTo>
                  <a:lnTo>
                    <a:pt x="4" y="99"/>
                  </a:lnTo>
                  <a:lnTo>
                    <a:pt x="8" y="134"/>
                  </a:lnTo>
                  <a:lnTo>
                    <a:pt x="13" y="169"/>
                  </a:lnTo>
                  <a:lnTo>
                    <a:pt x="21" y="204"/>
                  </a:lnTo>
                  <a:lnTo>
                    <a:pt x="29" y="239"/>
                  </a:lnTo>
                  <a:lnTo>
                    <a:pt x="48" y="307"/>
                  </a:lnTo>
                  <a:lnTo>
                    <a:pt x="72" y="375"/>
                  </a:lnTo>
                  <a:lnTo>
                    <a:pt x="97" y="443"/>
                  </a:lnTo>
                  <a:lnTo>
                    <a:pt x="124" y="509"/>
                  </a:lnTo>
                  <a:lnTo>
                    <a:pt x="153" y="573"/>
                  </a:lnTo>
                  <a:lnTo>
                    <a:pt x="153" y="573"/>
                  </a:lnTo>
                  <a:lnTo>
                    <a:pt x="183" y="635"/>
                  </a:lnTo>
                  <a:lnTo>
                    <a:pt x="216" y="696"/>
                  </a:lnTo>
                  <a:lnTo>
                    <a:pt x="251" y="756"/>
                  </a:lnTo>
                  <a:lnTo>
                    <a:pt x="289" y="812"/>
                  </a:lnTo>
                  <a:lnTo>
                    <a:pt x="332" y="867"/>
                  </a:lnTo>
                  <a:lnTo>
                    <a:pt x="354" y="892"/>
                  </a:lnTo>
                  <a:lnTo>
                    <a:pt x="377" y="917"/>
                  </a:lnTo>
                  <a:lnTo>
                    <a:pt x="400" y="943"/>
                  </a:lnTo>
                  <a:lnTo>
                    <a:pt x="426" y="966"/>
                  </a:lnTo>
                  <a:lnTo>
                    <a:pt x="451" y="989"/>
                  </a:lnTo>
                  <a:lnTo>
                    <a:pt x="478" y="1011"/>
                  </a:lnTo>
                  <a:lnTo>
                    <a:pt x="478" y="1011"/>
                  </a:lnTo>
                  <a:lnTo>
                    <a:pt x="484" y="1014"/>
                  </a:lnTo>
                  <a:lnTo>
                    <a:pt x="490" y="1016"/>
                  </a:lnTo>
                  <a:lnTo>
                    <a:pt x="499" y="1016"/>
                  </a:lnTo>
                  <a:lnTo>
                    <a:pt x="509" y="1013"/>
                  </a:lnTo>
                  <a:lnTo>
                    <a:pt x="519" y="1007"/>
                  </a:lnTo>
                  <a:lnTo>
                    <a:pt x="525" y="999"/>
                  </a:lnTo>
                  <a:lnTo>
                    <a:pt x="527" y="989"/>
                  </a:lnTo>
                  <a:lnTo>
                    <a:pt x="527" y="985"/>
                  </a:lnTo>
                  <a:lnTo>
                    <a:pt x="525" y="981"/>
                  </a:lnTo>
                  <a:lnTo>
                    <a:pt x="521" y="976"/>
                  </a:lnTo>
                  <a:lnTo>
                    <a:pt x="517" y="972"/>
                  </a:lnTo>
                  <a:lnTo>
                    <a:pt x="517" y="972"/>
                  </a:lnTo>
                  <a:lnTo>
                    <a:pt x="492" y="950"/>
                  </a:lnTo>
                  <a:lnTo>
                    <a:pt x="466" y="929"/>
                  </a:lnTo>
                  <a:lnTo>
                    <a:pt x="443" y="908"/>
                  </a:lnTo>
                  <a:lnTo>
                    <a:pt x="420" y="884"/>
                  </a:lnTo>
                  <a:lnTo>
                    <a:pt x="377" y="836"/>
                  </a:lnTo>
                  <a:lnTo>
                    <a:pt x="336" y="783"/>
                  </a:lnTo>
                  <a:lnTo>
                    <a:pt x="299" y="731"/>
                  </a:lnTo>
                  <a:lnTo>
                    <a:pt x="266" y="674"/>
                  </a:lnTo>
                  <a:lnTo>
                    <a:pt x="235" y="616"/>
                  </a:lnTo>
                  <a:lnTo>
                    <a:pt x="206" y="558"/>
                  </a:lnTo>
                  <a:lnTo>
                    <a:pt x="206" y="558"/>
                  </a:lnTo>
                  <a:lnTo>
                    <a:pt x="179" y="497"/>
                  </a:lnTo>
                  <a:lnTo>
                    <a:pt x="153" y="435"/>
                  </a:lnTo>
                  <a:lnTo>
                    <a:pt x="109" y="309"/>
                  </a:lnTo>
                  <a:lnTo>
                    <a:pt x="109" y="309"/>
                  </a:lnTo>
                  <a:lnTo>
                    <a:pt x="97" y="274"/>
                  </a:lnTo>
                  <a:lnTo>
                    <a:pt x="85" y="241"/>
                  </a:lnTo>
                  <a:lnTo>
                    <a:pt x="78" y="206"/>
                  </a:lnTo>
                  <a:lnTo>
                    <a:pt x="70" y="171"/>
                  </a:lnTo>
                  <a:lnTo>
                    <a:pt x="64" y="136"/>
                  </a:lnTo>
                  <a:lnTo>
                    <a:pt x="58" y="99"/>
                  </a:lnTo>
                  <a:lnTo>
                    <a:pt x="56" y="64"/>
                  </a:lnTo>
                  <a:lnTo>
                    <a:pt x="54" y="27"/>
                  </a:lnTo>
                  <a:lnTo>
                    <a:pt x="54" y="27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48" y="11"/>
                  </a:lnTo>
                  <a:lnTo>
                    <a:pt x="46" y="7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6" y="11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C7AC9055-523D-521A-ACD3-A64BB06703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550194"/>
              <a:ext cx="288939" cy="623647"/>
            </a:xfrm>
            <a:custGeom>
              <a:avLst/>
              <a:gdLst>
                <a:gd name="connsiteX0" fmla="*/ 173461 w 288939"/>
                <a:gd name="connsiteY0" fmla="*/ 0 h 623647"/>
                <a:gd name="connsiteX1" fmla="*/ 171963 w 288939"/>
                <a:gd name="connsiteY1" fmla="*/ 0 h 623647"/>
                <a:gd name="connsiteX2" fmla="*/ 169966 w 288939"/>
                <a:gd name="connsiteY2" fmla="*/ 333 h 623647"/>
                <a:gd name="connsiteX3" fmla="*/ 168301 w 288939"/>
                <a:gd name="connsiteY3" fmla="*/ 999 h 623647"/>
                <a:gd name="connsiteX4" fmla="*/ 164805 w 288939"/>
                <a:gd name="connsiteY4" fmla="*/ 2498 h 623647"/>
                <a:gd name="connsiteX5" fmla="*/ 161809 w 288939"/>
                <a:gd name="connsiteY5" fmla="*/ 4163 h 623647"/>
                <a:gd name="connsiteX6" fmla="*/ 156315 w 288939"/>
                <a:gd name="connsiteY6" fmla="*/ 8159 h 623647"/>
                <a:gd name="connsiteX7" fmla="*/ 151155 w 288939"/>
                <a:gd name="connsiteY7" fmla="*/ 12321 h 623647"/>
                <a:gd name="connsiteX8" fmla="*/ 146327 w 288939"/>
                <a:gd name="connsiteY8" fmla="*/ 16817 h 623647"/>
                <a:gd name="connsiteX9" fmla="*/ 141499 w 288939"/>
                <a:gd name="connsiteY9" fmla="*/ 21646 h 623647"/>
                <a:gd name="connsiteX10" fmla="*/ 132343 w 288939"/>
                <a:gd name="connsiteY10" fmla="*/ 31636 h 623647"/>
                <a:gd name="connsiteX11" fmla="*/ 123687 w 288939"/>
                <a:gd name="connsiteY11" fmla="*/ 42126 h 623647"/>
                <a:gd name="connsiteX12" fmla="*/ 112034 w 288939"/>
                <a:gd name="connsiteY12" fmla="*/ 56279 h 623647"/>
                <a:gd name="connsiteX13" fmla="*/ 100381 w 288939"/>
                <a:gd name="connsiteY13" fmla="*/ 71264 h 623647"/>
                <a:gd name="connsiteX14" fmla="*/ 89061 w 288939"/>
                <a:gd name="connsiteY14" fmla="*/ 86083 h 623647"/>
                <a:gd name="connsiteX15" fmla="*/ 78074 w 288939"/>
                <a:gd name="connsiteY15" fmla="*/ 101235 h 623647"/>
                <a:gd name="connsiteX16" fmla="*/ 67087 w 288939"/>
                <a:gd name="connsiteY16" fmla="*/ 117220 h 623647"/>
                <a:gd name="connsiteX17" fmla="*/ 56433 w 288939"/>
                <a:gd name="connsiteY17" fmla="*/ 133038 h 623647"/>
                <a:gd name="connsiteX18" fmla="*/ 45946 w 288939"/>
                <a:gd name="connsiteY18" fmla="*/ 149188 h 623647"/>
                <a:gd name="connsiteX19" fmla="*/ 41118 w 288939"/>
                <a:gd name="connsiteY19" fmla="*/ 157680 h 623647"/>
                <a:gd name="connsiteX20" fmla="*/ 36623 w 288939"/>
                <a:gd name="connsiteY20" fmla="*/ 165672 h 623647"/>
                <a:gd name="connsiteX21" fmla="*/ 31796 w 288939"/>
                <a:gd name="connsiteY21" fmla="*/ 174164 h 623647"/>
                <a:gd name="connsiteX22" fmla="*/ 27634 w 288939"/>
                <a:gd name="connsiteY22" fmla="*/ 182822 h 623647"/>
                <a:gd name="connsiteX23" fmla="*/ 23306 w 288939"/>
                <a:gd name="connsiteY23" fmla="*/ 191314 h 623647"/>
                <a:gd name="connsiteX24" fmla="*/ 19477 w 288939"/>
                <a:gd name="connsiteY24" fmla="*/ 199972 h 623647"/>
                <a:gd name="connsiteX25" fmla="*/ 15981 w 288939"/>
                <a:gd name="connsiteY25" fmla="*/ 209130 h 623647"/>
                <a:gd name="connsiteX26" fmla="*/ 12652 w 288939"/>
                <a:gd name="connsiteY26" fmla="*/ 217789 h 623647"/>
                <a:gd name="connsiteX27" fmla="*/ 9489 w 288939"/>
                <a:gd name="connsiteY27" fmla="*/ 227279 h 623647"/>
                <a:gd name="connsiteX28" fmla="*/ 6492 w 288939"/>
                <a:gd name="connsiteY28" fmla="*/ 236271 h 623647"/>
                <a:gd name="connsiteX29" fmla="*/ 4661 w 288939"/>
                <a:gd name="connsiteY29" fmla="*/ 244429 h 623647"/>
                <a:gd name="connsiteX30" fmla="*/ 2331 w 288939"/>
                <a:gd name="connsiteY30" fmla="*/ 253088 h 623647"/>
                <a:gd name="connsiteX31" fmla="*/ 666 w 288939"/>
                <a:gd name="connsiteY31" fmla="*/ 262245 h 623647"/>
                <a:gd name="connsiteX32" fmla="*/ 333 w 288939"/>
                <a:gd name="connsiteY32" fmla="*/ 267074 h 623647"/>
                <a:gd name="connsiteX33" fmla="*/ 0 w 288939"/>
                <a:gd name="connsiteY33" fmla="*/ 271570 h 623647"/>
                <a:gd name="connsiteX34" fmla="*/ 0 w 288939"/>
                <a:gd name="connsiteY34" fmla="*/ 276065 h 623647"/>
                <a:gd name="connsiteX35" fmla="*/ 333 w 288939"/>
                <a:gd name="connsiteY35" fmla="*/ 280394 h 623647"/>
                <a:gd name="connsiteX36" fmla="*/ 1332 w 288939"/>
                <a:gd name="connsiteY36" fmla="*/ 284890 h 623647"/>
                <a:gd name="connsiteX37" fmla="*/ 2331 w 288939"/>
                <a:gd name="connsiteY37" fmla="*/ 289053 h 623647"/>
                <a:gd name="connsiteX38" fmla="*/ 3995 w 288939"/>
                <a:gd name="connsiteY38" fmla="*/ 292882 h 623647"/>
                <a:gd name="connsiteX39" fmla="*/ 6159 w 288939"/>
                <a:gd name="connsiteY39" fmla="*/ 296545 h 623647"/>
                <a:gd name="connsiteX40" fmla="*/ 8823 w 288939"/>
                <a:gd name="connsiteY40" fmla="*/ 299709 h 623647"/>
                <a:gd name="connsiteX41" fmla="*/ 12319 w 288939"/>
                <a:gd name="connsiteY41" fmla="*/ 303039 h 623647"/>
                <a:gd name="connsiteX42" fmla="*/ 25636 w 288939"/>
                <a:gd name="connsiteY42" fmla="*/ 313362 h 623647"/>
                <a:gd name="connsiteX43" fmla="*/ 38621 w 288939"/>
                <a:gd name="connsiteY43" fmla="*/ 323686 h 623647"/>
                <a:gd name="connsiteX44" fmla="*/ 45113 w 288939"/>
                <a:gd name="connsiteY44" fmla="*/ 329180 h 623647"/>
                <a:gd name="connsiteX45" fmla="*/ 51439 w 288939"/>
                <a:gd name="connsiteY45" fmla="*/ 334675 h 623647"/>
                <a:gd name="connsiteX46" fmla="*/ 57599 w 288939"/>
                <a:gd name="connsiteY46" fmla="*/ 340170 h 623647"/>
                <a:gd name="connsiteX47" fmla="*/ 63758 w 288939"/>
                <a:gd name="connsiteY47" fmla="*/ 346330 h 623647"/>
                <a:gd name="connsiteX48" fmla="*/ 73913 w 288939"/>
                <a:gd name="connsiteY48" fmla="*/ 356654 h 623647"/>
                <a:gd name="connsiteX49" fmla="*/ 83568 w 288939"/>
                <a:gd name="connsiteY49" fmla="*/ 367476 h 623647"/>
                <a:gd name="connsiteX50" fmla="*/ 92890 w 288939"/>
                <a:gd name="connsiteY50" fmla="*/ 378466 h 623647"/>
                <a:gd name="connsiteX51" fmla="*/ 102379 w 288939"/>
                <a:gd name="connsiteY51" fmla="*/ 389788 h 623647"/>
                <a:gd name="connsiteX52" fmla="*/ 120524 w 288939"/>
                <a:gd name="connsiteY52" fmla="*/ 412433 h 623647"/>
                <a:gd name="connsiteX53" fmla="*/ 138503 w 288939"/>
                <a:gd name="connsiteY53" fmla="*/ 435078 h 623647"/>
                <a:gd name="connsiteX54" fmla="*/ 182284 w 288939"/>
                <a:gd name="connsiteY54" fmla="*/ 489858 h 623647"/>
                <a:gd name="connsiteX55" fmla="*/ 225899 w 288939"/>
                <a:gd name="connsiteY55" fmla="*/ 544471 h 623647"/>
                <a:gd name="connsiteX56" fmla="*/ 288939 w 288939"/>
                <a:gd name="connsiteY56" fmla="*/ 623647 h 623647"/>
                <a:gd name="connsiteX57" fmla="*/ 288939 w 288939"/>
                <a:gd name="connsiteY57" fmla="*/ 609006 h 623647"/>
                <a:gd name="connsiteX58" fmla="*/ 242713 w 288939"/>
                <a:gd name="connsiteY58" fmla="*/ 550965 h 623647"/>
                <a:gd name="connsiteX59" fmla="*/ 179954 w 288939"/>
                <a:gd name="connsiteY59" fmla="*/ 472541 h 623647"/>
                <a:gd name="connsiteX60" fmla="*/ 142498 w 288939"/>
                <a:gd name="connsiteY60" fmla="*/ 425420 h 623647"/>
                <a:gd name="connsiteX61" fmla="*/ 104543 w 288939"/>
                <a:gd name="connsiteY61" fmla="*/ 378799 h 623647"/>
                <a:gd name="connsiteX62" fmla="*/ 93556 w 288939"/>
                <a:gd name="connsiteY62" fmla="*/ 365811 h 623647"/>
                <a:gd name="connsiteX63" fmla="*/ 82236 w 288939"/>
                <a:gd name="connsiteY63" fmla="*/ 352824 h 623647"/>
                <a:gd name="connsiteX64" fmla="*/ 70583 w 288939"/>
                <a:gd name="connsiteY64" fmla="*/ 340503 h 623647"/>
                <a:gd name="connsiteX65" fmla="*/ 64757 w 288939"/>
                <a:gd name="connsiteY65" fmla="*/ 334342 h 623647"/>
                <a:gd name="connsiteX66" fmla="*/ 58597 w 288939"/>
                <a:gd name="connsiteY66" fmla="*/ 328514 h 623647"/>
                <a:gd name="connsiteX67" fmla="*/ 52105 w 288939"/>
                <a:gd name="connsiteY67" fmla="*/ 322687 h 623647"/>
                <a:gd name="connsiteX68" fmla="*/ 45280 w 288939"/>
                <a:gd name="connsiteY68" fmla="*/ 317192 h 623647"/>
                <a:gd name="connsiteX69" fmla="*/ 32129 w 288939"/>
                <a:gd name="connsiteY69" fmla="*/ 306536 h 623647"/>
                <a:gd name="connsiteX70" fmla="*/ 26968 w 288939"/>
                <a:gd name="connsiteY70" fmla="*/ 303039 h 623647"/>
                <a:gd name="connsiteX71" fmla="*/ 21475 w 288939"/>
                <a:gd name="connsiteY71" fmla="*/ 299043 h 623647"/>
                <a:gd name="connsiteX72" fmla="*/ 18811 w 288939"/>
                <a:gd name="connsiteY72" fmla="*/ 297211 h 623647"/>
                <a:gd name="connsiteX73" fmla="*/ 16481 w 288939"/>
                <a:gd name="connsiteY73" fmla="*/ 295213 h 623647"/>
                <a:gd name="connsiteX74" fmla="*/ 14316 w 288939"/>
                <a:gd name="connsiteY74" fmla="*/ 292882 h 623647"/>
                <a:gd name="connsiteX75" fmla="*/ 12652 w 288939"/>
                <a:gd name="connsiteY75" fmla="*/ 290385 h 623647"/>
                <a:gd name="connsiteX76" fmla="*/ 11653 w 288939"/>
                <a:gd name="connsiteY76" fmla="*/ 288387 h 623647"/>
                <a:gd name="connsiteX77" fmla="*/ 10654 w 288939"/>
                <a:gd name="connsiteY77" fmla="*/ 286555 h 623647"/>
                <a:gd name="connsiteX78" fmla="*/ 9822 w 288939"/>
                <a:gd name="connsiteY78" fmla="*/ 281893 h 623647"/>
                <a:gd name="connsiteX79" fmla="*/ 9156 w 288939"/>
                <a:gd name="connsiteY79" fmla="*/ 277397 h 623647"/>
                <a:gd name="connsiteX80" fmla="*/ 9156 w 288939"/>
                <a:gd name="connsiteY80" fmla="*/ 272569 h 623647"/>
                <a:gd name="connsiteX81" fmla="*/ 9489 w 288939"/>
                <a:gd name="connsiteY81" fmla="*/ 267740 h 623647"/>
                <a:gd name="connsiteX82" fmla="*/ 10155 w 288939"/>
                <a:gd name="connsiteY82" fmla="*/ 262911 h 623647"/>
                <a:gd name="connsiteX83" fmla="*/ 11653 w 288939"/>
                <a:gd name="connsiteY83" fmla="*/ 254087 h 623647"/>
                <a:gd name="connsiteX84" fmla="*/ 12985 w 288939"/>
                <a:gd name="connsiteY84" fmla="*/ 247593 h 623647"/>
                <a:gd name="connsiteX85" fmla="*/ 14649 w 288939"/>
                <a:gd name="connsiteY85" fmla="*/ 241099 h 623647"/>
                <a:gd name="connsiteX86" fmla="*/ 16481 w 288939"/>
                <a:gd name="connsiteY86" fmla="*/ 234939 h 623647"/>
                <a:gd name="connsiteX87" fmla="*/ 18478 w 288939"/>
                <a:gd name="connsiteY87" fmla="*/ 228611 h 623647"/>
                <a:gd name="connsiteX88" fmla="*/ 22640 w 288939"/>
                <a:gd name="connsiteY88" fmla="*/ 215957 h 623647"/>
                <a:gd name="connsiteX89" fmla="*/ 27634 w 288939"/>
                <a:gd name="connsiteY89" fmla="*/ 203636 h 623647"/>
                <a:gd name="connsiteX90" fmla="*/ 31130 w 288939"/>
                <a:gd name="connsiteY90" fmla="*/ 195810 h 623647"/>
                <a:gd name="connsiteX91" fmla="*/ 34626 w 288939"/>
                <a:gd name="connsiteY91" fmla="*/ 188151 h 623647"/>
                <a:gd name="connsiteX92" fmla="*/ 38621 w 288939"/>
                <a:gd name="connsiteY92" fmla="*/ 180658 h 623647"/>
                <a:gd name="connsiteX93" fmla="*/ 42450 w 288939"/>
                <a:gd name="connsiteY93" fmla="*/ 173165 h 623647"/>
                <a:gd name="connsiteX94" fmla="*/ 51106 w 288939"/>
                <a:gd name="connsiteY94" fmla="*/ 158346 h 623647"/>
                <a:gd name="connsiteX95" fmla="*/ 60262 w 288939"/>
                <a:gd name="connsiteY95" fmla="*/ 143694 h 623647"/>
                <a:gd name="connsiteX96" fmla="*/ 69917 w 288939"/>
                <a:gd name="connsiteY96" fmla="*/ 128875 h 623647"/>
                <a:gd name="connsiteX97" fmla="*/ 80238 w 288939"/>
                <a:gd name="connsiteY97" fmla="*/ 113556 h 623647"/>
                <a:gd name="connsiteX98" fmla="*/ 90726 w 288939"/>
                <a:gd name="connsiteY98" fmla="*/ 98737 h 623647"/>
                <a:gd name="connsiteX99" fmla="*/ 101380 w 288939"/>
                <a:gd name="connsiteY99" fmla="*/ 84085 h 623647"/>
                <a:gd name="connsiteX100" fmla="*/ 112367 w 288939"/>
                <a:gd name="connsiteY100" fmla="*/ 69599 h 623647"/>
                <a:gd name="connsiteX101" fmla="*/ 124020 w 288939"/>
                <a:gd name="connsiteY101" fmla="*/ 55613 h 623647"/>
                <a:gd name="connsiteX102" fmla="*/ 135673 w 288939"/>
                <a:gd name="connsiteY102" fmla="*/ 41793 h 623647"/>
                <a:gd name="connsiteX103" fmla="*/ 147992 w 288939"/>
                <a:gd name="connsiteY103" fmla="*/ 28472 h 623647"/>
                <a:gd name="connsiteX104" fmla="*/ 152153 w 288939"/>
                <a:gd name="connsiteY104" fmla="*/ 24643 h 623647"/>
                <a:gd name="connsiteX105" fmla="*/ 156315 w 288939"/>
                <a:gd name="connsiteY105" fmla="*/ 20314 h 623647"/>
                <a:gd name="connsiteX106" fmla="*/ 160643 w 288939"/>
                <a:gd name="connsiteY106" fmla="*/ 16484 h 623647"/>
                <a:gd name="connsiteX107" fmla="*/ 165138 w 288939"/>
                <a:gd name="connsiteY107" fmla="*/ 12987 h 623647"/>
                <a:gd name="connsiteX108" fmla="*/ 169300 w 288939"/>
                <a:gd name="connsiteY108" fmla="*/ 10323 h 623647"/>
                <a:gd name="connsiteX109" fmla="*/ 170964 w 288939"/>
                <a:gd name="connsiteY109" fmla="*/ 9657 h 623647"/>
                <a:gd name="connsiteX110" fmla="*/ 172629 w 288939"/>
                <a:gd name="connsiteY110" fmla="*/ 9324 h 623647"/>
                <a:gd name="connsiteX111" fmla="*/ 173794 w 288939"/>
                <a:gd name="connsiteY111" fmla="*/ 9324 h 623647"/>
                <a:gd name="connsiteX112" fmla="*/ 175792 w 288939"/>
                <a:gd name="connsiteY112" fmla="*/ 9657 h 623647"/>
                <a:gd name="connsiteX113" fmla="*/ 179954 w 288939"/>
                <a:gd name="connsiteY113" fmla="*/ 10989 h 623647"/>
                <a:gd name="connsiteX114" fmla="*/ 183616 w 288939"/>
                <a:gd name="connsiteY114" fmla="*/ 12987 h 623647"/>
                <a:gd name="connsiteX115" fmla="*/ 186779 w 288939"/>
                <a:gd name="connsiteY115" fmla="*/ 14819 h 623647"/>
                <a:gd name="connsiteX116" fmla="*/ 190108 w 288939"/>
                <a:gd name="connsiteY116" fmla="*/ 17150 h 623647"/>
                <a:gd name="connsiteX117" fmla="*/ 193271 w 288939"/>
                <a:gd name="connsiteY117" fmla="*/ 19814 h 623647"/>
                <a:gd name="connsiteX118" fmla="*/ 196101 w 288939"/>
                <a:gd name="connsiteY118" fmla="*/ 22312 h 623647"/>
                <a:gd name="connsiteX119" fmla="*/ 198765 w 288939"/>
                <a:gd name="connsiteY119" fmla="*/ 25309 h 623647"/>
                <a:gd name="connsiteX120" fmla="*/ 203925 w 288939"/>
                <a:gd name="connsiteY120" fmla="*/ 31469 h 623647"/>
                <a:gd name="connsiteX121" fmla="*/ 208753 w 288939"/>
                <a:gd name="connsiteY121" fmla="*/ 37797 h 623647"/>
                <a:gd name="connsiteX122" fmla="*/ 213581 w 288939"/>
                <a:gd name="connsiteY122" fmla="*/ 44290 h 623647"/>
                <a:gd name="connsiteX123" fmla="*/ 218575 w 288939"/>
                <a:gd name="connsiteY123" fmla="*/ 50784 h 623647"/>
                <a:gd name="connsiteX124" fmla="*/ 223735 w 288939"/>
                <a:gd name="connsiteY124" fmla="*/ 56612 h 623647"/>
                <a:gd name="connsiteX125" fmla="*/ 232725 w 288939"/>
                <a:gd name="connsiteY125" fmla="*/ 66103 h 623647"/>
                <a:gd name="connsiteX126" fmla="*/ 242213 w 288939"/>
                <a:gd name="connsiteY126" fmla="*/ 75094 h 623647"/>
                <a:gd name="connsiteX127" fmla="*/ 260858 w 288939"/>
                <a:gd name="connsiteY127" fmla="*/ 93243 h 623647"/>
                <a:gd name="connsiteX128" fmla="*/ 280002 w 288939"/>
                <a:gd name="connsiteY128" fmla="*/ 111059 h 623647"/>
                <a:gd name="connsiteX129" fmla="*/ 288939 w 288939"/>
                <a:gd name="connsiteY129" fmla="*/ 119220 h 623647"/>
                <a:gd name="connsiteX130" fmla="*/ 288939 w 288939"/>
                <a:gd name="connsiteY130" fmla="*/ 107028 h 623647"/>
                <a:gd name="connsiteX131" fmla="*/ 280002 w 288939"/>
                <a:gd name="connsiteY131" fmla="*/ 98737 h 623647"/>
                <a:gd name="connsiteX132" fmla="*/ 258361 w 288939"/>
                <a:gd name="connsiteY132" fmla="*/ 78257 h 623647"/>
                <a:gd name="connsiteX133" fmla="*/ 237219 w 288939"/>
                <a:gd name="connsiteY133" fmla="*/ 57278 h 623647"/>
                <a:gd name="connsiteX134" fmla="*/ 233391 w 288939"/>
                <a:gd name="connsiteY134" fmla="*/ 53448 h 623647"/>
                <a:gd name="connsiteX135" fmla="*/ 229895 w 288939"/>
                <a:gd name="connsiteY135" fmla="*/ 49452 h 623647"/>
                <a:gd name="connsiteX136" fmla="*/ 223069 w 288939"/>
                <a:gd name="connsiteY136" fmla="*/ 41127 h 623647"/>
                <a:gd name="connsiteX137" fmla="*/ 216244 w 288939"/>
                <a:gd name="connsiteY137" fmla="*/ 32302 h 623647"/>
                <a:gd name="connsiteX138" fmla="*/ 209419 w 288939"/>
                <a:gd name="connsiteY138" fmla="*/ 23977 h 623647"/>
                <a:gd name="connsiteX139" fmla="*/ 206256 w 288939"/>
                <a:gd name="connsiteY139" fmla="*/ 19981 h 623647"/>
                <a:gd name="connsiteX140" fmla="*/ 202261 w 288939"/>
                <a:gd name="connsiteY140" fmla="*/ 16151 h 623647"/>
                <a:gd name="connsiteX141" fmla="*/ 198432 w 288939"/>
                <a:gd name="connsiteY141" fmla="*/ 12654 h 623647"/>
                <a:gd name="connsiteX142" fmla="*/ 194270 w 288939"/>
                <a:gd name="connsiteY142" fmla="*/ 9324 h 623647"/>
                <a:gd name="connsiteX143" fmla="*/ 190108 w 288939"/>
                <a:gd name="connsiteY143" fmla="*/ 6494 h 623647"/>
                <a:gd name="connsiteX144" fmla="*/ 185447 w 288939"/>
                <a:gd name="connsiteY144" fmla="*/ 3830 h 623647"/>
                <a:gd name="connsiteX145" fmla="*/ 180620 w 288939"/>
                <a:gd name="connsiteY145" fmla="*/ 1665 h 623647"/>
                <a:gd name="connsiteX146" fmla="*/ 175459 w 288939"/>
                <a:gd name="connsiteY146" fmla="*/ 333 h 62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288939" h="623647">
                  <a:moveTo>
                    <a:pt x="173461" y="0"/>
                  </a:moveTo>
                  <a:lnTo>
                    <a:pt x="171963" y="0"/>
                  </a:lnTo>
                  <a:lnTo>
                    <a:pt x="169966" y="333"/>
                  </a:lnTo>
                  <a:lnTo>
                    <a:pt x="168301" y="999"/>
                  </a:lnTo>
                  <a:lnTo>
                    <a:pt x="164805" y="2498"/>
                  </a:lnTo>
                  <a:lnTo>
                    <a:pt x="161809" y="4163"/>
                  </a:lnTo>
                  <a:lnTo>
                    <a:pt x="156315" y="8159"/>
                  </a:lnTo>
                  <a:lnTo>
                    <a:pt x="151155" y="12321"/>
                  </a:lnTo>
                  <a:lnTo>
                    <a:pt x="146327" y="16817"/>
                  </a:lnTo>
                  <a:lnTo>
                    <a:pt x="141499" y="21646"/>
                  </a:lnTo>
                  <a:lnTo>
                    <a:pt x="132343" y="31636"/>
                  </a:lnTo>
                  <a:lnTo>
                    <a:pt x="123687" y="42126"/>
                  </a:lnTo>
                  <a:lnTo>
                    <a:pt x="112034" y="56279"/>
                  </a:lnTo>
                  <a:lnTo>
                    <a:pt x="100381" y="71264"/>
                  </a:lnTo>
                  <a:lnTo>
                    <a:pt x="89061" y="86083"/>
                  </a:lnTo>
                  <a:lnTo>
                    <a:pt x="78074" y="101235"/>
                  </a:lnTo>
                  <a:lnTo>
                    <a:pt x="67087" y="117220"/>
                  </a:lnTo>
                  <a:lnTo>
                    <a:pt x="56433" y="133038"/>
                  </a:lnTo>
                  <a:lnTo>
                    <a:pt x="45946" y="149188"/>
                  </a:lnTo>
                  <a:lnTo>
                    <a:pt x="41118" y="157680"/>
                  </a:lnTo>
                  <a:lnTo>
                    <a:pt x="36623" y="165672"/>
                  </a:lnTo>
                  <a:lnTo>
                    <a:pt x="31796" y="174164"/>
                  </a:lnTo>
                  <a:lnTo>
                    <a:pt x="27634" y="182822"/>
                  </a:lnTo>
                  <a:lnTo>
                    <a:pt x="23306" y="191314"/>
                  </a:lnTo>
                  <a:lnTo>
                    <a:pt x="19477" y="199972"/>
                  </a:lnTo>
                  <a:lnTo>
                    <a:pt x="15981" y="209130"/>
                  </a:lnTo>
                  <a:lnTo>
                    <a:pt x="12652" y="217789"/>
                  </a:lnTo>
                  <a:lnTo>
                    <a:pt x="9489" y="227279"/>
                  </a:lnTo>
                  <a:lnTo>
                    <a:pt x="6492" y="236271"/>
                  </a:lnTo>
                  <a:lnTo>
                    <a:pt x="4661" y="244429"/>
                  </a:lnTo>
                  <a:lnTo>
                    <a:pt x="2331" y="253088"/>
                  </a:lnTo>
                  <a:lnTo>
                    <a:pt x="666" y="262245"/>
                  </a:lnTo>
                  <a:lnTo>
                    <a:pt x="333" y="267074"/>
                  </a:lnTo>
                  <a:lnTo>
                    <a:pt x="0" y="271570"/>
                  </a:lnTo>
                  <a:lnTo>
                    <a:pt x="0" y="276065"/>
                  </a:lnTo>
                  <a:lnTo>
                    <a:pt x="333" y="280394"/>
                  </a:lnTo>
                  <a:lnTo>
                    <a:pt x="1332" y="284890"/>
                  </a:lnTo>
                  <a:lnTo>
                    <a:pt x="2331" y="289053"/>
                  </a:lnTo>
                  <a:lnTo>
                    <a:pt x="3995" y="292882"/>
                  </a:lnTo>
                  <a:lnTo>
                    <a:pt x="6159" y="296545"/>
                  </a:lnTo>
                  <a:lnTo>
                    <a:pt x="8823" y="299709"/>
                  </a:lnTo>
                  <a:lnTo>
                    <a:pt x="12319" y="303039"/>
                  </a:lnTo>
                  <a:lnTo>
                    <a:pt x="25636" y="313362"/>
                  </a:lnTo>
                  <a:lnTo>
                    <a:pt x="38621" y="323686"/>
                  </a:lnTo>
                  <a:lnTo>
                    <a:pt x="45113" y="329180"/>
                  </a:lnTo>
                  <a:lnTo>
                    <a:pt x="51439" y="334675"/>
                  </a:lnTo>
                  <a:lnTo>
                    <a:pt x="57599" y="340170"/>
                  </a:lnTo>
                  <a:lnTo>
                    <a:pt x="63758" y="346330"/>
                  </a:lnTo>
                  <a:lnTo>
                    <a:pt x="73913" y="356654"/>
                  </a:lnTo>
                  <a:lnTo>
                    <a:pt x="83568" y="367476"/>
                  </a:lnTo>
                  <a:lnTo>
                    <a:pt x="92890" y="378466"/>
                  </a:lnTo>
                  <a:lnTo>
                    <a:pt x="102379" y="389788"/>
                  </a:lnTo>
                  <a:lnTo>
                    <a:pt x="120524" y="412433"/>
                  </a:lnTo>
                  <a:lnTo>
                    <a:pt x="138503" y="435078"/>
                  </a:lnTo>
                  <a:lnTo>
                    <a:pt x="182284" y="489858"/>
                  </a:lnTo>
                  <a:lnTo>
                    <a:pt x="225899" y="544471"/>
                  </a:lnTo>
                  <a:lnTo>
                    <a:pt x="288939" y="623647"/>
                  </a:lnTo>
                  <a:lnTo>
                    <a:pt x="288939" y="609006"/>
                  </a:lnTo>
                  <a:lnTo>
                    <a:pt x="242713" y="550965"/>
                  </a:lnTo>
                  <a:lnTo>
                    <a:pt x="179954" y="472541"/>
                  </a:lnTo>
                  <a:lnTo>
                    <a:pt x="142498" y="425420"/>
                  </a:lnTo>
                  <a:lnTo>
                    <a:pt x="104543" y="378799"/>
                  </a:lnTo>
                  <a:lnTo>
                    <a:pt x="93556" y="365811"/>
                  </a:lnTo>
                  <a:lnTo>
                    <a:pt x="82236" y="352824"/>
                  </a:lnTo>
                  <a:lnTo>
                    <a:pt x="70583" y="340503"/>
                  </a:lnTo>
                  <a:lnTo>
                    <a:pt x="64757" y="334342"/>
                  </a:lnTo>
                  <a:lnTo>
                    <a:pt x="58597" y="328514"/>
                  </a:lnTo>
                  <a:lnTo>
                    <a:pt x="52105" y="322687"/>
                  </a:lnTo>
                  <a:lnTo>
                    <a:pt x="45280" y="317192"/>
                  </a:lnTo>
                  <a:lnTo>
                    <a:pt x="32129" y="306536"/>
                  </a:lnTo>
                  <a:lnTo>
                    <a:pt x="26968" y="303039"/>
                  </a:lnTo>
                  <a:lnTo>
                    <a:pt x="21475" y="299043"/>
                  </a:lnTo>
                  <a:lnTo>
                    <a:pt x="18811" y="297211"/>
                  </a:lnTo>
                  <a:lnTo>
                    <a:pt x="16481" y="295213"/>
                  </a:lnTo>
                  <a:lnTo>
                    <a:pt x="14316" y="292882"/>
                  </a:lnTo>
                  <a:lnTo>
                    <a:pt x="12652" y="290385"/>
                  </a:lnTo>
                  <a:lnTo>
                    <a:pt x="11653" y="288387"/>
                  </a:lnTo>
                  <a:lnTo>
                    <a:pt x="10654" y="286555"/>
                  </a:lnTo>
                  <a:lnTo>
                    <a:pt x="9822" y="281893"/>
                  </a:lnTo>
                  <a:lnTo>
                    <a:pt x="9156" y="277397"/>
                  </a:lnTo>
                  <a:lnTo>
                    <a:pt x="9156" y="272569"/>
                  </a:lnTo>
                  <a:lnTo>
                    <a:pt x="9489" y="267740"/>
                  </a:lnTo>
                  <a:lnTo>
                    <a:pt x="10155" y="262911"/>
                  </a:lnTo>
                  <a:lnTo>
                    <a:pt x="11653" y="254087"/>
                  </a:lnTo>
                  <a:lnTo>
                    <a:pt x="12985" y="247593"/>
                  </a:lnTo>
                  <a:lnTo>
                    <a:pt x="14649" y="241099"/>
                  </a:lnTo>
                  <a:lnTo>
                    <a:pt x="16481" y="234939"/>
                  </a:lnTo>
                  <a:lnTo>
                    <a:pt x="18478" y="228611"/>
                  </a:lnTo>
                  <a:lnTo>
                    <a:pt x="22640" y="215957"/>
                  </a:lnTo>
                  <a:lnTo>
                    <a:pt x="27634" y="203636"/>
                  </a:lnTo>
                  <a:lnTo>
                    <a:pt x="31130" y="195810"/>
                  </a:lnTo>
                  <a:lnTo>
                    <a:pt x="34626" y="188151"/>
                  </a:lnTo>
                  <a:lnTo>
                    <a:pt x="38621" y="180658"/>
                  </a:lnTo>
                  <a:lnTo>
                    <a:pt x="42450" y="173165"/>
                  </a:lnTo>
                  <a:lnTo>
                    <a:pt x="51106" y="158346"/>
                  </a:lnTo>
                  <a:lnTo>
                    <a:pt x="60262" y="143694"/>
                  </a:lnTo>
                  <a:lnTo>
                    <a:pt x="69917" y="128875"/>
                  </a:lnTo>
                  <a:lnTo>
                    <a:pt x="80238" y="113556"/>
                  </a:lnTo>
                  <a:lnTo>
                    <a:pt x="90726" y="98737"/>
                  </a:lnTo>
                  <a:lnTo>
                    <a:pt x="101380" y="84085"/>
                  </a:lnTo>
                  <a:lnTo>
                    <a:pt x="112367" y="69599"/>
                  </a:lnTo>
                  <a:lnTo>
                    <a:pt x="124020" y="55613"/>
                  </a:lnTo>
                  <a:lnTo>
                    <a:pt x="135673" y="41793"/>
                  </a:lnTo>
                  <a:lnTo>
                    <a:pt x="147992" y="28472"/>
                  </a:lnTo>
                  <a:lnTo>
                    <a:pt x="152153" y="24643"/>
                  </a:lnTo>
                  <a:lnTo>
                    <a:pt x="156315" y="20314"/>
                  </a:lnTo>
                  <a:lnTo>
                    <a:pt x="160643" y="16484"/>
                  </a:lnTo>
                  <a:lnTo>
                    <a:pt x="165138" y="12987"/>
                  </a:lnTo>
                  <a:lnTo>
                    <a:pt x="169300" y="10323"/>
                  </a:lnTo>
                  <a:lnTo>
                    <a:pt x="170964" y="9657"/>
                  </a:lnTo>
                  <a:lnTo>
                    <a:pt x="172629" y="9324"/>
                  </a:lnTo>
                  <a:lnTo>
                    <a:pt x="173794" y="9324"/>
                  </a:lnTo>
                  <a:lnTo>
                    <a:pt x="175792" y="9657"/>
                  </a:lnTo>
                  <a:lnTo>
                    <a:pt x="179954" y="10989"/>
                  </a:lnTo>
                  <a:lnTo>
                    <a:pt x="183616" y="12987"/>
                  </a:lnTo>
                  <a:lnTo>
                    <a:pt x="186779" y="14819"/>
                  </a:lnTo>
                  <a:lnTo>
                    <a:pt x="190108" y="17150"/>
                  </a:lnTo>
                  <a:lnTo>
                    <a:pt x="193271" y="19814"/>
                  </a:lnTo>
                  <a:lnTo>
                    <a:pt x="196101" y="22312"/>
                  </a:lnTo>
                  <a:lnTo>
                    <a:pt x="198765" y="25309"/>
                  </a:lnTo>
                  <a:lnTo>
                    <a:pt x="203925" y="31469"/>
                  </a:lnTo>
                  <a:lnTo>
                    <a:pt x="208753" y="37797"/>
                  </a:lnTo>
                  <a:lnTo>
                    <a:pt x="213581" y="44290"/>
                  </a:lnTo>
                  <a:lnTo>
                    <a:pt x="218575" y="50784"/>
                  </a:lnTo>
                  <a:lnTo>
                    <a:pt x="223735" y="56612"/>
                  </a:lnTo>
                  <a:lnTo>
                    <a:pt x="232725" y="66103"/>
                  </a:lnTo>
                  <a:lnTo>
                    <a:pt x="242213" y="75094"/>
                  </a:lnTo>
                  <a:lnTo>
                    <a:pt x="260858" y="93243"/>
                  </a:lnTo>
                  <a:lnTo>
                    <a:pt x="280002" y="111059"/>
                  </a:lnTo>
                  <a:lnTo>
                    <a:pt x="288939" y="119220"/>
                  </a:lnTo>
                  <a:lnTo>
                    <a:pt x="288939" y="107028"/>
                  </a:lnTo>
                  <a:lnTo>
                    <a:pt x="280002" y="98737"/>
                  </a:lnTo>
                  <a:lnTo>
                    <a:pt x="258361" y="78257"/>
                  </a:lnTo>
                  <a:lnTo>
                    <a:pt x="237219" y="57278"/>
                  </a:lnTo>
                  <a:lnTo>
                    <a:pt x="233391" y="53448"/>
                  </a:lnTo>
                  <a:lnTo>
                    <a:pt x="229895" y="49452"/>
                  </a:lnTo>
                  <a:lnTo>
                    <a:pt x="223069" y="41127"/>
                  </a:lnTo>
                  <a:lnTo>
                    <a:pt x="216244" y="32302"/>
                  </a:lnTo>
                  <a:lnTo>
                    <a:pt x="209419" y="23977"/>
                  </a:lnTo>
                  <a:lnTo>
                    <a:pt x="206256" y="19981"/>
                  </a:lnTo>
                  <a:lnTo>
                    <a:pt x="202261" y="16151"/>
                  </a:lnTo>
                  <a:lnTo>
                    <a:pt x="198432" y="12654"/>
                  </a:lnTo>
                  <a:lnTo>
                    <a:pt x="194270" y="9324"/>
                  </a:lnTo>
                  <a:lnTo>
                    <a:pt x="190108" y="6494"/>
                  </a:lnTo>
                  <a:lnTo>
                    <a:pt x="185447" y="3830"/>
                  </a:lnTo>
                  <a:lnTo>
                    <a:pt x="180620" y="1665"/>
                  </a:lnTo>
                  <a:lnTo>
                    <a:pt x="175459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C4F9E02-A741-B199-2A5A-B31CEBC339AD}"/>
              </a:ext>
            </a:extLst>
          </p:cNvPr>
          <p:cNvSpPr txBox="1"/>
          <p:nvPr/>
        </p:nvSpPr>
        <p:spPr>
          <a:xfrm>
            <a:off x="11282954" y="6053258"/>
            <a:ext cx="505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1" u="none" strike="noStrike" kern="0" cap="none" spc="0" normalizeH="0" baseline="0" noProof="0" dirty="0">
                <a:ln w="9525">
                  <a:noFill/>
                </a:ln>
                <a:solidFill>
                  <a:srgbClr val="FF823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p01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823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E253FF-C1CB-37B1-2550-5B30D937D77C}"/>
              </a:ext>
            </a:extLst>
          </p:cNvPr>
          <p:cNvGraphicFramePr>
            <a:graphicFrameLocks noGrp="1"/>
          </p:cNvGraphicFramePr>
          <p:nvPr/>
        </p:nvGraphicFramePr>
        <p:xfrm>
          <a:off x="3576856" y="1576649"/>
          <a:ext cx="330963" cy="357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표 34">
            <a:extLst>
              <a:ext uri="{FF2B5EF4-FFF2-40B4-BE49-F238E27FC236}">
                <a16:creationId xmlns:a16="http://schemas.microsoft.com/office/drawing/2014/main" id="{CB8807E7-49DE-E727-A2FD-1762BFEB1ACB}"/>
              </a:ext>
            </a:extLst>
          </p:cNvPr>
          <p:cNvGraphicFramePr>
            <a:graphicFrameLocks noGrp="1"/>
          </p:cNvGraphicFramePr>
          <p:nvPr/>
        </p:nvGraphicFramePr>
        <p:xfrm>
          <a:off x="1394857" y="1905957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:a16="http://schemas.microsoft.com/office/drawing/2014/main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61902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17B57C-F310-13F0-8B42-4DDF77359306}"/>
              </a:ext>
            </a:extLst>
          </p:cNvPr>
          <p:cNvGraphicFramePr>
            <a:graphicFrameLocks noGrp="1"/>
          </p:cNvGraphicFramePr>
          <p:nvPr/>
        </p:nvGraphicFramePr>
        <p:xfrm>
          <a:off x="2780664" y="1905957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:a16="http://schemas.microsoft.com/office/drawing/2014/main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61902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FC7A018-3540-1170-9128-AAA207B2905D}"/>
              </a:ext>
            </a:extLst>
          </p:cNvPr>
          <p:cNvCxnSpPr>
            <a:cxnSpLocks/>
          </p:cNvCxnSpPr>
          <p:nvPr/>
        </p:nvCxnSpPr>
        <p:spPr>
          <a:xfrm flipV="1">
            <a:off x="1653508" y="2890027"/>
            <a:ext cx="1385807" cy="63761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F56F70-E84A-C50A-32BB-094B66CF4E27}"/>
              </a:ext>
            </a:extLst>
          </p:cNvPr>
          <p:cNvGrpSpPr/>
          <p:nvPr/>
        </p:nvGrpSpPr>
        <p:grpSpPr>
          <a:xfrm>
            <a:off x="1628006" y="4470760"/>
            <a:ext cx="760277" cy="683243"/>
            <a:chOff x="570550" y="4668972"/>
            <a:chExt cx="845997" cy="760278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70900B2-1154-7646-A006-AE1740A43E6E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50C3774-6A9E-AAD0-C5CD-C587A67CB75B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\</a:t>
              </a:r>
              <a:endPara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7DA13A-D75B-9B12-D7E3-1A80D4A49804}"/>
              </a:ext>
            </a:extLst>
          </p:cNvPr>
          <p:cNvSpPr/>
          <p:nvPr/>
        </p:nvSpPr>
        <p:spPr>
          <a:xfrm>
            <a:off x="1079679" y="5384554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CE80B6-FA33-6222-6DB7-514C8294994F}"/>
              </a:ext>
            </a:extLst>
          </p:cNvPr>
          <p:cNvSpPr/>
          <p:nvPr/>
        </p:nvSpPr>
        <p:spPr>
          <a:xfrm>
            <a:off x="4629526" y="1770531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97E9EF-4A0F-8CB6-2338-6D69A0788034}"/>
              </a:ext>
            </a:extLst>
          </p:cNvPr>
          <p:cNvSpPr/>
          <p:nvPr/>
        </p:nvSpPr>
        <p:spPr>
          <a:xfrm>
            <a:off x="2452597" y="5384554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E89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70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E89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E89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A1875A-CB5E-A965-1747-1FCB2927B9FC}"/>
              </a:ext>
            </a:extLst>
          </p:cNvPr>
          <p:cNvSpPr/>
          <p:nvPr/>
        </p:nvSpPr>
        <p:spPr>
          <a:xfrm>
            <a:off x="4629525" y="3541425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E89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455A342-854A-6324-8830-AFB08766C94D}"/>
              </a:ext>
            </a:extLst>
          </p:cNvPr>
          <p:cNvGraphicFramePr>
            <a:graphicFrameLocks noGrp="1"/>
          </p:cNvGraphicFramePr>
          <p:nvPr/>
        </p:nvGraphicFramePr>
        <p:xfrm>
          <a:off x="10357408" y="1576649"/>
          <a:ext cx="330963" cy="357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" name="표 34">
            <a:extLst>
              <a:ext uri="{FF2B5EF4-FFF2-40B4-BE49-F238E27FC236}">
                <a16:creationId xmlns:a16="http://schemas.microsoft.com/office/drawing/2014/main" id="{92A715A7-ACE1-EF3A-B7B1-288B22466515}"/>
              </a:ext>
            </a:extLst>
          </p:cNvPr>
          <p:cNvGraphicFramePr>
            <a:graphicFrameLocks noGrp="1"/>
          </p:cNvGraphicFramePr>
          <p:nvPr/>
        </p:nvGraphicFramePr>
        <p:xfrm>
          <a:off x="8175409" y="1905957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:a16="http://schemas.microsoft.com/office/drawing/2014/main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619024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D6E9417-AB97-12A3-A5FF-7DDAACCC88CA}"/>
              </a:ext>
            </a:extLst>
          </p:cNvPr>
          <p:cNvGraphicFramePr>
            <a:graphicFrameLocks noGrp="1"/>
          </p:cNvGraphicFramePr>
          <p:nvPr/>
        </p:nvGraphicFramePr>
        <p:xfrm>
          <a:off x="9561216" y="1905957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:a16="http://schemas.microsoft.com/office/drawing/2014/main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619024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0F35C8E-BCD7-1CF6-C703-3F1772FD6A78}"/>
              </a:ext>
            </a:extLst>
          </p:cNvPr>
          <p:cNvCxnSpPr>
            <a:cxnSpLocks/>
          </p:cNvCxnSpPr>
          <p:nvPr/>
        </p:nvCxnSpPr>
        <p:spPr>
          <a:xfrm flipV="1">
            <a:off x="8434060" y="2890027"/>
            <a:ext cx="1385807" cy="63761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6452EA1-677C-7F9A-85E2-975A568E9D36}"/>
              </a:ext>
            </a:extLst>
          </p:cNvPr>
          <p:cNvGrpSpPr/>
          <p:nvPr/>
        </p:nvGrpSpPr>
        <p:grpSpPr>
          <a:xfrm>
            <a:off x="8408558" y="4470760"/>
            <a:ext cx="760277" cy="683243"/>
            <a:chOff x="570550" y="4668972"/>
            <a:chExt cx="845997" cy="76027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0982771-53E8-EA63-B0BF-EFEA0DC55B18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BDE7A0A-6BCF-2269-4347-81180D1F85A3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\</a:t>
              </a:r>
              <a:endPara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60369B-2DC6-76AC-65F9-4C6919E7C15D}"/>
              </a:ext>
            </a:extLst>
          </p:cNvPr>
          <p:cNvSpPr/>
          <p:nvPr/>
        </p:nvSpPr>
        <p:spPr>
          <a:xfrm>
            <a:off x="7860231" y="5384554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C679FC-845C-2309-E989-F3D6B8B9E72B}"/>
              </a:ext>
            </a:extLst>
          </p:cNvPr>
          <p:cNvSpPr/>
          <p:nvPr/>
        </p:nvSpPr>
        <p:spPr>
          <a:xfrm>
            <a:off x="9233149" y="5384554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FE89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70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E893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E893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74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91DD9-5A64-8AB4-7DB7-C491B682A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CD407192-2BC9-73D0-B0B2-C7A3DDEF41A3}"/>
              </a:ext>
            </a:extLst>
          </p:cNvPr>
          <p:cNvGrpSpPr/>
          <p:nvPr/>
        </p:nvGrpSpPr>
        <p:grpSpPr>
          <a:xfrm>
            <a:off x="10589509" y="5657142"/>
            <a:ext cx="1605197" cy="1200859"/>
            <a:chOff x="10589509" y="5657142"/>
            <a:chExt cx="1605197" cy="1200859"/>
          </a:xfrm>
        </p:grpSpPr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16922E11-56C2-2815-C0F3-92AE4F99F1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95481" y="6490658"/>
              <a:ext cx="570437" cy="367343"/>
            </a:xfrm>
            <a:custGeom>
              <a:avLst/>
              <a:gdLst>
                <a:gd name="connsiteX0" fmla="*/ 169153 w 570437"/>
                <a:gd name="connsiteY0" fmla="*/ 0 h 367343"/>
                <a:gd name="connsiteX1" fmla="*/ 167965 w 570437"/>
                <a:gd name="connsiteY1" fmla="*/ 0 h 367343"/>
                <a:gd name="connsiteX2" fmla="*/ 166606 w 570437"/>
                <a:gd name="connsiteY2" fmla="*/ 340 h 367343"/>
                <a:gd name="connsiteX3" fmla="*/ 165077 w 570437"/>
                <a:gd name="connsiteY3" fmla="*/ 680 h 367343"/>
                <a:gd name="connsiteX4" fmla="*/ 163379 w 570437"/>
                <a:gd name="connsiteY4" fmla="*/ 1359 h 367343"/>
                <a:gd name="connsiteX5" fmla="*/ 159473 w 570437"/>
                <a:gd name="connsiteY5" fmla="*/ 3567 h 367343"/>
                <a:gd name="connsiteX6" fmla="*/ 155227 w 570437"/>
                <a:gd name="connsiteY6" fmla="*/ 6455 h 367343"/>
                <a:gd name="connsiteX7" fmla="*/ 150811 w 570437"/>
                <a:gd name="connsiteY7" fmla="*/ 10361 h 367343"/>
                <a:gd name="connsiteX8" fmla="*/ 145547 w 570437"/>
                <a:gd name="connsiteY8" fmla="*/ 15287 h 367343"/>
                <a:gd name="connsiteX9" fmla="*/ 140112 w 570437"/>
                <a:gd name="connsiteY9" fmla="*/ 20382 h 367343"/>
                <a:gd name="connsiteX10" fmla="*/ 134508 w 570437"/>
                <a:gd name="connsiteY10" fmla="*/ 26497 h 367343"/>
                <a:gd name="connsiteX11" fmla="*/ 127205 w 570437"/>
                <a:gd name="connsiteY11" fmla="*/ 34650 h 367343"/>
                <a:gd name="connsiteX12" fmla="*/ 119732 w 570437"/>
                <a:gd name="connsiteY12" fmla="*/ 43312 h 367343"/>
                <a:gd name="connsiteX13" fmla="*/ 112259 w 570437"/>
                <a:gd name="connsiteY13" fmla="*/ 52824 h 367343"/>
                <a:gd name="connsiteX14" fmla="*/ 104447 w 570437"/>
                <a:gd name="connsiteY14" fmla="*/ 62505 h 367343"/>
                <a:gd name="connsiteX15" fmla="*/ 88653 w 570437"/>
                <a:gd name="connsiteY15" fmla="*/ 83227 h 367343"/>
                <a:gd name="connsiteX16" fmla="*/ 73368 w 570437"/>
                <a:gd name="connsiteY16" fmla="*/ 104628 h 367343"/>
                <a:gd name="connsiteX17" fmla="*/ 58762 w 570437"/>
                <a:gd name="connsiteY17" fmla="*/ 125350 h 367343"/>
                <a:gd name="connsiteX18" fmla="*/ 46195 w 570437"/>
                <a:gd name="connsiteY18" fmla="*/ 145052 h 367343"/>
                <a:gd name="connsiteX19" fmla="*/ 40420 w 570437"/>
                <a:gd name="connsiteY19" fmla="*/ 154054 h 367343"/>
                <a:gd name="connsiteX20" fmla="*/ 35495 w 570437"/>
                <a:gd name="connsiteY20" fmla="*/ 162547 h 367343"/>
                <a:gd name="connsiteX21" fmla="*/ 31249 w 570437"/>
                <a:gd name="connsiteY21" fmla="*/ 170360 h 367343"/>
                <a:gd name="connsiteX22" fmla="*/ 27853 w 570437"/>
                <a:gd name="connsiteY22" fmla="*/ 177154 h 367343"/>
                <a:gd name="connsiteX23" fmla="*/ 24286 w 570437"/>
                <a:gd name="connsiteY23" fmla="*/ 184967 h 367343"/>
                <a:gd name="connsiteX24" fmla="*/ 20720 w 570437"/>
                <a:gd name="connsiteY24" fmla="*/ 192610 h 367343"/>
                <a:gd name="connsiteX25" fmla="*/ 17493 w 570437"/>
                <a:gd name="connsiteY25" fmla="*/ 200424 h 367343"/>
                <a:gd name="connsiteX26" fmla="*/ 14096 w 570437"/>
                <a:gd name="connsiteY26" fmla="*/ 208237 h 367343"/>
                <a:gd name="connsiteX27" fmla="*/ 11549 w 570437"/>
                <a:gd name="connsiteY27" fmla="*/ 215710 h 367343"/>
                <a:gd name="connsiteX28" fmla="*/ 9001 w 570437"/>
                <a:gd name="connsiteY28" fmla="*/ 223353 h 367343"/>
                <a:gd name="connsiteX29" fmla="*/ 6793 w 570437"/>
                <a:gd name="connsiteY29" fmla="*/ 230827 h 367343"/>
                <a:gd name="connsiteX30" fmla="*/ 4755 w 570437"/>
                <a:gd name="connsiteY30" fmla="*/ 237960 h 367343"/>
                <a:gd name="connsiteX31" fmla="*/ 2547 w 570437"/>
                <a:gd name="connsiteY31" fmla="*/ 247472 h 367343"/>
                <a:gd name="connsiteX32" fmla="*/ 849 w 570437"/>
                <a:gd name="connsiteY32" fmla="*/ 256474 h 367343"/>
                <a:gd name="connsiteX33" fmla="*/ 340 w 570437"/>
                <a:gd name="connsiteY33" fmla="*/ 264627 h 367343"/>
                <a:gd name="connsiteX34" fmla="*/ 0 w 570437"/>
                <a:gd name="connsiteY34" fmla="*/ 271931 h 367343"/>
                <a:gd name="connsiteX35" fmla="*/ 340 w 570437"/>
                <a:gd name="connsiteY35" fmla="*/ 275497 h 367343"/>
                <a:gd name="connsiteX36" fmla="*/ 509 w 570437"/>
                <a:gd name="connsiteY36" fmla="*/ 278725 h 367343"/>
                <a:gd name="connsiteX37" fmla="*/ 1189 w 570437"/>
                <a:gd name="connsiteY37" fmla="*/ 281782 h 367343"/>
                <a:gd name="connsiteX38" fmla="*/ 2208 w 570437"/>
                <a:gd name="connsiteY38" fmla="*/ 284669 h 367343"/>
                <a:gd name="connsiteX39" fmla="*/ 3227 w 570437"/>
                <a:gd name="connsiteY39" fmla="*/ 286877 h 367343"/>
                <a:gd name="connsiteX40" fmla="*/ 4076 w 570437"/>
                <a:gd name="connsiteY40" fmla="*/ 289085 h 367343"/>
                <a:gd name="connsiteX41" fmla="*/ 5774 w 570437"/>
                <a:gd name="connsiteY41" fmla="*/ 291124 h 367343"/>
                <a:gd name="connsiteX42" fmla="*/ 7303 w 570437"/>
                <a:gd name="connsiteY42" fmla="*/ 292652 h 367343"/>
                <a:gd name="connsiteX43" fmla="*/ 14096 w 570437"/>
                <a:gd name="connsiteY43" fmla="*/ 297918 h 367343"/>
                <a:gd name="connsiteX44" fmla="*/ 21229 w 570437"/>
                <a:gd name="connsiteY44" fmla="*/ 303353 h 367343"/>
                <a:gd name="connsiteX45" fmla="*/ 29381 w 570437"/>
                <a:gd name="connsiteY45" fmla="*/ 309637 h 367343"/>
                <a:gd name="connsiteX46" fmla="*/ 38043 w 570437"/>
                <a:gd name="connsiteY46" fmla="*/ 316601 h 367343"/>
                <a:gd name="connsiteX47" fmla="*/ 48232 w 570437"/>
                <a:gd name="connsiteY47" fmla="*/ 325094 h 367343"/>
                <a:gd name="connsiteX48" fmla="*/ 58762 w 570437"/>
                <a:gd name="connsiteY48" fmla="*/ 335455 h 367343"/>
                <a:gd name="connsiteX49" fmla="*/ 65046 w 570437"/>
                <a:gd name="connsiteY49" fmla="*/ 341569 h 367343"/>
                <a:gd name="connsiteX50" fmla="*/ 71160 w 570437"/>
                <a:gd name="connsiteY50" fmla="*/ 348363 h 367343"/>
                <a:gd name="connsiteX51" fmla="*/ 77614 w 570437"/>
                <a:gd name="connsiteY51" fmla="*/ 355497 h 367343"/>
                <a:gd name="connsiteX52" fmla="*/ 84747 w 570437"/>
                <a:gd name="connsiteY52" fmla="*/ 363650 h 367343"/>
                <a:gd name="connsiteX53" fmla="*/ 87794 w 570437"/>
                <a:gd name="connsiteY53" fmla="*/ 367343 h 367343"/>
                <a:gd name="connsiteX54" fmla="*/ 570437 w 570437"/>
                <a:gd name="connsiteY54" fmla="*/ 367343 h 367343"/>
                <a:gd name="connsiteX55" fmla="*/ 567072 w 570437"/>
                <a:gd name="connsiteY55" fmla="*/ 363650 h 367343"/>
                <a:gd name="connsiteX56" fmla="*/ 552806 w 570437"/>
                <a:gd name="connsiteY56" fmla="*/ 348703 h 367343"/>
                <a:gd name="connsiteX57" fmla="*/ 538540 w 570437"/>
                <a:gd name="connsiteY57" fmla="*/ 333926 h 367343"/>
                <a:gd name="connsiteX58" fmla="*/ 523934 w 570437"/>
                <a:gd name="connsiteY58" fmla="*/ 319658 h 367343"/>
                <a:gd name="connsiteX59" fmla="*/ 509328 w 570437"/>
                <a:gd name="connsiteY59" fmla="*/ 306070 h 367343"/>
                <a:gd name="connsiteX60" fmla="*/ 494893 w 570437"/>
                <a:gd name="connsiteY60" fmla="*/ 292482 h 367343"/>
                <a:gd name="connsiteX61" fmla="*/ 479947 w 570437"/>
                <a:gd name="connsiteY61" fmla="*/ 279744 h 367343"/>
                <a:gd name="connsiteX62" fmla="*/ 465342 w 570437"/>
                <a:gd name="connsiteY62" fmla="*/ 267854 h 367343"/>
                <a:gd name="connsiteX63" fmla="*/ 450736 w 570437"/>
                <a:gd name="connsiteY63" fmla="*/ 256474 h 367343"/>
                <a:gd name="connsiteX64" fmla="*/ 440376 w 570437"/>
                <a:gd name="connsiteY64" fmla="*/ 248661 h 367343"/>
                <a:gd name="connsiteX65" fmla="*/ 427809 w 570437"/>
                <a:gd name="connsiteY65" fmla="*/ 237960 h 367343"/>
                <a:gd name="connsiteX66" fmla="*/ 412863 w 570437"/>
                <a:gd name="connsiteY66" fmla="*/ 225392 h 367343"/>
                <a:gd name="connsiteX67" fmla="*/ 396390 w 570437"/>
                <a:gd name="connsiteY67" fmla="*/ 211124 h 367343"/>
                <a:gd name="connsiteX68" fmla="*/ 359876 w 570437"/>
                <a:gd name="connsiteY68" fmla="*/ 178343 h 367343"/>
                <a:gd name="connsiteX69" fmla="*/ 321324 w 570437"/>
                <a:gd name="connsiteY69" fmla="*/ 143524 h 367343"/>
                <a:gd name="connsiteX70" fmla="*/ 284810 w 570437"/>
                <a:gd name="connsiteY70" fmla="*/ 109384 h 367343"/>
                <a:gd name="connsiteX71" fmla="*/ 253051 w 570437"/>
                <a:gd name="connsiteY71" fmla="*/ 79320 h 367343"/>
                <a:gd name="connsiteX72" fmla="*/ 229784 w 570437"/>
                <a:gd name="connsiteY72" fmla="*/ 57070 h 367343"/>
                <a:gd name="connsiteX73" fmla="*/ 222311 w 570437"/>
                <a:gd name="connsiteY73" fmla="*/ 49597 h 367343"/>
                <a:gd name="connsiteX74" fmla="*/ 218405 w 570437"/>
                <a:gd name="connsiteY74" fmla="*/ 45011 h 367343"/>
                <a:gd name="connsiteX75" fmla="*/ 209064 w 570437"/>
                <a:gd name="connsiteY75" fmla="*/ 32442 h 367343"/>
                <a:gd name="connsiteX76" fmla="*/ 203460 w 570437"/>
                <a:gd name="connsiteY76" fmla="*/ 25648 h 367343"/>
                <a:gd name="connsiteX77" fmla="*/ 197685 w 570437"/>
                <a:gd name="connsiteY77" fmla="*/ 18854 h 367343"/>
                <a:gd name="connsiteX78" fmla="*/ 194798 w 570437"/>
                <a:gd name="connsiteY78" fmla="*/ 15626 h 367343"/>
                <a:gd name="connsiteX79" fmla="*/ 191232 w 570437"/>
                <a:gd name="connsiteY79" fmla="*/ 12229 h 367343"/>
                <a:gd name="connsiteX80" fmla="*/ 188005 w 570437"/>
                <a:gd name="connsiteY80" fmla="*/ 9342 h 367343"/>
                <a:gd name="connsiteX81" fmla="*/ 184438 w 570437"/>
                <a:gd name="connsiteY81" fmla="*/ 6794 h 367343"/>
                <a:gd name="connsiteX82" fmla="*/ 180872 w 570437"/>
                <a:gd name="connsiteY82" fmla="*/ 4586 h 367343"/>
                <a:gd name="connsiteX83" fmla="*/ 176966 w 570437"/>
                <a:gd name="connsiteY83" fmla="*/ 2548 h 367343"/>
                <a:gd name="connsiteX84" fmla="*/ 173399 w 570437"/>
                <a:gd name="connsiteY84" fmla="*/ 1359 h 36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70437" h="367343">
                  <a:moveTo>
                    <a:pt x="169153" y="0"/>
                  </a:moveTo>
                  <a:lnTo>
                    <a:pt x="167965" y="0"/>
                  </a:lnTo>
                  <a:lnTo>
                    <a:pt x="166606" y="340"/>
                  </a:lnTo>
                  <a:lnTo>
                    <a:pt x="165077" y="680"/>
                  </a:lnTo>
                  <a:lnTo>
                    <a:pt x="163379" y="1359"/>
                  </a:lnTo>
                  <a:lnTo>
                    <a:pt x="159473" y="3567"/>
                  </a:lnTo>
                  <a:lnTo>
                    <a:pt x="155227" y="6455"/>
                  </a:lnTo>
                  <a:lnTo>
                    <a:pt x="150811" y="10361"/>
                  </a:lnTo>
                  <a:lnTo>
                    <a:pt x="145547" y="15287"/>
                  </a:lnTo>
                  <a:lnTo>
                    <a:pt x="140112" y="20382"/>
                  </a:lnTo>
                  <a:lnTo>
                    <a:pt x="134508" y="26497"/>
                  </a:lnTo>
                  <a:lnTo>
                    <a:pt x="127205" y="34650"/>
                  </a:lnTo>
                  <a:lnTo>
                    <a:pt x="119732" y="43312"/>
                  </a:lnTo>
                  <a:lnTo>
                    <a:pt x="112259" y="52824"/>
                  </a:lnTo>
                  <a:lnTo>
                    <a:pt x="104447" y="62505"/>
                  </a:lnTo>
                  <a:lnTo>
                    <a:pt x="88653" y="83227"/>
                  </a:lnTo>
                  <a:lnTo>
                    <a:pt x="73368" y="104628"/>
                  </a:lnTo>
                  <a:lnTo>
                    <a:pt x="58762" y="125350"/>
                  </a:lnTo>
                  <a:lnTo>
                    <a:pt x="46195" y="145052"/>
                  </a:lnTo>
                  <a:lnTo>
                    <a:pt x="40420" y="154054"/>
                  </a:lnTo>
                  <a:lnTo>
                    <a:pt x="35495" y="162547"/>
                  </a:lnTo>
                  <a:lnTo>
                    <a:pt x="31249" y="170360"/>
                  </a:lnTo>
                  <a:lnTo>
                    <a:pt x="27853" y="177154"/>
                  </a:lnTo>
                  <a:lnTo>
                    <a:pt x="24286" y="184967"/>
                  </a:lnTo>
                  <a:lnTo>
                    <a:pt x="20720" y="192610"/>
                  </a:lnTo>
                  <a:lnTo>
                    <a:pt x="17493" y="200424"/>
                  </a:lnTo>
                  <a:lnTo>
                    <a:pt x="14096" y="208237"/>
                  </a:lnTo>
                  <a:lnTo>
                    <a:pt x="11549" y="215710"/>
                  </a:lnTo>
                  <a:lnTo>
                    <a:pt x="9001" y="223353"/>
                  </a:lnTo>
                  <a:lnTo>
                    <a:pt x="6793" y="230827"/>
                  </a:lnTo>
                  <a:lnTo>
                    <a:pt x="4755" y="237960"/>
                  </a:lnTo>
                  <a:lnTo>
                    <a:pt x="2547" y="247472"/>
                  </a:lnTo>
                  <a:lnTo>
                    <a:pt x="849" y="256474"/>
                  </a:lnTo>
                  <a:lnTo>
                    <a:pt x="340" y="264627"/>
                  </a:lnTo>
                  <a:lnTo>
                    <a:pt x="0" y="271931"/>
                  </a:lnTo>
                  <a:lnTo>
                    <a:pt x="340" y="275497"/>
                  </a:lnTo>
                  <a:lnTo>
                    <a:pt x="509" y="278725"/>
                  </a:lnTo>
                  <a:lnTo>
                    <a:pt x="1189" y="281782"/>
                  </a:lnTo>
                  <a:lnTo>
                    <a:pt x="2208" y="284669"/>
                  </a:lnTo>
                  <a:lnTo>
                    <a:pt x="3227" y="286877"/>
                  </a:lnTo>
                  <a:lnTo>
                    <a:pt x="4076" y="289085"/>
                  </a:lnTo>
                  <a:lnTo>
                    <a:pt x="5774" y="291124"/>
                  </a:lnTo>
                  <a:lnTo>
                    <a:pt x="7303" y="292652"/>
                  </a:lnTo>
                  <a:lnTo>
                    <a:pt x="14096" y="297918"/>
                  </a:lnTo>
                  <a:lnTo>
                    <a:pt x="21229" y="303353"/>
                  </a:lnTo>
                  <a:lnTo>
                    <a:pt x="29381" y="309637"/>
                  </a:lnTo>
                  <a:lnTo>
                    <a:pt x="38043" y="316601"/>
                  </a:lnTo>
                  <a:lnTo>
                    <a:pt x="48232" y="325094"/>
                  </a:lnTo>
                  <a:lnTo>
                    <a:pt x="58762" y="335455"/>
                  </a:lnTo>
                  <a:lnTo>
                    <a:pt x="65046" y="341569"/>
                  </a:lnTo>
                  <a:lnTo>
                    <a:pt x="71160" y="348363"/>
                  </a:lnTo>
                  <a:lnTo>
                    <a:pt x="77614" y="355497"/>
                  </a:lnTo>
                  <a:lnTo>
                    <a:pt x="84747" y="363650"/>
                  </a:lnTo>
                  <a:lnTo>
                    <a:pt x="87794" y="367343"/>
                  </a:lnTo>
                  <a:lnTo>
                    <a:pt x="570437" y="367343"/>
                  </a:lnTo>
                  <a:lnTo>
                    <a:pt x="567072" y="363650"/>
                  </a:lnTo>
                  <a:lnTo>
                    <a:pt x="552806" y="348703"/>
                  </a:lnTo>
                  <a:lnTo>
                    <a:pt x="538540" y="333926"/>
                  </a:lnTo>
                  <a:lnTo>
                    <a:pt x="523934" y="319658"/>
                  </a:lnTo>
                  <a:lnTo>
                    <a:pt x="509328" y="306070"/>
                  </a:lnTo>
                  <a:lnTo>
                    <a:pt x="494893" y="292482"/>
                  </a:lnTo>
                  <a:lnTo>
                    <a:pt x="479947" y="279744"/>
                  </a:lnTo>
                  <a:lnTo>
                    <a:pt x="465342" y="267854"/>
                  </a:lnTo>
                  <a:lnTo>
                    <a:pt x="450736" y="256474"/>
                  </a:lnTo>
                  <a:lnTo>
                    <a:pt x="440376" y="248661"/>
                  </a:lnTo>
                  <a:lnTo>
                    <a:pt x="427809" y="237960"/>
                  </a:lnTo>
                  <a:lnTo>
                    <a:pt x="412863" y="225392"/>
                  </a:lnTo>
                  <a:lnTo>
                    <a:pt x="396390" y="211124"/>
                  </a:lnTo>
                  <a:lnTo>
                    <a:pt x="359876" y="178343"/>
                  </a:lnTo>
                  <a:lnTo>
                    <a:pt x="321324" y="143524"/>
                  </a:lnTo>
                  <a:lnTo>
                    <a:pt x="284810" y="109384"/>
                  </a:lnTo>
                  <a:lnTo>
                    <a:pt x="253051" y="79320"/>
                  </a:lnTo>
                  <a:lnTo>
                    <a:pt x="229784" y="57070"/>
                  </a:lnTo>
                  <a:lnTo>
                    <a:pt x="222311" y="49597"/>
                  </a:lnTo>
                  <a:lnTo>
                    <a:pt x="218405" y="45011"/>
                  </a:lnTo>
                  <a:lnTo>
                    <a:pt x="209064" y="32442"/>
                  </a:lnTo>
                  <a:lnTo>
                    <a:pt x="203460" y="25648"/>
                  </a:lnTo>
                  <a:lnTo>
                    <a:pt x="197685" y="18854"/>
                  </a:lnTo>
                  <a:lnTo>
                    <a:pt x="194798" y="15626"/>
                  </a:lnTo>
                  <a:lnTo>
                    <a:pt x="191232" y="12229"/>
                  </a:lnTo>
                  <a:lnTo>
                    <a:pt x="188005" y="9342"/>
                  </a:lnTo>
                  <a:lnTo>
                    <a:pt x="184438" y="6794"/>
                  </a:lnTo>
                  <a:lnTo>
                    <a:pt x="180872" y="4586"/>
                  </a:lnTo>
                  <a:lnTo>
                    <a:pt x="176966" y="2548"/>
                  </a:lnTo>
                  <a:lnTo>
                    <a:pt x="173399" y="1359"/>
                  </a:lnTo>
                  <a:close/>
                </a:path>
              </a:pathLst>
            </a:custGeom>
            <a:solidFill>
              <a:srgbClr val="FF8232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E8E8FE0-4F83-50D6-0DAC-040DE11790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4255" y="6571801"/>
              <a:ext cx="247168" cy="87595"/>
            </a:xfrm>
            <a:custGeom>
              <a:avLst/>
              <a:gdLst>
                <a:gd name="T0" fmla="*/ 0 w 1456"/>
                <a:gd name="T1" fmla="*/ 175 h 516"/>
                <a:gd name="T2" fmla="*/ 2 w 1456"/>
                <a:gd name="T3" fmla="*/ 87 h 516"/>
                <a:gd name="T4" fmla="*/ 9 w 1456"/>
                <a:gd name="T5" fmla="*/ 43 h 516"/>
                <a:gd name="T6" fmla="*/ 21 w 1456"/>
                <a:gd name="T7" fmla="*/ 15 h 516"/>
                <a:gd name="T8" fmla="*/ 27 w 1456"/>
                <a:gd name="T9" fmla="*/ 7 h 516"/>
                <a:gd name="T10" fmla="*/ 116 w 1456"/>
                <a:gd name="T11" fmla="*/ 51 h 516"/>
                <a:gd name="T12" fmla="*/ 211 w 1456"/>
                <a:gd name="T13" fmla="*/ 82 h 516"/>
                <a:gd name="T14" fmla="*/ 309 w 1456"/>
                <a:gd name="T15" fmla="*/ 99 h 516"/>
                <a:gd name="T16" fmla="*/ 400 w 1456"/>
                <a:gd name="T17" fmla="*/ 103 h 516"/>
                <a:gd name="T18" fmla="*/ 537 w 1456"/>
                <a:gd name="T19" fmla="*/ 97 h 516"/>
                <a:gd name="T20" fmla="*/ 699 w 1456"/>
                <a:gd name="T21" fmla="*/ 87 h 516"/>
                <a:gd name="T22" fmla="*/ 861 w 1456"/>
                <a:gd name="T23" fmla="*/ 70 h 516"/>
                <a:gd name="T24" fmla="*/ 997 w 1456"/>
                <a:gd name="T25" fmla="*/ 47 h 516"/>
                <a:gd name="T26" fmla="*/ 1050 w 1456"/>
                <a:gd name="T27" fmla="*/ 36 h 516"/>
                <a:gd name="T28" fmla="*/ 1166 w 1456"/>
                <a:gd name="T29" fmla="*/ 13 h 516"/>
                <a:gd name="T30" fmla="*/ 1225 w 1456"/>
                <a:gd name="T31" fmla="*/ 0 h 516"/>
                <a:gd name="T32" fmla="*/ 1288 w 1456"/>
                <a:gd name="T33" fmla="*/ 19 h 516"/>
                <a:gd name="T34" fmla="*/ 1353 w 1456"/>
                <a:gd name="T35" fmla="*/ 38 h 516"/>
                <a:gd name="T36" fmla="*/ 1366 w 1456"/>
                <a:gd name="T37" fmla="*/ 43 h 516"/>
                <a:gd name="T38" fmla="*/ 1391 w 1456"/>
                <a:gd name="T39" fmla="*/ 59 h 516"/>
                <a:gd name="T40" fmla="*/ 1412 w 1456"/>
                <a:gd name="T41" fmla="*/ 76 h 516"/>
                <a:gd name="T42" fmla="*/ 1429 w 1456"/>
                <a:gd name="T43" fmla="*/ 97 h 516"/>
                <a:gd name="T44" fmla="*/ 1441 w 1456"/>
                <a:gd name="T45" fmla="*/ 118 h 516"/>
                <a:gd name="T46" fmla="*/ 1452 w 1456"/>
                <a:gd name="T47" fmla="*/ 158 h 516"/>
                <a:gd name="T48" fmla="*/ 1454 w 1456"/>
                <a:gd name="T49" fmla="*/ 215 h 516"/>
                <a:gd name="T50" fmla="*/ 1452 w 1456"/>
                <a:gd name="T51" fmla="*/ 228 h 516"/>
                <a:gd name="T52" fmla="*/ 1445 w 1456"/>
                <a:gd name="T53" fmla="*/ 255 h 516"/>
                <a:gd name="T54" fmla="*/ 1431 w 1456"/>
                <a:gd name="T55" fmla="*/ 276 h 516"/>
                <a:gd name="T56" fmla="*/ 1405 w 1456"/>
                <a:gd name="T57" fmla="*/ 305 h 516"/>
                <a:gd name="T58" fmla="*/ 1363 w 1456"/>
                <a:gd name="T59" fmla="*/ 337 h 516"/>
                <a:gd name="T60" fmla="*/ 1317 w 1456"/>
                <a:gd name="T61" fmla="*/ 362 h 516"/>
                <a:gd name="T62" fmla="*/ 1229 w 1456"/>
                <a:gd name="T63" fmla="*/ 398 h 516"/>
                <a:gd name="T64" fmla="*/ 1185 w 1456"/>
                <a:gd name="T65" fmla="*/ 413 h 516"/>
                <a:gd name="T66" fmla="*/ 1056 w 1456"/>
                <a:gd name="T67" fmla="*/ 446 h 516"/>
                <a:gd name="T68" fmla="*/ 945 w 1456"/>
                <a:gd name="T69" fmla="*/ 470 h 516"/>
                <a:gd name="T70" fmla="*/ 837 w 1456"/>
                <a:gd name="T71" fmla="*/ 490 h 516"/>
                <a:gd name="T72" fmla="*/ 726 w 1456"/>
                <a:gd name="T73" fmla="*/ 505 h 516"/>
                <a:gd name="T74" fmla="*/ 616 w 1456"/>
                <a:gd name="T75" fmla="*/ 512 h 516"/>
                <a:gd name="T76" fmla="*/ 564 w 1456"/>
                <a:gd name="T77" fmla="*/ 514 h 516"/>
                <a:gd name="T78" fmla="*/ 461 w 1456"/>
                <a:gd name="T79" fmla="*/ 514 h 516"/>
                <a:gd name="T80" fmla="*/ 358 w 1456"/>
                <a:gd name="T81" fmla="*/ 505 h 516"/>
                <a:gd name="T82" fmla="*/ 257 w 1456"/>
                <a:gd name="T83" fmla="*/ 480 h 516"/>
                <a:gd name="T84" fmla="*/ 210 w 1456"/>
                <a:gd name="T85" fmla="*/ 463 h 516"/>
                <a:gd name="T86" fmla="*/ 175 w 1456"/>
                <a:gd name="T87" fmla="*/ 446 h 516"/>
                <a:gd name="T88" fmla="*/ 110 w 1456"/>
                <a:gd name="T89" fmla="*/ 402 h 516"/>
                <a:gd name="T90" fmla="*/ 82 w 1456"/>
                <a:gd name="T91" fmla="*/ 375 h 516"/>
                <a:gd name="T92" fmla="*/ 46 w 1456"/>
                <a:gd name="T93" fmla="*/ 331 h 516"/>
                <a:gd name="T94" fmla="*/ 21 w 1456"/>
                <a:gd name="T95" fmla="*/ 282 h 516"/>
                <a:gd name="T96" fmla="*/ 4 w 1456"/>
                <a:gd name="T97" fmla="*/ 230 h 516"/>
                <a:gd name="T98" fmla="*/ 0 w 1456"/>
                <a:gd name="T99" fmla="*/ 17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6" h="516">
                  <a:moveTo>
                    <a:pt x="0" y="175"/>
                  </a:moveTo>
                  <a:lnTo>
                    <a:pt x="0" y="175"/>
                  </a:lnTo>
                  <a:lnTo>
                    <a:pt x="0" y="133"/>
                  </a:lnTo>
                  <a:lnTo>
                    <a:pt x="2" y="87"/>
                  </a:lnTo>
                  <a:lnTo>
                    <a:pt x="4" y="64"/>
                  </a:lnTo>
                  <a:lnTo>
                    <a:pt x="9" y="43"/>
                  </a:lnTo>
                  <a:lnTo>
                    <a:pt x="17" y="24"/>
                  </a:lnTo>
                  <a:lnTo>
                    <a:pt x="21" y="15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70" y="32"/>
                  </a:lnTo>
                  <a:lnTo>
                    <a:pt x="116" y="51"/>
                  </a:lnTo>
                  <a:lnTo>
                    <a:pt x="164" y="68"/>
                  </a:lnTo>
                  <a:lnTo>
                    <a:pt x="211" y="82"/>
                  </a:lnTo>
                  <a:lnTo>
                    <a:pt x="261" y="93"/>
                  </a:lnTo>
                  <a:lnTo>
                    <a:pt x="309" y="99"/>
                  </a:lnTo>
                  <a:lnTo>
                    <a:pt x="354" y="103"/>
                  </a:lnTo>
                  <a:lnTo>
                    <a:pt x="400" y="103"/>
                  </a:lnTo>
                  <a:lnTo>
                    <a:pt x="400" y="103"/>
                  </a:lnTo>
                  <a:lnTo>
                    <a:pt x="537" y="97"/>
                  </a:lnTo>
                  <a:lnTo>
                    <a:pt x="617" y="93"/>
                  </a:lnTo>
                  <a:lnTo>
                    <a:pt x="699" y="87"/>
                  </a:lnTo>
                  <a:lnTo>
                    <a:pt x="781" y="80"/>
                  </a:lnTo>
                  <a:lnTo>
                    <a:pt x="861" y="70"/>
                  </a:lnTo>
                  <a:lnTo>
                    <a:pt x="934" y="61"/>
                  </a:lnTo>
                  <a:lnTo>
                    <a:pt x="997" y="47"/>
                  </a:lnTo>
                  <a:lnTo>
                    <a:pt x="997" y="47"/>
                  </a:lnTo>
                  <a:lnTo>
                    <a:pt x="1050" y="36"/>
                  </a:lnTo>
                  <a:lnTo>
                    <a:pt x="1107" y="26"/>
                  </a:lnTo>
                  <a:lnTo>
                    <a:pt x="1166" y="13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1256" y="9"/>
                  </a:lnTo>
                  <a:lnTo>
                    <a:pt x="1288" y="19"/>
                  </a:lnTo>
                  <a:lnTo>
                    <a:pt x="1321" y="26"/>
                  </a:lnTo>
                  <a:lnTo>
                    <a:pt x="1353" y="38"/>
                  </a:lnTo>
                  <a:lnTo>
                    <a:pt x="1353" y="38"/>
                  </a:lnTo>
                  <a:lnTo>
                    <a:pt x="1366" y="43"/>
                  </a:lnTo>
                  <a:lnTo>
                    <a:pt x="1380" y="51"/>
                  </a:lnTo>
                  <a:lnTo>
                    <a:pt x="1391" y="59"/>
                  </a:lnTo>
                  <a:lnTo>
                    <a:pt x="1403" y="66"/>
                  </a:lnTo>
                  <a:lnTo>
                    <a:pt x="1412" y="76"/>
                  </a:lnTo>
                  <a:lnTo>
                    <a:pt x="1420" y="85"/>
                  </a:lnTo>
                  <a:lnTo>
                    <a:pt x="1429" y="97"/>
                  </a:lnTo>
                  <a:lnTo>
                    <a:pt x="1435" y="106"/>
                  </a:lnTo>
                  <a:lnTo>
                    <a:pt x="1441" y="118"/>
                  </a:lnTo>
                  <a:lnTo>
                    <a:pt x="1446" y="131"/>
                  </a:lnTo>
                  <a:lnTo>
                    <a:pt x="1452" y="158"/>
                  </a:lnTo>
                  <a:lnTo>
                    <a:pt x="1456" y="185"/>
                  </a:lnTo>
                  <a:lnTo>
                    <a:pt x="1454" y="215"/>
                  </a:lnTo>
                  <a:lnTo>
                    <a:pt x="1454" y="215"/>
                  </a:lnTo>
                  <a:lnTo>
                    <a:pt x="1452" y="228"/>
                  </a:lnTo>
                  <a:lnTo>
                    <a:pt x="1448" y="242"/>
                  </a:lnTo>
                  <a:lnTo>
                    <a:pt x="1445" y="255"/>
                  </a:lnTo>
                  <a:lnTo>
                    <a:pt x="1437" y="267"/>
                  </a:lnTo>
                  <a:lnTo>
                    <a:pt x="1431" y="276"/>
                  </a:lnTo>
                  <a:lnTo>
                    <a:pt x="1424" y="286"/>
                  </a:lnTo>
                  <a:lnTo>
                    <a:pt x="1405" y="305"/>
                  </a:lnTo>
                  <a:lnTo>
                    <a:pt x="1385" y="322"/>
                  </a:lnTo>
                  <a:lnTo>
                    <a:pt x="1363" y="337"/>
                  </a:lnTo>
                  <a:lnTo>
                    <a:pt x="1317" y="362"/>
                  </a:lnTo>
                  <a:lnTo>
                    <a:pt x="1317" y="362"/>
                  </a:lnTo>
                  <a:lnTo>
                    <a:pt x="1273" y="383"/>
                  </a:lnTo>
                  <a:lnTo>
                    <a:pt x="1229" y="398"/>
                  </a:lnTo>
                  <a:lnTo>
                    <a:pt x="1229" y="398"/>
                  </a:lnTo>
                  <a:lnTo>
                    <a:pt x="1185" y="413"/>
                  </a:lnTo>
                  <a:lnTo>
                    <a:pt x="1143" y="425"/>
                  </a:lnTo>
                  <a:lnTo>
                    <a:pt x="1056" y="446"/>
                  </a:lnTo>
                  <a:lnTo>
                    <a:pt x="1056" y="446"/>
                  </a:lnTo>
                  <a:lnTo>
                    <a:pt x="945" y="470"/>
                  </a:lnTo>
                  <a:lnTo>
                    <a:pt x="890" y="480"/>
                  </a:lnTo>
                  <a:lnTo>
                    <a:pt x="837" y="490"/>
                  </a:lnTo>
                  <a:lnTo>
                    <a:pt x="781" y="497"/>
                  </a:lnTo>
                  <a:lnTo>
                    <a:pt x="726" y="505"/>
                  </a:lnTo>
                  <a:lnTo>
                    <a:pt x="671" y="509"/>
                  </a:lnTo>
                  <a:lnTo>
                    <a:pt x="616" y="512"/>
                  </a:lnTo>
                  <a:lnTo>
                    <a:pt x="616" y="512"/>
                  </a:lnTo>
                  <a:lnTo>
                    <a:pt x="564" y="514"/>
                  </a:lnTo>
                  <a:lnTo>
                    <a:pt x="513" y="516"/>
                  </a:lnTo>
                  <a:lnTo>
                    <a:pt x="461" y="514"/>
                  </a:lnTo>
                  <a:lnTo>
                    <a:pt x="410" y="511"/>
                  </a:lnTo>
                  <a:lnTo>
                    <a:pt x="358" y="505"/>
                  </a:lnTo>
                  <a:lnTo>
                    <a:pt x="307" y="493"/>
                  </a:lnTo>
                  <a:lnTo>
                    <a:pt x="257" y="480"/>
                  </a:lnTo>
                  <a:lnTo>
                    <a:pt x="232" y="472"/>
                  </a:lnTo>
                  <a:lnTo>
                    <a:pt x="210" y="463"/>
                  </a:lnTo>
                  <a:lnTo>
                    <a:pt x="210" y="463"/>
                  </a:lnTo>
                  <a:lnTo>
                    <a:pt x="175" y="446"/>
                  </a:lnTo>
                  <a:lnTo>
                    <a:pt x="143" y="425"/>
                  </a:lnTo>
                  <a:lnTo>
                    <a:pt x="110" y="402"/>
                  </a:lnTo>
                  <a:lnTo>
                    <a:pt x="82" y="375"/>
                  </a:lnTo>
                  <a:lnTo>
                    <a:pt x="82" y="375"/>
                  </a:lnTo>
                  <a:lnTo>
                    <a:pt x="63" y="354"/>
                  </a:lnTo>
                  <a:lnTo>
                    <a:pt x="46" y="331"/>
                  </a:lnTo>
                  <a:lnTo>
                    <a:pt x="32" y="308"/>
                  </a:lnTo>
                  <a:lnTo>
                    <a:pt x="21" y="282"/>
                  </a:lnTo>
                  <a:lnTo>
                    <a:pt x="11" y="257"/>
                  </a:lnTo>
                  <a:lnTo>
                    <a:pt x="4" y="230"/>
                  </a:lnTo>
                  <a:lnTo>
                    <a:pt x="2" y="202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44A9AB0-9093-18EF-0350-3E297D2D8F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31130" y="6058451"/>
              <a:ext cx="740825" cy="676658"/>
            </a:xfrm>
            <a:custGeom>
              <a:avLst/>
              <a:gdLst>
                <a:gd name="T0" fmla="*/ 23 w 4364"/>
                <a:gd name="T1" fmla="*/ 1659 h 3986"/>
                <a:gd name="T2" fmla="*/ 139 w 4364"/>
                <a:gd name="T3" fmla="*/ 1548 h 3986"/>
                <a:gd name="T4" fmla="*/ 313 w 4364"/>
                <a:gd name="T5" fmla="*/ 1504 h 3986"/>
                <a:gd name="T6" fmla="*/ 738 w 4364"/>
                <a:gd name="T7" fmla="*/ 1514 h 3986"/>
                <a:gd name="T8" fmla="*/ 1367 w 4364"/>
                <a:gd name="T9" fmla="*/ 1554 h 3986"/>
                <a:gd name="T10" fmla="*/ 2207 w 4364"/>
                <a:gd name="T11" fmla="*/ 1575 h 3986"/>
                <a:gd name="T12" fmla="*/ 2670 w 4364"/>
                <a:gd name="T13" fmla="*/ 1519 h 3986"/>
                <a:gd name="T14" fmla="*/ 2817 w 4364"/>
                <a:gd name="T15" fmla="*/ 1457 h 3986"/>
                <a:gd name="T16" fmla="*/ 2882 w 4364"/>
                <a:gd name="T17" fmla="*/ 1365 h 3986"/>
                <a:gd name="T18" fmla="*/ 2830 w 4364"/>
                <a:gd name="T19" fmla="*/ 907 h 3986"/>
                <a:gd name="T20" fmla="*/ 2819 w 4364"/>
                <a:gd name="T21" fmla="*/ 427 h 3986"/>
                <a:gd name="T22" fmla="*/ 2866 w 4364"/>
                <a:gd name="T23" fmla="*/ 196 h 3986"/>
                <a:gd name="T24" fmla="*/ 2962 w 4364"/>
                <a:gd name="T25" fmla="*/ 65 h 3986"/>
                <a:gd name="T26" fmla="*/ 3068 w 4364"/>
                <a:gd name="T27" fmla="*/ 2 h 3986"/>
                <a:gd name="T28" fmla="*/ 3147 w 4364"/>
                <a:gd name="T29" fmla="*/ 15 h 3986"/>
                <a:gd name="T30" fmla="*/ 3213 w 4364"/>
                <a:gd name="T31" fmla="*/ 90 h 3986"/>
                <a:gd name="T32" fmla="*/ 3269 w 4364"/>
                <a:gd name="T33" fmla="*/ 240 h 3986"/>
                <a:gd name="T34" fmla="*/ 3370 w 4364"/>
                <a:gd name="T35" fmla="*/ 999 h 3986"/>
                <a:gd name="T36" fmla="*/ 3446 w 4364"/>
                <a:gd name="T37" fmla="*/ 1277 h 3986"/>
                <a:gd name="T38" fmla="*/ 3583 w 4364"/>
                <a:gd name="T39" fmla="*/ 1447 h 3986"/>
                <a:gd name="T40" fmla="*/ 4004 w 4364"/>
                <a:gd name="T41" fmla="*/ 1866 h 3986"/>
                <a:gd name="T42" fmla="*/ 4138 w 4364"/>
                <a:gd name="T43" fmla="*/ 2040 h 3986"/>
                <a:gd name="T44" fmla="*/ 4294 w 4364"/>
                <a:gd name="T45" fmla="*/ 2461 h 3986"/>
                <a:gd name="T46" fmla="*/ 4321 w 4364"/>
                <a:gd name="T47" fmla="*/ 2751 h 3986"/>
                <a:gd name="T48" fmla="*/ 3918 w 4364"/>
                <a:gd name="T49" fmla="*/ 3285 h 3986"/>
                <a:gd name="T50" fmla="*/ 3736 w 4364"/>
                <a:gd name="T51" fmla="*/ 3590 h 3986"/>
                <a:gd name="T52" fmla="*/ 3625 w 4364"/>
                <a:gd name="T53" fmla="*/ 3862 h 3986"/>
                <a:gd name="T54" fmla="*/ 3427 w 4364"/>
                <a:gd name="T55" fmla="*/ 3973 h 3986"/>
                <a:gd name="T56" fmla="*/ 3099 w 4364"/>
                <a:gd name="T57" fmla="*/ 3984 h 3986"/>
                <a:gd name="T58" fmla="*/ 2861 w 4364"/>
                <a:gd name="T59" fmla="*/ 3944 h 3986"/>
                <a:gd name="T60" fmla="*/ 2643 w 4364"/>
                <a:gd name="T61" fmla="*/ 3821 h 3986"/>
                <a:gd name="T62" fmla="*/ 2784 w 4364"/>
                <a:gd name="T63" fmla="*/ 3716 h 3986"/>
                <a:gd name="T64" fmla="*/ 2813 w 4364"/>
                <a:gd name="T65" fmla="*/ 3634 h 3986"/>
                <a:gd name="T66" fmla="*/ 2764 w 4364"/>
                <a:gd name="T67" fmla="*/ 3529 h 3986"/>
                <a:gd name="T68" fmla="*/ 2588 w 4364"/>
                <a:gd name="T69" fmla="*/ 3422 h 3986"/>
                <a:gd name="T70" fmla="*/ 2764 w 4364"/>
                <a:gd name="T71" fmla="*/ 3329 h 3986"/>
                <a:gd name="T72" fmla="*/ 2811 w 4364"/>
                <a:gd name="T73" fmla="*/ 3252 h 3986"/>
                <a:gd name="T74" fmla="*/ 2800 w 4364"/>
                <a:gd name="T75" fmla="*/ 3142 h 3986"/>
                <a:gd name="T76" fmla="*/ 2750 w 4364"/>
                <a:gd name="T77" fmla="*/ 3083 h 3986"/>
                <a:gd name="T78" fmla="*/ 2647 w 4364"/>
                <a:gd name="T79" fmla="*/ 3043 h 3986"/>
                <a:gd name="T80" fmla="*/ 2409 w 4364"/>
                <a:gd name="T81" fmla="*/ 3060 h 3986"/>
                <a:gd name="T82" fmla="*/ 2058 w 4364"/>
                <a:gd name="T83" fmla="*/ 3111 h 3986"/>
                <a:gd name="T84" fmla="*/ 1668 w 4364"/>
                <a:gd name="T85" fmla="*/ 3123 h 3986"/>
                <a:gd name="T86" fmla="*/ 1386 w 4364"/>
                <a:gd name="T87" fmla="*/ 3031 h 3986"/>
                <a:gd name="T88" fmla="*/ 1302 w 4364"/>
                <a:gd name="T89" fmla="*/ 2965 h 3986"/>
                <a:gd name="T90" fmla="*/ 1254 w 4364"/>
                <a:gd name="T91" fmla="*/ 2844 h 3986"/>
                <a:gd name="T92" fmla="*/ 1281 w 4364"/>
                <a:gd name="T93" fmla="*/ 2711 h 3986"/>
                <a:gd name="T94" fmla="*/ 1340 w 4364"/>
                <a:gd name="T95" fmla="*/ 2612 h 3986"/>
                <a:gd name="T96" fmla="*/ 1466 w 4364"/>
                <a:gd name="T97" fmla="*/ 2534 h 3986"/>
                <a:gd name="T98" fmla="*/ 1820 w 4364"/>
                <a:gd name="T99" fmla="*/ 2431 h 3986"/>
                <a:gd name="T100" fmla="*/ 1942 w 4364"/>
                <a:gd name="T101" fmla="*/ 2360 h 3986"/>
                <a:gd name="T102" fmla="*/ 1988 w 4364"/>
                <a:gd name="T103" fmla="*/ 2236 h 3986"/>
                <a:gd name="T104" fmla="*/ 1157 w 4364"/>
                <a:gd name="T105" fmla="*/ 2168 h 3986"/>
                <a:gd name="T106" fmla="*/ 509 w 4364"/>
                <a:gd name="T107" fmla="*/ 2063 h 3986"/>
                <a:gd name="T108" fmla="*/ 145 w 4364"/>
                <a:gd name="T109" fmla="*/ 1941 h 3986"/>
                <a:gd name="T110" fmla="*/ 27 w 4364"/>
                <a:gd name="T111" fmla="*/ 1853 h 3986"/>
                <a:gd name="T112" fmla="*/ 0 w 4364"/>
                <a:gd name="T113" fmla="*/ 1781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64" h="3986">
                  <a:moveTo>
                    <a:pt x="0" y="1781"/>
                  </a:moveTo>
                  <a:lnTo>
                    <a:pt x="0" y="1781"/>
                  </a:lnTo>
                  <a:lnTo>
                    <a:pt x="0" y="1744"/>
                  </a:lnTo>
                  <a:lnTo>
                    <a:pt x="6" y="1714"/>
                  </a:lnTo>
                  <a:lnTo>
                    <a:pt x="13" y="1683"/>
                  </a:lnTo>
                  <a:lnTo>
                    <a:pt x="23" y="1659"/>
                  </a:lnTo>
                  <a:lnTo>
                    <a:pt x="36" y="1634"/>
                  </a:lnTo>
                  <a:lnTo>
                    <a:pt x="53" y="1613"/>
                  </a:lnTo>
                  <a:lnTo>
                    <a:pt x="71" y="1594"/>
                  </a:lnTo>
                  <a:lnTo>
                    <a:pt x="92" y="1577"/>
                  </a:lnTo>
                  <a:lnTo>
                    <a:pt x="114" y="1561"/>
                  </a:lnTo>
                  <a:lnTo>
                    <a:pt x="139" y="1548"/>
                  </a:lnTo>
                  <a:lnTo>
                    <a:pt x="164" y="1537"/>
                  </a:lnTo>
                  <a:lnTo>
                    <a:pt x="193" y="1527"/>
                  </a:lnTo>
                  <a:lnTo>
                    <a:pt x="221" y="1519"/>
                  </a:lnTo>
                  <a:lnTo>
                    <a:pt x="250" y="1514"/>
                  </a:lnTo>
                  <a:lnTo>
                    <a:pt x="282" y="1508"/>
                  </a:lnTo>
                  <a:lnTo>
                    <a:pt x="313" y="1504"/>
                  </a:lnTo>
                  <a:lnTo>
                    <a:pt x="377" y="1500"/>
                  </a:lnTo>
                  <a:lnTo>
                    <a:pt x="444" y="1498"/>
                  </a:lnTo>
                  <a:lnTo>
                    <a:pt x="509" y="1500"/>
                  </a:lnTo>
                  <a:lnTo>
                    <a:pt x="572" y="1504"/>
                  </a:lnTo>
                  <a:lnTo>
                    <a:pt x="688" y="1512"/>
                  </a:lnTo>
                  <a:lnTo>
                    <a:pt x="738" y="1514"/>
                  </a:lnTo>
                  <a:lnTo>
                    <a:pt x="780" y="1514"/>
                  </a:lnTo>
                  <a:lnTo>
                    <a:pt x="780" y="1514"/>
                  </a:lnTo>
                  <a:lnTo>
                    <a:pt x="835" y="1516"/>
                  </a:lnTo>
                  <a:lnTo>
                    <a:pt x="928" y="1523"/>
                  </a:lnTo>
                  <a:lnTo>
                    <a:pt x="1199" y="1542"/>
                  </a:lnTo>
                  <a:lnTo>
                    <a:pt x="1367" y="1554"/>
                  </a:lnTo>
                  <a:lnTo>
                    <a:pt x="1548" y="1565"/>
                  </a:lnTo>
                  <a:lnTo>
                    <a:pt x="1736" y="1573"/>
                  </a:lnTo>
                  <a:lnTo>
                    <a:pt x="1927" y="1577"/>
                  </a:lnTo>
                  <a:lnTo>
                    <a:pt x="2022" y="1579"/>
                  </a:lnTo>
                  <a:lnTo>
                    <a:pt x="2116" y="1577"/>
                  </a:lnTo>
                  <a:lnTo>
                    <a:pt x="2207" y="1575"/>
                  </a:lnTo>
                  <a:lnTo>
                    <a:pt x="2295" y="1571"/>
                  </a:lnTo>
                  <a:lnTo>
                    <a:pt x="2380" y="1565"/>
                  </a:lnTo>
                  <a:lnTo>
                    <a:pt x="2460" y="1558"/>
                  </a:lnTo>
                  <a:lnTo>
                    <a:pt x="2537" y="1546"/>
                  </a:lnTo>
                  <a:lnTo>
                    <a:pt x="2607" y="1535"/>
                  </a:lnTo>
                  <a:lnTo>
                    <a:pt x="2670" y="1519"/>
                  </a:lnTo>
                  <a:lnTo>
                    <a:pt x="2699" y="1510"/>
                  </a:lnTo>
                  <a:lnTo>
                    <a:pt x="2727" y="1500"/>
                  </a:lnTo>
                  <a:lnTo>
                    <a:pt x="2752" y="1491"/>
                  </a:lnTo>
                  <a:lnTo>
                    <a:pt x="2777" y="1479"/>
                  </a:lnTo>
                  <a:lnTo>
                    <a:pt x="2798" y="1468"/>
                  </a:lnTo>
                  <a:lnTo>
                    <a:pt x="2817" y="1457"/>
                  </a:lnTo>
                  <a:lnTo>
                    <a:pt x="2834" y="1443"/>
                  </a:lnTo>
                  <a:lnTo>
                    <a:pt x="2847" y="1430"/>
                  </a:lnTo>
                  <a:lnTo>
                    <a:pt x="2861" y="1415"/>
                  </a:lnTo>
                  <a:lnTo>
                    <a:pt x="2870" y="1399"/>
                  </a:lnTo>
                  <a:lnTo>
                    <a:pt x="2878" y="1382"/>
                  </a:lnTo>
                  <a:lnTo>
                    <a:pt x="2882" y="1365"/>
                  </a:lnTo>
                  <a:lnTo>
                    <a:pt x="2884" y="1346"/>
                  </a:lnTo>
                  <a:lnTo>
                    <a:pt x="2882" y="1327"/>
                  </a:lnTo>
                  <a:lnTo>
                    <a:pt x="2882" y="1327"/>
                  </a:lnTo>
                  <a:lnTo>
                    <a:pt x="2859" y="1163"/>
                  </a:lnTo>
                  <a:lnTo>
                    <a:pt x="2840" y="993"/>
                  </a:lnTo>
                  <a:lnTo>
                    <a:pt x="2830" y="907"/>
                  </a:lnTo>
                  <a:lnTo>
                    <a:pt x="2825" y="822"/>
                  </a:lnTo>
                  <a:lnTo>
                    <a:pt x="2819" y="736"/>
                  </a:lnTo>
                  <a:lnTo>
                    <a:pt x="2815" y="654"/>
                  </a:lnTo>
                  <a:lnTo>
                    <a:pt x="2815" y="574"/>
                  </a:lnTo>
                  <a:lnTo>
                    <a:pt x="2815" y="498"/>
                  </a:lnTo>
                  <a:lnTo>
                    <a:pt x="2819" y="427"/>
                  </a:lnTo>
                  <a:lnTo>
                    <a:pt x="2826" y="360"/>
                  </a:lnTo>
                  <a:lnTo>
                    <a:pt x="2836" y="299"/>
                  </a:lnTo>
                  <a:lnTo>
                    <a:pt x="2842" y="271"/>
                  </a:lnTo>
                  <a:lnTo>
                    <a:pt x="2849" y="244"/>
                  </a:lnTo>
                  <a:lnTo>
                    <a:pt x="2857" y="219"/>
                  </a:lnTo>
                  <a:lnTo>
                    <a:pt x="2866" y="196"/>
                  </a:lnTo>
                  <a:lnTo>
                    <a:pt x="2876" y="177"/>
                  </a:lnTo>
                  <a:lnTo>
                    <a:pt x="2887" y="158"/>
                  </a:lnTo>
                  <a:lnTo>
                    <a:pt x="2887" y="158"/>
                  </a:lnTo>
                  <a:lnTo>
                    <a:pt x="2910" y="124"/>
                  </a:lnTo>
                  <a:lnTo>
                    <a:pt x="2937" y="91"/>
                  </a:lnTo>
                  <a:lnTo>
                    <a:pt x="2962" y="65"/>
                  </a:lnTo>
                  <a:lnTo>
                    <a:pt x="2988" y="42"/>
                  </a:lnTo>
                  <a:lnTo>
                    <a:pt x="3015" y="23"/>
                  </a:lnTo>
                  <a:lnTo>
                    <a:pt x="3028" y="15"/>
                  </a:lnTo>
                  <a:lnTo>
                    <a:pt x="3042" y="10"/>
                  </a:lnTo>
                  <a:lnTo>
                    <a:pt x="3055" y="6"/>
                  </a:lnTo>
                  <a:lnTo>
                    <a:pt x="3068" y="2"/>
                  </a:lnTo>
                  <a:lnTo>
                    <a:pt x="3082" y="0"/>
                  </a:lnTo>
                  <a:lnTo>
                    <a:pt x="3095" y="0"/>
                  </a:lnTo>
                  <a:lnTo>
                    <a:pt x="3108" y="0"/>
                  </a:lnTo>
                  <a:lnTo>
                    <a:pt x="3122" y="4"/>
                  </a:lnTo>
                  <a:lnTo>
                    <a:pt x="3133" y="8"/>
                  </a:lnTo>
                  <a:lnTo>
                    <a:pt x="3147" y="15"/>
                  </a:lnTo>
                  <a:lnTo>
                    <a:pt x="3158" y="23"/>
                  </a:lnTo>
                  <a:lnTo>
                    <a:pt x="3169" y="32"/>
                  </a:lnTo>
                  <a:lnTo>
                    <a:pt x="3181" y="44"/>
                  </a:lnTo>
                  <a:lnTo>
                    <a:pt x="3192" y="57"/>
                  </a:lnTo>
                  <a:lnTo>
                    <a:pt x="3204" y="72"/>
                  </a:lnTo>
                  <a:lnTo>
                    <a:pt x="3213" y="90"/>
                  </a:lnTo>
                  <a:lnTo>
                    <a:pt x="3225" y="109"/>
                  </a:lnTo>
                  <a:lnTo>
                    <a:pt x="3234" y="132"/>
                  </a:lnTo>
                  <a:lnTo>
                    <a:pt x="3244" y="154"/>
                  </a:lnTo>
                  <a:lnTo>
                    <a:pt x="3251" y="181"/>
                  </a:lnTo>
                  <a:lnTo>
                    <a:pt x="3269" y="240"/>
                  </a:lnTo>
                  <a:lnTo>
                    <a:pt x="3269" y="240"/>
                  </a:lnTo>
                  <a:lnTo>
                    <a:pt x="3276" y="284"/>
                  </a:lnTo>
                  <a:lnTo>
                    <a:pt x="3286" y="337"/>
                  </a:lnTo>
                  <a:lnTo>
                    <a:pt x="3303" y="467"/>
                  </a:lnTo>
                  <a:lnTo>
                    <a:pt x="3337" y="770"/>
                  </a:lnTo>
                  <a:lnTo>
                    <a:pt x="3358" y="925"/>
                  </a:lnTo>
                  <a:lnTo>
                    <a:pt x="3370" y="999"/>
                  </a:lnTo>
                  <a:lnTo>
                    <a:pt x="3383" y="1068"/>
                  </a:lnTo>
                  <a:lnTo>
                    <a:pt x="3396" y="1131"/>
                  </a:lnTo>
                  <a:lnTo>
                    <a:pt x="3412" y="1188"/>
                  </a:lnTo>
                  <a:lnTo>
                    <a:pt x="3427" y="1237"/>
                  </a:lnTo>
                  <a:lnTo>
                    <a:pt x="3436" y="1258"/>
                  </a:lnTo>
                  <a:lnTo>
                    <a:pt x="3446" y="1277"/>
                  </a:lnTo>
                  <a:lnTo>
                    <a:pt x="3446" y="1277"/>
                  </a:lnTo>
                  <a:lnTo>
                    <a:pt x="3455" y="1294"/>
                  </a:lnTo>
                  <a:lnTo>
                    <a:pt x="3469" y="1314"/>
                  </a:lnTo>
                  <a:lnTo>
                    <a:pt x="3501" y="1354"/>
                  </a:lnTo>
                  <a:lnTo>
                    <a:pt x="3539" y="1399"/>
                  </a:lnTo>
                  <a:lnTo>
                    <a:pt x="3583" y="1447"/>
                  </a:lnTo>
                  <a:lnTo>
                    <a:pt x="3633" y="1497"/>
                  </a:lnTo>
                  <a:lnTo>
                    <a:pt x="3684" y="1548"/>
                  </a:lnTo>
                  <a:lnTo>
                    <a:pt x="3795" y="1657"/>
                  </a:lnTo>
                  <a:lnTo>
                    <a:pt x="3905" y="1763"/>
                  </a:lnTo>
                  <a:lnTo>
                    <a:pt x="3957" y="1817"/>
                  </a:lnTo>
                  <a:lnTo>
                    <a:pt x="4004" y="1866"/>
                  </a:lnTo>
                  <a:lnTo>
                    <a:pt x="4048" y="1914"/>
                  </a:lnTo>
                  <a:lnTo>
                    <a:pt x="4084" y="1960"/>
                  </a:lnTo>
                  <a:lnTo>
                    <a:pt x="4115" y="2002"/>
                  </a:lnTo>
                  <a:lnTo>
                    <a:pt x="4126" y="2021"/>
                  </a:lnTo>
                  <a:lnTo>
                    <a:pt x="4138" y="2040"/>
                  </a:lnTo>
                  <a:lnTo>
                    <a:pt x="4138" y="2040"/>
                  </a:lnTo>
                  <a:lnTo>
                    <a:pt x="4155" y="2076"/>
                  </a:lnTo>
                  <a:lnTo>
                    <a:pt x="4172" y="2116"/>
                  </a:lnTo>
                  <a:lnTo>
                    <a:pt x="4204" y="2200"/>
                  </a:lnTo>
                  <a:lnTo>
                    <a:pt x="4237" y="2290"/>
                  </a:lnTo>
                  <a:lnTo>
                    <a:pt x="4267" y="2379"/>
                  </a:lnTo>
                  <a:lnTo>
                    <a:pt x="4294" y="2461"/>
                  </a:lnTo>
                  <a:lnTo>
                    <a:pt x="4317" y="2536"/>
                  </a:lnTo>
                  <a:lnTo>
                    <a:pt x="4345" y="2635"/>
                  </a:lnTo>
                  <a:lnTo>
                    <a:pt x="4345" y="2635"/>
                  </a:lnTo>
                  <a:lnTo>
                    <a:pt x="4364" y="2703"/>
                  </a:lnTo>
                  <a:lnTo>
                    <a:pt x="4364" y="2703"/>
                  </a:lnTo>
                  <a:lnTo>
                    <a:pt x="4321" y="2751"/>
                  </a:lnTo>
                  <a:lnTo>
                    <a:pt x="4277" y="2802"/>
                  </a:lnTo>
                  <a:lnTo>
                    <a:pt x="4233" y="2858"/>
                  </a:lnTo>
                  <a:lnTo>
                    <a:pt x="4187" y="2915"/>
                  </a:lnTo>
                  <a:lnTo>
                    <a:pt x="4094" y="3037"/>
                  </a:lnTo>
                  <a:lnTo>
                    <a:pt x="4004" y="3163"/>
                  </a:lnTo>
                  <a:lnTo>
                    <a:pt x="3918" y="3285"/>
                  </a:lnTo>
                  <a:lnTo>
                    <a:pt x="3844" y="3401"/>
                  </a:lnTo>
                  <a:lnTo>
                    <a:pt x="3810" y="3454"/>
                  </a:lnTo>
                  <a:lnTo>
                    <a:pt x="3781" y="3504"/>
                  </a:lnTo>
                  <a:lnTo>
                    <a:pt x="3756" y="3550"/>
                  </a:lnTo>
                  <a:lnTo>
                    <a:pt x="3736" y="3590"/>
                  </a:lnTo>
                  <a:lnTo>
                    <a:pt x="3736" y="3590"/>
                  </a:lnTo>
                  <a:lnTo>
                    <a:pt x="3715" y="3636"/>
                  </a:lnTo>
                  <a:lnTo>
                    <a:pt x="3694" y="3681"/>
                  </a:lnTo>
                  <a:lnTo>
                    <a:pt x="3675" y="3727"/>
                  </a:lnTo>
                  <a:lnTo>
                    <a:pt x="3655" y="3773"/>
                  </a:lnTo>
                  <a:lnTo>
                    <a:pt x="3640" y="3817"/>
                  </a:lnTo>
                  <a:lnTo>
                    <a:pt x="3625" y="3862"/>
                  </a:lnTo>
                  <a:lnTo>
                    <a:pt x="3612" y="3906"/>
                  </a:lnTo>
                  <a:lnTo>
                    <a:pt x="3600" y="3948"/>
                  </a:lnTo>
                  <a:lnTo>
                    <a:pt x="3600" y="3948"/>
                  </a:lnTo>
                  <a:lnTo>
                    <a:pt x="3543" y="3958"/>
                  </a:lnTo>
                  <a:lnTo>
                    <a:pt x="3484" y="3967"/>
                  </a:lnTo>
                  <a:lnTo>
                    <a:pt x="3427" y="3973"/>
                  </a:lnTo>
                  <a:lnTo>
                    <a:pt x="3368" y="3979"/>
                  </a:lnTo>
                  <a:lnTo>
                    <a:pt x="3311" y="3983"/>
                  </a:lnTo>
                  <a:lnTo>
                    <a:pt x="3251" y="3984"/>
                  </a:lnTo>
                  <a:lnTo>
                    <a:pt x="3135" y="3986"/>
                  </a:lnTo>
                  <a:lnTo>
                    <a:pt x="3135" y="3986"/>
                  </a:lnTo>
                  <a:lnTo>
                    <a:pt x="3099" y="3984"/>
                  </a:lnTo>
                  <a:lnTo>
                    <a:pt x="3065" y="3983"/>
                  </a:lnTo>
                  <a:lnTo>
                    <a:pt x="3030" y="3979"/>
                  </a:lnTo>
                  <a:lnTo>
                    <a:pt x="2996" y="3975"/>
                  </a:lnTo>
                  <a:lnTo>
                    <a:pt x="2962" y="3969"/>
                  </a:lnTo>
                  <a:lnTo>
                    <a:pt x="2927" y="3962"/>
                  </a:lnTo>
                  <a:lnTo>
                    <a:pt x="2861" y="3944"/>
                  </a:lnTo>
                  <a:lnTo>
                    <a:pt x="2796" y="3923"/>
                  </a:lnTo>
                  <a:lnTo>
                    <a:pt x="2733" y="3897"/>
                  </a:lnTo>
                  <a:lnTo>
                    <a:pt x="2670" y="3868"/>
                  </a:lnTo>
                  <a:lnTo>
                    <a:pt x="2607" y="3836"/>
                  </a:lnTo>
                  <a:lnTo>
                    <a:pt x="2607" y="3836"/>
                  </a:lnTo>
                  <a:lnTo>
                    <a:pt x="2643" y="3821"/>
                  </a:lnTo>
                  <a:lnTo>
                    <a:pt x="2680" y="3801"/>
                  </a:lnTo>
                  <a:lnTo>
                    <a:pt x="2714" y="3780"/>
                  </a:lnTo>
                  <a:lnTo>
                    <a:pt x="2746" y="3756"/>
                  </a:lnTo>
                  <a:lnTo>
                    <a:pt x="2760" y="3742"/>
                  </a:lnTo>
                  <a:lnTo>
                    <a:pt x="2773" y="3729"/>
                  </a:lnTo>
                  <a:lnTo>
                    <a:pt x="2784" y="3716"/>
                  </a:lnTo>
                  <a:lnTo>
                    <a:pt x="2794" y="3700"/>
                  </a:lnTo>
                  <a:lnTo>
                    <a:pt x="2802" y="3685"/>
                  </a:lnTo>
                  <a:lnTo>
                    <a:pt x="2809" y="3668"/>
                  </a:lnTo>
                  <a:lnTo>
                    <a:pt x="2811" y="3651"/>
                  </a:lnTo>
                  <a:lnTo>
                    <a:pt x="2813" y="3634"/>
                  </a:lnTo>
                  <a:lnTo>
                    <a:pt x="2813" y="3634"/>
                  </a:lnTo>
                  <a:lnTo>
                    <a:pt x="2811" y="3613"/>
                  </a:lnTo>
                  <a:lnTo>
                    <a:pt x="2805" y="3594"/>
                  </a:lnTo>
                  <a:lnTo>
                    <a:pt x="2798" y="3575"/>
                  </a:lnTo>
                  <a:lnTo>
                    <a:pt x="2788" y="3559"/>
                  </a:lnTo>
                  <a:lnTo>
                    <a:pt x="2777" y="3544"/>
                  </a:lnTo>
                  <a:lnTo>
                    <a:pt x="2764" y="3529"/>
                  </a:lnTo>
                  <a:lnTo>
                    <a:pt x="2748" y="3515"/>
                  </a:lnTo>
                  <a:lnTo>
                    <a:pt x="2733" y="3502"/>
                  </a:lnTo>
                  <a:lnTo>
                    <a:pt x="2697" y="3479"/>
                  </a:lnTo>
                  <a:lnTo>
                    <a:pt x="2659" y="3458"/>
                  </a:lnTo>
                  <a:lnTo>
                    <a:pt x="2588" y="3422"/>
                  </a:lnTo>
                  <a:lnTo>
                    <a:pt x="2588" y="3422"/>
                  </a:lnTo>
                  <a:lnTo>
                    <a:pt x="2632" y="3407"/>
                  </a:lnTo>
                  <a:lnTo>
                    <a:pt x="2676" y="3386"/>
                  </a:lnTo>
                  <a:lnTo>
                    <a:pt x="2676" y="3386"/>
                  </a:lnTo>
                  <a:lnTo>
                    <a:pt x="2722" y="3361"/>
                  </a:lnTo>
                  <a:lnTo>
                    <a:pt x="2744" y="3346"/>
                  </a:lnTo>
                  <a:lnTo>
                    <a:pt x="2764" y="3329"/>
                  </a:lnTo>
                  <a:lnTo>
                    <a:pt x="2783" y="3310"/>
                  </a:lnTo>
                  <a:lnTo>
                    <a:pt x="2790" y="3300"/>
                  </a:lnTo>
                  <a:lnTo>
                    <a:pt x="2796" y="3291"/>
                  </a:lnTo>
                  <a:lnTo>
                    <a:pt x="2804" y="3279"/>
                  </a:lnTo>
                  <a:lnTo>
                    <a:pt x="2807" y="3266"/>
                  </a:lnTo>
                  <a:lnTo>
                    <a:pt x="2811" y="3252"/>
                  </a:lnTo>
                  <a:lnTo>
                    <a:pt x="2813" y="3239"/>
                  </a:lnTo>
                  <a:lnTo>
                    <a:pt x="2813" y="3239"/>
                  </a:lnTo>
                  <a:lnTo>
                    <a:pt x="2815" y="3209"/>
                  </a:lnTo>
                  <a:lnTo>
                    <a:pt x="2811" y="3182"/>
                  </a:lnTo>
                  <a:lnTo>
                    <a:pt x="2805" y="3155"/>
                  </a:lnTo>
                  <a:lnTo>
                    <a:pt x="2800" y="3142"/>
                  </a:lnTo>
                  <a:lnTo>
                    <a:pt x="2794" y="3130"/>
                  </a:lnTo>
                  <a:lnTo>
                    <a:pt x="2788" y="3121"/>
                  </a:lnTo>
                  <a:lnTo>
                    <a:pt x="2779" y="3109"/>
                  </a:lnTo>
                  <a:lnTo>
                    <a:pt x="2771" y="3100"/>
                  </a:lnTo>
                  <a:lnTo>
                    <a:pt x="2762" y="3090"/>
                  </a:lnTo>
                  <a:lnTo>
                    <a:pt x="2750" y="3083"/>
                  </a:lnTo>
                  <a:lnTo>
                    <a:pt x="2739" y="3075"/>
                  </a:lnTo>
                  <a:lnTo>
                    <a:pt x="2725" y="3067"/>
                  </a:lnTo>
                  <a:lnTo>
                    <a:pt x="2712" y="3062"/>
                  </a:lnTo>
                  <a:lnTo>
                    <a:pt x="2712" y="3062"/>
                  </a:lnTo>
                  <a:lnTo>
                    <a:pt x="2680" y="3050"/>
                  </a:lnTo>
                  <a:lnTo>
                    <a:pt x="2647" y="3043"/>
                  </a:lnTo>
                  <a:lnTo>
                    <a:pt x="2615" y="3033"/>
                  </a:lnTo>
                  <a:lnTo>
                    <a:pt x="2584" y="3024"/>
                  </a:lnTo>
                  <a:lnTo>
                    <a:pt x="2584" y="3024"/>
                  </a:lnTo>
                  <a:lnTo>
                    <a:pt x="2525" y="3037"/>
                  </a:lnTo>
                  <a:lnTo>
                    <a:pt x="2466" y="3050"/>
                  </a:lnTo>
                  <a:lnTo>
                    <a:pt x="2409" y="3060"/>
                  </a:lnTo>
                  <a:lnTo>
                    <a:pt x="2356" y="3071"/>
                  </a:lnTo>
                  <a:lnTo>
                    <a:pt x="2356" y="3071"/>
                  </a:lnTo>
                  <a:lnTo>
                    <a:pt x="2293" y="3085"/>
                  </a:lnTo>
                  <a:lnTo>
                    <a:pt x="2220" y="3094"/>
                  </a:lnTo>
                  <a:lnTo>
                    <a:pt x="2140" y="3104"/>
                  </a:lnTo>
                  <a:lnTo>
                    <a:pt x="2058" y="3111"/>
                  </a:lnTo>
                  <a:lnTo>
                    <a:pt x="1976" y="3117"/>
                  </a:lnTo>
                  <a:lnTo>
                    <a:pt x="1896" y="3121"/>
                  </a:lnTo>
                  <a:lnTo>
                    <a:pt x="1759" y="3127"/>
                  </a:lnTo>
                  <a:lnTo>
                    <a:pt x="1759" y="3127"/>
                  </a:lnTo>
                  <a:lnTo>
                    <a:pt x="1713" y="3127"/>
                  </a:lnTo>
                  <a:lnTo>
                    <a:pt x="1668" y="3123"/>
                  </a:lnTo>
                  <a:lnTo>
                    <a:pt x="1620" y="3117"/>
                  </a:lnTo>
                  <a:lnTo>
                    <a:pt x="1570" y="3106"/>
                  </a:lnTo>
                  <a:lnTo>
                    <a:pt x="1523" y="3092"/>
                  </a:lnTo>
                  <a:lnTo>
                    <a:pt x="1475" y="3075"/>
                  </a:lnTo>
                  <a:lnTo>
                    <a:pt x="1429" y="3056"/>
                  </a:lnTo>
                  <a:lnTo>
                    <a:pt x="1386" y="3031"/>
                  </a:lnTo>
                  <a:lnTo>
                    <a:pt x="1386" y="3031"/>
                  </a:lnTo>
                  <a:lnTo>
                    <a:pt x="1363" y="3016"/>
                  </a:lnTo>
                  <a:lnTo>
                    <a:pt x="1340" y="3001"/>
                  </a:lnTo>
                  <a:lnTo>
                    <a:pt x="1321" y="2984"/>
                  </a:lnTo>
                  <a:lnTo>
                    <a:pt x="1302" y="2965"/>
                  </a:lnTo>
                  <a:lnTo>
                    <a:pt x="1302" y="2965"/>
                  </a:lnTo>
                  <a:lnTo>
                    <a:pt x="1286" y="2947"/>
                  </a:lnTo>
                  <a:lnTo>
                    <a:pt x="1275" y="2928"/>
                  </a:lnTo>
                  <a:lnTo>
                    <a:pt x="1267" y="2909"/>
                  </a:lnTo>
                  <a:lnTo>
                    <a:pt x="1260" y="2888"/>
                  </a:lnTo>
                  <a:lnTo>
                    <a:pt x="1256" y="2867"/>
                  </a:lnTo>
                  <a:lnTo>
                    <a:pt x="1254" y="2844"/>
                  </a:lnTo>
                  <a:lnTo>
                    <a:pt x="1254" y="2823"/>
                  </a:lnTo>
                  <a:lnTo>
                    <a:pt x="1256" y="2801"/>
                  </a:lnTo>
                  <a:lnTo>
                    <a:pt x="1260" y="2778"/>
                  </a:lnTo>
                  <a:lnTo>
                    <a:pt x="1266" y="2755"/>
                  </a:lnTo>
                  <a:lnTo>
                    <a:pt x="1273" y="2734"/>
                  </a:lnTo>
                  <a:lnTo>
                    <a:pt x="1281" y="2711"/>
                  </a:lnTo>
                  <a:lnTo>
                    <a:pt x="1290" y="2690"/>
                  </a:lnTo>
                  <a:lnTo>
                    <a:pt x="1302" y="2669"/>
                  </a:lnTo>
                  <a:lnTo>
                    <a:pt x="1313" y="2648"/>
                  </a:lnTo>
                  <a:lnTo>
                    <a:pt x="1327" y="2629"/>
                  </a:lnTo>
                  <a:lnTo>
                    <a:pt x="1327" y="2629"/>
                  </a:lnTo>
                  <a:lnTo>
                    <a:pt x="1340" y="2612"/>
                  </a:lnTo>
                  <a:lnTo>
                    <a:pt x="1357" y="2595"/>
                  </a:lnTo>
                  <a:lnTo>
                    <a:pt x="1376" y="2581"/>
                  </a:lnTo>
                  <a:lnTo>
                    <a:pt x="1395" y="2566"/>
                  </a:lnTo>
                  <a:lnTo>
                    <a:pt x="1418" y="2555"/>
                  </a:lnTo>
                  <a:lnTo>
                    <a:pt x="1441" y="2543"/>
                  </a:lnTo>
                  <a:lnTo>
                    <a:pt x="1466" y="2534"/>
                  </a:lnTo>
                  <a:lnTo>
                    <a:pt x="1490" y="2524"/>
                  </a:lnTo>
                  <a:lnTo>
                    <a:pt x="1544" y="2507"/>
                  </a:lnTo>
                  <a:lnTo>
                    <a:pt x="1601" y="2492"/>
                  </a:lnTo>
                  <a:lnTo>
                    <a:pt x="1713" y="2463"/>
                  </a:lnTo>
                  <a:lnTo>
                    <a:pt x="1769" y="2448"/>
                  </a:lnTo>
                  <a:lnTo>
                    <a:pt x="1820" y="2431"/>
                  </a:lnTo>
                  <a:lnTo>
                    <a:pt x="1845" y="2421"/>
                  </a:lnTo>
                  <a:lnTo>
                    <a:pt x="1868" y="2412"/>
                  </a:lnTo>
                  <a:lnTo>
                    <a:pt x="1889" y="2400"/>
                  </a:lnTo>
                  <a:lnTo>
                    <a:pt x="1908" y="2389"/>
                  </a:lnTo>
                  <a:lnTo>
                    <a:pt x="1927" y="2375"/>
                  </a:lnTo>
                  <a:lnTo>
                    <a:pt x="1942" y="2360"/>
                  </a:lnTo>
                  <a:lnTo>
                    <a:pt x="1955" y="2343"/>
                  </a:lnTo>
                  <a:lnTo>
                    <a:pt x="1967" y="2326"/>
                  </a:lnTo>
                  <a:lnTo>
                    <a:pt x="1976" y="2307"/>
                  </a:lnTo>
                  <a:lnTo>
                    <a:pt x="1982" y="2284"/>
                  </a:lnTo>
                  <a:lnTo>
                    <a:pt x="1986" y="2261"/>
                  </a:lnTo>
                  <a:lnTo>
                    <a:pt x="1988" y="2236"/>
                  </a:lnTo>
                  <a:lnTo>
                    <a:pt x="1988" y="2236"/>
                  </a:lnTo>
                  <a:lnTo>
                    <a:pt x="1769" y="2223"/>
                  </a:lnTo>
                  <a:lnTo>
                    <a:pt x="1631" y="2213"/>
                  </a:lnTo>
                  <a:lnTo>
                    <a:pt x="1483" y="2202"/>
                  </a:lnTo>
                  <a:lnTo>
                    <a:pt x="1323" y="2187"/>
                  </a:lnTo>
                  <a:lnTo>
                    <a:pt x="1157" y="2168"/>
                  </a:lnTo>
                  <a:lnTo>
                    <a:pt x="987" y="2147"/>
                  </a:lnTo>
                  <a:lnTo>
                    <a:pt x="821" y="2122"/>
                  </a:lnTo>
                  <a:lnTo>
                    <a:pt x="740" y="2109"/>
                  </a:lnTo>
                  <a:lnTo>
                    <a:pt x="661" y="2093"/>
                  </a:lnTo>
                  <a:lnTo>
                    <a:pt x="583" y="2078"/>
                  </a:lnTo>
                  <a:lnTo>
                    <a:pt x="509" y="2063"/>
                  </a:lnTo>
                  <a:lnTo>
                    <a:pt x="436" y="2044"/>
                  </a:lnTo>
                  <a:lnTo>
                    <a:pt x="370" y="2027"/>
                  </a:lnTo>
                  <a:lnTo>
                    <a:pt x="307" y="2007"/>
                  </a:lnTo>
                  <a:lnTo>
                    <a:pt x="248" y="1987"/>
                  </a:lnTo>
                  <a:lnTo>
                    <a:pt x="193" y="1964"/>
                  </a:lnTo>
                  <a:lnTo>
                    <a:pt x="145" y="1941"/>
                  </a:lnTo>
                  <a:lnTo>
                    <a:pt x="103" y="1918"/>
                  </a:lnTo>
                  <a:lnTo>
                    <a:pt x="84" y="1905"/>
                  </a:lnTo>
                  <a:lnTo>
                    <a:pt x="67" y="1893"/>
                  </a:lnTo>
                  <a:lnTo>
                    <a:pt x="51" y="1880"/>
                  </a:lnTo>
                  <a:lnTo>
                    <a:pt x="38" y="1866"/>
                  </a:lnTo>
                  <a:lnTo>
                    <a:pt x="27" y="1853"/>
                  </a:lnTo>
                  <a:lnTo>
                    <a:pt x="17" y="1840"/>
                  </a:lnTo>
                  <a:lnTo>
                    <a:pt x="10" y="1824"/>
                  </a:lnTo>
                  <a:lnTo>
                    <a:pt x="4" y="1809"/>
                  </a:lnTo>
                  <a:lnTo>
                    <a:pt x="2" y="1796"/>
                  </a:lnTo>
                  <a:lnTo>
                    <a:pt x="0" y="1781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1E414FCC-1AA0-C435-504D-F816306613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4595" y="6639365"/>
              <a:ext cx="215593" cy="86577"/>
            </a:xfrm>
            <a:custGeom>
              <a:avLst/>
              <a:gdLst>
                <a:gd name="T0" fmla="*/ 253 w 1269"/>
                <a:gd name="T1" fmla="*/ 450 h 509"/>
                <a:gd name="T2" fmla="*/ 200 w 1269"/>
                <a:gd name="T3" fmla="*/ 423 h 509"/>
                <a:gd name="T4" fmla="*/ 147 w 1269"/>
                <a:gd name="T5" fmla="*/ 389 h 509"/>
                <a:gd name="T6" fmla="*/ 97 w 1269"/>
                <a:gd name="T7" fmla="*/ 347 h 509"/>
                <a:gd name="T8" fmla="*/ 55 w 1269"/>
                <a:gd name="T9" fmla="*/ 297 h 509"/>
                <a:gd name="T10" fmla="*/ 21 w 1269"/>
                <a:gd name="T11" fmla="*/ 244 h 509"/>
                <a:gd name="T12" fmla="*/ 4 w 1269"/>
                <a:gd name="T13" fmla="*/ 187 h 509"/>
                <a:gd name="T14" fmla="*/ 0 w 1269"/>
                <a:gd name="T15" fmla="*/ 158 h 509"/>
                <a:gd name="T16" fmla="*/ 2 w 1269"/>
                <a:gd name="T17" fmla="*/ 128 h 509"/>
                <a:gd name="T18" fmla="*/ 9 w 1269"/>
                <a:gd name="T19" fmla="*/ 97 h 509"/>
                <a:gd name="T20" fmla="*/ 25 w 1269"/>
                <a:gd name="T21" fmla="*/ 67 h 509"/>
                <a:gd name="T22" fmla="*/ 25 w 1269"/>
                <a:gd name="T23" fmla="*/ 65 h 509"/>
                <a:gd name="T24" fmla="*/ 72 w 1269"/>
                <a:gd name="T25" fmla="*/ 82 h 509"/>
                <a:gd name="T26" fmla="*/ 173 w 1269"/>
                <a:gd name="T27" fmla="*/ 107 h 509"/>
                <a:gd name="T28" fmla="*/ 276 w 1269"/>
                <a:gd name="T29" fmla="*/ 116 h 509"/>
                <a:gd name="T30" fmla="*/ 379 w 1269"/>
                <a:gd name="T31" fmla="*/ 116 h 509"/>
                <a:gd name="T32" fmla="*/ 431 w 1269"/>
                <a:gd name="T33" fmla="*/ 114 h 509"/>
                <a:gd name="T34" fmla="*/ 541 w 1269"/>
                <a:gd name="T35" fmla="*/ 107 h 509"/>
                <a:gd name="T36" fmla="*/ 652 w 1269"/>
                <a:gd name="T37" fmla="*/ 92 h 509"/>
                <a:gd name="T38" fmla="*/ 760 w 1269"/>
                <a:gd name="T39" fmla="*/ 72 h 509"/>
                <a:gd name="T40" fmla="*/ 871 w 1269"/>
                <a:gd name="T41" fmla="*/ 48 h 509"/>
                <a:gd name="T42" fmla="*/ 1000 w 1269"/>
                <a:gd name="T43" fmla="*/ 15 h 509"/>
                <a:gd name="T44" fmla="*/ 1044 w 1269"/>
                <a:gd name="T45" fmla="*/ 0 h 509"/>
                <a:gd name="T46" fmla="*/ 1153 w 1269"/>
                <a:gd name="T47" fmla="*/ 57 h 509"/>
                <a:gd name="T48" fmla="*/ 1204 w 1269"/>
                <a:gd name="T49" fmla="*/ 93 h 509"/>
                <a:gd name="T50" fmla="*/ 1233 w 1269"/>
                <a:gd name="T51" fmla="*/ 122 h 509"/>
                <a:gd name="T52" fmla="*/ 1254 w 1269"/>
                <a:gd name="T53" fmla="*/ 153 h 509"/>
                <a:gd name="T54" fmla="*/ 1267 w 1269"/>
                <a:gd name="T55" fmla="*/ 191 h 509"/>
                <a:gd name="T56" fmla="*/ 1269 w 1269"/>
                <a:gd name="T57" fmla="*/ 212 h 509"/>
                <a:gd name="T58" fmla="*/ 1265 w 1269"/>
                <a:gd name="T59" fmla="*/ 246 h 509"/>
                <a:gd name="T60" fmla="*/ 1250 w 1269"/>
                <a:gd name="T61" fmla="*/ 278 h 509"/>
                <a:gd name="T62" fmla="*/ 1229 w 1269"/>
                <a:gd name="T63" fmla="*/ 307 h 509"/>
                <a:gd name="T64" fmla="*/ 1202 w 1269"/>
                <a:gd name="T65" fmla="*/ 334 h 509"/>
                <a:gd name="T66" fmla="*/ 1136 w 1269"/>
                <a:gd name="T67" fmla="*/ 379 h 509"/>
                <a:gd name="T68" fmla="*/ 1063 w 1269"/>
                <a:gd name="T69" fmla="*/ 414 h 509"/>
                <a:gd name="T70" fmla="*/ 1018 w 1269"/>
                <a:gd name="T71" fmla="*/ 433 h 509"/>
                <a:gd name="T72" fmla="*/ 974 w 1269"/>
                <a:gd name="T73" fmla="*/ 446 h 509"/>
                <a:gd name="T74" fmla="*/ 888 w 1269"/>
                <a:gd name="T75" fmla="*/ 467 h 509"/>
                <a:gd name="T76" fmla="*/ 756 w 1269"/>
                <a:gd name="T77" fmla="*/ 488 h 509"/>
                <a:gd name="T78" fmla="*/ 667 w 1269"/>
                <a:gd name="T79" fmla="*/ 501 h 509"/>
                <a:gd name="T80" fmla="*/ 566 w 1269"/>
                <a:gd name="T81" fmla="*/ 509 h 509"/>
                <a:gd name="T82" fmla="*/ 457 w 1269"/>
                <a:gd name="T83" fmla="*/ 501 h 509"/>
                <a:gd name="T84" fmla="*/ 350 w 1269"/>
                <a:gd name="T85" fmla="*/ 482 h 509"/>
                <a:gd name="T86" fmla="*/ 253 w 1269"/>
                <a:gd name="T87" fmla="*/ 45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9" h="509">
                  <a:moveTo>
                    <a:pt x="253" y="450"/>
                  </a:moveTo>
                  <a:lnTo>
                    <a:pt x="253" y="450"/>
                  </a:lnTo>
                  <a:lnTo>
                    <a:pt x="227" y="439"/>
                  </a:lnTo>
                  <a:lnTo>
                    <a:pt x="200" y="423"/>
                  </a:lnTo>
                  <a:lnTo>
                    <a:pt x="173" y="406"/>
                  </a:lnTo>
                  <a:lnTo>
                    <a:pt x="147" y="389"/>
                  </a:lnTo>
                  <a:lnTo>
                    <a:pt x="122" y="368"/>
                  </a:lnTo>
                  <a:lnTo>
                    <a:pt x="97" y="347"/>
                  </a:lnTo>
                  <a:lnTo>
                    <a:pt x="74" y="322"/>
                  </a:lnTo>
                  <a:lnTo>
                    <a:pt x="55" y="297"/>
                  </a:lnTo>
                  <a:lnTo>
                    <a:pt x="36" y="273"/>
                  </a:lnTo>
                  <a:lnTo>
                    <a:pt x="21" y="244"/>
                  </a:lnTo>
                  <a:lnTo>
                    <a:pt x="9" y="217"/>
                  </a:lnTo>
                  <a:lnTo>
                    <a:pt x="4" y="187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8"/>
                  </a:lnTo>
                  <a:lnTo>
                    <a:pt x="5" y="113"/>
                  </a:lnTo>
                  <a:lnTo>
                    <a:pt x="9" y="97"/>
                  </a:lnTo>
                  <a:lnTo>
                    <a:pt x="17" y="82"/>
                  </a:lnTo>
                  <a:lnTo>
                    <a:pt x="25" y="67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47" y="74"/>
                  </a:lnTo>
                  <a:lnTo>
                    <a:pt x="72" y="82"/>
                  </a:lnTo>
                  <a:lnTo>
                    <a:pt x="122" y="95"/>
                  </a:lnTo>
                  <a:lnTo>
                    <a:pt x="173" y="107"/>
                  </a:lnTo>
                  <a:lnTo>
                    <a:pt x="225" y="113"/>
                  </a:lnTo>
                  <a:lnTo>
                    <a:pt x="276" y="116"/>
                  </a:lnTo>
                  <a:lnTo>
                    <a:pt x="328" y="118"/>
                  </a:lnTo>
                  <a:lnTo>
                    <a:pt x="379" y="116"/>
                  </a:lnTo>
                  <a:lnTo>
                    <a:pt x="431" y="114"/>
                  </a:lnTo>
                  <a:lnTo>
                    <a:pt x="431" y="114"/>
                  </a:lnTo>
                  <a:lnTo>
                    <a:pt x="486" y="111"/>
                  </a:lnTo>
                  <a:lnTo>
                    <a:pt x="541" y="107"/>
                  </a:lnTo>
                  <a:lnTo>
                    <a:pt x="596" y="99"/>
                  </a:lnTo>
                  <a:lnTo>
                    <a:pt x="652" y="92"/>
                  </a:lnTo>
                  <a:lnTo>
                    <a:pt x="705" y="82"/>
                  </a:lnTo>
                  <a:lnTo>
                    <a:pt x="760" y="72"/>
                  </a:lnTo>
                  <a:lnTo>
                    <a:pt x="871" y="48"/>
                  </a:lnTo>
                  <a:lnTo>
                    <a:pt x="871" y="48"/>
                  </a:lnTo>
                  <a:lnTo>
                    <a:pt x="958" y="27"/>
                  </a:lnTo>
                  <a:lnTo>
                    <a:pt x="1000" y="15"/>
                  </a:lnTo>
                  <a:lnTo>
                    <a:pt x="1044" y="0"/>
                  </a:lnTo>
                  <a:lnTo>
                    <a:pt x="1044" y="0"/>
                  </a:lnTo>
                  <a:lnTo>
                    <a:pt x="1115" y="36"/>
                  </a:lnTo>
                  <a:lnTo>
                    <a:pt x="1153" y="57"/>
                  </a:lnTo>
                  <a:lnTo>
                    <a:pt x="1189" y="80"/>
                  </a:lnTo>
                  <a:lnTo>
                    <a:pt x="1204" y="93"/>
                  </a:lnTo>
                  <a:lnTo>
                    <a:pt x="1220" y="107"/>
                  </a:lnTo>
                  <a:lnTo>
                    <a:pt x="1233" y="122"/>
                  </a:lnTo>
                  <a:lnTo>
                    <a:pt x="1244" y="137"/>
                  </a:lnTo>
                  <a:lnTo>
                    <a:pt x="1254" y="153"/>
                  </a:lnTo>
                  <a:lnTo>
                    <a:pt x="1261" y="172"/>
                  </a:lnTo>
                  <a:lnTo>
                    <a:pt x="1267" y="191"/>
                  </a:lnTo>
                  <a:lnTo>
                    <a:pt x="1269" y="212"/>
                  </a:lnTo>
                  <a:lnTo>
                    <a:pt x="1269" y="212"/>
                  </a:lnTo>
                  <a:lnTo>
                    <a:pt x="1267" y="229"/>
                  </a:lnTo>
                  <a:lnTo>
                    <a:pt x="1265" y="246"/>
                  </a:lnTo>
                  <a:lnTo>
                    <a:pt x="1258" y="263"/>
                  </a:lnTo>
                  <a:lnTo>
                    <a:pt x="1250" y="278"/>
                  </a:lnTo>
                  <a:lnTo>
                    <a:pt x="1240" y="294"/>
                  </a:lnTo>
                  <a:lnTo>
                    <a:pt x="1229" y="307"/>
                  </a:lnTo>
                  <a:lnTo>
                    <a:pt x="1216" y="320"/>
                  </a:lnTo>
                  <a:lnTo>
                    <a:pt x="1202" y="334"/>
                  </a:lnTo>
                  <a:lnTo>
                    <a:pt x="1170" y="358"/>
                  </a:lnTo>
                  <a:lnTo>
                    <a:pt x="1136" y="379"/>
                  </a:lnTo>
                  <a:lnTo>
                    <a:pt x="1099" y="399"/>
                  </a:lnTo>
                  <a:lnTo>
                    <a:pt x="1063" y="414"/>
                  </a:lnTo>
                  <a:lnTo>
                    <a:pt x="1063" y="414"/>
                  </a:lnTo>
                  <a:lnTo>
                    <a:pt x="1018" y="433"/>
                  </a:lnTo>
                  <a:lnTo>
                    <a:pt x="1018" y="433"/>
                  </a:lnTo>
                  <a:lnTo>
                    <a:pt x="974" y="446"/>
                  </a:lnTo>
                  <a:lnTo>
                    <a:pt x="932" y="458"/>
                  </a:lnTo>
                  <a:lnTo>
                    <a:pt x="888" y="467"/>
                  </a:lnTo>
                  <a:lnTo>
                    <a:pt x="844" y="475"/>
                  </a:lnTo>
                  <a:lnTo>
                    <a:pt x="756" y="488"/>
                  </a:lnTo>
                  <a:lnTo>
                    <a:pt x="667" y="501"/>
                  </a:lnTo>
                  <a:lnTo>
                    <a:pt x="667" y="501"/>
                  </a:lnTo>
                  <a:lnTo>
                    <a:pt x="617" y="507"/>
                  </a:lnTo>
                  <a:lnTo>
                    <a:pt x="566" y="509"/>
                  </a:lnTo>
                  <a:lnTo>
                    <a:pt x="511" y="507"/>
                  </a:lnTo>
                  <a:lnTo>
                    <a:pt x="457" y="501"/>
                  </a:lnTo>
                  <a:lnTo>
                    <a:pt x="402" y="494"/>
                  </a:lnTo>
                  <a:lnTo>
                    <a:pt x="350" y="482"/>
                  </a:lnTo>
                  <a:lnTo>
                    <a:pt x="299" y="467"/>
                  </a:lnTo>
                  <a:lnTo>
                    <a:pt x="253" y="450"/>
                  </a:lnTo>
                  <a:lnTo>
                    <a:pt x="253" y="450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C9DF7083-890E-7A1F-1CC7-86610E2F5C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68113" y="5661556"/>
              <a:ext cx="847094" cy="679374"/>
            </a:xfrm>
            <a:custGeom>
              <a:avLst/>
              <a:gdLst>
                <a:gd name="T0" fmla="*/ 2066 w 4989"/>
                <a:gd name="T1" fmla="*/ 3814 h 4001"/>
                <a:gd name="T2" fmla="*/ 1980 w 4989"/>
                <a:gd name="T3" fmla="*/ 3952 h 4001"/>
                <a:gd name="T4" fmla="*/ 1892 w 4989"/>
                <a:gd name="T5" fmla="*/ 3998 h 4001"/>
                <a:gd name="T6" fmla="*/ 1820 w 4989"/>
                <a:gd name="T7" fmla="*/ 3992 h 4001"/>
                <a:gd name="T8" fmla="*/ 1734 w 4989"/>
                <a:gd name="T9" fmla="*/ 3881 h 4001"/>
                <a:gd name="T10" fmla="*/ 1660 w 4989"/>
                <a:gd name="T11" fmla="*/ 3637 h 4001"/>
                <a:gd name="T12" fmla="*/ 1544 w 4989"/>
                <a:gd name="T13" fmla="*/ 3098 h 4001"/>
                <a:gd name="T14" fmla="*/ 1450 w 4989"/>
                <a:gd name="T15" fmla="*/ 2838 h 4001"/>
                <a:gd name="T16" fmla="*/ 1235 w 4989"/>
                <a:gd name="T17" fmla="*/ 2551 h 4001"/>
                <a:gd name="T18" fmla="*/ 1027 w 4989"/>
                <a:gd name="T19" fmla="*/ 2366 h 4001"/>
                <a:gd name="T20" fmla="*/ 840 w 4989"/>
                <a:gd name="T21" fmla="*/ 2284 h 4001"/>
                <a:gd name="T22" fmla="*/ 762 w 4989"/>
                <a:gd name="T23" fmla="*/ 2150 h 4001"/>
                <a:gd name="T24" fmla="*/ 671 w 4989"/>
                <a:gd name="T25" fmla="*/ 1696 h 4001"/>
                <a:gd name="T26" fmla="*/ 503 w 4989"/>
                <a:gd name="T27" fmla="*/ 1283 h 4001"/>
                <a:gd name="T28" fmla="*/ 227 w 4989"/>
                <a:gd name="T29" fmla="*/ 848 h 4001"/>
                <a:gd name="T30" fmla="*/ 0 w 4989"/>
                <a:gd name="T31" fmla="*/ 604 h 4001"/>
                <a:gd name="T32" fmla="*/ 356 w 4989"/>
                <a:gd name="T33" fmla="*/ 345 h 4001"/>
                <a:gd name="T34" fmla="*/ 621 w 4989"/>
                <a:gd name="T35" fmla="*/ 200 h 4001"/>
                <a:gd name="T36" fmla="*/ 1006 w 4989"/>
                <a:gd name="T37" fmla="*/ 82 h 4001"/>
                <a:gd name="T38" fmla="*/ 1486 w 4989"/>
                <a:gd name="T39" fmla="*/ 28 h 4001"/>
                <a:gd name="T40" fmla="*/ 2268 w 4989"/>
                <a:gd name="T41" fmla="*/ 2 h 4001"/>
                <a:gd name="T42" fmla="*/ 2954 w 4989"/>
                <a:gd name="T43" fmla="*/ 70 h 4001"/>
                <a:gd name="T44" fmla="*/ 3244 w 4989"/>
                <a:gd name="T45" fmla="*/ 150 h 4001"/>
                <a:gd name="T46" fmla="*/ 3379 w 4989"/>
                <a:gd name="T47" fmla="*/ 240 h 4001"/>
                <a:gd name="T48" fmla="*/ 3409 w 4989"/>
                <a:gd name="T49" fmla="*/ 326 h 4001"/>
                <a:gd name="T50" fmla="*/ 3392 w 4989"/>
                <a:gd name="T51" fmla="*/ 434 h 4001"/>
                <a:gd name="T52" fmla="*/ 3306 w 4989"/>
                <a:gd name="T53" fmla="*/ 532 h 4001"/>
                <a:gd name="T54" fmla="*/ 3360 w 4989"/>
                <a:gd name="T55" fmla="*/ 568 h 4001"/>
                <a:gd name="T56" fmla="*/ 3472 w 4989"/>
                <a:gd name="T57" fmla="*/ 663 h 4001"/>
                <a:gd name="T58" fmla="*/ 3497 w 4989"/>
                <a:gd name="T59" fmla="*/ 770 h 4001"/>
                <a:gd name="T60" fmla="*/ 3486 w 4989"/>
                <a:gd name="T61" fmla="*/ 905 h 4001"/>
                <a:gd name="T62" fmla="*/ 3421 w 4989"/>
                <a:gd name="T63" fmla="*/ 1012 h 4001"/>
                <a:gd name="T64" fmla="*/ 3308 w 4989"/>
                <a:gd name="T65" fmla="*/ 1062 h 4001"/>
                <a:gd name="T66" fmla="*/ 3293 w 4989"/>
                <a:gd name="T67" fmla="*/ 1092 h 4001"/>
                <a:gd name="T68" fmla="*/ 3421 w 4989"/>
                <a:gd name="T69" fmla="*/ 1136 h 4001"/>
                <a:gd name="T70" fmla="*/ 3476 w 4989"/>
                <a:gd name="T71" fmla="*/ 1205 h 4001"/>
                <a:gd name="T72" fmla="*/ 3501 w 4989"/>
                <a:gd name="T73" fmla="*/ 1323 h 4001"/>
                <a:gd name="T74" fmla="*/ 3459 w 4989"/>
                <a:gd name="T75" fmla="*/ 1470 h 4001"/>
                <a:gd name="T76" fmla="*/ 3354 w 4989"/>
                <a:gd name="T77" fmla="*/ 1582 h 4001"/>
                <a:gd name="T78" fmla="*/ 3240 w 4989"/>
                <a:gd name="T79" fmla="*/ 1634 h 4001"/>
                <a:gd name="T80" fmla="*/ 2960 w 4989"/>
                <a:gd name="T81" fmla="*/ 1687 h 4001"/>
                <a:gd name="T82" fmla="*/ 3716 w 4989"/>
                <a:gd name="T83" fmla="*/ 1794 h 4001"/>
                <a:gd name="T84" fmla="*/ 4580 w 4989"/>
                <a:gd name="T85" fmla="*/ 1944 h 4001"/>
                <a:gd name="T86" fmla="*/ 4833 w 4989"/>
                <a:gd name="T87" fmla="*/ 2017 h 4001"/>
                <a:gd name="T88" fmla="*/ 4944 w 4989"/>
                <a:gd name="T89" fmla="*/ 2102 h 4001"/>
                <a:gd name="T90" fmla="*/ 4989 w 4989"/>
                <a:gd name="T91" fmla="*/ 2232 h 4001"/>
                <a:gd name="T92" fmla="*/ 4915 w 4989"/>
                <a:gd name="T93" fmla="*/ 2343 h 4001"/>
                <a:gd name="T94" fmla="*/ 4795 w 4989"/>
                <a:gd name="T95" fmla="*/ 2387 h 4001"/>
                <a:gd name="T96" fmla="*/ 4473 w 4989"/>
                <a:gd name="T97" fmla="*/ 2388 h 4001"/>
                <a:gd name="T98" fmla="*/ 3878 w 4989"/>
                <a:gd name="T99" fmla="*/ 2364 h 4001"/>
                <a:gd name="T100" fmla="*/ 2870 w 4989"/>
                <a:gd name="T101" fmla="*/ 2318 h 4001"/>
                <a:gd name="T102" fmla="*/ 2466 w 4989"/>
                <a:gd name="T103" fmla="*/ 2341 h 4001"/>
                <a:gd name="T104" fmla="*/ 2294 w 4989"/>
                <a:gd name="T105" fmla="*/ 2387 h 4001"/>
                <a:gd name="T106" fmla="*/ 2201 w 4989"/>
                <a:gd name="T107" fmla="*/ 2484 h 4001"/>
                <a:gd name="T108" fmla="*/ 2155 w 4989"/>
                <a:gd name="T109" fmla="*/ 2646 h 4001"/>
                <a:gd name="T110" fmla="*/ 2152 w 4989"/>
                <a:gd name="T111" fmla="*/ 3088 h 4001"/>
                <a:gd name="T112" fmla="*/ 2132 w 4989"/>
                <a:gd name="T113" fmla="*/ 3549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89" h="4001">
                  <a:moveTo>
                    <a:pt x="2119" y="3639"/>
                  </a:moveTo>
                  <a:lnTo>
                    <a:pt x="2119" y="3639"/>
                  </a:lnTo>
                  <a:lnTo>
                    <a:pt x="2108" y="3685"/>
                  </a:lnTo>
                  <a:lnTo>
                    <a:pt x="2094" y="3736"/>
                  </a:lnTo>
                  <a:lnTo>
                    <a:pt x="2075" y="3788"/>
                  </a:lnTo>
                  <a:lnTo>
                    <a:pt x="2066" y="3814"/>
                  </a:lnTo>
                  <a:lnTo>
                    <a:pt x="2054" y="3841"/>
                  </a:lnTo>
                  <a:lnTo>
                    <a:pt x="2041" y="3866"/>
                  </a:lnTo>
                  <a:lnTo>
                    <a:pt x="2028" y="3891"/>
                  </a:lnTo>
                  <a:lnTo>
                    <a:pt x="2012" y="3914"/>
                  </a:lnTo>
                  <a:lnTo>
                    <a:pt x="1997" y="3935"/>
                  </a:lnTo>
                  <a:lnTo>
                    <a:pt x="1980" y="3952"/>
                  </a:lnTo>
                  <a:lnTo>
                    <a:pt x="1961" y="3967"/>
                  </a:lnTo>
                  <a:lnTo>
                    <a:pt x="1942" y="3980"/>
                  </a:lnTo>
                  <a:lnTo>
                    <a:pt x="1921" y="3990"/>
                  </a:lnTo>
                  <a:lnTo>
                    <a:pt x="1921" y="3990"/>
                  </a:lnTo>
                  <a:lnTo>
                    <a:pt x="1906" y="3996"/>
                  </a:lnTo>
                  <a:lnTo>
                    <a:pt x="1892" y="3998"/>
                  </a:lnTo>
                  <a:lnTo>
                    <a:pt x="1879" y="3999"/>
                  </a:lnTo>
                  <a:lnTo>
                    <a:pt x="1866" y="4001"/>
                  </a:lnTo>
                  <a:lnTo>
                    <a:pt x="1852" y="4001"/>
                  </a:lnTo>
                  <a:lnTo>
                    <a:pt x="1841" y="3999"/>
                  </a:lnTo>
                  <a:lnTo>
                    <a:pt x="1831" y="3996"/>
                  </a:lnTo>
                  <a:lnTo>
                    <a:pt x="1820" y="3992"/>
                  </a:lnTo>
                  <a:lnTo>
                    <a:pt x="1801" y="3980"/>
                  </a:lnTo>
                  <a:lnTo>
                    <a:pt x="1784" y="3965"/>
                  </a:lnTo>
                  <a:lnTo>
                    <a:pt x="1770" y="3948"/>
                  </a:lnTo>
                  <a:lnTo>
                    <a:pt x="1757" y="3927"/>
                  </a:lnTo>
                  <a:lnTo>
                    <a:pt x="1744" y="3906"/>
                  </a:lnTo>
                  <a:lnTo>
                    <a:pt x="1734" y="3881"/>
                  </a:lnTo>
                  <a:lnTo>
                    <a:pt x="1725" y="3856"/>
                  </a:lnTo>
                  <a:lnTo>
                    <a:pt x="1715" y="3832"/>
                  </a:lnTo>
                  <a:lnTo>
                    <a:pt x="1687" y="3736"/>
                  </a:lnTo>
                  <a:lnTo>
                    <a:pt x="1687" y="3736"/>
                  </a:lnTo>
                  <a:lnTo>
                    <a:pt x="1673" y="3687"/>
                  </a:lnTo>
                  <a:lnTo>
                    <a:pt x="1660" y="3637"/>
                  </a:lnTo>
                  <a:lnTo>
                    <a:pt x="1637" y="3540"/>
                  </a:lnTo>
                  <a:lnTo>
                    <a:pt x="1616" y="3441"/>
                  </a:lnTo>
                  <a:lnTo>
                    <a:pt x="1597" y="3342"/>
                  </a:lnTo>
                  <a:lnTo>
                    <a:pt x="1578" y="3244"/>
                  </a:lnTo>
                  <a:lnTo>
                    <a:pt x="1555" y="3145"/>
                  </a:lnTo>
                  <a:lnTo>
                    <a:pt x="1544" y="3098"/>
                  </a:lnTo>
                  <a:lnTo>
                    <a:pt x="1530" y="3048"/>
                  </a:lnTo>
                  <a:lnTo>
                    <a:pt x="1515" y="3000"/>
                  </a:lnTo>
                  <a:lnTo>
                    <a:pt x="1500" y="2953"/>
                  </a:lnTo>
                  <a:lnTo>
                    <a:pt x="1500" y="2953"/>
                  </a:lnTo>
                  <a:lnTo>
                    <a:pt x="1475" y="2894"/>
                  </a:lnTo>
                  <a:lnTo>
                    <a:pt x="1450" y="2838"/>
                  </a:lnTo>
                  <a:lnTo>
                    <a:pt x="1422" y="2787"/>
                  </a:lnTo>
                  <a:lnTo>
                    <a:pt x="1391" y="2737"/>
                  </a:lnTo>
                  <a:lnTo>
                    <a:pt x="1359" y="2690"/>
                  </a:lnTo>
                  <a:lnTo>
                    <a:pt x="1321" y="2642"/>
                  </a:lnTo>
                  <a:lnTo>
                    <a:pt x="1281" y="2596"/>
                  </a:lnTo>
                  <a:lnTo>
                    <a:pt x="1235" y="2551"/>
                  </a:lnTo>
                  <a:lnTo>
                    <a:pt x="1235" y="2551"/>
                  </a:lnTo>
                  <a:lnTo>
                    <a:pt x="1187" y="2505"/>
                  </a:lnTo>
                  <a:lnTo>
                    <a:pt x="1136" y="2457"/>
                  </a:lnTo>
                  <a:lnTo>
                    <a:pt x="1082" y="2409"/>
                  </a:lnTo>
                  <a:lnTo>
                    <a:pt x="1056" y="2388"/>
                  </a:lnTo>
                  <a:lnTo>
                    <a:pt x="1027" y="2366"/>
                  </a:lnTo>
                  <a:lnTo>
                    <a:pt x="997" y="2347"/>
                  </a:lnTo>
                  <a:lnTo>
                    <a:pt x="966" y="2329"/>
                  </a:lnTo>
                  <a:lnTo>
                    <a:pt x="936" y="2314"/>
                  </a:lnTo>
                  <a:lnTo>
                    <a:pt x="905" y="2301"/>
                  </a:lnTo>
                  <a:lnTo>
                    <a:pt x="873" y="2289"/>
                  </a:lnTo>
                  <a:lnTo>
                    <a:pt x="840" y="2284"/>
                  </a:lnTo>
                  <a:lnTo>
                    <a:pt x="806" y="2280"/>
                  </a:lnTo>
                  <a:lnTo>
                    <a:pt x="772" y="2282"/>
                  </a:lnTo>
                  <a:lnTo>
                    <a:pt x="772" y="2282"/>
                  </a:lnTo>
                  <a:lnTo>
                    <a:pt x="772" y="2282"/>
                  </a:lnTo>
                  <a:lnTo>
                    <a:pt x="768" y="2217"/>
                  </a:lnTo>
                  <a:lnTo>
                    <a:pt x="762" y="2150"/>
                  </a:lnTo>
                  <a:lnTo>
                    <a:pt x="755" y="2082"/>
                  </a:lnTo>
                  <a:lnTo>
                    <a:pt x="743" y="2009"/>
                  </a:lnTo>
                  <a:lnTo>
                    <a:pt x="730" y="1935"/>
                  </a:lnTo>
                  <a:lnTo>
                    <a:pt x="713" y="1858"/>
                  </a:lnTo>
                  <a:lnTo>
                    <a:pt x="694" y="1778"/>
                  </a:lnTo>
                  <a:lnTo>
                    <a:pt x="671" y="1696"/>
                  </a:lnTo>
                  <a:lnTo>
                    <a:pt x="671" y="1696"/>
                  </a:lnTo>
                  <a:lnTo>
                    <a:pt x="646" y="1613"/>
                  </a:lnTo>
                  <a:lnTo>
                    <a:pt x="615" y="1531"/>
                  </a:lnTo>
                  <a:lnTo>
                    <a:pt x="581" y="1447"/>
                  </a:lnTo>
                  <a:lnTo>
                    <a:pt x="545" y="1365"/>
                  </a:lnTo>
                  <a:lnTo>
                    <a:pt x="503" y="1283"/>
                  </a:lnTo>
                  <a:lnTo>
                    <a:pt x="461" y="1203"/>
                  </a:lnTo>
                  <a:lnTo>
                    <a:pt x="417" y="1126"/>
                  </a:lnTo>
                  <a:lnTo>
                    <a:pt x="370" y="1052"/>
                  </a:lnTo>
                  <a:lnTo>
                    <a:pt x="324" y="980"/>
                  </a:lnTo>
                  <a:lnTo>
                    <a:pt x="274" y="911"/>
                  </a:lnTo>
                  <a:lnTo>
                    <a:pt x="227" y="848"/>
                  </a:lnTo>
                  <a:lnTo>
                    <a:pt x="179" y="789"/>
                  </a:lnTo>
                  <a:lnTo>
                    <a:pt x="133" y="734"/>
                  </a:lnTo>
                  <a:lnTo>
                    <a:pt x="88" y="684"/>
                  </a:lnTo>
                  <a:lnTo>
                    <a:pt x="42" y="64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30" y="579"/>
                  </a:lnTo>
                  <a:lnTo>
                    <a:pt x="78" y="541"/>
                  </a:lnTo>
                  <a:lnTo>
                    <a:pt x="143" y="492"/>
                  </a:lnTo>
                  <a:lnTo>
                    <a:pt x="219" y="436"/>
                  </a:lnTo>
                  <a:lnTo>
                    <a:pt x="309" y="375"/>
                  </a:lnTo>
                  <a:lnTo>
                    <a:pt x="356" y="345"/>
                  </a:lnTo>
                  <a:lnTo>
                    <a:pt x="408" y="312"/>
                  </a:lnTo>
                  <a:lnTo>
                    <a:pt x="459" y="284"/>
                  </a:lnTo>
                  <a:lnTo>
                    <a:pt x="513" y="253"/>
                  </a:lnTo>
                  <a:lnTo>
                    <a:pt x="566" y="227"/>
                  </a:lnTo>
                  <a:lnTo>
                    <a:pt x="621" y="200"/>
                  </a:lnTo>
                  <a:lnTo>
                    <a:pt x="621" y="200"/>
                  </a:lnTo>
                  <a:lnTo>
                    <a:pt x="682" y="173"/>
                  </a:lnTo>
                  <a:lnTo>
                    <a:pt x="745" y="150"/>
                  </a:lnTo>
                  <a:lnTo>
                    <a:pt x="808" y="129"/>
                  </a:lnTo>
                  <a:lnTo>
                    <a:pt x="871" y="110"/>
                  </a:lnTo>
                  <a:lnTo>
                    <a:pt x="938" y="95"/>
                  </a:lnTo>
                  <a:lnTo>
                    <a:pt x="1006" y="82"/>
                  </a:lnTo>
                  <a:lnTo>
                    <a:pt x="1077" y="68"/>
                  </a:lnTo>
                  <a:lnTo>
                    <a:pt x="1151" y="59"/>
                  </a:lnTo>
                  <a:lnTo>
                    <a:pt x="1227" y="49"/>
                  </a:lnTo>
                  <a:lnTo>
                    <a:pt x="1309" y="42"/>
                  </a:lnTo>
                  <a:lnTo>
                    <a:pt x="1395" y="34"/>
                  </a:lnTo>
                  <a:lnTo>
                    <a:pt x="1486" y="28"/>
                  </a:lnTo>
                  <a:lnTo>
                    <a:pt x="1683" y="17"/>
                  </a:lnTo>
                  <a:lnTo>
                    <a:pt x="1906" y="5"/>
                  </a:lnTo>
                  <a:lnTo>
                    <a:pt x="1906" y="5"/>
                  </a:lnTo>
                  <a:lnTo>
                    <a:pt x="2024" y="2"/>
                  </a:lnTo>
                  <a:lnTo>
                    <a:pt x="2146" y="0"/>
                  </a:lnTo>
                  <a:lnTo>
                    <a:pt x="2268" y="2"/>
                  </a:lnTo>
                  <a:lnTo>
                    <a:pt x="2390" y="7"/>
                  </a:lnTo>
                  <a:lnTo>
                    <a:pt x="2512" y="15"/>
                  </a:lnTo>
                  <a:lnTo>
                    <a:pt x="2630" y="24"/>
                  </a:lnTo>
                  <a:lnTo>
                    <a:pt x="2742" y="38"/>
                  </a:lnTo>
                  <a:lnTo>
                    <a:pt x="2851" y="53"/>
                  </a:lnTo>
                  <a:lnTo>
                    <a:pt x="2954" y="70"/>
                  </a:lnTo>
                  <a:lnTo>
                    <a:pt x="3047" y="91"/>
                  </a:lnTo>
                  <a:lnTo>
                    <a:pt x="3093" y="101"/>
                  </a:lnTo>
                  <a:lnTo>
                    <a:pt x="3133" y="112"/>
                  </a:lnTo>
                  <a:lnTo>
                    <a:pt x="3173" y="126"/>
                  </a:lnTo>
                  <a:lnTo>
                    <a:pt x="3209" y="137"/>
                  </a:lnTo>
                  <a:lnTo>
                    <a:pt x="3244" y="150"/>
                  </a:lnTo>
                  <a:lnTo>
                    <a:pt x="3274" y="164"/>
                  </a:lnTo>
                  <a:lnTo>
                    <a:pt x="3303" y="179"/>
                  </a:lnTo>
                  <a:lnTo>
                    <a:pt x="3326" y="194"/>
                  </a:lnTo>
                  <a:lnTo>
                    <a:pt x="3347" y="209"/>
                  </a:lnTo>
                  <a:lnTo>
                    <a:pt x="3366" y="225"/>
                  </a:lnTo>
                  <a:lnTo>
                    <a:pt x="3379" y="240"/>
                  </a:lnTo>
                  <a:lnTo>
                    <a:pt x="3388" y="257"/>
                  </a:lnTo>
                  <a:lnTo>
                    <a:pt x="3388" y="257"/>
                  </a:lnTo>
                  <a:lnTo>
                    <a:pt x="3396" y="274"/>
                  </a:lnTo>
                  <a:lnTo>
                    <a:pt x="3402" y="293"/>
                  </a:lnTo>
                  <a:lnTo>
                    <a:pt x="3406" y="309"/>
                  </a:lnTo>
                  <a:lnTo>
                    <a:pt x="3409" y="326"/>
                  </a:lnTo>
                  <a:lnTo>
                    <a:pt x="3411" y="341"/>
                  </a:lnTo>
                  <a:lnTo>
                    <a:pt x="3411" y="356"/>
                  </a:lnTo>
                  <a:lnTo>
                    <a:pt x="3411" y="371"/>
                  </a:lnTo>
                  <a:lnTo>
                    <a:pt x="3409" y="385"/>
                  </a:lnTo>
                  <a:lnTo>
                    <a:pt x="3404" y="411"/>
                  </a:lnTo>
                  <a:lnTo>
                    <a:pt x="3392" y="434"/>
                  </a:lnTo>
                  <a:lnTo>
                    <a:pt x="3381" y="457"/>
                  </a:lnTo>
                  <a:lnTo>
                    <a:pt x="3367" y="476"/>
                  </a:lnTo>
                  <a:lnTo>
                    <a:pt x="3352" y="493"/>
                  </a:lnTo>
                  <a:lnTo>
                    <a:pt x="3337" y="509"/>
                  </a:lnTo>
                  <a:lnTo>
                    <a:pt x="3322" y="520"/>
                  </a:lnTo>
                  <a:lnTo>
                    <a:pt x="3306" y="532"/>
                  </a:lnTo>
                  <a:lnTo>
                    <a:pt x="3284" y="545"/>
                  </a:lnTo>
                  <a:lnTo>
                    <a:pt x="3274" y="551"/>
                  </a:lnTo>
                  <a:lnTo>
                    <a:pt x="3274" y="551"/>
                  </a:lnTo>
                  <a:lnTo>
                    <a:pt x="3335" y="562"/>
                  </a:lnTo>
                  <a:lnTo>
                    <a:pt x="3335" y="562"/>
                  </a:lnTo>
                  <a:lnTo>
                    <a:pt x="3360" y="568"/>
                  </a:lnTo>
                  <a:lnTo>
                    <a:pt x="3385" y="577"/>
                  </a:lnTo>
                  <a:lnTo>
                    <a:pt x="3406" y="589"/>
                  </a:lnTo>
                  <a:lnTo>
                    <a:pt x="3427" y="604"/>
                  </a:lnTo>
                  <a:lnTo>
                    <a:pt x="3444" y="621"/>
                  </a:lnTo>
                  <a:lnTo>
                    <a:pt x="3459" y="640"/>
                  </a:lnTo>
                  <a:lnTo>
                    <a:pt x="3472" y="663"/>
                  </a:lnTo>
                  <a:lnTo>
                    <a:pt x="3482" y="688"/>
                  </a:lnTo>
                  <a:lnTo>
                    <a:pt x="3482" y="688"/>
                  </a:lnTo>
                  <a:lnTo>
                    <a:pt x="3488" y="707"/>
                  </a:lnTo>
                  <a:lnTo>
                    <a:pt x="3491" y="726"/>
                  </a:lnTo>
                  <a:lnTo>
                    <a:pt x="3495" y="747"/>
                  </a:lnTo>
                  <a:lnTo>
                    <a:pt x="3497" y="770"/>
                  </a:lnTo>
                  <a:lnTo>
                    <a:pt x="3497" y="791"/>
                  </a:lnTo>
                  <a:lnTo>
                    <a:pt x="3497" y="814"/>
                  </a:lnTo>
                  <a:lnTo>
                    <a:pt x="3497" y="837"/>
                  </a:lnTo>
                  <a:lnTo>
                    <a:pt x="3493" y="859"/>
                  </a:lnTo>
                  <a:lnTo>
                    <a:pt x="3489" y="882"/>
                  </a:lnTo>
                  <a:lnTo>
                    <a:pt x="3486" y="905"/>
                  </a:lnTo>
                  <a:lnTo>
                    <a:pt x="3478" y="926"/>
                  </a:lnTo>
                  <a:lnTo>
                    <a:pt x="3470" y="945"/>
                  </a:lnTo>
                  <a:lnTo>
                    <a:pt x="3461" y="964"/>
                  </a:lnTo>
                  <a:lnTo>
                    <a:pt x="3449" y="982"/>
                  </a:lnTo>
                  <a:lnTo>
                    <a:pt x="3436" y="999"/>
                  </a:lnTo>
                  <a:lnTo>
                    <a:pt x="3421" y="1012"/>
                  </a:lnTo>
                  <a:lnTo>
                    <a:pt x="3421" y="1012"/>
                  </a:lnTo>
                  <a:lnTo>
                    <a:pt x="3411" y="1020"/>
                  </a:lnTo>
                  <a:lnTo>
                    <a:pt x="3400" y="1025"/>
                  </a:lnTo>
                  <a:lnTo>
                    <a:pt x="3373" y="1039"/>
                  </a:lnTo>
                  <a:lnTo>
                    <a:pt x="3343" y="1050"/>
                  </a:lnTo>
                  <a:lnTo>
                    <a:pt x="3308" y="1062"/>
                  </a:lnTo>
                  <a:lnTo>
                    <a:pt x="3272" y="1069"/>
                  </a:lnTo>
                  <a:lnTo>
                    <a:pt x="3238" y="1077"/>
                  </a:lnTo>
                  <a:lnTo>
                    <a:pt x="3179" y="1086"/>
                  </a:lnTo>
                  <a:lnTo>
                    <a:pt x="3179" y="1086"/>
                  </a:lnTo>
                  <a:lnTo>
                    <a:pt x="3236" y="1088"/>
                  </a:lnTo>
                  <a:lnTo>
                    <a:pt x="3293" y="1092"/>
                  </a:lnTo>
                  <a:lnTo>
                    <a:pt x="3293" y="1092"/>
                  </a:lnTo>
                  <a:lnTo>
                    <a:pt x="3324" y="1096"/>
                  </a:lnTo>
                  <a:lnTo>
                    <a:pt x="3354" y="1104"/>
                  </a:lnTo>
                  <a:lnTo>
                    <a:pt x="3383" y="1113"/>
                  </a:lnTo>
                  <a:lnTo>
                    <a:pt x="3408" y="1126"/>
                  </a:lnTo>
                  <a:lnTo>
                    <a:pt x="3421" y="1136"/>
                  </a:lnTo>
                  <a:lnTo>
                    <a:pt x="3432" y="1144"/>
                  </a:lnTo>
                  <a:lnTo>
                    <a:pt x="3442" y="1155"/>
                  </a:lnTo>
                  <a:lnTo>
                    <a:pt x="3451" y="1165"/>
                  </a:lnTo>
                  <a:lnTo>
                    <a:pt x="3461" y="1178"/>
                  </a:lnTo>
                  <a:lnTo>
                    <a:pt x="3468" y="1189"/>
                  </a:lnTo>
                  <a:lnTo>
                    <a:pt x="3476" y="1205"/>
                  </a:lnTo>
                  <a:lnTo>
                    <a:pt x="3484" y="1220"/>
                  </a:lnTo>
                  <a:lnTo>
                    <a:pt x="3484" y="1220"/>
                  </a:lnTo>
                  <a:lnTo>
                    <a:pt x="3491" y="1245"/>
                  </a:lnTo>
                  <a:lnTo>
                    <a:pt x="3497" y="1271"/>
                  </a:lnTo>
                  <a:lnTo>
                    <a:pt x="3501" y="1298"/>
                  </a:lnTo>
                  <a:lnTo>
                    <a:pt x="3501" y="1323"/>
                  </a:lnTo>
                  <a:lnTo>
                    <a:pt x="3499" y="1349"/>
                  </a:lnTo>
                  <a:lnTo>
                    <a:pt x="3495" y="1374"/>
                  </a:lnTo>
                  <a:lnTo>
                    <a:pt x="3489" y="1399"/>
                  </a:lnTo>
                  <a:lnTo>
                    <a:pt x="3480" y="1424"/>
                  </a:lnTo>
                  <a:lnTo>
                    <a:pt x="3470" y="1447"/>
                  </a:lnTo>
                  <a:lnTo>
                    <a:pt x="3459" y="1470"/>
                  </a:lnTo>
                  <a:lnTo>
                    <a:pt x="3444" y="1491"/>
                  </a:lnTo>
                  <a:lnTo>
                    <a:pt x="3428" y="1511"/>
                  </a:lnTo>
                  <a:lnTo>
                    <a:pt x="3411" y="1531"/>
                  </a:lnTo>
                  <a:lnTo>
                    <a:pt x="3394" y="1550"/>
                  </a:lnTo>
                  <a:lnTo>
                    <a:pt x="3375" y="1567"/>
                  </a:lnTo>
                  <a:lnTo>
                    <a:pt x="3354" y="1582"/>
                  </a:lnTo>
                  <a:lnTo>
                    <a:pt x="3354" y="1582"/>
                  </a:lnTo>
                  <a:lnTo>
                    <a:pt x="3333" y="1595"/>
                  </a:lnTo>
                  <a:lnTo>
                    <a:pt x="3312" y="1607"/>
                  </a:lnTo>
                  <a:lnTo>
                    <a:pt x="3289" y="1616"/>
                  </a:lnTo>
                  <a:lnTo>
                    <a:pt x="3265" y="1626"/>
                  </a:lnTo>
                  <a:lnTo>
                    <a:pt x="3240" y="1634"/>
                  </a:lnTo>
                  <a:lnTo>
                    <a:pt x="3215" y="1641"/>
                  </a:lnTo>
                  <a:lnTo>
                    <a:pt x="3164" y="1653"/>
                  </a:lnTo>
                  <a:lnTo>
                    <a:pt x="3110" y="1660"/>
                  </a:lnTo>
                  <a:lnTo>
                    <a:pt x="3059" y="1670"/>
                  </a:lnTo>
                  <a:lnTo>
                    <a:pt x="3007" y="1677"/>
                  </a:lnTo>
                  <a:lnTo>
                    <a:pt x="2960" y="1687"/>
                  </a:lnTo>
                  <a:lnTo>
                    <a:pt x="2963" y="1696"/>
                  </a:lnTo>
                  <a:lnTo>
                    <a:pt x="2963" y="1696"/>
                  </a:lnTo>
                  <a:lnTo>
                    <a:pt x="3152" y="1717"/>
                  </a:lnTo>
                  <a:lnTo>
                    <a:pt x="3341" y="1740"/>
                  </a:lnTo>
                  <a:lnTo>
                    <a:pt x="3528" y="1767"/>
                  </a:lnTo>
                  <a:lnTo>
                    <a:pt x="3716" y="1794"/>
                  </a:lnTo>
                  <a:lnTo>
                    <a:pt x="3905" y="1824"/>
                  </a:lnTo>
                  <a:lnTo>
                    <a:pt x="4092" y="1857"/>
                  </a:lnTo>
                  <a:lnTo>
                    <a:pt x="4280" y="1891"/>
                  </a:lnTo>
                  <a:lnTo>
                    <a:pt x="4467" y="1925"/>
                  </a:lnTo>
                  <a:lnTo>
                    <a:pt x="4467" y="1925"/>
                  </a:lnTo>
                  <a:lnTo>
                    <a:pt x="4580" y="1944"/>
                  </a:lnTo>
                  <a:lnTo>
                    <a:pt x="4637" y="1956"/>
                  </a:lnTo>
                  <a:lnTo>
                    <a:pt x="4696" y="1967"/>
                  </a:lnTo>
                  <a:lnTo>
                    <a:pt x="4751" y="1984"/>
                  </a:lnTo>
                  <a:lnTo>
                    <a:pt x="4780" y="1994"/>
                  </a:lnTo>
                  <a:lnTo>
                    <a:pt x="4806" y="2005"/>
                  </a:lnTo>
                  <a:lnTo>
                    <a:pt x="4833" y="2017"/>
                  </a:lnTo>
                  <a:lnTo>
                    <a:pt x="4858" y="2030"/>
                  </a:lnTo>
                  <a:lnTo>
                    <a:pt x="4881" y="2045"/>
                  </a:lnTo>
                  <a:lnTo>
                    <a:pt x="4904" y="2062"/>
                  </a:lnTo>
                  <a:lnTo>
                    <a:pt x="4904" y="2062"/>
                  </a:lnTo>
                  <a:lnTo>
                    <a:pt x="4925" y="2083"/>
                  </a:lnTo>
                  <a:lnTo>
                    <a:pt x="4944" y="2102"/>
                  </a:lnTo>
                  <a:lnTo>
                    <a:pt x="4959" y="2123"/>
                  </a:lnTo>
                  <a:lnTo>
                    <a:pt x="4972" y="2146"/>
                  </a:lnTo>
                  <a:lnTo>
                    <a:pt x="4980" y="2167"/>
                  </a:lnTo>
                  <a:lnTo>
                    <a:pt x="4986" y="2190"/>
                  </a:lnTo>
                  <a:lnTo>
                    <a:pt x="4989" y="2211"/>
                  </a:lnTo>
                  <a:lnTo>
                    <a:pt x="4989" y="2232"/>
                  </a:lnTo>
                  <a:lnTo>
                    <a:pt x="4986" y="2253"/>
                  </a:lnTo>
                  <a:lnTo>
                    <a:pt x="4978" y="2274"/>
                  </a:lnTo>
                  <a:lnTo>
                    <a:pt x="4966" y="2293"/>
                  </a:lnTo>
                  <a:lnTo>
                    <a:pt x="4953" y="2310"/>
                  </a:lnTo>
                  <a:lnTo>
                    <a:pt x="4936" y="2327"/>
                  </a:lnTo>
                  <a:lnTo>
                    <a:pt x="4915" y="2343"/>
                  </a:lnTo>
                  <a:lnTo>
                    <a:pt x="4890" y="2356"/>
                  </a:lnTo>
                  <a:lnTo>
                    <a:pt x="4864" y="2367"/>
                  </a:lnTo>
                  <a:lnTo>
                    <a:pt x="4864" y="2367"/>
                  </a:lnTo>
                  <a:lnTo>
                    <a:pt x="4841" y="2375"/>
                  </a:lnTo>
                  <a:lnTo>
                    <a:pt x="4818" y="2383"/>
                  </a:lnTo>
                  <a:lnTo>
                    <a:pt x="4795" y="2387"/>
                  </a:lnTo>
                  <a:lnTo>
                    <a:pt x="4770" y="2390"/>
                  </a:lnTo>
                  <a:lnTo>
                    <a:pt x="4723" y="2396"/>
                  </a:lnTo>
                  <a:lnTo>
                    <a:pt x="4671" y="2398"/>
                  </a:lnTo>
                  <a:lnTo>
                    <a:pt x="4622" y="2396"/>
                  </a:lnTo>
                  <a:lnTo>
                    <a:pt x="4570" y="2394"/>
                  </a:lnTo>
                  <a:lnTo>
                    <a:pt x="4473" y="2388"/>
                  </a:lnTo>
                  <a:lnTo>
                    <a:pt x="4473" y="2388"/>
                  </a:lnTo>
                  <a:lnTo>
                    <a:pt x="4324" y="2385"/>
                  </a:lnTo>
                  <a:lnTo>
                    <a:pt x="4176" y="2379"/>
                  </a:lnTo>
                  <a:lnTo>
                    <a:pt x="4027" y="2373"/>
                  </a:lnTo>
                  <a:lnTo>
                    <a:pt x="3878" y="2364"/>
                  </a:lnTo>
                  <a:lnTo>
                    <a:pt x="3878" y="2364"/>
                  </a:lnTo>
                  <a:lnTo>
                    <a:pt x="3568" y="2343"/>
                  </a:lnTo>
                  <a:lnTo>
                    <a:pt x="3413" y="2333"/>
                  </a:lnTo>
                  <a:lnTo>
                    <a:pt x="3257" y="2324"/>
                  </a:lnTo>
                  <a:lnTo>
                    <a:pt x="3103" y="2318"/>
                  </a:lnTo>
                  <a:lnTo>
                    <a:pt x="2946" y="2316"/>
                  </a:lnTo>
                  <a:lnTo>
                    <a:pt x="2870" y="2318"/>
                  </a:lnTo>
                  <a:lnTo>
                    <a:pt x="2792" y="2320"/>
                  </a:lnTo>
                  <a:lnTo>
                    <a:pt x="2714" y="2322"/>
                  </a:lnTo>
                  <a:lnTo>
                    <a:pt x="2638" y="2327"/>
                  </a:lnTo>
                  <a:lnTo>
                    <a:pt x="2638" y="2327"/>
                  </a:lnTo>
                  <a:lnTo>
                    <a:pt x="2527" y="2335"/>
                  </a:lnTo>
                  <a:lnTo>
                    <a:pt x="2466" y="2341"/>
                  </a:lnTo>
                  <a:lnTo>
                    <a:pt x="2436" y="2345"/>
                  </a:lnTo>
                  <a:lnTo>
                    <a:pt x="2405" y="2350"/>
                  </a:lnTo>
                  <a:lnTo>
                    <a:pt x="2376" y="2356"/>
                  </a:lnTo>
                  <a:lnTo>
                    <a:pt x="2348" y="2366"/>
                  </a:lnTo>
                  <a:lnTo>
                    <a:pt x="2321" y="2375"/>
                  </a:lnTo>
                  <a:lnTo>
                    <a:pt x="2294" y="2387"/>
                  </a:lnTo>
                  <a:lnTo>
                    <a:pt x="2272" y="2402"/>
                  </a:lnTo>
                  <a:lnTo>
                    <a:pt x="2251" y="2417"/>
                  </a:lnTo>
                  <a:lnTo>
                    <a:pt x="2232" y="2438"/>
                  </a:lnTo>
                  <a:lnTo>
                    <a:pt x="2216" y="2459"/>
                  </a:lnTo>
                  <a:lnTo>
                    <a:pt x="2216" y="2459"/>
                  </a:lnTo>
                  <a:lnTo>
                    <a:pt x="2201" y="2484"/>
                  </a:lnTo>
                  <a:lnTo>
                    <a:pt x="2190" y="2509"/>
                  </a:lnTo>
                  <a:lnTo>
                    <a:pt x="2178" y="2533"/>
                  </a:lnTo>
                  <a:lnTo>
                    <a:pt x="2171" y="2560"/>
                  </a:lnTo>
                  <a:lnTo>
                    <a:pt x="2165" y="2589"/>
                  </a:lnTo>
                  <a:lnTo>
                    <a:pt x="2159" y="2617"/>
                  </a:lnTo>
                  <a:lnTo>
                    <a:pt x="2155" y="2646"/>
                  </a:lnTo>
                  <a:lnTo>
                    <a:pt x="2152" y="2676"/>
                  </a:lnTo>
                  <a:lnTo>
                    <a:pt x="2150" y="2735"/>
                  </a:lnTo>
                  <a:lnTo>
                    <a:pt x="2148" y="2795"/>
                  </a:lnTo>
                  <a:lnTo>
                    <a:pt x="2150" y="2907"/>
                  </a:lnTo>
                  <a:lnTo>
                    <a:pt x="2150" y="2907"/>
                  </a:lnTo>
                  <a:lnTo>
                    <a:pt x="2152" y="3088"/>
                  </a:lnTo>
                  <a:lnTo>
                    <a:pt x="2152" y="3180"/>
                  </a:lnTo>
                  <a:lnTo>
                    <a:pt x="2152" y="3273"/>
                  </a:lnTo>
                  <a:lnTo>
                    <a:pt x="2148" y="3366"/>
                  </a:lnTo>
                  <a:lnTo>
                    <a:pt x="2142" y="3458"/>
                  </a:lnTo>
                  <a:lnTo>
                    <a:pt x="2138" y="3506"/>
                  </a:lnTo>
                  <a:lnTo>
                    <a:pt x="2132" y="3549"/>
                  </a:lnTo>
                  <a:lnTo>
                    <a:pt x="2127" y="3595"/>
                  </a:lnTo>
                  <a:lnTo>
                    <a:pt x="2119" y="3639"/>
                  </a:lnTo>
                  <a:lnTo>
                    <a:pt x="2119" y="3639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45F47B66-134A-ABF4-2769-1F311BF915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84153" y="5746972"/>
              <a:ext cx="210553" cy="429480"/>
            </a:xfrm>
            <a:custGeom>
              <a:avLst/>
              <a:gdLst>
                <a:gd name="connsiteX0" fmla="*/ 0 w 210553"/>
                <a:gd name="connsiteY0" fmla="*/ 0 h 429480"/>
                <a:gd name="connsiteX1" fmla="*/ 0 w 210553"/>
                <a:gd name="connsiteY1" fmla="*/ 429480 h 429480"/>
                <a:gd name="connsiteX2" fmla="*/ 45242 w 210553"/>
                <a:gd name="connsiteY2" fmla="*/ 420427 h 429480"/>
                <a:gd name="connsiteX3" fmla="*/ 97857 w 210553"/>
                <a:gd name="connsiteY3" fmla="*/ 409049 h 429480"/>
                <a:gd name="connsiteX4" fmla="*/ 120600 w 210553"/>
                <a:gd name="connsiteY4" fmla="*/ 403785 h 429480"/>
                <a:gd name="connsiteX5" fmla="*/ 139948 w 210553"/>
                <a:gd name="connsiteY5" fmla="*/ 399370 h 429480"/>
                <a:gd name="connsiteX6" fmla="*/ 156411 w 210553"/>
                <a:gd name="connsiteY6" fmla="*/ 394785 h 429480"/>
                <a:gd name="connsiteX7" fmla="*/ 169480 w 210553"/>
                <a:gd name="connsiteY7" fmla="*/ 391219 h 429480"/>
                <a:gd name="connsiteX8" fmla="*/ 178475 w 210553"/>
                <a:gd name="connsiteY8" fmla="*/ 387993 h 429480"/>
                <a:gd name="connsiteX9" fmla="*/ 181700 w 210553"/>
                <a:gd name="connsiteY9" fmla="*/ 386295 h 429480"/>
                <a:gd name="connsiteX10" fmla="*/ 183737 w 210553"/>
                <a:gd name="connsiteY10" fmla="*/ 385106 h 429480"/>
                <a:gd name="connsiteX11" fmla="*/ 187131 w 210553"/>
                <a:gd name="connsiteY11" fmla="*/ 382219 h 429480"/>
                <a:gd name="connsiteX12" fmla="*/ 190526 w 210553"/>
                <a:gd name="connsiteY12" fmla="*/ 378993 h 429480"/>
                <a:gd name="connsiteX13" fmla="*/ 193411 w 210553"/>
                <a:gd name="connsiteY13" fmla="*/ 375427 h 429480"/>
                <a:gd name="connsiteX14" fmla="*/ 196296 w 210553"/>
                <a:gd name="connsiteY14" fmla="*/ 371521 h 429480"/>
                <a:gd name="connsiteX15" fmla="*/ 198842 w 210553"/>
                <a:gd name="connsiteY15" fmla="*/ 367276 h 429480"/>
                <a:gd name="connsiteX16" fmla="*/ 200879 w 210553"/>
                <a:gd name="connsiteY16" fmla="*/ 362691 h 429480"/>
                <a:gd name="connsiteX17" fmla="*/ 203085 w 210553"/>
                <a:gd name="connsiteY17" fmla="*/ 357936 h 429480"/>
                <a:gd name="connsiteX18" fmla="*/ 204613 w 210553"/>
                <a:gd name="connsiteY18" fmla="*/ 353011 h 429480"/>
                <a:gd name="connsiteX19" fmla="*/ 206310 w 210553"/>
                <a:gd name="connsiteY19" fmla="*/ 347578 h 429480"/>
                <a:gd name="connsiteX20" fmla="*/ 207668 w 210553"/>
                <a:gd name="connsiteY20" fmla="*/ 341634 h 429480"/>
                <a:gd name="connsiteX21" fmla="*/ 208516 w 210553"/>
                <a:gd name="connsiteY21" fmla="*/ 335861 h 429480"/>
                <a:gd name="connsiteX22" fmla="*/ 209535 w 210553"/>
                <a:gd name="connsiteY22" fmla="*/ 329747 h 429480"/>
                <a:gd name="connsiteX23" fmla="*/ 210214 w 210553"/>
                <a:gd name="connsiteY23" fmla="*/ 323294 h 429480"/>
                <a:gd name="connsiteX24" fmla="*/ 210553 w 210553"/>
                <a:gd name="connsiteY24" fmla="*/ 316502 h 429480"/>
                <a:gd name="connsiteX25" fmla="*/ 210553 w 210553"/>
                <a:gd name="connsiteY25" fmla="*/ 309370 h 429480"/>
                <a:gd name="connsiteX26" fmla="*/ 210553 w 210553"/>
                <a:gd name="connsiteY26" fmla="*/ 302238 h 429480"/>
                <a:gd name="connsiteX27" fmla="*/ 209874 w 210553"/>
                <a:gd name="connsiteY27" fmla="*/ 291200 h 429480"/>
                <a:gd name="connsiteX28" fmla="*/ 208856 w 210553"/>
                <a:gd name="connsiteY28" fmla="*/ 279823 h 429480"/>
                <a:gd name="connsiteX29" fmla="*/ 207668 w 210553"/>
                <a:gd name="connsiteY29" fmla="*/ 268275 h 429480"/>
                <a:gd name="connsiteX30" fmla="*/ 205631 w 210553"/>
                <a:gd name="connsiteY30" fmla="*/ 255879 h 429480"/>
                <a:gd name="connsiteX31" fmla="*/ 203425 w 210553"/>
                <a:gd name="connsiteY31" fmla="*/ 243313 h 429480"/>
                <a:gd name="connsiteX32" fmla="*/ 200539 w 210553"/>
                <a:gd name="connsiteY32" fmla="*/ 230238 h 429480"/>
                <a:gd name="connsiteX33" fmla="*/ 197315 w 210553"/>
                <a:gd name="connsiteY33" fmla="*/ 216653 h 429480"/>
                <a:gd name="connsiteX34" fmla="*/ 193411 w 210553"/>
                <a:gd name="connsiteY34" fmla="*/ 202728 h 429480"/>
                <a:gd name="connsiteX35" fmla="*/ 189168 w 210553"/>
                <a:gd name="connsiteY35" fmla="*/ 188634 h 429480"/>
                <a:gd name="connsiteX36" fmla="*/ 183906 w 210553"/>
                <a:gd name="connsiteY36" fmla="*/ 174709 h 429480"/>
                <a:gd name="connsiteX37" fmla="*/ 178136 w 210553"/>
                <a:gd name="connsiteY37" fmla="*/ 160445 h 429480"/>
                <a:gd name="connsiteX38" fmla="*/ 172026 w 210553"/>
                <a:gd name="connsiteY38" fmla="*/ 146521 h 429480"/>
                <a:gd name="connsiteX39" fmla="*/ 164897 w 210553"/>
                <a:gd name="connsiteY39" fmla="*/ 132596 h 429480"/>
                <a:gd name="connsiteX40" fmla="*/ 157769 w 210553"/>
                <a:gd name="connsiteY40" fmla="*/ 119011 h 429480"/>
                <a:gd name="connsiteX41" fmla="*/ 150301 w 210553"/>
                <a:gd name="connsiteY41" fmla="*/ 105936 h 429480"/>
                <a:gd name="connsiteX42" fmla="*/ 142324 w 210553"/>
                <a:gd name="connsiteY42" fmla="*/ 93369 h 429480"/>
                <a:gd name="connsiteX43" fmla="*/ 134517 w 210553"/>
                <a:gd name="connsiteY43" fmla="*/ 81143 h 429480"/>
                <a:gd name="connsiteX44" fmla="*/ 126031 w 210553"/>
                <a:gd name="connsiteY44" fmla="*/ 69426 h 429480"/>
                <a:gd name="connsiteX45" fmla="*/ 118054 w 210553"/>
                <a:gd name="connsiteY45" fmla="*/ 58728 h 429480"/>
                <a:gd name="connsiteX46" fmla="*/ 109907 w 210553"/>
                <a:gd name="connsiteY46" fmla="*/ 48709 h 429480"/>
                <a:gd name="connsiteX47" fmla="*/ 102100 w 210553"/>
                <a:gd name="connsiteY47" fmla="*/ 39369 h 429480"/>
                <a:gd name="connsiteX48" fmla="*/ 94462 w 210553"/>
                <a:gd name="connsiteY48" fmla="*/ 30879 h 429480"/>
                <a:gd name="connsiteX49" fmla="*/ 86655 w 210553"/>
                <a:gd name="connsiteY49" fmla="*/ 23407 h 429480"/>
                <a:gd name="connsiteX50" fmla="*/ 79527 w 210553"/>
                <a:gd name="connsiteY50" fmla="*/ 17294 h 429480"/>
                <a:gd name="connsiteX51" fmla="*/ 74605 w 210553"/>
                <a:gd name="connsiteY51" fmla="*/ 13388 h 429480"/>
                <a:gd name="connsiteX52" fmla="*/ 69852 w 210553"/>
                <a:gd name="connsiteY52" fmla="*/ 10162 h 429480"/>
                <a:gd name="connsiteX53" fmla="*/ 65609 w 210553"/>
                <a:gd name="connsiteY53" fmla="*/ 7615 h 429480"/>
                <a:gd name="connsiteX54" fmla="*/ 61366 w 210553"/>
                <a:gd name="connsiteY54" fmla="*/ 5577 h 429480"/>
                <a:gd name="connsiteX55" fmla="*/ 57802 w 210553"/>
                <a:gd name="connsiteY55" fmla="*/ 4388 h 429480"/>
                <a:gd name="connsiteX56" fmla="*/ 53219 w 210553"/>
                <a:gd name="connsiteY56" fmla="*/ 3369 h 429480"/>
                <a:gd name="connsiteX57" fmla="*/ 47788 w 210553"/>
                <a:gd name="connsiteY57" fmla="*/ 2690 h 429480"/>
                <a:gd name="connsiteX58" fmla="*/ 41678 w 210553"/>
                <a:gd name="connsiteY58" fmla="*/ 1841 h 429480"/>
                <a:gd name="connsiteX59" fmla="*/ 26403 w 210553"/>
                <a:gd name="connsiteY59" fmla="*/ 822 h 429480"/>
                <a:gd name="connsiteX60" fmla="*/ 8582 w 210553"/>
                <a:gd name="connsiteY60" fmla="*/ 143 h 42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10553" h="429480">
                  <a:moveTo>
                    <a:pt x="0" y="0"/>
                  </a:moveTo>
                  <a:lnTo>
                    <a:pt x="0" y="429480"/>
                  </a:lnTo>
                  <a:lnTo>
                    <a:pt x="45242" y="420427"/>
                  </a:lnTo>
                  <a:lnTo>
                    <a:pt x="97857" y="409049"/>
                  </a:lnTo>
                  <a:lnTo>
                    <a:pt x="120600" y="403785"/>
                  </a:lnTo>
                  <a:lnTo>
                    <a:pt x="139948" y="399370"/>
                  </a:lnTo>
                  <a:lnTo>
                    <a:pt x="156411" y="394785"/>
                  </a:lnTo>
                  <a:lnTo>
                    <a:pt x="169480" y="391219"/>
                  </a:lnTo>
                  <a:lnTo>
                    <a:pt x="178475" y="387993"/>
                  </a:lnTo>
                  <a:lnTo>
                    <a:pt x="181700" y="386295"/>
                  </a:lnTo>
                  <a:lnTo>
                    <a:pt x="183737" y="385106"/>
                  </a:lnTo>
                  <a:lnTo>
                    <a:pt x="187131" y="382219"/>
                  </a:lnTo>
                  <a:lnTo>
                    <a:pt x="190526" y="378993"/>
                  </a:lnTo>
                  <a:lnTo>
                    <a:pt x="193411" y="375427"/>
                  </a:lnTo>
                  <a:lnTo>
                    <a:pt x="196296" y="371521"/>
                  </a:lnTo>
                  <a:lnTo>
                    <a:pt x="198842" y="367276"/>
                  </a:lnTo>
                  <a:lnTo>
                    <a:pt x="200879" y="362691"/>
                  </a:lnTo>
                  <a:lnTo>
                    <a:pt x="203085" y="357936"/>
                  </a:lnTo>
                  <a:lnTo>
                    <a:pt x="204613" y="353011"/>
                  </a:lnTo>
                  <a:lnTo>
                    <a:pt x="206310" y="347578"/>
                  </a:lnTo>
                  <a:lnTo>
                    <a:pt x="207668" y="341634"/>
                  </a:lnTo>
                  <a:lnTo>
                    <a:pt x="208516" y="335861"/>
                  </a:lnTo>
                  <a:lnTo>
                    <a:pt x="209535" y="329747"/>
                  </a:lnTo>
                  <a:lnTo>
                    <a:pt x="210214" y="323294"/>
                  </a:lnTo>
                  <a:lnTo>
                    <a:pt x="210553" y="316502"/>
                  </a:lnTo>
                  <a:lnTo>
                    <a:pt x="210553" y="309370"/>
                  </a:lnTo>
                  <a:lnTo>
                    <a:pt x="210553" y="302238"/>
                  </a:lnTo>
                  <a:lnTo>
                    <a:pt x="209874" y="291200"/>
                  </a:lnTo>
                  <a:lnTo>
                    <a:pt x="208856" y="279823"/>
                  </a:lnTo>
                  <a:lnTo>
                    <a:pt x="207668" y="268275"/>
                  </a:lnTo>
                  <a:lnTo>
                    <a:pt x="205631" y="255879"/>
                  </a:lnTo>
                  <a:lnTo>
                    <a:pt x="203425" y="243313"/>
                  </a:lnTo>
                  <a:lnTo>
                    <a:pt x="200539" y="230238"/>
                  </a:lnTo>
                  <a:lnTo>
                    <a:pt x="197315" y="216653"/>
                  </a:lnTo>
                  <a:lnTo>
                    <a:pt x="193411" y="202728"/>
                  </a:lnTo>
                  <a:lnTo>
                    <a:pt x="189168" y="188634"/>
                  </a:lnTo>
                  <a:lnTo>
                    <a:pt x="183906" y="174709"/>
                  </a:lnTo>
                  <a:lnTo>
                    <a:pt x="178136" y="160445"/>
                  </a:lnTo>
                  <a:lnTo>
                    <a:pt x="172026" y="146521"/>
                  </a:lnTo>
                  <a:lnTo>
                    <a:pt x="164897" y="132596"/>
                  </a:lnTo>
                  <a:lnTo>
                    <a:pt x="157769" y="119011"/>
                  </a:lnTo>
                  <a:lnTo>
                    <a:pt x="150301" y="105936"/>
                  </a:lnTo>
                  <a:lnTo>
                    <a:pt x="142324" y="93369"/>
                  </a:lnTo>
                  <a:lnTo>
                    <a:pt x="134517" y="81143"/>
                  </a:lnTo>
                  <a:lnTo>
                    <a:pt x="126031" y="69426"/>
                  </a:lnTo>
                  <a:lnTo>
                    <a:pt x="118054" y="58728"/>
                  </a:lnTo>
                  <a:lnTo>
                    <a:pt x="109907" y="48709"/>
                  </a:lnTo>
                  <a:lnTo>
                    <a:pt x="102100" y="39369"/>
                  </a:lnTo>
                  <a:lnTo>
                    <a:pt x="94462" y="30879"/>
                  </a:lnTo>
                  <a:lnTo>
                    <a:pt x="86655" y="23407"/>
                  </a:lnTo>
                  <a:lnTo>
                    <a:pt x="79527" y="17294"/>
                  </a:lnTo>
                  <a:lnTo>
                    <a:pt x="74605" y="13388"/>
                  </a:lnTo>
                  <a:lnTo>
                    <a:pt x="69852" y="10162"/>
                  </a:lnTo>
                  <a:lnTo>
                    <a:pt x="65609" y="7615"/>
                  </a:lnTo>
                  <a:lnTo>
                    <a:pt x="61366" y="5577"/>
                  </a:lnTo>
                  <a:lnTo>
                    <a:pt x="57802" y="4388"/>
                  </a:lnTo>
                  <a:lnTo>
                    <a:pt x="53219" y="3369"/>
                  </a:lnTo>
                  <a:lnTo>
                    <a:pt x="47788" y="2690"/>
                  </a:lnTo>
                  <a:lnTo>
                    <a:pt x="41678" y="1841"/>
                  </a:lnTo>
                  <a:lnTo>
                    <a:pt x="26403" y="822"/>
                  </a:lnTo>
                  <a:lnTo>
                    <a:pt x="8582" y="143"/>
                  </a:lnTo>
                  <a:close/>
                </a:path>
              </a:pathLst>
            </a:custGeom>
            <a:solidFill>
              <a:srgbClr val="FF8232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669CA526-9A1F-6674-D72D-69F5801E66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64039" y="5945053"/>
              <a:ext cx="724529" cy="400291"/>
            </a:xfrm>
            <a:custGeom>
              <a:avLst/>
              <a:gdLst>
                <a:gd name="T0" fmla="*/ 135 w 4267"/>
                <a:gd name="T1" fmla="*/ 652 h 2356"/>
                <a:gd name="T2" fmla="*/ 294 w 4267"/>
                <a:gd name="T3" fmla="*/ 739 h 2356"/>
                <a:gd name="T4" fmla="*/ 532 w 4267"/>
                <a:gd name="T5" fmla="*/ 966 h 2356"/>
                <a:gd name="T6" fmla="*/ 667 w 4267"/>
                <a:gd name="T7" fmla="*/ 1161 h 2356"/>
                <a:gd name="T8" fmla="*/ 766 w 4267"/>
                <a:gd name="T9" fmla="*/ 1418 h 2356"/>
                <a:gd name="T10" fmla="*/ 858 w 4267"/>
                <a:gd name="T11" fmla="*/ 1849 h 2356"/>
                <a:gd name="T12" fmla="*/ 966 w 4267"/>
                <a:gd name="T13" fmla="*/ 2230 h 2356"/>
                <a:gd name="T14" fmla="*/ 1035 w 4267"/>
                <a:gd name="T15" fmla="*/ 2329 h 2356"/>
                <a:gd name="T16" fmla="*/ 1166 w 4267"/>
                <a:gd name="T17" fmla="*/ 2350 h 2356"/>
                <a:gd name="T18" fmla="*/ 1273 w 4267"/>
                <a:gd name="T19" fmla="*/ 2278 h 2356"/>
                <a:gd name="T20" fmla="*/ 1353 w 4267"/>
                <a:gd name="T21" fmla="*/ 2131 h 2356"/>
                <a:gd name="T22" fmla="*/ 1414 w 4267"/>
                <a:gd name="T23" fmla="*/ 1878 h 2356"/>
                <a:gd name="T24" fmla="*/ 1429 w 4267"/>
                <a:gd name="T25" fmla="*/ 1277 h 2356"/>
                <a:gd name="T26" fmla="*/ 1435 w 4267"/>
                <a:gd name="T27" fmla="*/ 982 h 2356"/>
                <a:gd name="T28" fmla="*/ 1490 w 4267"/>
                <a:gd name="T29" fmla="*/ 804 h 2356"/>
                <a:gd name="T30" fmla="*/ 1551 w 4267"/>
                <a:gd name="T31" fmla="*/ 745 h 2356"/>
                <a:gd name="T32" fmla="*/ 1731 w 4267"/>
                <a:gd name="T33" fmla="*/ 696 h 2356"/>
                <a:gd name="T34" fmla="*/ 2100 w 4267"/>
                <a:gd name="T35" fmla="*/ 675 h 2356"/>
                <a:gd name="T36" fmla="*/ 2845 w 4267"/>
                <a:gd name="T37" fmla="*/ 697 h 2356"/>
                <a:gd name="T38" fmla="*/ 3762 w 4267"/>
                <a:gd name="T39" fmla="*/ 749 h 2356"/>
                <a:gd name="T40" fmla="*/ 4037 w 4267"/>
                <a:gd name="T41" fmla="*/ 747 h 2356"/>
                <a:gd name="T42" fmla="*/ 4201 w 4267"/>
                <a:gd name="T43" fmla="*/ 682 h 2356"/>
                <a:gd name="T44" fmla="*/ 4265 w 4267"/>
                <a:gd name="T45" fmla="*/ 579 h 2356"/>
                <a:gd name="T46" fmla="*/ 4254 w 4267"/>
                <a:gd name="T47" fmla="*/ 474 h 2356"/>
                <a:gd name="T48" fmla="*/ 4130 w 4267"/>
                <a:gd name="T49" fmla="*/ 341 h 2356"/>
                <a:gd name="T50" fmla="*/ 3968 w 4267"/>
                <a:gd name="T51" fmla="*/ 274 h 2356"/>
                <a:gd name="T52" fmla="*/ 3474 w 4267"/>
                <a:gd name="T53" fmla="*/ 185 h 2356"/>
                <a:gd name="T54" fmla="*/ 2468 w 4267"/>
                <a:gd name="T55" fmla="*/ 28 h 2356"/>
                <a:gd name="T56" fmla="*/ 2199 w 4267"/>
                <a:gd name="T57" fmla="*/ 4 h 2356"/>
                <a:gd name="T58" fmla="*/ 2205 w 4267"/>
                <a:gd name="T59" fmla="*/ 51 h 2356"/>
                <a:gd name="T60" fmla="*/ 2781 w 4267"/>
                <a:gd name="T61" fmla="*/ 124 h 2356"/>
                <a:gd name="T62" fmla="*/ 3713 w 4267"/>
                <a:gd name="T63" fmla="*/ 282 h 2356"/>
                <a:gd name="T64" fmla="*/ 3999 w 4267"/>
                <a:gd name="T65" fmla="*/ 339 h 2356"/>
                <a:gd name="T66" fmla="*/ 4164 w 4267"/>
                <a:gd name="T67" fmla="*/ 436 h 2356"/>
                <a:gd name="T68" fmla="*/ 4210 w 4267"/>
                <a:gd name="T69" fmla="*/ 509 h 2356"/>
                <a:gd name="T70" fmla="*/ 4204 w 4267"/>
                <a:gd name="T71" fmla="*/ 596 h 2356"/>
                <a:gd name="T72" fmla="*/ 4115 w 4267"/>
                <a:gd name="T73" fmla="*/ 669 h 2356"/>
                <a:gd name="T74" fmla="*/ 3926 w 4267"/>
                <a:gd name="T75" fmla="*/ 701 h 2356"/>
                <a:gd name="T76" fmla="*/ 3581 w 4267"/>
                <a:gd name="T77" fmla="*/ 686 h 2356"/>
                <a:gd name="T78" fmla="*/ 3027 w 4267"/>
                <a:gd name="T79" fmla="*/ 659 h 2356"/>
                <a:gd name="T80" fmla="*/ 2279 w 4267"/>
                <a:gd name="T81" fmla="*/ 621 h 2356"/>
                <a:gd name="T82" fmla="*/ 1786 w 4267"/>
                <a:gd name="T83" fmla="*/ 638 h 2356"/>
                <a:gd name="T84" fmla="*/ 1584 w 4267"/>
                <a:gd name="T85" fmla="*/ 673 h 2356"/>
                <a:gd name="T86" fmla="*/ 1466 w 4267"/>
                <a:gd name="T87" fmla="*/ 749 h 2356"/>
                <a:gd name="T88" fmla="*/ 1389 w 4267"/>
                <a:gd name="T89" fmla="*/ 928 h 2356"/>
                <a:gd name="T90" fmla="*/ 1374 w 4267"/>
                <a:gd name="T91" fmla="*/ 1142 h 2356"/>
                <a:gd name="T92" fmla="*/ 1378 w 4267"/>
                <a:gd name="T93" fmla="*/ 1637 h 2356"/>
                <a:gd name="T94" fmla="*/ 1340 w 4267"/>
                <a:gd name="T95" fmla="*/ 2000 h 2356"/>
                <a:gd name="T96" fmla="*/ 1262 w 4267"/>
                <a:gd name="T97" fmla="*/ 2202 h 2356"/>
                <a:gd name="T98" fmla="*/ 1178 w 4267"/>
                <a:gd name="T99" fmla="*/ 2289 h 2356"/>
                <a:gd name="T100" fmla="*/ 1102 w 4267"/>
                <a:gd name="T101" fmla="*/ 2303 h 2356"/>
                <a:gd name="T102" fmla="*/ 1050 w 4267"/>
                <a:gd name="T103" fmla="*/ 2272 h 2356"/>
                <a:gd name="T104" fmla="*/ 989 w 4267"/>
                <a:gd name="T105" fmla="*/ 2139 h 2356"/>
                <a:gd name="T106" fmla="*/ 844 w 4267"/>
                <a:gd name="T107" fmla="*/ 1512 h 2356"/>
                <a:gd name="T108" fmla="*/ 770 w 4267"/>
                <a:gd name="T109" fmla="*/ 1262 h 2356"/>
                <a:gd name="T110" fmla="*/ 652 w 4267"/>
                <a:gd name="T111" fmla="*/ 1033 h 2356"/>
                <a:gd name="T112" fmla="*/ 486 w 4267"/>
                <a:gd name="T113" fmla="*/ 840 h 2356"/>
                <a:gd name="T114" fmla="*/ 244 w 4267"/>
                <a:gd name="T115" fmla="*/ 642 h 2356"/>
                <a:gd name="T116" fmla="*/ 46 w 4267"/>
                <a:gd name="T117" fmla="*/ 583 h 2356"/>
                <a:gd name="T118" fmla="*/ 2 w 4267"/>
                <a:gd name="T119" fmla="*/ 602 h 2356"/>
                <a:gd name="T120" fmla="*/ 19 w 4267"/>
                <a:gd name="T121" fmla="*/ 636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67" h="2356">
                  <a:moveTo>
                    <a:pt x="27" y="638"/>
                  </a:moveTo>
                  <a:lnTo>
                    <a:pt x="27" y="638"/>
                  </a:lnTo>
                  <a:lnTo>
                    <a:pt x="44" y="636"/>
                  </a:lnTo>
                  <a:lnTo>
                    <a:pt x="63" y="638"/>
                  </a:lnTo>
                  <a:lnTo>
                    <a:pt x="99" y="642"/>
                  </a:lnTo>
                  <a:lnTo>
                    <a:pt x="135" y="652"/>
                  </a:lnTo>
                  <a:lnTo>
                    <a:pt x="168" y="663"/>
                  </a:lnTo>
                  <a:lnTo>
                    <a:pt x="202" y="678"/>
                  </a:lnTo>
                  <a:lnTo>
                    <a:pt x="233" y="697"/>
                  </a:lnTo>
                  <a:lnTo>
                    <a:pt x="263" y="718"/>
                  </a:lnTo>
                  <a:lnTo>
                    <a:pt x="294" y="739"/>
                  </a:lnTo>
                  <a:lnTo>
                    <a:pt x="294" y="739"/>
                  </a:lnTo>
                  <a:lnTo>
                    <a:pt x="349" y="785"/>
                  </a:lnTo>
                  <a:lnTo>
                    <a:pt x="402" y="835"/>
                  </a:lnTo>
                  <a:lnTo>
                    <a:pt x="454" y="884"/>
                  </a:lnTo>
                  <a:lnTo>
                    <a:pt x="505" y="936"/>
                  </a:lnTo>
                  <a:lnTo>
                    <a:pt x="505" y="936"/>
                  </a:lnTo>
                  <a:lnTo>
                    <a:pt x="532" y="966"/>
                  </a:lnTo>
                  <a:lnTo>
                    <a:pt x="558" y="997"/>
                  </a:lnTo>
                  <a:lnTo>
                    <a:pt x="583" y="1027"/>
                  </a:lnTo>
                  <a:lnTo>
                    <a:pt x="606" y="1060"/>
                  </a:lnTo>
                  <a:lnTo>
                    <a:pt x="627" y="1092"/>
                  </a:lnTo>
                  <a:lnTo>
                    <a:pt x="648" y="1126"/>
                  </a:lnTo>
                  <a:lnTo>
                    <a:pt x="667" y="1161"/>
                  </a:lnTo>
                  <a:lnTo>
                    <a:pt x="684" y="1197"/>
                  </a:lnTo>
                  <a:lnTo>
                    <a:pt x="701" y="1231"/>
                  </a:lnTo>
                  <a:lnTo>
                    <a:pt x="717" y="1268"/>
                  </a:lnTo>
                  <a:lnTo>
                    <a:pt x="730" y="1306"/>
                  </a:lnTo>
                  <a:lnTo>
                    <a:pt x="743" y="1342"/>
                  </a:lnTo>
                  <a:lnTo>
                    <a:pt x="766" y="1418"/>
                  </a:lnTo>
                  <a:lnTo>
                    <a:pt x="787" y="1496"/>
                  </a:lnTo>
                  <a:lnTo>
                    <a:pt x="787" y="1496"/>
                  </a:lnTo>
                  <a:lnTo>
                    <a:pt x="806" y="1584"/>
                  </a:lnTo>
                  <a:lnTo>
                    <a:pt x="823" y="1672"/>
                  </a:lnTo>
                  <a:lnTo>
                    <a:pt x="858" y="1849"/>
                  </a:lnTo>
                  <a:lnTo>
                    <a:pt x="858" y="1849"/>
                  </a:lnTo>
                  <a:lnTo>
                    <a:pt x="875" y="1921"/>
                  </a:lnTo>
                  <a:lnTo>
                    <a:pt x="892" y="1994"/>
                  </a:lnTo>
                  <a:lnTo>
                    <a:pt x="934" y="2137"/>
                  </a:lnTo>
                  <a:lnTo>
                    <a:pt x="934" y="2137"/>
                  </a:lnTo>
                  <a:lnTo>
                    <a:pt x="947" y="2185"/>
                  </a:lnTo>
                  <a:lnTo>
                    <a:pt x="966" y="2230"/>
                  </a:lnTo>
                  <a:lnTo>
                    <a:pt x="976" y="2251"/>
                  </a:lnTo>
                  <a:lnTo>
                    <a:pt x="987" y="2272"/>
                  </a:lnTo>
                  <a:lnTo>
                    <a:pt x="1001" y="2293"/>
                  </a:lnTo>
                  <a:lnTo>
                    <a:pt x="1016" y="2312"/>
                  </a:lnTo>
                  <a:lnTo>
                    <a:pt x="1016" y="2312"/>
                  </a:lnTo>
                  <a:lnTo>
                    <a:pt x="1035" y="2329"/>
                  </a:lnTo>
                  <a:lnTo>
                    <a:pt x="1054" y="2341"/>
                  </a:lnTo>
                  <a:lnTo>
                    <a:pt x="1075" y="2350"/>
                  </a:lnTo>
                  <a:lnTo>
                    <a:pt x="1098" y="2354"/>
                  </a:lnTo>
                  <a:lnTo>
                    <a:pt x="1121" y="2356"/>
                  </a:lnTo>
                  <a:lnTo>
                    <a:pt x="1144" y="2354"/>
                  </a:lnTo>
                  <a:lnTo>
                    <a:pt x="1166" y="2350"/>
                  </a:lnTo>
                  <a:lnTo>
                    <a:pt x="1189" y="2343"/>
                  </a:lnTo>
                  <a:lnTo>
                    <a:pt x="1189" y="2343"/>
                  </a:lnTo>
                  <a:lnTo>
                    <a:pt x="1214" y="2331"/>
                  </a:lnTo>
                  <a:lnTo>
                    <a:pt x="1235" y="2316"/>
                  </a:lnTo>
                  <a:lnTo>
                    <a:pt x="1256" y="2297"/>
                  </a:lnTo>
                  <a:lnTo>
                    <a:pt x="1273" y="2278"/>
                  </a:lnTo>
                  <a:lnTo>
                    <a:pt x="1290" y="2255"/>
                  </a:lnTo>
                  <a:lnTo>
                    <a:pt x="1306" y="2232"/>
                  </a:lnTo>
                  <a:lnTo>
                    <a:pt x="1319" y="2209"/>
                  </a:lnTo>
                  <a:lnTo>
                    <a:pt x="1330" y="2185"/>
                  </a:lnTo>
                  <a:lnTo>
                    <a:pt x="1330" y="2185"/>
                  </a:lnTo>
                  <a:lnTo>
                    <a:pt x="1353" y="2131"/>
                  </a:lnTo>
                  <a:lnTo>
                    <a:pt x="1372" y="2076"/>
                  </a:lnTo>
                  <a:lnTo>
                    <a:pt x="1387" y="2021"/>
                  </a:lnTo>
                  <a:lnTo>
                    <a:pt x="1401" y="1963"/>
                  </a:lnTo>
                  <a:lnTo>
                    <a:pt x="1401" y="1963"/>
                  </a:lnTo>
                  <a:lnTo>
                    <a:pt x="1408" y="1921"/>
                  </a:lnTo>
                  <a:lnTo>
                    <a:pt x="1414" y="1878"/>
                  </a:lnTo>
                  <a:lnTo>
                    <a:pt x="1424" y="1792"/>
                  </a:lnTo>
                  <a:lnTo>
                    <a:pt x="1429" y="1708"/>
                  </a:lnTo>
                  <a:lnTo>
                    <a:pt x="1431" y="1620"/>
                  </a:lnTo>
                  <a:lnTo>
                    <a:pt x="1433" y="1534"/>
                  </a:lnTo>
                  <a:lnTo>
                    <a:pt x="1431" y="1449"/>
                  </a:lnTo>
                  <a:lnTo>
                    <a:pt x="1429" y="1277"/>
                  </a:lnTo>
                  <a:lnTo>
                    <a:pt x="1429" y="1277"/>
                  </a:lnTo>
                  <a:lnTo>
                    <a:pt x="1428" y="1130"/>
                  </a:lnTo>
                  <a:lnTo>
                    <a:pt x="1429" y="1056"/>
                  </a:lnTo>
                  <a:lnTo>
                    <a:pt x="1431" y="1020"/>
                  </a:lnTo>
                  <a:lnTo>
                    <a:pt x="1435" y="982"/>
                  </a:lnTo>
                  <a:lnTo>
                    <a:pt x="1435" y="982"/>
                  </a:lnTo>
                  <a:lnTo>
                    <a:pt x="1439" y="949"/>
                  </a:lnTo>
                  <a:lnTo>
                    <a:pt x="1445" y="915"/>
                  </a:lnTo>
                  <a:lnTo>
                    <a:pt x="1454" y="881"/>
                  </a:lnTo>
                  <a:lnTo>
                    <a:pt x="1466" y="850"/>
                  </a:lnTo>
                  <a:lnTo>
                    <a:pt x="1483" y="820"/>
                  </a:lnTo>
                  <a:lnTo>
                    <a:pt x="1490" y="804"/>
                  </a:lnTo>
                  <a:lnTo>
                    <a:pt x="1502" y="791"/>
                  </a:lnTo>
                  <a:lnTo>
                    <a:pt x="1511" y="778"/>
                  </a:lnTo>
                  <a:lnTo>
                    <a:pt x="1525" y="766"/>
                  </a:lnTo>
                  <a:lnTo>
                    <a:pt x="1538" y="755"/>
                  </a:lnTo>
                  <a:lnTo>
                    <a:pt x="1551" y="745"/>
                  </a:lnTo>
                  <a:lnTo>
                    <a:pt x="1551" y="745"/>
                  </a:lnTo>
                  <a:lnTo>
                    <a:pt x="1578" y="732"/>
                  </a:lnTo>
                  <a:lnTo>
                    <a:pt x="1607" y="720"/>
                  </a:lnTo>
                  <a:lnTo>
                    <a:pt x="1637" y="711"/>
                  </a:lnTo>
                  <a:lnTo>
                    <a:pt x="1668" y="703"/>
                  </a:lnTo>
                  <a:lnTo>
                    <a:pt x="1700" y="699"/>
                  </a:lnTo>
                  <a:lnTo>
                    <a:pt x="1731" y="696"/>
                  </a:lnTo>
                  <a:lnTo>
                    <a:pt x="1792" y="690"/>
                  </a:lnTo>
                  <a:lnTo>
                    <a:pt x="1792" y="690"/>
                  </a:lnTo>
                  <a:lnTo>
                    <a:pt x="1946" y="680"/>
                  </a:lnTo>
                  <a:lnTo>
                    <a:pt x="2022" y="677"/>
                  </a:lnTo>
                  <a:lnTo>
                    <a:pt x="2100" y="675"/>
                  </a:lnTo>
                  <a:lnTo>
                    <a:pt x="2100" y="675"/>
                  </a:lnTo>
                  <a:lnTo>
                    <a:pt x="2192" y="673"/>
                  </a:lnTo>
                  <a:lnTo>
                    <a:pt x="2285" y="673"/>
                  </a:lnTo>
                  <a:lnTo>
                    <a:pt x="2379" y="675"/>
                  </a:lnTo>
                  <a:lnTo>
                    <a:pt x="2472" y="678"/>
                  </a:lnTo>
                  <a:lnTo>
                    <a:pt x="2659" y="686"/>
                  </a:lnTo>
                  <a:lnTo>
                    <a:pt x="2845" y="697"/>
                  </a:lnTo>
                  <a:lnTo>
                    <a:pt x="3219" y="724"/>
                  </a:lnTo>
                  <a:lnTo>
                    <a:pt x="3406" y="734"/>
                  </a:lnTo>
                  <a:lnTo>
                    <a:pt x="3591" y="741"/>
                  </a:lnTo>
                  <a:lnTo>
                    <a:pt x="3591" y="741"/>
                  </a:lnTo>
                  <a:lnTo>
                    <a:pt x="3676" y="745"/>
                  </a:lnTo>
                  <a:lnTo>
                    <a:pt x="3762" y="749"/>
                  </a:lnTo>
                  <a:lnTo>
                    <a:pt x="3846" y="753"/>
                  </a:lnTo>
                  <a:lnTo>
                    <a:pt x="3932" y="755"/>
                  </a:lnTo>
                  <a:lnTo>
                    <a:pt x="3932" y="755"/>
                  </a:lnTo>
                  <a:lnTo>
                    <a:pt x="3966" y="753"/>
                  </a:lnTo>
                  <a:lnTo>
                    <a:pt x="4000" y="751"/>
                  </a:lnTo>
                  <a:lnTo>
                    <a:pt x="4037" y="747"/>
                  </a:lnTo>
                  <a:lnTo>
                    <a:pt x="4073" y="741"/>
                  </a:lnTo>
                  <a:lnTo>
                    <a:pt x="4107" y="732"/>
                  </a:lnTo>
                  <a:lnTo>
                    <a:pt x="4140" y="718"/>
                  </a:lnTo>
                  <a:lnTo>
                    <a:pt x="4172" y="703"/>
                  </a:lnTo>
                  <a:lnTo>
                    <a:pt x="4187" y="694"/>
                  </a:lnTo>
                  <a:lnTo>
                    <a:pt x="4201" y="682"/>
                  </a:lnTo>
                  <a:lnTo>
                    <a:pt x="4201" y="682"/>
                  </a:lnTo>
                  <a:lnTo>
                    <a:pt x="4220" y="665"/>
                  </a:lnTo>
                  <a:lnTo>
                    <a:pt x="4237" y="646"/>
                  </a:lnTo>
                  <a:lnTo>
                    <a:pt x="4250" y="625"/>
                  </a:lnTo>
                  <a:lnTo>
                    <a:pt x="4260" y="602"/>
                  </a:lnTo>
                  <a:lnTo>
                    <a:pt x="4265" y="579"/>
                  </a:lnTo>
                  <a:lnTo>
                    <a:pt x="4267" y="555"/>
                  </a:lnTo>
                  <a:lnTo>
                    <a:pt x="4267" y="530"/>
                  </a:lnTo>
                  <a:lnTo>
                    <a:pt x="4263" y="503"/>
                  </a:lnTo>
                  <a:lnTo>
                    <a:pt x="4263" y="503"/>
                  </a:lnTo>
                  <a:lnTo>
                    <a:pt x="4260" y="488"/>
                  </a:lnTo>
                  <a:lnTo>
                    <a:pt x="4254" y="474"/>
                  </a:lnTo>
                  <a:lnTo>
                    <a:pt x="4241" y="448"/>
                  </a:lnTo>
                  <a:lnTo>
                    <a:pt x="4223" y="421"/>
                  </a:lnTo>
                  <a:lnTo>
                    <a:pt x="4202" y="398"/>
                  </a:lnTo>
                  <a:lnTo>
                    <a:pt x="4180" y="377"/>
                  </a:lnTo>
                  <a:lnTo>
                    <a:pt x="4155" y="358"/>
                  </a:lnTo>
                  <a:lnTo>
                    <a:pt x="4130" y="341"/>
                  </a:lnTo>
                  <a:lnTo>
                    <a:pt x="4105" y="326"/>
                  </a:lnTo>
                  <a:lnTo>
                    <a:pt x="4105" y="326"/>
                  </a:lnTo>
                  <a:lnTo>
                    <a:pt x="4082" y="314"/>
                  </a:lnTo>
                  <a:lnTo>
                    <a:pt x="4059" y="305"/>
                  </a:lnTo>
                  <a:lnTo>
                    <a:pt x="4016" y="288"/>
                  </a:lnTo>
                  <a:lnTo>
                    <a:pt x="3968" y="274"/>
                  </a:lnTo>
                  <a:lnTo>
                    <a:pt x="3920" y="263"/>
                  </a:lnTo>
                  <a:lnTo>
                    <a:pt x="3873" y="253"/>
                  </a:lnTo>
                  <a:lnTo>
                    <a:pt x="3823" y="246"/>
                  </a:lnTo>
                  <a:lnTo>
                    <a:pt x="3728" y="230"/>
                  </a:lnTo>
                  <a:lnTo>
                    <a:pt x="3728" y="230"/>
                  </a:lnTo>
                  <a:lnTo>
                    <a:pt x="3474" y="185"/>
                  </a:lnTo>
                  <a:lnTo>
                    <a:pt x="3349" y="160"/>
                  </a:lnTo>
                  <a:lnTo>
                    <a:pt x="3223" y="139"/>
                  </a:lnTo>
                  <a:lnTo>
                    <a:pt x="3223" y="139"/>
                  </a:lnTo>
                  <a:lnTo>
                    <a:pt x="2971" y="97"/>
                  </a:lnTo>
                  <a:lnTo>
                    <a:pt x="2720" y="61"/>
                  </a:lnTo>
                  <a:lnTo>
                    <a:pt x="2468" y="28"/>
                  </a:lnTo>
                  <a:lnTo>
                    <a:pt x="2342" y="13"/>
                  </a:lnTo>
                  <a:lnTo>
                    <a:pt x="2217" y="0"/>
                  </a:lnTo>
                  <a:lnTo>
                    <a:pt x="2217" y="0"/>
                  </a:lnTo>
                  <a:lnTo>
                    <a:pt x="2211" y="0"/>
                  </a:lnTo>
                  <a:lnTo>
                    <a:pt x="2205" y="2"/>
                  </a:lnTo>
                  <a:lnTo>
                    <a:pt x="2199" y="4"/>
                  </a:lnTo>
                  <a:lnTo>
                    <a:pt x="2197" y="7"/>
                  </a:lnTo>
                  <a:lnTo>
                    <a:pt x="2192" y="15"/>
                  </a:lnTo>
                  <a:lnTo>
                    <a:pt x="2190" y="25"/>
                  </a:lnTo>
                  <a:lnTo>
                    <a:pt x="2192" y="34"/>
                  </a:lnTo>
                  <a:lnTo>
                    <a:pt x="2197" y="44"/>
                  </a:lnTo>
                  <a:lnTo>
                    <a:pt x="2205" y="51"/>
                  </a:lnTo>
                  <a:lnTo>
                    <a:pt x="2211" y="53"/>
                  </a:lnTo>
                  <a:lnTo>
                    <a:pt x="2217" y="53"/>
                  </a:lnTo>
                  <a:lnTo>
                    <a:pt x="2217" y="53"/>
                  </a:lnTo>
                  <a:lnTo>
                    <a:pt x="2403" y="74"/>
                  </a:lnTo>
                  <a:lnTo>
                    <a:pt x="2592" y="97"/>
                  </a:lnTo>
                  <a:lnTo>
                    <a:pt x="2781" y="124"/>
                  </a:lnTo>
                  <a:lnTo>
                    <a:pt x="2967" y="150"/>
                  </a:lnTo>
                  <a:lnTo>
                    <a:pt x="3154" y="181"/>
                  </a:lnTo>
                  <a:lnTo>
                    <a:pt x="3341" y="213"/>
                  </a:lnTo>
                  <a:lnTo>
                    <a:pt x="3528" y="246"/>
                  </a:lnTo>
                  <a:lnTo>
                    <a:pt x="3713" y="282"/>
                  </a:lnTo>
                  <a:lnTo>
                    <a:pt x="3713" y="282"/>
                  </a:lnTo>
                  <a:lnTo>
                    <a:pt x="3785" y="295"/>
                  </a:lnTo>
                  <a:lnTo>
                    <a:pt x="3856" y="307"/>
                  </a:lnTo>
                  <a:lnTo>
                    <a:pt x="3928" y="320"/>
                  </a:lnTo>
                  <a:lnTo>
                    <a:pt x="3962" y="330"/>
                  </a:lnTo>
                  <a:lnTo>
                    <a:pt x="3999" y="339"/>
                  </a:lnTo>
                  <a:lnTo>
                    <a:pt x="3999" y="339"/>
                  </a:lnTo>
                  <a:lnTo>
                    <a:pt x="4031" y="351"/>
                  </a:lnTo>
                  <a:lnTo>
                    <a:pt x="4063" y="366"/>
                  </a:lnTo>
                  <a:lnTo>
                    <a:pt x="4094" y="381"/>
                  </a:lnTo>
                  <a:lnTo>
                    <a:pt x="4124" y="400"/>
                  </a:lnTo>
                  <a:lnTo>
                    <a:pt x="4151" y="423"/>
                  </a:lnTo>
                  <a:lnTo>
                    <a:pt x="4164" y="436"/>
                  </a:lnTo>
                  <a:lnTo>
                    <a:pt x="4176" y="448"/>
                  </a:lnTo>
                  <a:lnTo>
                    <a:pt x="4185" y="463"/>
                  </a:lnTo>
                  <a:lnTo>
                    <a:pt x="4195" y="476"/>
                  </a:lnTo>
                  <a:lnTo>
                    <a:pt x="4202" y="494"/>
                  </a:lnTo>
                  <a:lnTo>
                    <a:pt x="4210" y="509"/>
                  </a:lnTo>
                  <a:lnTo>
                    <a:pt x="4210" y="509"/>
                  </a:lnTo>
                  <a:lnTo>
                    <a:pt x="4214" y="526"/>
                  </a:lnTo>
                  <a:lnTo>
                    <a:pt x="4216" y="541"/>
                  </a:lnTo>
                  <a:lnTo>
                    <a:pt x="4216" y="556"/>
                  </a:lnTo>
                  <a:lnTo>
                    <a:pt x="4214" y="570"/>
                  </a:lnTo>
                  <a:lnTo>
                    <a:pt x="4210" y="583"/>
                  </a:lnTo>
                  <a:lnTo>
                    <a:pt x="4204" y="596"/>
                  </a:lnTo>
                  <a:lnTo>
                    <a:pt x="4197" y="608"/>
                  </a:lnTo>
                  <a:lnTo>
                    <a:pt x="4187" y="619"/>
                  </a:lnTo>
                  <a:lnTo>
                    <a:pt x="4178" y="629"/>
                  </a:lnTo>
                  <a:lnTo>
                    <a:pt x="4166" y="638"/>
                  </a:lnTo>
                  <a:lnTo>
                    <a:pt x="4141" y="656"/>
                  </a:lnTo>
                  <a:lnTo>
                    <a:pt x="4115" y="669"/>
                  </a:lnTo>
                  <a:lnTo>
                    <a:pt x="4086" y="680"/>
                  </a:lnTo>
                  <a:lnTo>
                    <a:pt x="4086" y="680"/>
                  </a:lnTo>
                  <a:lnTo>
                    <a:pt x="4048" y="692"/>
                  </a:lnTo>
                  <a:lnTo>
                    <a:pt x="4008" y="697"/>
                  </a:lnTo>
                  <a:lnTo>
                    <a:pt x="3966" y="701"/>
                  </a:lnTo>
                  <a:lnTo>
                    <a:pt x="3926" y="701"/>
                  </a:lnTo>
                  <a:lnTo>
                    <a:pt x="3884" y="701"/>
                  </a:lnTo>
                  <a:lnTo>
                    <a:pt x="3844" y="699"/>
                  </a:lnTo>
                  <a:lnTo>
                    <a:pt x="3762" y="694"/>
                  </a:lnTo>
                  <a:lnTo>
                    <a:pt x="3762" y="694"/>
                  </a:lnTo>
                  <a:lnTo>
                    <a:pt x="3673" y="690"/>
                  </a:lnTo>
                  <a:lnTo>
                    <a:pt x="3581" y="686"/>
                  </a:lnTo>
                  <a:lnTo>
                    <a:pt x="3398" y="682"/>
                  </a:lnTo>
                  <a:lnTo>
                    <a:pt x="3398" y="682"/>
                  </a:lnTo>
                  <a:lnTo>
                    <a:pt x="3305" y="677"/>
                  </a:lnTo>
                  <a:lnTo>
                    <a:pt x="3211" y="673"/>
                  </a:lnTo>
                  <a:lnTo>
                    <a:pt x="3027" y="659"/>
                  </a:lnTo>
                  <a:lnTo>
                    <a:pt x="3027" y="659"/>
                  </a:lnTo>
                  <a:lnTo>
                    <a:pt x="2840" y="648"/>
                  </a:lnTo>
                  <a:lnTo>
                    <a:pt x="2653" y="635"/>
                  </a:lnTo>
                  <a:lnTo>
                    <a:pt x="2466" y="625"/>
                  </a:lnTo>
                  <a:lnTo>
                    <a:pt x="2373" y="623"/>
                  </a:lnTo>
                  <a:lnTo>
                    <a:pt x="2279" y="621"/>
                  </a:lnTo>
                  <a:lnTo>
                    <a:pt x="2279" y="621"/>
                  </a:lnTo>
                  <a:lnTo>
                    <a:pt x="2186" y="619"/>
                  </a:lnTo>
                  <a:lnTo>
                    <a:pt x="2093" y="621"/>
                  </a:lnTo>
                  <a:lnTo>
                    <a:pt x="1999" y="625"/>
                  </a:lnTo>
                  <a:lnTo>
                    <a:pt x="1906" y="629"/>
                  </a:lnTo>
                  <a:lnTo>
                    <a:pt x="1906" y="629"/>
                  </a:lnTo>
                  <a:lnTo>
                    <a:pt x="1786" y="638"/>
                  </a:lnTo>
                  <a:lnTo>
                    <a:pt x="1727" y="642"/>
                  </a:lnTo>
                  <a:lnTo>
                    <a:pt x="1666" y="652"/>
                  </a:lnTo>
                  <a:lnTo>
                    <a:pt x="1666" y="652"/>
                  </a:lnTo>
                  <a:lnTo>
                    <a:pt x="1639" y="657"/>
                  </a:lnTo>
                  <a:lnTo>
                    <a:pt x="1610" y="663"/>
                  </a:lnTo>
                  <a:lnTo>
                    <a:pt x="1584" y="673"/>
                  </a:lnTo>
                  <a:lnTo>
                    <a:pt x="1557" y="682"/>
                  </a:lnTo>
                  <a:lnTo>
                    <a:pt x="1532" y="696"/>
                  </a:lnTo>
                  <a:lnTo>
                    <a:pt x="1508" y="711"/>
                  </a:lnTo>
                  <a:lnTo>
                    <a:pt x="1485" y="728"/>
                  </a:lnTo>
                  <a:lnTo>
                    <a:pt x="1466" y="749"/>
                  </a:lnTo>
                  <a:lnTo>
                    <a:pt x="1466" y="749"/>
                  </a:lnTo>
                  <a:lnTo>
                    <a:pt x="1445" y="776"/>
                  </a:lnTo>
                  <a:lnTo>
                    <a:pt x="1429" y="804"/>
                  </a:lnTo>
                  <a:lnTo>
                    <a:pt x="1414" y="833"/>
                  </a:lnTo>
                  <a:lnTo>
                    <a:pt x="1405" y="865"/>
                  </a:lnTo>
                  <a:lnTo>
                    <a:pt x="1395" y="896"/>
                  </a:lnTo>
                  <a:lnTo>
                    <a:pt x="1389" y="928"/>
                  </a:lnTo>
                  <a:lnTo>
                    <a:pt x="1384" y="962"/>
                  </a:lnTo>
                  <a:lnTo>
                    <a:pt x="1380" y="993"/>
                  </a:lnTo>
                  <a:lnTo>
                    <a:pt x="1380" y="993"/>
                  </a:lnTo>
                  <a:lnTo>
                    <a:pt x="1376" y="1031"/>
                  </a:lnTo>
                  <a:lnTo>
                    <a:pt x="1374" y="1067"/>
                  </a:lnTo>
                  <a:lnTo>
                    <a:pt x="1374" y="1142"/>
                  </a:lnTo>
                  <a:lnTo>
                    <a:pt x="1376" y="1290"/>
                  </a:lnTo>
                  <a:lnTo>
                    <a:pt x="1376" y="1290"/>
                  </a:lnTo>
                  <a:lnTo>
                    <a:pt x="1378" y="1464"/>
                  </a:lnTo>
                  <a:lnTo>
                    <a:pt x="1378" y="1552"/>
                  </a:lnTo>
                  <a:lnTo>
                    <a:pt x="1378" y="1637"/>
                  </a:lnTo>
                  <a:lnTo>
                    <a:pt x="1378" y="1637"/>
                  </a:lnTo>
                  <a:lnTo>
                    <a:pt x="1374" y="1710"/>
                  </a:lnTo>
                  <a:lnTo>
                    <a:pt x="1370" y="1782"/>
                  </a:lnTo>
                  <a:lnTo>
                    <a:pt x="1365" y="1855"/>
                  </a:lnTo>
                  <a:lnTo>
                    <a:pt x="1353" y="1927"/>
                  </a:lnTo>
                  <a:lnTo>
                    <a:pt x="1347" y="1963"/>
                  </a:lnTo>
                  <a:lnTo>
                    <a:pt x="1340" y="2000"/>
                  </a:lnTo>
                  <a:lnTo>
                    <a:pt x="1330" y="2034"/>
                  </a:lnTo>
                  <a:lnTo>
                    <a:pt x="1319" y="2068"/>
                  </a:lnTo>
                  <a:lnTo>
                    <a:pt x="1307" y="2103"/>
                  </a:lnTo>
                  <a:lnTo>
                    <a:pt x="1294" y="2137"/>
                  </a:lnTo>
                  <a:lnTo>
                    <a:pt x="1279" y="2169"/>
                  </a:lnTo>
                  <a:lnTo>
                    <a:pt x="1262" y="2202"/>
                  </a:lnTo>
                  <a:lnTo>
                    <a:pt x="1262" y="2202"/>
                  </a:lnTo>
                  <a:lnTo>
                    <a:pt x="1248" y="2223"/>
                  </a:lnTo>
                  <a:lnTo>
                    <a:pt x="1231" y="2246"/>
                  </a:lnTo>
                  <a:lnTo>
                    <a:pt x="1212" y="2265"/>
                  </a:lnTo>
                  <a:lnTo>
                    <a:pt x="1189" y="2282"/>
                  </a:lnTo>
                  <a:lnTo>
                    <a:pt x="1178" y="2289"/>
                  </a:lnTo>
                  <a:lnTo>
                    <a:pt x="1166" y="2295"/>
                  </a:lnTo>
                  <a:lnTo>
                    <a:pt x="1155" y="2299"/>
                  </a:lnTo>
                  <a:lnTo>
                    <a:pt x="1142" y="2303"/>
                  </a:lnTo>
                  <a:lnTo>
                    <a:pt x="1128" y="2305"/>
                  </a:lnTo>
                  <a:lnTo>
                    <a:pt x="1115" y="2305"/>
                  </a:lnTo>
                  <a:lnTo>
                    <a:pt x="1102" y="2303"/>
                  </a:lnTo>
                  <a:lnTo>
                    <a:pt x="1086" y="2299"/>
                  </a:lnTo>
                  <a:lnTo>
                    <a:pt x="1086" y="2299"/>
                  </a:lnTo>
                  <a:lnTo>
                    <a:pt x="1077" y="2293"/>
                  </a:lnTo>
                  <a:lnTo>
                    <a:pt x="1067" y="2287"/>
                  </a:lnTo>
                  <a:lnTo>
                    <a:pt x="1058" y="2280"/>
                  </a:lnTo>
                  <a:lnTo>
                    <a:pt x="1050" y="2272"/>
                  </a:lnTo>
                  <a:lnTo>
                    <a:pt x="1035" y="2253"/>
                  </a:lnTo>
                  <a:lnTo>
                    <a:pt x="1023" y="2230"/>
                  </a:lnTo>
                  <a:lnTo>
                    <a:pt x="1012" y="2205"/>
                  </a:lnTo>
                  <a:lnTo>
                    <a:pt x="1004" y="2183"/>
                  </a:lnTo>
                  <a:lnTo>
                    <a:pt x="989" y="2139"/>
                  </a:lnTo>
                  <a:lnTo>
                    <a:pt x="989" y="2139"/>
                  </a:lnTo>
                  <a:lnTo>
                    <a:pt x="966" y="2061"/>
                  </a:lnTo>
                  <a:lnTo>
                    <a:pt x="947" y="1982"/>
                  </a:lnTo>
                  <a:lnTo>
                    <a:pt x="928" y="1904"/>
                  </a:lnTo>
                  <a:lnTo>
                    <a:pt x="911" y="1826"/>
                  </a:lnTo>
                  <a:lnTo>
                    <a:pt x="877" y="1668"/>
                  </a:lnTo>
                  <a:lnTo>
                    <a:pt x="844" y="1512"/>
                  </a:lnTo>
                  <a:lnTo>
                    <a:pt x="844" y="1512"/>
                  </a:lnTo>
                  <a:lnTo>
                    <a:pt x="823" y="1426"/>
                  </a:lnTo>
                  <a:lnTo>
                    <a:pt x="812" y="1384"/>
                  </a:lnTo>
                  <a:lnTo>
                    <a:pt x="799" y="1342"/>
                  </a:lnTo>
                  <a:lnTo>
                    <a:pt x="785" y="1302"/>
                  </a:lnTo>
                  <a:lnTo>
                    <a:pt x="770" y="1262"/>
                  </a:lnTo>
                  <a:lnTo>
                    <a:pt x="753" y="1222"/>
                  </a:lnTo>
                  <a:lnTo>
                    <a:pt x="736" y="1182"/>
                  </a:lnTo>
                  <a:lnTo>
                    <a:pt x="717" y="1144"/>
                  </a:lnTo>
                  <a:lnTo>
                    <a:pt x="698" y="1107"/>
                  </a:lnTo>
                  <a:lnTo>
                    <a:pt x="675" y="1069"/>
                  </a:lnTo>
                  <a:lnTo>
                    <a:pt x="652" y="1033"/>
                  </a:lnTo>
                  <a:lnTo>
                    <a:pt x="627" y="999"/>
                  </a:lnTo>
                  <a:lnTo>
                    <a:pt x="600" y="964"/>
                  </a:lnTo>
                  <a:lnTo>
                    <a:pt x="572" y="930"/>
                  </a:lnTo>
                  <a:lnTo>
                    <a:pt x="543" y="898"/>
                  </a:lnTo>
                  <a:lnTo>
                    <a:pt x="543" y="898"/>
                  </a:lnTo>
                  <a:lnTo>
                    <a:pt x="486" y="840"/>
                  </a:lnTo>
                  <a:lnTo>
                    <a:pt x="429" y="785"/>
                  </a:lnTo>
                  <a:lnTo>
                    <a:pt x="370" y="734"/>
                  </a:lnTo>
                  <a:lnTo>
                    <a:pt x="307" y="684"/>
                  </a:lnTo>
                  <a:lnTo>
                    <a:pt x="307" y="684"/>
                  </a:lnTo>
                  <a:lnTo>
                    <a:pt x="276" y="661"/>
                  </a:lnTo>
                  <a:lnTo>
                    <a:pt x="244" y="642"/>
                  </a:lnTo>
                  <a:lnTo>
                    <a:pt x="210" y="623"/>
                  </a:lnTo>
                  <a:lnTo>
                    <a:pt x="175" y="608"/>
                  </a:lnTo>
                  <a:lnTo>
                    <a:pt x="139" y="596"/>
                  </a:lnTo>
                  <a:lnTo>
                    <a:pt x="103" y="589"/>
                  </a:lnTo>
                  <a:lnTo>
                    <a:pt x="65" y="583"/>
                  </a:lnTo>
                  <a:lnTo>
                    <a:pt x="46" y="583"/>
                  </a:lnTo>
                  <a:lnTo>
                    <a:pt x="27" y="585"/>
                  </a:lnTo>
                  <a:lnTo>
                    <a:pt x="27" y="585"/>
                  </a:lnTo>
                  <a:lnTo>
                    <a:pt x="19" y="585"/>
                  </a:lnTo>
                  <a:lnTo>
                    <a:pt x="15" y="587"/>
                  </a:lnTo>
                  <a:lnTo>
                    <a:pt x="6" y="595"/>
                  </a:lnTo>
                  <a:lnTo>
                    <a:pt x="2" y="602"/>
                  </a:lnTo>
                  <a:lnTo>
                    <a:pt x="0" y="612"/>
                  </a:lnTo>
                  <a:lnTo>
                    <a:pt x="2" y="621"/>
                  </a:lnTo>
                  <a:lnTo>
                    <a:pt x="6" y="631"/>
                  </a:lnTo>
                  <a:lnTo>
                    <a:pt x="10" y="633"/>
                  </a:lnTo>
                  <a:lnTo>
                    <a:pt x="15" y="636"/>
                  </a:lnTo>
                  <a:lnTo>
                    <a:pt x="19" y="636"/>
                  </a:lnTo>
                  <a:lnTo>
                    <a:pt x="27" y="638"/>
                  </a:lnTo>
                  <a:lnTo>
                    <a:pt x="27" y="638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564B4606-48A0-A82A-6821-4260B24714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639" y="5841500"/>
              <a:ext cx="100497" cy="111022"/>
            </a:xfrm>
            <a:custGeom>
              <a:avLst/>
              <a:gdLst>
                <a:gd name="T0" fmla="*/ 143 w 593"/>
                <a:gd name="T1" fmla="*/ 55 h 654"/>
                <a:gd name="T2" fmla="*/ 274 w 593"/>
                <a:gd name="T3" fmla="*/ 51 h 654"/>
                <a:gd name="T4" fmla="*/ 402 w 593"/>
                <a:gd name="T5" fmla="*/ 66 h 654"/>
                <a:gd name="T6" fmla="*/ 442 w 593"/>
                <a:gd name="T7" fmla="*/ 80 h 654"/>
                <a:gd name="T8" fmla="*/ 488 w 593"/>
                <a:gd name="T9" fmla="*/ 114 h 654"/>
                <a:gd name="T10" fmla="*/ 518 w 593"/>
                <a:gd name="T11" fmla="*/ 160 h 654"/>
                <a:gd name="T12" fmla="*/ 535 w 593"/>
                <a:gd name="T13" fmla="*/ 215 h 654"/>
                <a:gd name="T14" fmla="*/ 539 w 593"/>
                <a:gd name="T15" fmla="*/ 272 h 654"/>
                <a:gd name="T16" fmla="*/ 534 w 593"/>
                <a:gd name="T17" fmla="*/ 312 h 654"/>
                <a:gd name="T18" fmla="*/ 515 w 593"/>
                <a:gd name="T19" fmla="*/ 370 h 654"/>
                <a:gd name="T20" fmla="*/ 484 w 593"/>
                <a:gd name="T21" fmla="*/ 423 h 654"/>
                <a:gd name="T22" fmla="*/ 444 w 593"/>
                <a:gd name="T23" fmla="*/ 467 h 654"/>
                <a:gd name="T24" fmla="*/ 394 w 593"/>
                <a:gd name="T25" fmla="*/ 505 h 654"/>
                <a:gd name="T26" fmla="*/ 341 w 593"/>
                <a:gd name="T27" fmla="*/ 533 h 654"/>
                <a:gd name="T28" fmla="*/ 286 w 593"/>
                <a:gd name="T29" fmla="*/ 553 h 654"/>
                <a:gd name="T30" fmla="*/ 171 w 593"/>
                <a:gd name="T31" fmla="*/ 575 h 654"/>
                <a:gd name="T32" fmla="*/ 19 w 593"/>
                <a:gd name="T33" fmla="*/ 602 h 654"/>
                <a:gd name="T34" fmla="*/ 8 w 593"/>
                <a:gd name="T35" fmla="*/ 606 h 654"/>
                <a:gd name="T36" fmla="*/ 0 w 593"/>
                <a:gd name="T37" fmla="*/ 623 h 654"/>
                <a:gd name="T38" fmla="*/ 11 w 593"/>
                <a:gd name="T39" fmla="*/ 648 h 654"/>
                <a:gd name="T40" fmla="*/ 32 w 593"/>
                <a:gd name="T41" fmla="*/ 654 h 654"/>
                <a:gd name="T42" fmla="*/ 122 w 593"/>
                <a:gd name="T43" fmla="*/ 636 h 654"/>
                <a:gd name="T44" fmla="*/ 299 w 593"/>
                <a:gd name="T45" fmla="*/ 602 h 654"/>
                <a:gd name="T46" fmla="*/ 385 w 593"/>
                <a:gd name="T47" fmla="*/ 574 h 654"/>
                <a:gd name="T48" fmla="*/ 442 w 593"/>
                <a:gd name="T49" fmla="*/ 539 h 654"/>
                <a:gd name="T50" fmla="*/ 494 w 593"/>
                <a:gd name="T51" fmla="*/ 495 h 654"/>
                <a:gd name="T52" fmla="*/ 535 w 593"/>
                <a:gd name="T53" fmla="*/ 442 h 654"/>
                <a:gd name="T54" fmla="*/ 568 w 593"/>
                <a:gd name="T55" fmla="*/ 383 h 654"/>
                <a:gd name="T56" fmla="*/ 587 w 593"/>
                <a:gd name="T57" fmla="*/ 318 h 654"/>
                <a:gd name="T58" fmla="*/ 593 w 593"/>
                <a:gd name="T59" fmla="*/ 276 h 654"/>
                <a:gd name="T60" fmla="*/ 591 w 593"/>
                <a:gd name="T61" fmla="*/ 215 h 654"/>
                <a:gd name="T62" fmla="*/ 576 w 593"/>
                <a:gd name="T63" fmla="*/ 156 h 654"/>
                <a:gd name="T64" fmla="*/ 549 w 593"/>
                <a:gd name="T65" fmla="*/ 105 h 654"/>
                <a:gd name="T66" fmla="*/ 509 w 593"/>
                <a:gd name="T67" fmla="*/ 59 h 654"/>
                <a:gd name="T68" fmla="*/ 455 w 593"/>
                <a:gd name="T69" fmla="*/ 28 h 654"/>
                <a:gd name="T70" fmla="*/ 414 w 593"/>
                <a:gd name="T71" fmla="*/ 15 h 654"/>
                <a:gd name="T72" fmla="*/ 326 w 593"/>
                <a:gd name="T73" fmla="*/ 3 h 654"/>
                <a:gd name="T74" fmla="*/ 225 w 593"/>
                <a:gd name="T75" fmla="*/ 0 h 654"/>
                <a:gd name="T76" fmla="*/ 59 w 593"/>
                <a:gd name="T77" fmla="*/ 11 h 654"/>
                <a:gd name="T78" fmla="*/ 48 w 593"/>
                <a:gd name="T79" fmla="*/ 15 h 654"/>
                <a:gd name="T80" fmla="*/ 32 w 593"/>
                <a:gd name="T81" fmla="*/ 40 h 654"/>
                <a:gd name="T82" fmla="*/ 44 w 593"/>
                <a:gd name="T83" fmla="*/ 61 h 654"/>
                <a:gd name="T84" fmla="*/ 59 w 593"/>
                <a:gd name="T85" fmla="*/ 6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3" h="654">
                  <a:moveTo>
                    <a:pt x="59" y="64"/>
                  </a:moveTo>
                  <a:lnTo>
                    <a:pt x="59" y="64"/>
                  </a:lnTo>
                  <a:lnTo>
                    <a:pt x="143" y="55"/>
                  </a:lnTo>
                  <a:lnTo>
                    <a:pt x="187" y="51"/>
                  </a:lnTo>
                  <a:lnTo>
                    <a:pt x="231" y="51"/>
                  </a:lnTo>
                  <a:lnTo>
                    <a:pt x="274" y="51"/>
                  </a:lnTo>
                  <a:lnTo>
                    <a:pt x="318" y="53"/>
                  </a:lnTo>
                  <a:lnTo>
                    <a:pt x="362" y="59"/>
                  </a:lnTo>
                  <a:lnTo>
                    <a:pt x="402" y="66"/>
                  </a:lnTo>
                  <a:lnTo>
                    <a:pt x="402" y="66"/>
                  </a:lnTo>
                  <a:lnTo>
                    <a:pt x="423" y="72"/>
                  </a:lnTo>
                  <a:lnTo>
                    <a:pt x="442" y="80"/>
                  </a:lnTo>
                  <a:lnTo>
                    <a:pt x="459" y="89"/>
                  </a:lnTo>
                  <a:lnTo>
                    <a:pt x="475" y="101"/>
                  </a:lnTo>
                  <a:lnTo>
                    <a:pt x="488" y="114"/>
                  </a:lnTo>
                  <a:lnTo>
                    <a:pt x="499" y="129"/>
                  </a:lnTo>
                  <a:lnTo>
                    <a:pt x="511" y="145"/>
                  </a:lnTo>
                  <a:lnTo>
                    <a:pt x="518" y="160"/>
                  </a:lnTo>
                  <a:lnTo>
                    <a:pt x="526" y="177"/>
                  </a:lnTo>
                  <a:lnTo>
                    <a:pt x="532" y="196"/>
                  </a:lnTo>
                  <a:lnTo>
                    <a:pt x="535" y="215"/>
                  </a:lnTo>
                  <a:lnTo>
                    <a:pt x="539" y="234"/>
                  </a:lnTo>
                  <a:lnTo>
                    <a:pt x="539" y="253"/>
                  </a:lnTo>
                  <a:lnTo>
                    <a:pt x="539" y="272"/>
                  </a:lnTo>
                  <a:lnTo>
                    <a:pt x="537" y="293"/>
                  </a:lnTo>
                  <a:lnTo>
                    <a:pt x="534" y="312"/>
                  </a:lnTo>
                  <a:lnTo>
                    <a:pt x="534" y="312"/>
                  </a:lnTo>
                  <a:lnTo>
                    <a:pt x="528" y="333"/>
                  </a:lnTo>
                  <a:lnTo>
                    <a:pt x="522" y="352"/>
                  </a:lnTo>
                  <a:lnTo>
                    <a:pt x="515" y="370"/>
                  </a:lnTo>
                  <a:lnTo>
                    <a:pt x="505" y="389"/>
                  </a:lnTo>
                  <a:lnTo>
                    <a:pt x="495" y="406"/>
                  </a:lnTo>
                  <a:lnTo>
                    <a:pt x="484" y="423"/>
                  </a:lnTo>
                  <a:lnTo>
                    <a:pt x="471" y="438"/>
                  </a:lnTo>
                  <a:lnTo>
                    <a:pt x="457" y="453"/>
                  </a:lnTo>
                  <a:lnTo>
                    <a:pt x="444" y="467"/>
                  </a:lnTo>
                  <a:lnTo>
                    <a:pt x="427" y="480"/>
                  </a:lnTo>
                  <a:lnTo>
                    <a:pt x="412" y="493"/>
                  </a:lnTo>
                  <a:lnTo>
                    <a:pt x="394" y="505"/>
                  </a:lnTo>
                  <a:lnTo>
                    <a:pt x="377" y="514"/>
                  </a:lnTo>
                  <a:lnTo>
                    <a:pt x="360" y="524"/>
                  </a:lnTo>
                  <a:lnTo>
                    <a:pt x="341" y="533"/>
                  </a:lnTo>
                  <a:lnTo>
                    <a:pt x="322" y="541"/>
                  </a:lnTo>
                  <a:lnTo>
                    <a:pt x="322" y="541"/>
                  </a:lnTo>
                  <a:lnTo>
                    <a:pt x="286" y="553"/>
                  </a:lnTo>
                  <a:lnTo>
                    <a:pt x="248" y="562"/>
                  </a:lnTo>
                  <a:lnTo>
                    <a:pt x="210" y="570"/>
                  </a:lnTo>
                  <a:lnTo>
                    <a:pt x="171" y="575"/>
                  </a:lnTo>
                  <a:lnTo>
                    <a:pt x="95" y="587"/>
                  </a:lnTo>
                  <a:lnTo>
                    <a:pt x="57" y="594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13" y="602"/>
                  </a:lnTo>
                  <a:lnTo>
                    <a:pt x="8" y="606"/>
                  </a:lnTo>
                  <a:lnTo>
                    <a:pt x="4" y="610"/>
                  </a:lnTo>
                  <a:lnTo>
                    <a:pt x="2" y="614"/>
                  </a:lnTo>
                  <a:lnTo>
                    <a:pt x="0" y="623"/>
                  </a:lnTo>
                  <a:lnTo>
                    <a:pt x="0" y="633"/>
                  </a:lnTo>
                  <a:lnTo>
                    <a:pt x="4" y="642"/>
                  </a:lnTo>
                  <a:lnTo>
                    <a:pt x="11" y="648"/>
                  </a:lnTo>
                  <a:lnTo>
                    <a:pt x="21" y="654"/>
                  </a:lnTo>
                  <a:lnTo>
                    <a:pt x="27" y="654"/>
                  </a:lnTo>
                  <a:lnTo>
                    <a:pt x="32" y="654"/>
                  </a:lnTo>
                  <a:lnTo>
                    <a:pt x="32" y="654"/>
                  </a:lnTo>
                  <a:lnTo>
                    <a:pt x="76" y="644"/>
                  </a:lnTo>
                  <a:lnTo>
                    <a:pt x="122" y="636"/>
                  </a:lnTo>
                  <a:lnTo>
                    <a:pt x="211" y="621"/>
                  </a:lnTo>
                  <a:lnTo>
                    <a:pt x="255" y="614"/>
                  </a:lnTo>
                  <a:lnTo>
                    <a:pt x="299" y="602"/>
                  </a:lnTo>
                  <a:lnTo>
                    <a:pt x="343" y="589"/>
                  </a:lnTo>
                  <a:lnTo>
                    <a:pt x="385" y="574"/>
                  </a:lnTo>
                  <a:lnTo>
                    <a:pt x="385" y="574"/>
                  </a:lnTo>
                  <a:lnTo>
                    <a:pt x="404" y="562"/>
                  </a:lnTo>
                  <a:lnTo>
                    <a:pt x="423" y="553"/>
                  </a:lnTo>
                  <a:lnTo>
                    <a:pt x="442" y="539"/>
                  </a:lnTo>
                  <a:lnTo>
                    <a:pt x="459" y="526"/>
                  </a:lnTo>
                  <a:lnTo>
                    <a:pt x="476" y="511"/>
                  </a:lnTo>
                  <a:lnTo>
                    <a:pt x="494" y="495"/>
                  </a:lnTo>
                  <a:lnTo>
                    <a:pt x="507" y="478"/>
                  </a:lnTo>
                  <a:lnTo>
                    <a:pt x="522" y="461"/>
                  </a:lnTo>
                  <a:lnTo>
                    <a:pt x="535" y="442"/>
                  </a:lnTo>
                  <a:lnTo>
                    <a:pt x="547" y="423"/>
                  </a:lnTo>
                  <a:lnTo>
                    <a:pt x="558" y="402"/>
                  </a:lnTo>
                  <a:lnTo>
                    <a:pt x="568" y="383"/>
                  </a:lnTo>
                  <a:lnTo>
                    <a:pt x="576" y="362"/>
                  </a:lnTo>
                  <a:lnTo>
                    <a:pt x="581" y="341"/>
                  </a:lnTo>
                  <a:lnTo>
                    <a:pt x="587" y="318"/>
                  </a:lnTo>
                  <a:lnTo>
                    <a:pt x="591" y="297"/>
                  </a:lnTo>
                  <a:lnTo>
                    <a:pt x="591" y="297"/>
                  </a:lnTo>
                  <a:lnTo>
                    <a:pt x="593" y="276"/>
                  </a:lnTo>
                  <a:lnTo>
                    <a:pt x="593" y="257"/>
                  </a:lnTo>
                  <a:lnTo>
                    <a:pt x="593" y="236"/>
                  </a:lnTo>
                  <a:lnTo>
                    <a:pt x="591" y="215"/>
                  </a:lnTo>
                  <a:lnTo>
                    <a:pt x="587" y="196"/>
                  </a:lnTo>
                  <a:lnTo>
                    <a:pt x="581" y="175"/>
                  </a:lnTo>
                  <a:lnTo>
                    <a:pt x="576" y="156"/>
                  </a:lnTo>
                  <a:lnTo>
                    <a:pt x="568" y="139"/>
                  </a:lnTo>
                  <a:lnTo>
                    <a:pt x="558" y="120"/>
                  </a:lnTo>
                  <a:lnTo>
                    <a:pt x="549" y="105"/>
                  </a:lnTo>
                  <a:lnTo>
                    <a:pt x="535" y="87"/>
                  </a:lnTo>
                  <a:lnTo>
                    <a:pt x="522" y="74"/>
                  </a:lnTo>
                  <a:lnTo>
                    <a:pt x="509" y="59"/>
                  </a:lnTo>
                  <a:lnTo>
                    <a:pt x="492" y="47"/>
                  </a:lnTo>
                  <a:lnTo>
                    <a:pt x="475" y="38"/>
                  </a:lnTo>
                  <a:lnTo>
                    <a:pt x="455" y="28"/>
                  </a:lnTo>
                  <a:lnTo>
                    <a:pt x="455" y="28"/>
                  </a:lnTo>
                  <a:lnTo>
                    <a:pt x="434" y="21"/>
                  </a:lnTo>
                  <a:lnTo>
                    <a:pt x="414" y="15"/>
                  </a:lnTo>
                  <a:lnTo>
                    <a:pt x="391" y="9"/>
                  </a:lnTo>
                  <a:lnTo>
                    <a:pt x="370" y="7"/>
                  </a:lnTo>
                  <a:lnTo>
                    <a:pt x="326" y="3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25" y="0"/>
                  </a:lnTo>
                  <a:lnTo>
                    <a:pt x="170" y="2"/>
                  </a:lnTo>
                  <a:lnTo>
                    <a:pt x="114" y="5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3" y="11"/>
                  </a:lnTo>
                  <a:lnTo>
                    <a:pt x="48" y="15"/>
                  </a:lnTo>
                  <a:lnTo>
                    <a:pt x="40" y="21"/>
                  </a:lnTo>
                  <a:lnTo>
                    <a:pt x="34" y="30"/>
                  </a:lnTo>
                  <a:lnTo>
                    <a:pt x="32" y="40"/>
                  </a:lnTo>
                  <a:lnTo>
                    <a:pt x="34" y="49"/>
                  </a:lnTo>
                  <a:lnTo>
                    <a:pt x="40" y="59"/>
                  </a:lnTo>
                  <a:lnTo>
                    <a:pt x="44" y="61"/>
                  </a:lnTo>
                  <a:lnTo>
                    <a:pt x="48" y="63"/>
                  </a:lnTo>
                  <a:lnTo>
                    <a:pt x="53" y="64"/>
                  </a:lnTo>
                  <a:lnTo>
                    <a:pt x="59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1103D092-81FE-D56D-0FBE-32539364A95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16978" y="5748133"/>
              <a:ext cx="117473" cy="102534"/>
            </a:xfrm>
            <a:custGeom>
              <a:avLst/>
              <a:gdLst>
                <a:gd name="T0" fmla="*/ 34 w 694"/>
                <a:gd name="T1" fmla="*/ 76 h 604"/>
                <a:gd name="T2" fmla="*/ 122 w 694"/>
                <a:gd name="T3" fmla="*/ 61 h 604"/>
                <a:gd name="T4" fmla="*/ 210 w 694"/>
                <a:gd name="T5" fmla="*/ 53 h 604"/>
                <a:gd name="T6" fmla="*/ 299 w 694"/>
                <a:gd name="T7" fmla="*/ 53 h 604"/>
                <a:gd name="T8" fmla="*/ 387 w 694"/>
                <a:gd name="T9" fmla="*/ 61 h 604"/>
                <a:gd name="T10" fmla="*/ 427 w 694"/>
                <a:gd name="T11" fmla="*/ 65 h 604"/>
                <a:gd name="T12" fmla="*/ 490 w 694"/>
                <a:gd name="T13" fmla="*/ 76 h 604"/>
                <a:gd name="T14" fmla="*/ 530 w 694"/>
                <a:gd name="T15" fmla="*/ 87 h 604"/>
                <a:gd name="T16" fmla="*/ 549 w 694"/>
                <a:gd name="T17" fmla="*/ 97 h 604"/>
                <a:gd name="T18" fmla="*/ 579 w 694"/>
                <a:gd name="T19" fmla="*/ 118 h 604"/>
                <a:gd name="T20" fmla="*/ 602 w 694"/>
                <a:gd name="T21" fmla="*/ 145 h 604"/>
                <a:gd name="T22" fmla="*/ 619 w 694"/>
                <a:gd name="T23" fmla="*/ 175 h 604"/>
                <a:gd name="T24" fmla="*/ 631 w 694"/>
                <a:gd name="T25" fmla="*/ 211 h 604"/>
                <a:gd name="T26" fmla="*/ 637 w 694"/>
                <a:gd name="T27" fmla="*/ 242 h 604"/>
                <a:gd name="T28" fmla="*/ 640 w 694"/>
                <a:gd name="T29" fmla="*/ 309 h 604"/>
                <a:gd name="T30" fmla="*/ 631 w 694"/>
                <a:gd name="T31" fmla="*/ 377 h 604"/>
                <a:gd name="T32" fmla="*/ 616 w 694"/>
                <a:gd name="T33" fmla="*/ 425 h 604"/>
                <a:gd name="T34" fmla="*/ 598 w 694"/>
                <a:gd name="T35" fmla="*/ 452 h 604"/>
                <a:gd name="T36" fmla="*/ 589 w 694"/>
                <a:gd name="T37" fmla="*/ 465 h 604"/>
                <a:gd name="T38" fmla="*/ 568 w 694"/>
                <a:gd name="T39" fmla="*/ 486 h 604"/>
                <a:gd name="T40" fmla="*/ 541 w 694"/>
                <a:gd name="T41" fmla="*/ 501 h 604"/>
                <a:gd name="T42" fmla="*/ 484 w 694"/>
                <a:gd name="T43" fmla="*/ 522 h 604"/>
                <a:gd name="T44" fmla="*/ 452 w 694"/>
                <a:gd name="T45" fmla="*/ 532 h 604"/>
                <a:gd name="T46" fmla="*/ 381 w 694"/>
                <a:gd name="T47" fmla="*/ 547 h 604"/>
                <a:gd name="T48" fmla="*/ 347 w 694"/>
                <a:gd name="T49" fmla="*/ 551 h 604"/>
                <a:gd name="T50" fmla="*/ 335 w 694"/>
                <a:gd name="T51" fmla="*/ 554 h 604"/>
                <a:gd name="T52" fmla="*/ 322 w 694"/>
                <a:gd name="T53" fmla="*/ 572 h 604"/>
                <a:gd name="T54" fmla="*/ 322 w 694"/>
                <a:gd name="T55" fmla="*/ 591 h 604"/>
                <a:gd name="T56" fmla="*/ 332 w 694"/>
                <a:gd name="T57" fmla="*/ 602 h 604"/>
                <a:gd name="T58" fmla="*/ 341 w 694"/>
                <a:gd name="T59" fmla="*/ 604 h 604"/>
                <a:gd name="T60" fmla="*/ 347 w 694"/>
                <a:gd name="T61" fmla="*/ 604 h 604"/>
                <a:gd name="T62" fmla="*/ 459 w 694"/>
                <a:gd name="T63" fmla="*/ 587 h 604"/>
                <a:gd name="T64" fmla="*/ 534 w 694"/>
                <a:gd name="T65" fmla="*/ 564 h 604"/>
                <a:gd name="T66" fmla="*/ 568 w 694"/>
                <a:gd name="T67" fmla="*/ 549 h 604"/>
                <a:gd name="T68" fmla="*/ 600 w 694"/>
                <a:gd name="T69" fmla="*/ 528 h 604"/>
                <a:gd name="T70" fmla="*/ 627 w 694"/>
                <a:gd name="T71" fmla="*/ 503 h 604"/>
                <a:gd name="T72" fmla="*/ 640 w 694"/>
                <a:gd name="T73" fmla="*/ 488 h 604"/>
                <a:gd name="T74" fmla="*/ 659 w 694"/>
                <a:gd name="T75" fmla="*/ 455 h 604"/>
                <a:gd name="T76" fmla="*/ 675 w 694"/>
                <a:gd name="T77" fmla="*/ 419 h 604"/>
                <a:gd name="T78" fmla="*/ 686 w 694"/>
                <a:gd name="T79" fmla="*/ 381 h 604"/>
                <a:gd name="T80" fmla="*/ 692 w 694"/>
                <a:gd name="T81" fmla="*/ 322 h 604"/>
                <a:gd name="T82" fmla="*/ 690 w 694"/>
                <a:gd name="T83" fmla="*/ 244 h 604"/>
                <a:gd name="T84" fmla="*/ 684 w 694"/>
                <a:gd name="T85" fmla="*/ 206 h 604"/>
                <a:gd name="T86" fmla="*/ 675 w 694"/>
                <a:gd name="T87" fmla="*/ 169 h 604"/>
                <a:gd name="T88" fmla="*/ 659 w 694"/>
                <a:gd name="T89" fmla="*/ 135 h 604"/>
                <a:gd name="T90" fmla="*/ 638 w 694"/>
                <a:gd name="T91" fmla="*/ 105 h 604"/>
                <a:gd name="T92" fmla="*/ 614 w 694"/>
                <a:gd name="T93" fmla="*/ 76 h 604"/>
                <a:gd name="T94" fmla="*/ 595 w 694"/>
                <a:gd name="T95" fmla="*/ 63 h 604"/>
                <a:gd name="T96" fmla="*/ 557 w 694"/>
                <a:gd name="T97" fmla="*/ 42 h 604"/>
                <a:gd name="T98" fmla="*/ 513 w 694"/>
                <a:gd name="T99" fmla="*/ 28 h 604"/>
                <a:gd name="T100" fmla="*/ 446 w 694"/>
                <a:gd name="T101" fmla="*/ 15 h 604"/>
                <a:gd name="T102" fmla="*/ 395 w 694"/>
                <a:gd name="T103" fmla="*/ 7 h 604"/>
                <a:gd name="T104" fmla="*/ 286 w 694"/>
                <a:gd name="T105" fmla="*/ 0 h 604"/>
                <a:gd name="T106" fmla="*/ 179 w 694"/>
                <a:gd name="T107" fmla="*/ 2 h 604"/>
                <a:gd name="T108" fmla="*/ 72 w 694"/>
                <a:gd name="T109" fmla="*/ 13 h 604"/>
                <a:gd name="T110" fmla="*/ 19 w 694"/>
                <a:gd name="T111" fmla="*/ 24 h 604"/>
                <a:gd name="T112" fmla="*/ 10 w 694"/>
                <a:gd name="T113" fmla="*/ 28 h 604"/>
                <a:gd name="T114" fmla="*/ 4 w 694"/>
                <a:gd name="T115" fmla="*/ 36 h 604"/>
                <a:gd name="T116" fmla="*/ 2 w 694"/>
                <a:gd name="T117" fmla="*/ 55 h 604"/>
                <a:gd name="T118" fmla="*/ 13 w 694"/>
                <a:gd name="T119" fmla="*/ 70 h 604"/>
                <a:gd name="T120" fmla="*/ 29 w 694"/>
                <a:gd name="T121" fmla="*/ 76 h 604"/>
                <a:gd name="T122" fmla="*/ 34 w 694"/>
                <a:gd name="T123" fmla="*/ 76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4" h="604">
                  <a:moveTo>
                    <a:pt x="34" y="76"/>
                  </a:moveTo>
                  <a:lnTo>
                    <a:pt x="34" y="76"/>
                  </a:lnTo>
                  <a:lnTo>
                    <a:pt x="78" y="66"/>
                  </a:lnTo>
                  <a:lnTo>
                    <a:pt x="122" y="61"/>
                  </a:lnTo>
                  <a:lnTo>
                    <a:pt x="166" y="55"/>
                  </a:lnTo>
                  <a:lnTo>
                    <a:pt x="210" y="53"/>
                  </a:lnTo>
                  <a:lnTo>
                    <a:pt x="254" y="53"/>
                  </a:lnTo>
                  <a:lnTo>
                    <a:pt x="299" y="53"/>
                  </a:lnTo>
                  <a:lnTo>
                    <a:pt x="343" y="57"/>
                  </a:lnTo>
                  <a:lnTo>
                    <a:pt x="387" y="61"/>
                  </a:lnTo>
                  <a:lnTo>
                    <a:pt x="387" y="61"/>
                  </a:lnTo>
                  <a:lnTo>
                    <a:pt x="427" y="65"/>
                  </a:lnTo>
                  <a:lnTo>
                    <a:pt x="469" y="72"/>
                  </a:lnTo>
                  <a:lnTo>
                    <a:pt x="490" y="76"/>
                  </a:lnTo>
                  <a:lnTo>
                    <a:pt x="511" y="82"/>
                  </a:lnTo>
                  <a:lnTo>
                    <a:pt x="530" y="87"/>
                  </a:lnTo>
                  <a:lnTo>
                    <a:pt x="549" y="97"/>
                  </a:lnTo>
                  <a:lnTo>
                    <a:pt x="549" y="97"/>
                  </a:lnTo>
                  <a:lnTo>
                    <a:pt x="564" y="106"/>
                  </a:lnTo>
                  <a:lnTo>
                    <a:pt x="579" y="118"/>
                  </a:lnTo>
                  <a:lnTo>
                    <a:pt x="591" y="129"/>
                  </a:lnTo>
                  <a:lnTo>
                    <a:pt x="602" y="145"/>
                  </a:lnTo>
                  <a:lnTo>
                    <a:pt x="612" y="160"/>
                  </a:lnTo>
                  <a:lnTo>
                    <a:pt x="619" y="175"/>
                  </a:lnTo>
                  <a:lnTo>
                    <a:pt x="625" y="194"/>
                  </a:lnTo>
                  <a:lnTo>
                    <a:pt x="631" y="211"/>
                  </a:lnTo>
                  <a:lnTo>
                    <a:pt x="631" y="211"/>
                  </a:lnTo>
                  <a:lnTo>
                    <a:pt x="637" y="242"/>
                  </a:lnTo>
                  <a:lnTo>
                    <a:pt x="640" y="276"/>
                  </a:lnTo>
                  <a:lnTo>
                    <a:pt x="640" y="309"/>
                  </a:lnTo>
                  <a:lnTo>
                    <a:pt x="638" y="343"/>
                  </a:lnTo>
                  <a:lnTo>
                    <a:pt x="631" y="377"/>
                  </a:lnTo>
                  <a:lnTo>
                    <a:pt x="621" y="410"/>
                  </a:lnTo>
                  <a:lnTo>
                    <a:pt x="616" y="425"/>
                  </a:lnTo>
                  <a:lnTo>
                    <a:pt x="608" y="438"/>
                  </a:lnTo>
                  <a:lnTo>
                    <a:pt x="598" y="452"/>
                  </a:lnTo>
                  <a:lnTo>
                    <a:pt x="589" y="465"/>
                  </a:lnTo>
                  <a:lnTo>
                    <a:pt x="589" y="465"/>
                  </a:lnTo>
                  <a:lnTo>
                    <a:pt x="579" y="476"/>
                  </a:lnTo>
                  <a:lnTo>
                    <a:pt x="568" y="486"/>
                  </a:lnTo>
                  <a:lnTo>
                    <a:pt x="555" y="493"/>
                  </a:lnTo>
                  <a:lnTo>
                    <a:pt x="541" y="501"/>
                  </a:lnTo>
                  <a:lnTo>
                    <a:pt x="513" y="513"/>
                  </a:lnTo>
                  <a:lnTo>
                    <a:pt x="484" y="522"/>
                  </a:lnTo>
                  <a:lnTo>
                    <a:pt x="484" y="522"/>
                  </a:lnTo>
                  <a:lnTo>
                    <a:pt x="452" y="532"/>
                  </a:lnTo>
                  <a:lnTo>
                    <a:pt x="416" y="539"/>
                  </a:lnTo>
                  <a:lnTo>
                    <a:pt x="381" y="547"/>
                  </a:lnTo>
                  <a:lnTo>
                    <a:pt x="347" y="551"/>
                  </a:lnTo>
                  <a:lnTo>
                    <a:pt x="347" y="551"/>
                  </a:lnTo>
                  <a:lnTo>
                    <a:pt x="341" y="553"/>
                  </a:lnTo>
                  <a:lnTo>
                    <a:pt x="335" y="554"/>
                  </a:lnTo>
                  <a:lnTo>
                    <a:pt x="328" y="562"/>
                  </a:lnTo>
                  <a:lnTo>
                    <a:pt x="322" y="572"/>
                  </a:lnTo>
                  <a:lnTo>
                    <a:pt x="320" y="581"/>
                  </a:lnTo>
                  <a:lnTo>
                    <a:pt x="322" y="591"/>
                  </a:lnTo>
                  <a:lnTo>
                    <a:pt x="328" y="598"/>
                  </a:lnTo>
                  <a:lnTo>
                    <a:pt x="332" y="602"/>
                  </a:lnTo>
                  <a:lnTo>
                    <a:pt x="335" y="604"/>
                  </a:lnTo>
                  <a:lnTo>
                    <a:pt x="341" y="604"/>
                  </a:lnTo>
                  <a:lnTo>
                    <a:pt x="347" y="604"/>
                  </a:lnTo>
                  <a:lnTo>
                    <a:pt x="347" y="604"/>
                  </a:lnTo>
                  <a:lnTo>
                    <a:pt x="419" y="595"/>
                  </a:lnTo>
                  <a:lnTo>
                    <a:pt x="459" y="587"/>
                  </a:lnTo>
                  <a:lnTo>
                    <a:pt x="497" y="577"/>
                  </a:lnTo>
                  <a:lnTo>
                    <a:pt x="534" y="564"/>
                  </a:lnTo>
                  <a:lnTo>
                    <a:pt x="551" y="556"/>
                  </a:lnTo>
                  <a:lnTo>
                    <a:pt x="568" y="549"/>
                  </a:lnTo>
                  <a:lnTo>
                    <a:pt x="585" y="539"/>
                  </a:lnTo>
                  <a:lnTo>
                    <a:pt x="600" y="528"/>
                  </a:lnTo>
                  <a:lnTo>
                    <a:pt x="614" y="516"/>
                  </a:lnTo>
                  <a:lnTo>
                    <a:pt x="627" y="503"/>
                  </a:lnTo>
                  <a:lnTo>
                    <a:pt x="627" y="503"/>
                  </a:lnTo>
                  <a:lnTo>
                    <a:pt x="640" y="488"/>
                  </a:lnTo>
                  <a:lnTo>
                    <a:pt x="650" y="473"/>
                  </a:lnTo>
                  <a:lnTo>
                    <a:pt x="659" y="455"/>
                  </a:lnTo>
                  <a:lnTo>
                    <a:pt x="669" y="438"/>
                  </a:lnTo>
                  <a:lnTo>
                    <a:pt x="675" y="419"/>
                  </a:lnTo>
                  <a:lnTo>
                    <a:pt x="680" y="400"/>
                  </a:lnTo>
                  <a:lnTo>
                    <a:pt x="686" y="381"/>
                  </a:lnTo>
                  <a:lnTo>
                    <a:pt x="688" y="362"/>
                  </a:lnTo>
                  <a:lnTo>
                    <a:pt x="692" y="322"/>
                  </a:lnTo>
                  <a:lnTo>
                    <a:pt x="694" y="282"/>
                  </a:lnTo>
                  <a:lnTo>
                    <a:pt x="690" y="244"/>
                  </a:lnTo>
                  <a:lnTo>
                    <a:pt x="684" y="206"/>
                  </a:lnTo>
                  <a:lnTo>
                    <a:pt x="684" y="206"/>
                  </a:lnTo>
                  <a:lnTo>
                    <a:pt x="680" y="187"/>
                  </a:lnTo>
                  <a:lnTo>
                    <a:pt x="675" y="169"/>
                  </a:lnTo>
                  <a:lnTo>
                    <a:pt x="667" y="152"/>
                  </a:lnTo>
                  <a:lnTo>
                    <a:pt x="659" y="135"/>
                  </a:lnTo>
                  <a:lnTo>
                    <a:pt x="650" y="120"/>
                  </a:lnTo>
                  <a:lnTo>
                    <a:pt x="638" y="105"/>
                  </a:lnTo>
                  <a:lnTo>
                    <a:pt x="627" y="89"/>
                  </a:lnTo>
                  <a:lnTo>
                    <a:pt x="614" y="76"/>
                  </a:lnTo>
                  <a:lnTo>
                    <a:pt x="614" y="76"/>
                  </a:lnTo>
                  <a:lnTo>
                    <a:pt x="595" y="63"/>
                  </a:lnTo>
                  <a:lnTo>
                    <a:pt x="576" y="51"/>
                  </a:lnTo>
                  <a:lnTo>
                    <a:pt x="557" y="42"/>
                  </a:lnTo>
                  <a:lnTo>
                    <a:pt x="536" y="34"/>
                  </a:lnTo>
                  <a:lnTo>
                    <a:pt x="513" y="28"/>
                  </a:lnTo>
                  <a:lnTo>
                    <a:pt x="492" y="23"/>
                  </a:lnTo>
                  <a:lnTo>
                    <a:pt x="446" y="15"/>
                  </a:lnTo>
                  <a:lnTo>
                    <a:pt x="446" y="15"/>
                  </a:lnTo>
                  <a:lnTo>
                    <a:pt x="395" y="7"/>
                  </a:lnTo>
                  <a:lnTo>
                    <a:pt x="341" y="4"/>
                  </a:lnTo>
                  <a:lnTo>
                    <a:pt x="286" y="0"/>
                  </a:lnTo>
                  <a:lnTo>
                    <a:pt x="233" y="0"/>
                  </a:lnTo>
                  <a:lnTo>
                    <a:pt x="179" y="2"/>
                  </a:lnTo>
                  <a:lnTo>
                    <a:pt x="126" y="5"/>
                  </a:lnTo>
                  <a:lnTo>
                    <a:pt x="72" y="13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10" y="28"/>
                  </a:lnTo>
                  <a:lnTo>
                    <a:pt x="6" y="32"/>
                  </a:lnTo>
                  <a:lnTo>
                    <a:pt x="4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6" y="65"/>
                  </a:lnTo>
                  <a:lnTo>
                    <a:pt x="13" y="70"/>
                  </a:lnTo>
                  <a:lnTo>
                    <a:pt x="23" y="76"/>
                  </a:lnTo>
                  <a:lnTo>
                    <a:pt x="29" y="76"/>
                  </a:lnTo>
                  <a:lnTo>
                    <a:pt x="34" y="76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0909FD5-8642-226B-C0C6-4B7B47EEC5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531578" y="5657142"/>
              <a:ext cx="589740" cy="112720"/>
            </a:xfrm>
            <a:custGeom>
              <a:avLst/>
              <a:gdLst>
                <a:gd name="T0" fmla="*/ 3352 w 3472"/>
                <a:gd name="T1" fmla="*/ 583 h 663"/>
                <a:gd name="T2" fmla="*/ 3426 w 3472"/>
                <a:gd name="T3" fmla="*/ 513 h 663"/>
                <a:gd name="T4" fmla="*/ 3459 w 3472"/>
                <a:gd name="T5" fmla="*/ 454 h 663"/>
                <a:gd name="T6" fmla="*/ 3470 w 3472"/>
                <a:gd name="T7" fmla="*/ 404 h 663"/>
                <a:gd name="T8" fmla="*/ 3472 w 3472"/>
                <a:gd name="T9" fmla="*/ 364 h 663"/>
                <a:gd name="T10" fmla="*/ 3461 w 3472"/>
                <a:gd name="T11" fmla="*/ 303 h 663"/>
                <a:gd name="T12" fmla="*/ 3432 w 3472"/>
                <a:gd name="T13" fmla="*/ 254 h 663"/>
                <a:gd name="T14" fmla="*/ 3392 w 3472"/>
                <a:gd name="T15" fmla="*/ 212 h 663"/>
                <a:gd name="T16" fmla="*/ 3323 w 3472"/>
                <a:gd name="T17" fmla="*/ 170 h 663"/>
                <a:gd name="T18" fmla="*/ 3230 w 3472"/>
                <a:gd name="T19" fmla="*/ 132 h 663"/>
                <a:gd name="T20" fmla="*/ 3060 w 3472"/>
                <a:gd name="T21" fmla="*/ 84 h 663"/>
                <a:gd name="T22" fmla="*/ 2826 w 3472"/>
                <a:gd name="T23" fmla="*/ 44 h 663"/>
                <a:gd name="T24" fmla="*/ 2677 w 3472"/>
                <a:gd name="T25" fmla="*/ 27 h 663"/>
                <a:gd name="T26" fmla="*/ 2451 w 3472"/>
                <a:gd name="T27" fmla="*/ 8 h 663"/>
                <a:gd name="T28" fmla="*/ 2224 w 3472"/>
                <a:gd name="T29" fmla="*/ 0 h 663"/>
                <a:gd name="T30" fmla="*/ 1902 w 3472"/>
                <a:gd name="T31" fmla="*/ 8 h 663"/>
                <a:gd name="T32" fmla="*/ 1580 w 3472"/>
                <a:gd name="T33" fmla="*/ 25 h 663"/>
                <a:gd name="T34" fmla="*/ 1195 w 3472"/>
                <a:gd name="T35" fmla="*/ 57 h 663"/>
                <a:gd name="T36" fmla="*/ 1067 w 3472"/>
                <a:gd name="T37" fmla="*/ 76 h 663"/>
                <a:gd name="T38" fmla="*/ 913 w 3472"/>
                <a:gd name="T39" fmla="*/ 109 h 663"/>
                <a:gd name="T40" fmla="*/ 762 w 3472"/>
                <a:gd name="T41" fmla="*/ 154 h 663"/>
                <a:gd name="T42" fmla="*/ 665 w 3472"/>
                <a:gd name="T43" fmla="*/ 194 h 663"/>
                <a:gd name="T44" fmla="*/ 467 w 3472"/>
                <a:gd name="T45" fmla="*/ 294 h 663"/>
                <a:gd name="T46" fmla="*/ 280 w 3472"/>
                <a:gd name="T47" fmla="*/ 412 h 663"/>
                <a:gd name="T48" fmla="*/ 160 w 3472"/>
                <a:gd name="T49" fmla="*/ 498 h 663"/>
                <a:gd name="T50" fmla="*/ 7 w 3472"/>
                <a:gd name="T51" fmla="*/ 620 h 663"/>
                <a:gd name="T52" fmla="*/ 0 w 3472"/>
                <a:gd name="T53" fmla="*/ 629 h 663"/>
                <a:gd name="T54" fmla="*/ 2 w 3472"/>
                <a:gd name="T55" fmla="*/ 648 h 663"/>
                <a:gd name="T56" fmla="*/ 24 w 3472"/>
                <a:gd name="T57" fmla="*/ 663 h 663"/>
                <a:gd name="T58" fmla="*/ 45 w 3472"/>
                <a:gd name="T59" fmla="*/ 658 h 663"/>
                <a:gd name="T60" fmla="*/ 179 w 3472"/>
                <a:gd name="T61" fmla="*/ 551 h 663"/>
                <a:gd name="T62" fmla="*/ 318 w 3472"/>
                <a:gd name="T63" fmla="*/ 452 h 663"/>
                <a:gd name="T64" fmla="*/ 493 w 3472"/>
                <a:gd name="T65" fmla="*/ 339 h 663"/>
                <a:gd name="T66" fmla="*/ 680 w 3472"/>
                <a:gd name="T67" fmla="*/ 246 h 663"/>
                <a:gd name="T68" fmla="*/ 810 w 3472"/>
                <a:gd name="T69" fmla="*/ 194 h 663"/>
                <a:gd name="T70" fmla="*/ 994 w 3472"/>
                <a:gd name="T71" fmla="*/ 143 h 663"/>
                <a:gd name="T72" fmla="*/ 1183 w 3472"/>
                <a:gd name="T73" fmla="*/ 111 h 663"/>
                <a:gd name="T74" fmla="*/ 1440 w 3472"/>
                <a:gd name="T75" fmla="*/ 84 h 663"/>
                <a:gd name="T76" fmla="*/ 1825 w 3472"/>
                <a:gd name="T77" fmla="*/ 65 h 663"/>
                <a:gd name="T78" fmla="*/ 2279 w 3472"/>
                <a:gd name="T79" fmla="*/ 55 h 663"/>
                <a:gd name="T80" fmla="*/ 2508 w 3472"/>
                <a:gd name="T81" fmla="*/ 65 h 663"/>
                <a:gd name="T82" fmla="*/ 2735 w 3472"/>
                <a:gd name="T83" fmla="*/ 84 h 663"/>
                <a:gd name="T84" fmla="*/ 2958 w 3472"/>
                <a:gd name="T85" fmla="*/ 118 h 663"/>
                <a:gd name="T86" fmla="*/ 3087 w 3472"/>
                <a:gd name="T87" fmla="*/ 145 h 663"/>
                <a:gd name="T88" fmla="*/ 3243 w 3472"/>
                <a:gd name="T89" fmla="*/ 193 h 663"/>
                <a:gd name="T90" fmla="*/ 3314 w 3472"/>
                <a:gd name="T91" fmla="*/ 223 h 663"/>
                <a:gd name="T92" fmla="*/ 3377 w 3472"/>
                <a:gd name="T93" fmla="*/ 267 h 663"/>
                <a:gd name="T94" fmla="*/ 3402 w 3472"/>
                <a:gd name="T95" fmla="*/ 301 h 663"/>
                <a:gd name="T96" fmla="*/ 3419 w 3472"/>
                <a:gd name="T97" fmla="*/ 368 h 663"/>
                <a:gd name="T98" fmla="*/ 3411 w 3472"/>
                <a:gd name="T99" fmla="*/ 435 h 663"/>
                <a:gd name="T100" fmla="*/ 3394 w 3472"/>
                <a:gd name="T101" fmla="*/ 467 h 663"/>
                <a:gd name="T102" fmla="*/ 3358 w 3472"/>
                <a:gd name="T103" fmla="*/ 511 h 663"/>
                <a:gd name="T104" fmla="*/ 3314 w 3472"/>
                <a:gd name="T105" fmla="*/ 543 h 663"/>
                <a:gd name="T106" fmla="*/ 3289 w 3472"/>
                <a:gd name="T107" fmla="*/ 559 h 663"/>
                <a:gd name="T108" fmla="*/ 3282 w 3472"/>
                <a:gd name="T109" fmla="*/ 570 h 663"/>
                <a:gd name="T110" fmla="*/ 3291 w 3472"/>
                <a:gd name="T111" fmla="*/ 597 h 663"/>
                <a:gd name="T112" fmla="*/ 3316 w 3472"/>
                <a:gd name="T113" fmla="*/ 60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2" h="663">
                  <a:moveTo>
                    <a:pt x="3322" y="601"/>
                  </a:moveTo>
                  <a:lnTo>
                    <a:pt x="3322" y="601"/>
                  </a:lnTo>
                  <a:lnTo>
                    <a:pt x="3352" y="583"/>
                  </a:lnTo>
                  <a:lnTo>
                    <a:pt x="3379" y="564"/>
                  </a:lnTo>
                  <a:lnTo>
                    <a:pt x="3405" y="540"/>
                  </a:lnTo>
                  <a:lnTo>
                    <a:pt x="3426" y="513"/>
                  </a:lnTo>
                  <a:lnTo>
                    <a:pt x="3445" y="484"/>
                  </a:lnTo>
                  <a:lnTo>
                    <a:pt x="3453" y="469"/>
                  </a:lnTo>
                  <a:lnTo>
                    <a:pt x="3459" y="454"/>
                  </a:lnTo>
                  <a:lnTo>
                    <a:pt x="3464" y="438"/>
                  </a:lnTo>
                  <a:lnTo>
                    <a:pt x="3468" y="421"/>
                  </a:lnTo>
                  <a:lnTo>
                    <a:pt x="3470" y="404"/>
                  </a:lnTo>
                  <a:lnTo>
                    <a:pt x="3472" y="387"/>
                  </a:lnTo>
                  <a:lnTo>
                    <a:pt x="3472" y="387"/>
                  </a:lnTo>
                  <a:lnTo>
                    <a:pt x="3472" y="364"/>
                  </a:lnTo>
                  <a:lnTo>
                    <a:pt x="3470" y="343"/>
                  </a:lnTo>
                  <a:lnTo>
                    <a:pt x="3466" y="322"/>
                  </a:lnTo>
                  <a:lnTo>
                    <a:pt x="3461" y="303"/>
                  </a:lnTo>
                  <a:lnTo>
                    <a:pt x="3453" y="286"/>
                  </a:lnTo>
                  <a:lnTo>
                    <a:pt x="3444" y="269"/>
                  </a:lnTo>
                  <a:lnTo>
                    <a:pt x="3432" y="254"/>
                  </a:lnTo>
                  <a:lnTo>
                    <a:pt x="3421" y="238"/>
                  </a:lnTo>
                  <a:lnTo>
                    <a:pt x="3407" y="225"/>
                  </a:lnTo>
                  <a:lnTo>
                    <a:pt x="3392" y="212"/>
                  </a:lnTo>
                  <a:lnTo>
                    <a:pt x="3377" y="200"/>
                  </a:lnTo>
                  <a:lnTo>
                    <a:pt x="3360" y="189"/>
                  </a:lnTo>
                  <a:lnTo>
                    <a:pt x="3323" y="170"/>
                  </a:lnTo>
                  <a:lnTo>
                    <a:pt x="3285" y="153"/>
                  </a:lnTo>
                  <a:lnTo>
                    <a:pt x="3285" y="153"/>
                  </a:lnTo>
                  <a:lnTo>
                    <a:pt x="3230" y="132"/>
                  </a:lnTo>
                  <a:lnTo>
                    <a:pt x="3175" y="112"/>
                  </a:lnTo>
                  <a:lnTo>
                    <a:pt x="3118" y="97"/>
                  </a:lnTo>
                  <a:lnTo>
                    <a:pt x="3060" y="84"/>
                  </a:lnTo>
                  <a:lnTo>
                    <a:pt x="3001" y="72"/>
                  </a:lnTo>
                  <a:lnTo>
                    <a:pt x="2944" y="61"/>
                  </a:lnTo>
                  <a:lnTo>
                    <a:pt x="2826" y="44"/>
                  </a:lnTo>
                  <a:lnTo>
                    <a:pt x="2826" y="44"/>
                  </a:lnTo>
                  <a:lnTo>
                    <a:pt x="2752" y="34"/>
                  </a:lnTo>
                  <a:lnTo>
                    <a:pt x="2677" y="27"/>
                  </a:lnTo>
                  <a:lnTo>
                    <a:pt x="2601" y="19"/>
                  </a:lnTo>
                  <a:lnTo>
                    <a:pt x="2527" y="13"/>
                  </a:lnTo>
                  <a:lnTo>
                    <a:pt x="2451" y="8"/>
                  </a:lnTo>
                  <a:lnTo>
                    <a:pt x="2376" y="4"/>
                  </a:lnTo>
                  <a:lnTo>
                    <a:pt x="2224" y="0"/>
                  </a:lnTo>
                  <a:lnTo>
                    <a:pt x="2224" y="0"/>
                  </a:lnTo>
                  <a:lnTo>
                    <a:pt x="2144" y="0"/>
                  </a:lnTo>
                  <a:lnTo>
                    <a:pt x="2064" y="2"/>
                  </a:lnTo>
                  <a:lnTo>
                    <a:pt x="1902" y="8"/>
                  </a:lnTo>
                  <a:lnTo>
                    <a:pt x="1740" y="15"/>
                  </a:lnTo>
                  <a:lnTo>
                    <a:pt x="1580" y="25"/>
                  </a:lnTo>
                  <a:lnTo>
                    <a:pt x="1580" y="25"/>
                  </a:lnTo>
                  <a:lnTo>
                    <a:pt x="1450" y="32"/>
                  </a:lnTo>
                  <a:lnTo>
                    <a:pt x="1322" y="44"/>
                  </a:lnTo>
                  <a:lnTo>
                    <a:pt x="1195" y="57"/>
                  </a:lnTo>
                  <a:lnTo>
                    <a:pt x="1132" y="67"/>
                  </a:lnTo>
                  <a:lnTo>
                    <a:pt x="1067" y="76"/>
                  </a:lnTo>
                  <a:lnTo>
                    <a:pt x="1067" y="76"/>
                  </a:lnTo>
                  <a:lnTo>
                    <a:pt x="1015" y="86"/>
                  </a:lnTo>
                  <a:lnTo>
                    <a:pt x="964" y="97"/>
                  </a:lnTo>
                  <a:lnTo>
                    <a:pt x="913" y="109"/>
                  </a:lnTo>
                  <a:lnTo>
                    <a:pt x="863" y="122"/>
                  </a:lnTo>
                  <a:lnTo>
                    <a:pt x="813" y="137"/>
                  </a:lnTo>
                  <a:lnTo>
                    <a:pt x="762" y="154"/>
                  </a:lnTo>
                  <a:lnTo>
                    <a:pt x="714" y="173"/>
                  </a:lnTo>
                  <a:lnTo>
                    <a:pt x="665" y="194"/>
                  </a:lnTo>
                  <a:lnTo>
                    <a:pt x="665" y="194"/>
                  </a:lnTo>
                  <a:lnTo>
                    <a:pt x="598" y="225"/>
                  </a:lnTo>
                  <a:lnTo>
                    <a:pt x="531" y="257"/>
                  </a:lnTo>
                  <a:lnTo>
                    <a:pt x="467" y="294"/>
                  </a:lnTo>
                  <a:lnTo>
                    <a:pt x="404" y="332"/>
                  </a:lnTo>
                  <a:lnTo>
                    <a:pt x="341" y="370"/>
                  </a:lnTo>
                  <a:lnTo>
                    <a:pt x="280" y="412"/>
                  </a:lnTo>
                  <a:lnTo>
                    <a:pt x="219" y="454"/>
                  </a:lnTo>
                  <a:lnTo>
                    <a:pt x="160" y="498"/>
                  </a:lnTo>
                  <a:lnTo>
                    <a:pt x="160" y="498"/>
                  </a:lnTo>
                  <a:lnTo>
                    <a:pt x="83" y="557"/>
                  </a:lnTo>
                  <a:lnTo>
                    <a:pt x="45" y="589"/>
                  </a:lnTo>
                  <a:lnTo>
                    <a:pt x="7" y="620"/>
                  </a:lnTo>
                  <a:lnTo>
                    <a:pt x="7" y="620"/>
                  </a:lnTo>
                  <a:lnTo>
                    <a:pt x="3" y="623"/>
                  </a:lnTo>
                  <a:lnTo>
                    <a:pt x="0" y="629"/>
                  </a:lnTo>
                  <a:lnTo>
                    <a:pt x="0" y="633"/>
                  </a:lnTo>
                  <a:lnTo>
                    <a:pt x="0" y="639"/>
                  </a:lnTo>
                  <a:lnTo>
                    <a:pt x="2" y="648"/>
                  </a:lnTo>
                  <a:lnTo>
                    <a:pt x="7" y="656"/>
                  </a:lnTo>
                  <a:lnTo>
                    <a:pt x="15" y="662"/>
                  </a:lnTo>
                  <a:lnTo>
                    <a:pt x="24" y="663"/>
                  </a:lnTo>
                  <a:lnTo>
                    <a:pt x="36" y="663"/>
                  </a:lnTo>
                  <a:lnTo>
                    <a:pt x="40" y="662"/>
                  </a:lnTo>
                  <a:lnTo>
                    <a:pt x="45" y="658"/>
                  </a:lnTo>
                  <a:lnTo>
                    <a:pt x="45" y="658"/>
                  </a:lnTo>
                  <a:lnTo>
                    <a:pt x="110" y="602"/>
                  </a:lnTo>
                  <a:lnTo>
                    <a:pt x="179" y="551"/>
                  </a:lnTo>
                  <a:lnTo>
                    <a:pt x="247" y="499"/>
                  </a:lnTo>
                  <a:lnTo>
                    <a:pt x="318" y="452"/>
                  </a:lnTo>
                  <a:lnTo>
                    <a:pt x="318" y="452"/>
                  </a:lnTo>
                  <a:lnTo>
                    <a:pt x="375" y="414"/>
                  </a:lnTo>
                  <a:lnTo>
                    <a:pt x="434" y="376"/>
                  </a:lnTo>
                  <a:lnTo>
                    <a:pt x="493" y="339"/>
                  </a:lnTo>
                  <a:lnTo>
                    <a:pt x="554" y="307"/>
                  </a:lnTo>
                  <a:lnTo>
                    <a:pt x="617" y="275"/>
                  </a:lnTo>
                  <a:lnTo>
                    <a:pt x="680" y="246"/>
                  </a:lnTo>
                  <a:lnTo>
                    <a:pt x="745" y="219"/>
                  </a:lnTo>
                  <a:lnTo>
                    <a:pt x="810" y="194"/>
                  </a:lnTo>
                  <a:lnTo>
                    <a:pt x="810" y="194"/>
                  </a:lnTo>
                  <a:lnTo>
                    <a:pt x="871" y="175"/>
                  </a:lnTo>
                  <a:lnTo>
                    <a:pt x="932" y="158"/>
                  </a:lnTo>
                  <a:lnTo>
                    <a:pt x="994" y="143"/>
                  </a:lnTo>
                  <a:lnTo>
                    <a:pt x="1057" y="130"/>
                  </a:lnTo>
                  <a:lnTo>
                    <a:pt x="1120" y="120"/>
                  </a:lnTo>
                  <a:lnTo>
                    <a:pt x="1183" y="111"/>
                  </a:lnTo>
                  <a:lnTo>
                    <a:pt x="1248" y="101"/>
                  </a:lnTo>
                  <a:lnTo>
                    <a:pt x="1313" y="95"/>
                  </a:lnTo>
                  <a:lnTo>
                    <a:pt x="1440" y="84"/>
                  </a:lnTo>
                  <a:lnTo>
                    <a:pt x="1570" y="76"/>
                  </a:lnTo>
                  <a:lnTo>
                    <a:pt x="1825" y="65"/>
                  </a:lnTo>
                  <a:lnTo>
                    <a:pt x="1825" y="65"/>
                  </a:lnTo>
                  <a:lnTo>
                    <a:pt x="1976" y="59"/>
                  </a:lnTo>
                  <a:lnTo>
                    <a:pt x="2128" y="55"/>
                  </a:lnTo>
                  <a:lnTo>
                    <a:pt x="2279" y="55"/>
                  </a:lnTo>
                  <a:lnTo>
                    <a:pt x="2355" y="57"/>
                  </a:lnTo>
                  <a:lnTo>
                    <a:pt x="2431" y="59"/>
                  </a:lnTo>
                  <a:lnTo>
                    <a:pt x="2508" y="65"/>
                  </a:lnTo>
                  <a:lnTo>
                    <a:pt x="2582" y="69"/>
                  </a:lnTo>
                  <a:lnTo>
                    <a:pt x="2658" y="76"/>
                  </a:lnTo>
                  <a:lnTo>
                    <a:pt x="2735" y="84"/>
                  </a:lnTo>
                  <a:lnTo>
                    <a:pt x="2809" y="93"/>
                  </a:lnTo>
                  <a:lnTo>
                    <a:pt x="2883" y="105"/>
                  </a:lnTo>
                  <a:lnTo>
                    <a:pt x="2958" y="118"/>
                  </a:lnTo>
                  <a:lnTo>
                    <a:pt x="3034" y="133"/>
                  </a:lnTo>
                  <a:lnTo>
                    <a:pt x="3034" y="133"/>
                  </a:lnTo>
                  <a:lnTo>
                    <a:pt x="3087" y="145"/>
                  </a:lnTo>
                  <a:lnTo>
                    <a:pt x="3140" y="160"/>
                  </a:lnTo>
                  <a:lnTo>
                    <a:pt x="3192" y="175"/>
                  </a:lnTo>
                  <a:lnTo>
                    <a:pt x="3243" y="193"/>
                  </a:lnTo>
                  <a:lnTo>
                    <a:pt x="3243" y="193"/>
                  </a:lnTo>
                  <a:lnTo>
                    <a:pt x="3280" y="206"/>
                  </a:lnTo>
                  <a:lnTo>
                    <a:pt x="3314" y="223"/>
                  </a:lnTo>
                  <a:lnTo>
                    <a:pt x="3346" y="242"/>
                  </a:lnTo>
                  <a:lnTo>
                    <a:pt x="3362" y="254"/>
                  </a:lnTo>
                  <a:lnTo>
                    <a:pt x="3377" y="267"/>
                  </a:lnTo>
                  <a:lnTo>
                    <a:pt x="3377" y="267"/>
                  </a:lnTo>
                  <a:lnTo>
                    <a:pt x="3390" y="282"/>
                  </a:lnTo>
                  <a:lnTo>
                    <a:pt x="3402" y="301"/>
                  </a:lnTo>
                  <a:lnTo>
                    <a:pt x="3411" y="322"/>
                  </a:lnTo>
                  <a:lnTo>
                    <a:pt x="3417" y="345"/>
                  </a:lnTo>
                  <a:lnTo>
                    <a:pt x="3419" y="368"/>
                  </a:lnTo>
                  <a:lnTo>
                    <a:pt x="3419" y="391"/>
                  </a:lnTo>
                  <a:lnTo>
                    <a:pt x="3415" y="412"/>
                  </a:lnTo>
                  <a:lnTo>
                    <a:pt x="3411" y="435"/>
                  </a:lnTo>
                  <a:lnTo>
                    <a:pt x="3411" y="435"/>
                  </a:lnTo>
                  <a:lnTo>
                    <a:pt x="3403" y="452"/>
                  </a:lnTo>
                  <a:lnTo>
                    <a:pt x="3394" y="467"/>
                  </a:lnTo>
                  <a:lnTo>
                    <a:pt x="3384" y="482"/>
                  </a:lnTo>
                  <a:lnTo>
                    <a:pt x="3371" y="498"/>
                  </a:lnTo>
                  <a:lnTo>
                    <a:pt x="3358" y="511"/>
                  </a:lnTo>
                  <a:lnTo>
                    <a:pt x="3344" y="522"/>
                  </a:lnTo>
                  <a:lnTo>
                    <a:pt x="3314" y="543"/>
                  </a:lnTo>
                  <a:lnTo>
                    <a:pt x="3314" y="543"/>
                  </a:lnTo>
                  <a:lnTo>
                    <a:pt x="3295" y="555"/>
                  </a:lnTo>
                  <a:lnTo>
                    <a:pt x="3295" y="555"/>
                  </a:lnTo>
                  <a:lnTo>
                    <a:pt x="3289" y="559"/>
                  </a:lnTo>
                  <a:lnTo>
                    <a:pt x="3285" y="560"/>
                  </a:lnTo>
                  <a:lnTo>
                    <a:pt x="3283" y="566"/>
                  </a:lnTo>
                  <a:lnTo>
                    <a:pt x="3282" y="570"/>
                  </a:lnTo>
                  <a:lnTo>
                    <a:pt x="3282" y="580"/>
                  </a:lnTo>
                  <a:lnTo>
                    <a:pt x="3285" y="589"/>
                  </a:lnTo>
                  <a:lnTo>
                    <a:pt x="3291" y="597"/>
                  </a:lnTo>
                  <a:lnTo>
                    <a:pt x="3301" y="602"/>
                  </a:lnTo>
                  <a:lnTo>
                    <a:pt x="3310" y="604"/>
                  </a:lnTo>
                  <a:lnTo>
                    <a:pt x="3316" y="602"/>
                  </a:lnTo>
                  <a:lnTo>
                    <a:pt x="3322" y="601"/>
                  </a:lnTo>
                  <a:lnTo>
                    <a:pt x="3322" y="601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D533EBAA-A820-6671-D02A-E7C55810F4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979400" y="5742241"/>
              <a:ext cx="215306" cy="438739"/>
            </a:xfrm>
            <a:custGeom>
              <a:avLst/>
              <a:gdLst>
                <a:gd name="connsiteX0" fmla="*/ 0 w 215306"/>
                <a:gd name="connsiteY0" fmla="*/ 0 h 438739"/>
                <a:gd name="connsiteX1" fmla="*/ 0 w 215306"/>
                <a:gd name="connsiteY1" fmla="*/ 9502 h 438739"/>
                <a:gd name="connsiteX2" fmla="*/ 7649 w 215306"/>
                <a:gd name="connsiteY2" fmla="*/ 9623 h 438739"/>
                <a:gd name="connsiteX3" fmla="*/ 19535 w 215306"/>
                <a:gd name="connsiteY3" fmla="*/ 9963 h 438739"/>
                <a:gd name="connsiteX4" fmla="*/ 31930 w 215306"/>
                <a:gd name="connsiteY4" fmla="*/ 10132 h 438739"/>
                <a:gd name="connsiteX5" fmla="*/ 38042 w 215306"/>
                <a:gd name="connsiteY5" fmla="*/ 10811 h 438739"/>
                <a:gd name="connsiteX6" fmla="*/ 43815 w 215306"/>
                <a:gd name="connsiteY6" fmla="*/ 11490 h 438739"/>
                <a:gd name="connsiteX7" fmla="*/ 49928 w 215306"/>
                <a:gd name="connsiteY7" fmla="*/ 12169 h 438739"/>
                <a:gd name="connsiteX8" fmla="*/ 55870 w 215306"/>
                <a:gd name="connsiteY8" fmla="*/ 13526 h 438739"/>
                <a:gd name="connsiteX9" fmla="*/ 58757 w 215306"/>
                <a:gd name="connsiteY9" fmla="*/ 14375 h 438739"/>
                <a:gd name="connsiteX10" fmla="*/ 61983 w 215306"/>
                <a:gd name="connsiteY10" fmla="*/ 15393 h 438739"/>
                <a:gd name="connsiteX11" fmla="*/ 64870 w 215306"/>
                <a:gd name="connsiteY11" fmla="*/ 17090 h 438739"/>
                <a:gd name="connsiteX12" fmla="*/ 67756 w 215306"/>
                <a:gd name="connsiteY12" fmla="*/ 18618 h 438739"/>
                <a:gd name="connsiteX13" fmla="*/ 73699 w 215306"/>
                <a:gd name="connsiteY13" fmla="*/ 22521 h 438739"/>
                <a:gd name="connsiteX14" fmla="*/ 78792 w 215306"/>
                <a:gd name="connsiteY14" fmla="*/ 26764 h 438739"/>
                <a:gd name="connsiteX15" fmla="*/ 84056 w 215306"/>
                <a:gd name="connsiteY15" fmla="*/ 31515 h 438739"/>
                <a:gd name="connsiteX16" fmla="*/ 88810 w 215306"/>
                <a:gd name="connsiteY16" fmla="*/ 36437 h 438739"/>
                <a:gd name="connsiteX17" fmla="*/ 97640 w 215306"/>
                <a:gd name="connsiteY17" fmla="*/ 46110 h 438739"/>
                <a:gd name="connsiteX18" fmla="*/ 105959 w 215306"/>
                <a:gd name="connsiteY18" fmla="*/ 55444 h 438739"/>
                <a:gd name="connsiteX19" fmla="*/ 113770 w 215306"/>
                <a:gd name="connsiteY19" fmla="*/ 65287 h 438739"/>
                <a:gd name="connsiteX20" fmla="*/ 121580 w 215306"/>
                <a:gd name="connsiteY20" fmla="*/ 74960 h 438739"/>
                <a:gd name="connsiteX21" fmla="*/ 129051 w 215306"/>
                <a:gd name="connsiteY21" fmla="*/ 85312 h 438739"/>
                <a:gd name="connsiteX22" fmla="*/ 136013 w 215306"/>
                <a:gd name="connsiteY22" fmla="*/ 95664 h 438739"/>
                <a:gd name="connsiteX23" fmla="*/ 142804 w 215306"/>
                <a:gd name="connsiteY23" fmla="*/ 106016 h 438739"/>
                <a:gd name="connsiteX24" fmla="*/ 149426 w 215306"/>
                <a:gd name="connsiteY24" fmla="*/ 117047 h 438739"/>
                <a:gd name="connsiteX25" fmla="*/ 155539 w 215306"/>
                <a:gd name="connsiteY25" fmla="*/ 127909 h 438739"/>
                <a:gd name="connsiteX26" fmla="*/ 161312 w 215306"/>
                <a:gd name="connsiteY26" fmla="*/ 138939 h 438739"/>
                <a:gd name="connsiteX27" fmla="*/ 166915 w 215306"/>
                <a:gd name="connsiteY27" fmla="*/ 150310 h 438739"/>
                <a:gd name="connsiteX28" fmla="*/ 172009 w 215306"/>
                <a:gd name="connsiteY28" fmla="*/ 162019 h 438739"/>
                <a:gd name="connsiteX29" fmla="*/ 176933 w 215306"/>
                <a:gd name="connsiteY29" fmla="*/ 173560 h 438739"/>
                <a:gd name="connsiteX30" fmla="*/ 181008 w 215306"/>
                <a:gd name="connsiteY30" fmla="*/ 185269 h 438739"/>
                <a:gd name="connsiteX31" fmla="*/ 185253 w 215306"/>
                <a:gd name="connsiteY31" fmla="*/ 196979 h 438739"/>
                <a:gd name="connsiteX32" fmla="*/ 189158 w 215306"/>
                <a:gd name="connsiteY32" fmla="*/ 208858 h 438739"/>
                <a:gd name="connsiteX33" fmla="*/ 192384 w 215306"/>
                <a:gd name="connsiteY33" fmla="*/ 220908 h 438739"/>
                <a:gd name="connsiteX34" fmla="*/ 195610 w 215306"/>
                <a:gd name="connsiteY34" fmla="*/ 233466 h 438739"/>
                <a:gd name="connsiteX35" fmla="*/ 198496 w 215306"/>
                <a:gd name="connsiteY35" fmla="*/ 246024 h 438739"/>
                <a:gd name="connsiteX36" fmla="*/ 200874 w 215306"/>
                <a:gd name="connsiteY36" fmla="*/ 259091 h 438739"/>
                <a:gd name="connsiteX37" fmla="*/ 203081 w 215306"/>
                <a:gd name="connsiteY37" fmla="*/ 271989 h 438739"/>
                <a:gd name="connsiteX38" fmla="*/ 204609 w 215306"/>
                <a:gd name="connsiteY38" fmla="*/ 284887 h 438739"/>
                <a:gd name="connsiteX39" fmla="*/ 205628 w 215306"/>
                <a:gd name="connsiteY39" fmla="*/ 297785 h 438739"/>
                <a:gd name="connsiteX40" fmla="*/ 206307 w 215306"/>
                <a:gd name="connsiteY40" fmla="*/ 310852 h 438739"/>
                <a:gd name="connsiteX41" fmla="*/ 205967 w 215306"/>
                <a:gd name="connsiteY41" fmla="*/ 323750 h 438739"/>
                <a:gd name="connsiteX42" fmla="*/ 205288 w 215306"/>
                <a:gd name="connsiteY42" fmla="*/ 332065 h 438739"/>
                <a:gd name="connsiteX43" fmla="*/ 204439 w 215306"/>
                <a:gd name="connsiteY43" fmla="*/ 340551 h 438739"/>
                <a:gd name="connsiteX44" fmla="*/ 202741 w 215306"/>
                <a:gd name="connsiteY44" fmla="*/ 349036 h 438739"/>
                <a:gd name="connsiteX45" fmla="*/ 201383 w 215306"/>
                <a:gd name="connsiteY45" fmla="*/ 353109 h 438739"/>
                <a:gd name="connsiteX46" fmla="*/ 200194 w 215306"/>
                <a:gd name="connsiteY46" fmla="*/ 357012 h 438739"/>
                <a:gd name="connsiteX47" fmla="*/ 198836 w 215306"/>
                <a:gd name="connsiteY47" fmla="*/ 361255 h 438739"/>
                <a:gd name="connsiteX48" fmla="*/ 197308 w 215306"/>
                <a:gd name="connsiteY48" fmla="*/ 365158 h 438739"/>
                <a:gd name="connsiteX49" fmla="*/ 195270 w 215306"/>
                <a:gd name="connsiteY49" fmla="*/ 368722 h 438739"/>
                <a:gd name="connsiteX50" fmla="*/ 193403 w 215306"/>
                <a:gd name="connsiteY50" fmla="*/ 372286 h 438739"/>
                <a:gd name="connsiteX51" fmla="*/ 190856 w 215306"/>
                <a:gd name="connsiteY51" fmla="*/ 375849 h 438739"/>
                <a:gd name="connsiteX52" fmla="*/ 188139 w 215306"/>
                <a:gd name="connsiteY52" fmla="*/ 379074 h 438739"/>
                <a:gd name="connsiteX53" fmla="*/ 185592 w 215306"/>
                <a:gd name="connsiteY53" fmla="*/ 382298 h 438739"/>
                <a:gd name="connsiteX54" fmla="*/ 182366 w 215306"/>
                <a:gd name="connsiteY54" fmla="*/ 385183 h 438739"/>
                <a:gd name="connsiteX55" fmla="*/ 179480 w 215306"/>
                <a:gd name="connsiteY55" fmla="*/ 387220 h 438739"/>
                <a:gd name="connsiteX56" fmla="*/ 176933 w 215306"/>
                <a:gd name="connsiteY56" fmla="*/ 388408 h 438739"/>
                <a:gd name="connsiteX57" fmla="*/ 170311 w 215306"/>
                <a:gd name="connsiteY57" fmla="*/ 390614 h 438739"/>
                <a:gd name="connsiteX58" fmla="*/ 158425 w 215306"/>
                <a:gd name="connsiteY58" fmla="*/ 394178 h 438739"/>
                <a:gd name="connsiteX59" fmla="*/ 146370 w 215306"/>
                <a:gd name="connsiteY59" fmla="*/ 397572 h 438739"/>
                <a:gd name="connsiteX60" fmla="*/ 123448 w 215306"/>
                <a:gd name="connsiteY60" fmla="*/ 403342 h 438739"/>
                <a:gd name="connsiteX61" fmla="*/ 100526 w 215306"/>
                <a:gd name="connsiteY61" fmla="*/ 408772 h 438739"/>
                <a:gd name="connsiteX62" fmla="*/ 77264 w 215306"/>
                <a:gd name="connsiteY62" fmla="*/ 414033 h 438739"/>
                <a:gd name="connsiteX63" fmla="*/ 53833 w 215306"/>
                <a:gd name="connsiteY63" fmla="*/ 418785 h 438739"/>
                <a:gd name="connsiteX64" fmla="*/ 7310 w 215306"/>
                <a:gd name="connsiteY64" fmla="*/ 428289 h 438739"/>
                <a:gd name="connsiteX65" fmla="*/ 0 w 215306"/>
                <a:gd name="connsiteY65" fmla="*/ 429697 h 438739"/>
                <a:gd name="connsiteX66" fmla="*/ 0 w 215306"/>
                <a:gd name="connsiteY66" fmla="*/ 438739 h 438739"/>
                <a:gd name="connsiteX67" fmla="*/ 10875 w 215306"/>
                <a:gd name="connsiteY67" fmla="*/ 436604 h 438739"/>
                <a:gd name="connsiteX68" fmla="*/ 57059 w 215306"/>
                <a:gd name="connsiteY68" fmla="*/ 427270 h 438739"/>
                <a:gd name="connsiteX69" fmla="*/ 80490 w 215306"/>
                <a:gd name="connsiteY69" fmla="*/ 422349 h 438739"/>
                <a:gd name="connsiteX70" fmla="*/ 103412 w 215306"/>
                <a:gd name="connsiteY70" fmla="*/ 417258 h 438739"/>
                <a:gd name="connsiteX71" fmla="*/ 126334 w 215306"/>
                <a:gd name="connsiteY71" fmla="*/ 411657 h 438739"/>
                <a:gd name="connsiteX72" fmla="*/ 149426 w 215306"/>
                <a:gd name="connsiteY72" fmla="*/ 406227 h 438739"/>
                <a:gd name="connsiteX73" fmla="*/ 161312 w 215306"/>
                <a:gd name="connsiteY73" fmla="*/ 403002 h 438739"/>
                <a:gd name="connsiteX74" fmla="*/ 173367 w 215306"/>
                <a:gd name="connsiteY74" fmla="*/ 399099 h 438739"/>
                <a:gd name="connsiteX75" fmla="*/ 179819 w 215306"/>
                <a:gd name="connsiteY75" fmla="*/ 396893 h 438739"/>
                <a:gd name="connsiteX76" fmla="*/ 183045 w 215306"/>
                <a:gd name="connsiteY76" fmla="*/ 395535 h 438739"/>
                <a:gd name="connsiteX77" fmla="*/ 185932 w 215306"/>
                <a:gd name="connsiteY77" fmla="*/ 393669 h 438739"/>
                <a:gd name="connsiteX78" fmla="*/ 189158 w 215306"/>
                <a:gd name="connsiteY78" fmla="*/ 391293 h 438739"/>
                <a:gd name="connsiteX79" fmla="*/ 192044 w 215306"/>
                <a:gd name="connsiteY79" fmla="*/ 388408 h 438739"/>
                <a:gd name="connsiteX80" fmla="*/ 194931 w 215306"/>
                <a:gd name="connsiteY80" fmla="*/ 385523 h 438739"/>
                <a:gd name="connsiteX81" fmla="*/ 197308 w 215306"/>
                <a:gd name="connsiteY81" fmla="*/ 382638 h 438739"/>
                <a:gd name="connsiteX82" fmla="*/ 199515 w 215306"/>
                <a:gd name="connsiteY82" fmla="*/ 379413 h 438739"/>
                <a:gd name="connsiteX83" fmla="*/ 201723 w 215306"/>
                <a:gd name="connsiteY83" fmla="*/ 375849 h 438739"/>
                <a:gd name="connsiteX84" fmla="*/ 203760 w 215306"/>
                <a:gd name="connsiteY84" fmla="*/ 372625 h 438739"/>
                <a:gd name="connsiteX85" fmla="*/ 205288 w 215306"/>
                <a:gd name="connsiteY85" fmla="*/ 369061 h 438739"/>
                <a:gd name="connsiteX86" fmla="*/ 208175 w 215306"/>
                <a:gd name="connsiteY86" fmla="*/ 361594 h 438739"/>
                <a:gd name="connsiteX87" fmla="*/ 210552 w 215306"/>
                <a:gd name="connsiteY87" fmla="*/ 353788 h 438739"/>
                <a:gd name="connsiteX88" fmla="*/ 212420 w 215306"/>
                <a:gd name="connsiteY88" fmla="*/ 345981 h 438739"/>
                <a:gd name="connsiteX89" fmla="*/ 213778 w 215306"/>
                <a:gd name="connsiteY89" fmla="*/ 338344 h 438739"/>
                <a:gd name="connsiteX90" fmla="*/ 214457 w 215306"/>
                <a:gd name="connsiteY90" fmla="*/ 332065 h 438739"/>
                <a:gd name="connsiteX91" fmla="*/ 214797 w 215306"/>
                <a:gd name="connsiteY91" fmla="*/ 326295 h 438739"/>
                <a:gd name="connsiteX92" fmla="*/ 215306 w 215306"/>
                <a:gd name="connsiteY92" fmla="*/ 314585 h 438739"/>
                <a:gd name="connsiteX93" fmla="*/ 214966 w 215306"/>
                <a:gd name="connsiteY93" fmla="*/ 302706 h 438739"/>
                <a:gd name="connsiteX94" fmla="*/ 214457 w 215306"/>
                <a:gd name="connsiteY94" fmla="*/ 290657 h 438739"/>
                <a:gd name="connsiteX95" fmla="*/ 213099 w 215306"/>
                <a:gd name="connsiteY95" fmla="*/ 278777 h 438739"/>
                <a:gd name="connsiteX96" fmla="*/ 211571 w 215306"/>
                <a:gd name="connsiteY96" fmla="*/ 267068 h 438739"/>
                <a:gd name="connsiteX97" fmla="*/ 209193 w 215306"/>
                <a:gd name="connsiteY97" fmla="*/ 255528 h 438739"/>
                <a:gd name="connsiteX98" fmla="*/ 206986 w 215306"/>
                <a:gd name="connsiteY98" fmla="*/ 243818 h 438739"/>
                <a:gd name="connsiteX99" fmla="*/ 204439 w 215306"/>
                <a:gd name="connsiteY99" fmla="*/ 231260 h 438739"/>
                <a:gd name="connsiteX100" fmla="*/ 201213 w 215306"/>
                <a:gd name="connsiteY100" fmla="*/ 218532 h 438739"/>
                <a:gd name="connsiteX101" fmla="*/ 197648 w 215306"/>
                <a:gd name="connsiteY101" fmla="*/ 206313 h 438739"/>
                <a:gd name="connsiteX102" fmla="*/ 193742 w 215306"/>
                <a:gd name="connsiteY102" fmla="*/ 193924 h 438739"/>
                <a:gd name="connsiteX103" fmla="*/ 189158 w 215306"/>
                <a:gd name="connsiteY103" fmla="*/ 182045 h 438739"/>
                <a:gd name="connsiteX104" fmla="*/ 184574 w 215306"/>
                <a:gd name="connsiteY104" fmla="*/ 169996 h 438739"/>
                <a:gd name="connsiteX105" fmla="*/ 179819 w 215306"/>
                <a:gd name="connsiteY105" fmla="*/ 158116 h 438739"/>
                <a:gd name="connsiteX106" fmla="*/ 174216 w 215306"/>
                <a:gd name="connsiteY106" fmla="*/ 146407 h 438739"/>
                <a:gd name="connsiteX107" fmla="*/ 168783 w 215306"/>
                <a:gd name="connsiteY107" fmla="*/ 135036 h 438739"/>
                <a:gd name="connsiteX108" fmla="*/ 162670 w 215306"/>
                <a:gd name="connsiteY108" fmla="*/ 123836 h 438739"/>
                <a:gd name="connsiteX109" fmla="*/ 156558 w 215306"/>
                <a:gd name="connsiteY109" fmla="*/ 112465 h 438739"/>
                <a:gd name="connsiteX110" fmla="*/ 149596 w 215306"/>
                <a:gd name="connsiteY110" fmla="*/ 101434 h 438739"/>
                <a:gd name="connsiteX111" fmla="*/ 142804 w 215306"/>
                <a:gd name="connsiteY111" fmla="*/ 90743 h 438739"/>
                <a:gd name="connsiteX112" fmla="*/ 135843 w 215306"/>
                <a:gd name="connsiteY112" fmla="*/ 80051 h 438739"/>
                <a:gd name="connsiteX113" fmla="*/ 128032 w 215306"/>
                <a:gd name="connsiteY113" fmla="*/ 69360 h 438739"/>
                <a:gd name="connsiteX114" fmla="*/ 120222 w 215306"/>
                <a:gd name="connsiteY114" fmla="*/ 59008 h 438739"/>
                <a:gd name="connsiteX115" fmla="*/ 109525 w 215306"/>
                <a:gd name="connsiteY115" fmla="*/ 45431 h 438739"/>
                <a:gd name="connsiteX116" fmla="*/ 103752 w 215306"/>
                <a:gd name="connsiteY116" fmla="*/ 38982 h 438739"/>
                <a:gd name="connsiteX117" fmla="*/ 97640 w 215306"/>
                <a:gd name="connsiteY117" fmla="*/ 32534 h 438739"/>
                <a:gd name="connsiteX118" fmla="*/ 91357 w 215306"/>
                <a:gd name="connsiteY118" fmla="*/ 26085 h 438739"/>
                <a:gd name="connsiteX119" fmla="*/ 84565 w 215306"/>
                <a:gd name="connsiteY119" fmla="*/ 20315 h 438739"/>
                <a:gd name="connsiteX120" fmla="*/ 77774 w 215306"/>
                <a:gd name="connsiteY120" fmla="*/ 14714 h 438739"/>
                <a:gd name="connsiteX121" fmla="*/ 70642 w 215306"/>
                <a:gd name="connsiteY121" fmla="*/ 9963 h 438739"/>
                <a:gd name="connsiteX122" fmla="*/ 66228 w 215306"/>
                <a:gd name="connsiteY122" fmla="*/ 7587 h 438739"/>
                <a:gd name="connsiteX123" fmla="*/ 61643 w 215306"/>
                <a:gd name="connsiteY123" fmla="*/ 6059 h 438739"/>
                <a:gd name="connsiteX124" fmla="*/ 56889 w 215306"/>
                <a:gd name="connsiteY124" fmla="*/ 4362 h 438739"/>
                <a:gd name="connsiteX125" fmla="*/ 51965 w 215306"/>
                <a:gd name="connsiteY125" fmla="*/ 3344 h 438739"/>
                <a:gd name="connsiteX126" fmla="*/ 47041 w 215306"/>
                <a:gd name="connsiteY126" fmla="*/ 2835 h 438739"/>
                <a:gd name="connsiteX127" fmla="*/ 42287 w 215306"/>
                <a:gd name="connsiteY127" fmla="*/ 2156 h 438739"/>
                <a:gd name="connsiteX128" fmla="*/ 32609 w 215306"/>
                <a:gd name="connsiteY128" fmla="*/ 1477 h 438739"/>
                <a:gd name="connsiteX129" fmla="*/ 13083 w 215306"/>
                <a:gd name="connsiteY129" fmla="*/ 459 h 43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15306" h="438739">
                  <a:moveTo>
                    <a:pt x="0" y="0"/>
                  </a:moveTo>
                  <a:lnTo>
                    <a:pt x="0" y="9502"/>
                  </a:lnTo>
                  <a:lnTo>
                    <a:pt x="7649" y="9623"/>
                  </a:lnTo>
                  <a:lnTo>
                    <a:pt x="19535" y="9963"/>
                  </a:lnTo>
                  <a:lnTo>
                    <a:pt x="31930" y="10132"/>
                  </a:lnTo>
                  <a:lnTo>
                    <a:pt x="38042" y="10811"/>
                  </a:lnTo>
                  <a:lnTo>
                    <a:pt x="43815" y="11490"/>
                  </a:lnTo>
                  <a:lnTo>
                    <a:pt x="49928" y="12169"/>
                  </a:lnTo>
                  <a:lnTo>
                    <a:pt x="55870" y="13526"/>
                  </a:lnTo>
                  <a:lnTo>
                    <a:pt x="58757" y="14375"/>
                  </a:lnTo>
                  <a:lnTo>
                    <a:pt x="61983" y="15393"/>
                  </a:lnTo>
                  <a:lnTo>
                    <a:pt x="64870" y="17090"/>
                  </a:lnTo>
                  <a:lnTo>
                    <a:pt x="67756" y="18618"/>
                  </a:lnTo>
                  <a:lnTo>
                    <a:pt x="73699" y="22521"/>
                  </a:lnTo>
                  <a:lnTo>
                    <a:pt x="78792" y="26764"/>
                  </a:lnTo>
                  <a:lnTo>
                    <a:pt x="84056" y="31515"/>
                  </a:lnTo>
                  <a:lnTo>
                    <a:pt x="88810" y="36437"/>
                  </a:lnTo>
                  <a:lnTo>
                    <a:pt x="97640" y="46110"/>
                  </a:lnTo>
                  <a:lnTo>
                    <a:pt x="105959" y="55444"/>
                  </a:lnTo>
                  <a:lnTo>
                    <a:pt x="113770" y="65287"/>
                  </a:lnTo>
                  <a:lnTo>
                    <a:pt x="121580" y="74960"/>
                  </a:lnTo>
                  <a:lnTo>
                    <a:pt x="129051" y="85312"/>
                  </a:lnTo>
                  <a:lnTo>
                    <a:pt x="136013" y="95664"/>
                  </a:lnTo>
                  <a:lnTo>
                    <a:pt x="142804" y="106016"/>
                  </a:lnTo>
                  <a:lnTo>
                    <a:pt x="149426" y="117047"/>
                  </a:lnTo>
                  <a:lnTo>
                    <a:pt x="155539" y="127909"/>
                  </a:lnTo>
                  <a:lnTo>
                    <a:pt x="161312" y="138939"/>
                  </a:lnTo>
                  <a:lnTo>
                    <a:pt x="166915" y="150310"/>
                  </a:lnTo>
                  <a:lnTo>
                    <a:pt x="172009" y="162019"/>
                  </a:lnTo>
                  <a:lnTo>
                    <a:pt x="176933" y="173560"/>
                  </a:lnTo>
                  <a:lnTo>
                    <a:pt x="181008" y="185269"/>
                  </a:lnTo>
                  <a:lnTo>
                    <a:pt x="185253" y="196979"/>
                  </a:lnTo>
                  <a:lnTo>
                    <a:pt x="189158" y="208858"/>
                  </a:lnTo>
                  <a:lnTo>
                    <a:pt x="192384" y="220908"/>
                  </a:lnTo>
                  <a:lnTo>
                    <a:pt x="195610" y="233466"/>
                  </a:lnTo>
                  <a:lnTo>
                    <a:pt x="198496" y="246024"/>
                  </a:lnTo>
                  <a:lnTo>
                    <a:pt x="200874" y="259091"/>
                  </a:lnTo>
                  <a:lnTo>
                    <a:pt x="203081" y="271989"/>
                  </a:lnTo>
                  <a:lnTo>
                    <a:pt x="204609" y="284887"/>
                  </a:lnTo>
                  <a:lnTo>
                    <a:pt x="205628" y="297785"/>
                  </a:lnTo>
                  <a:lnTo>
                    <a:pt x="206307" y="310852"/>
                  </a:lnTo>
                  <a:lnTo>
                    <a:pt x="205967" y="323750"/>
                  </a:lnTo>
                  <a:lnTo>
                    <a:pt x="205288" y="332065"/>
                  </a:lnTo>
                  <a:lnTo>
                    <a:pt x="204439" y="340551"/>
                  </a:lnTo>
                  <a:lnTo>
                    <a:pt x="202741" y="349036"/>
                  </a:lnTo>
                  <a:lnTo>
                    <a:pt x="201383" y="353109"/>
                  </a:lnTo>
                  <a:lnTo>
                    <a:pt x="200194" y="357012"/>
                  </a:lnTo>
                  <a:lnTo>
                    <a:pt x="198836" y="361255"/>
                  </a:lnTo>
                  <a:lnTo>
                    <a:pt x="197308" y="365158"/>
                  </a:lnTo>
                  <a:lnTo>
                    <a:pt x="195270" y="368722"/>
                  </a:lnTo>
                  <a:lnTo>
                    <a:pt x="193403" y="372286"/>
                  </a:lnTo>
                  <a:lnTo>
                    <a:pt x="190856" y="375849"/>
                  </a:lnTo>
                  <a:lnTo>
                    <a:pt x="188139" y="379074"/>
                  </a:lnTo>
                  <a:lnTo>
                    <a:pt x="185592" y="382298"/>
                  </a:lnTo>
                  <a:lnTo>
                    <a:pt x="182366" y="385183"/>
                  </a:lnTo>
                  <a:lnTo>
                    <a:pt x="179480" y="387220"/>
                  </a:lnTo>
                  <a:lnTo>
                    <a:pt x="176933" y="388408"/>
                  </a:lnTo>
                  <a:lnTo>
                    <a:pt x="170311" y="390614"/>
                  </a:lnTo>
                  <a:lnTo>
                    <a:pt x="158425" y="394178"/>
                  </a:lnTo>
                  <a:lnTo>
                    <a:pt x="146370" y="397572"/>
                  </a:lnTo>
                  <a:lnTo>
                    <a:pt x="123448" y="403342"/>
                  </a:lnTo>
                  <a:lnTo>
                    <a:pt x="100526" y="408772"/>
                  </a:lnTo>
                  <a:lnTo>
                    <a:pt x="77264" y="414033"/>
                  </a:lnTo>
                  <a:lnTo>
                    <a:pt x="53833" y="418785"/>
                  </a:lnTo>
                  <a:lnTo>
                    <a:pt x="7310" y="428289"/>
                  </a:lnTo>
                  <a:lnTo>
                    <a:pt x="0" y="429697"/>
                  </a:lnTo>
                  <a:lnTo>
                    <a:pt x="0" y="438739"/>
                  </a:lnTo>
                  <a:lnTo>
                    <a:pt x="10875" y="436604"/>
                  </a:lnTo>
                  <a:lnTo>
                    <a:pt x="57059" y="427270"/>
                  </a:lnTo>
                  <a:lnTo>
                    <a:pt x="80490" y="422349"/>
                  </a:lnTo>
                  <a:lnTo>
                    <a:pt x="103412" y="417258"/>
                  </a:lnTo>
                  <a:lnTo>
                    <a:pt x="126334" y="411657"/>
                  </a:lnTo>
                  <a:lnTo>
                    <a:pt x="149426" y="406227"/>
                  </a:lnTo>
                  <a:lnTo>
                    <a:pt x="161312" y="403002"/>
                  </a:lnTo>
                  <a:lnTo>
                    <a:pt x="173367" y="399099"/>
                  </a:lnTo>
                  <a:lnTo>
                    <a:pt x="179819" y="396893"/>
                  </a:lnTo>
                  <a:lnTo>
                    <a:pt x="183045" y="395535"/>
                  </a:lnTo>
                  <a:lnTo>
                    <a:pt x="185932" y="393669"/>
                  </a:lnTo>
                  <a:lnTo>
                    <a:pt x="189158" y="391293"/>
                  </a:lnTo>
                  <a:lnTo>
                    <a:pt x="192044" y="388408"/>
                  </a:lnTo>
                  <a:lnTo>
                    <a:pt x="194931" y="385523"/>
                  </a:lnTo>
                  <a:lnTo>
                    <a:pt x="197308" y="382638"/>
                  </a:lnTo>
                  <a:lnTo>
                    <a:pt x="199515" y="379413"/>
                  </a:lnTo>
                  <a:lnTo>
                    <a:pt x="201723" y="375849"/>
                  </a:lnTo>
                  <a:lnTo>
                    <a:pt x="203760" y="372625"/>
                  </a:lnTo>
                  <a:lnTo>
                    <a:pt x="205288" y="369061"/>
                  </a:lnTo>
                  <a:lnTo>
                    <a:pt x="208175" y="361594"/>
                  </a:lnTo>
                  <a:lnTo>
                    <a:pt x="210552" y="353788"/>
                  </a:lnTo>
                  <a:lnTo>
                    <a:pt x="212420" y="345981"/>
                  </a:lnTo>
                  <a:lnTo>
                    <a:pt x="213778" y="338344"/>
                  </a:lnTo>
                  <a:lnTo>
                    <a:pt x="214457" y="332065"/>
                  </a:lnTo>
                  <a:lnTo>
                    <a:pt x="214797" y="326295"/>
                  </a:lnTo>
                  <a:lnTo>
                    <a:pt x="215306" y="314585"/>
                  </a:lnTo>
                  <a:lnTo>
                    <a:pt x="214966" y="302706"/>
                  </a:lnTo>
                  <a:lnTo>
                    <a:pt x="214457" y="290657"/>
                  </a:lnTo>
                  <a:lnTo>
                    <a:pt x="213099" y="278777"/>
                  </a:lnTo>
                  <a:lnTo>
                    <a:pt x="211571" y="267068"/>
                  </a:lnTo>
                  <a:lnTo>
                    <a:pt x="209193" y="255528"/>
                  </a:lnTo>
                  <a:lnTo>
                    <a:pt x="206986" y="243818"/>
                  </a:lnTo>
                  <a:lnTo>
                    <a:pt x="204439" y="231260"/>
                  </a:lnTo>
                  <a:lnTo>
                    <a:pt x="201213" y="218532"/>
                  </a:lnTo>
                  <a:lnTo>
                    <a:pt x="197648" y="206313"/>
                  </a:lnTo>
                  <a:lnTo>
                    <a:pt x="193742" y="193924"/>
                  </a:lnTo>
                  <a:lnTo>
                    <a:pt x="189158" y="182045"/>
                  </a:lnTo>
                  <a:lnTo>
                    <a:pt x="184574" y="169996"/>
                  </a:lnTo>
                  <a:lnTo>
                    <a:pt x="179819" y="158116"/>
                  </a:lnTo>
                  <a:lnTo>
                    <a:pt x="174216" y="146407"/>
                  </a:lnTo>
                  <a:lnTo>
                    <a:pt x="168783" y="135036"/>
                  </a:lnTo>
                  <a:lnTo>
                    <a:pt x="162670" y="123836"/>
                  </a:lnTo>
                  <a:lnTo>
                    <a:pt x="156558" y="112465"/>
                  </a:lnTo>
                  <a:lnTo>
                    <a:pt x="149596" y="101434"/>
                  </a:lnTo>
                  <a:lnTo>
                    <a:pt x="142804" y="90743"/>
                  </a:lnTo>
                  <a:lnTo>
                    <a:pt x="135843" y="80051"/>
                  </a:lnTo>
                  <a:lnTo>
                    <a:pt x="128032" y="69360"/>
                  </a:lnTo>
                  <a:lnTo>
                    <a:pt x="120222" y="59008"/>
                  </a:lnTo>
                  <a:lnTo>
                    <a:pt x="109525" y="45431"/>
                  </a:lnTo>
                  <a:lnTo>
                    <a:pt x="103752" y="38982"/>
                  </a:lnTo>
                  <a:lnTo>
                    <a:pt x="97640" y="32534"/>
                  </a:lnTo>
                  <a:lnTo>
                    <a:pt x="91357" y="26085"/>
                  </a:lnTo>
                  <a:lnTo>
                    <a:pt x="84565" y="20315"/>
                  </a:lnTo>
                  <a:lnTo>
                    <a:pt x="77774" y="14714"/>
                  </a:lnTo>
                  <a:lnTo>
                    <a:pt x="70642" y="9963"/>
                  </a:lnTo>
                  <a:lnTo>
                    <a:pt x="66228" y="7587"/>
                  </a:lnTo>
                  <a:lnTo>
                    <a:pt x="61643" y="6059"/>
                  </a:lnTo>
                  <a:lnTo>
                    <a:pt x="56889" y="4362"/>
                  </a:lnTo>
                  <a:lnTo>
                    <a:pt x="51965" y="3344"/>
                  </a:lnTo>
                  <a:lnTo>
                    <a:pt x="47041" y="2835"/>
                  </a:lnTo>
                  <a:lnTo>
                    <a:pt x="42287" y="2156"/>
                  </a:lnTo>
                  <a:lnTo>
                    <a:pt x="32609" y="1477"/>
                  </a:lnTo>
                  <a:lnTo>
                    <a:pt x="13083" y="45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AC2A3F67-AC60-D7DD-37AC-914DC62D5A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026716" y="6054038"/>
              <a:ext cx="750332" cy="468873"/>
            </a:xfrm>
            <a:custGeom>
              <a:avLst/>
              <a:gdLst>
                <a:gd name="T0" fmla="*/ 1538 w 4420"/>
                <a:gd name="T1" fmla="*/ 2204 h 2763"/>
                <a:gd name="T2" fmla="*/ 818 w 4420"/>
                <a:gd name="T3" fmla="*/ 2118 h 2763"/>
                <a:gd name="T4" fmla="*/ 330 w 4420"/>
                <a:gd name="T5" fmla="*/ 2006 h 2763"/>
                <a:gd name="T6" fmla="*/ 122 w 4420"/>
                <a:gd name="T7" fmla="*/ 1909 h 2763"/>
                <a:gd name="T8" fmla="*/ 56 w 4420"/>
                <a:gd name="T9" fmla="*/ 1823 h 2763"/>
                <a:gd name="T10" fmla="*/ 71 w 4420"/>
                <a:gd name="T11" fmla="*/ 1707 h 2763"/>
                <a:gd name="T12" fmla="*/ 143 w 4420"/>
                <a:gd name="T13" fmla="*/ 1619 h 2763"/>
                <a:gd name="T14" fmla="*/ 309 w 4420"/>
                <a:gd name="T15" fmla="*/ 1560 h 2763"/>
                <a:gd name="T16" fmla="*/ 647 w 4420"/>
                <a:gd name="T17" fmla="*/ 1562 h 2763"/>
                <a:gd name="T18" fmla="*/ 957 w 4420"/>
                <a:gd name="T19" fmla="*/ 1577 h 2763"/>
                <a:gd name="T20" fmla="*/ 2082 w 4420"/>
                <a:gd name="T21" fmla="*/ 1632 h 2763"/>
                <a:gd name="T22" fmla="*/ 2575 w 4420"/>
                <a:gd name="T23" fmla="*/ 1600 h 2763"/>
                <a:gd name="T24" fmla="*/ 2813 w 4420"/>
                <a:gd name="T25" fmla="*/ 1533 h 2763"/>
                <a:gd name="T26" fmla="*/ 2918 w 4420"/>
                <a:gd name="T27" fmla="*/ 1442 h 2763"/>
                <a:gd name="T28" fmla="*/ 2920 w 4420"/>
                <a:gd name="T29" fmla="*/ 1224 h 2763"/>
                <a:gd name="T30" fmla="*/ 2867 w 4420"/>
                <a:gd name="T31" fmla="*/ 660 h 2763"/>
                <a:gd name="T32" fmla="*/ 2901 w 4420"/>
                <a:gd name="T33" fmla="*/ 284 h 2763"/>
                <a:gd name="T34" fmla="*/ 2966 w 4420"/>
                <a:gd name="T35" fmla="*/ 159 h 2763"/>
                <a:gd name="T36" fmla="*/ 3076 w 4420"/>
                <a:gd name="T37" fmla="*/ 63 h 2763"/>
                <a:gd name="T38" fmla="*/ 3158 w 4420"/>
                <a:gd name="T39" fmla="*/ 63 h 2763"/>
                <a:gd name="T40" fmla="*/ 3237 w 4420"/>
                <a:gd name="T41" fmla="*/ 164 h 2763"/>
                <a:gd name="T42" fmla="*/ 3292 w 4420"/>
                <a:gd name="T43" fmla="*/ 403 h 2763"/>
                <a:gd name="T44" fmla="*/ 3368 w 4420"/>
                <a:gd name="T45" fmla="*/ 1020 h 2763"/>
                <a:gd name="T46" fmla="*/ 3437 w 4420"/>
                <a:gd name="T47" fmla="*/ 1291 h 2763"/>
                <a:gd name="T48" fmla="*/ 3646 w 4420"/>
                <a:gd name="T49" fmla="*/ 1548 h 2763"/>
                <a:gd name="T50" fmla="*/ 4024 w 4420"/>
                <a:gd name="T51" fmla="*/ 1924 h 2763"/>
                <a:gd name="T52" fmla="*/ 4155 w 4420"/>
                <a:gd name="T53" fmla="*/ 2107 h 2763"/>
                <a:gd name="T54" fmla="*/ 4294 w 4420"/>
                <a:gd name="T55" fmla="*/ 2488 h 2763"/>
                <a:gd name="T56" fmla="*/ 4380 w 4420"/>
                <a:gd name="T57" fmla="*/ 2761 h 2763"/>
                <a:gd name="T58" fmla="*/ 4420 w 4420"/>
                <a:gd name="T59" fmla="*/ 2736 h 2763"/>
                <a:gd name="T60" fmla="*/ 4298 w 4420"/>
                <a:gd name="T61" fmla="*/ 2334 h 2763"/>
                <a:gd name="T62" fmla="*/ 4165 w 4420"/>
                <a:gd name="T63" fmla="*/ 2015 h 2763"/>
                <a:gd name="T64" fmla="*/ 3911 w 4420"/>
                <a:gd name="T65" fmla="*/ 1731 h 2763"/>
                <a:gd name="T66" fmla="*/ 3561 w 4420"/>
                <a:gd name="T67" fmla="*/ 1381 h 2763"/>
                <a:gd name="T68" fmla="*/ 3467 w 4420"/>
                <a:gd name="T69" fmla="*/ 1222 h 2763"/>
                <a:gd name="T70" fmla="*/ 3387 w 4420"/>
                <a:gd name="T71" fmla="*/ 769 h 2763"/>
                <a:gd name="T72" fmla="*/ 3311 w 4420"/>
                <a:gd name="T73" fmla="*/ 218 h 2763"/>
                <a:gd name="T74" fmla="*/ 3238 w 4420"/>
                <a:gd name="T75" fmla="*/ 65 h 2763"/>
                <a:gd name="T76" fmla="*/ 3130 w 4420"/>
                <a:gd name="T77" fmla="*/ 0 h 2763"/>
                <a:gd name="T78" fmla="*/ 3004 w 4420"/>
                <a:gd name="T79" fmla="*/ 44 h 2763"/>
                <a:gd name="T80" fmla="*/ 2905 w 4420"/>
                <a:gd name="T81" fmla="*/ 151 h 2763"/>
                <a:gd name="T82" fmla="*/ 2829 w 4420"/>
                <a:gd name="T83" fmla="*/ 376 h 2763"/>
                <a:gd name="T84" fmla="*/ 2819 w 4420"/>
                <a:gd name="T85" fmla="*/ 782 h 2763"/>
                <a:gd name="T86" fmla="*/ 2882 w 4420"/>
                <a:gd name="T87" fmla="*/ 1350 h 2763"/>
                <a:gd name="T88" fmla="*/ 2840 w 4420"/>
                <a:gd name="T89" fmla="*/ 1453 h 2763"/>
                <a:gd name="T90" fmla="*/ 2678 w 4420"/>
                <a:gd name="T91" fmla="*/ 1525 h 2763"/>
                <a:gd name="T92" fmla="*/ 2261 w 4420"/>
                <a:gd name="T93" fmla="*/ 1575 h 2763"/>
                <a:gd name="T94" fmla="*/ 1605 w 4420"/>
                <a:gd name="T95" fmla="*/ 1565 h 2763"/>
                <a:gd name="T96" fmla="*/ 870 w 4420"/>
                <a:gd name="T97" fmla="*/ 1518 h 2763"/>
                <a:gd name="T98" fmla="*/ 452 w 4420"/>
                <a:gd name="T99" fmla="*/ 1499 h 2763"/>
                <a:gd name="T100" fmla="*/ 195 w 4420"/>
                <a:gd name="T101" fmla="*/ 1535 h 2763"/>
                <a:gd name="T102" fmla="*/ 60 w 4420"/>
                <a:gd name="T103" fmla="*/ 1623 h 2763"/>
                <a:gd name="T104" fmla="*/ 0 w 4420"/>
                <a:gd name="T105" fmla="*/ 1773 h 2763"/>
                <a:gd name="T106" fmla="*/ 27 w 4420"/>
                <a:gd name="T107" fmla="*/ 1888 h 2763"/>
                <a:gd name="T108" fmla="*/ 143 w 4420"/>
                <a:gd name="T109" fmla="*/ 1983 h 2763"/>
                <a:gd name="T110" fmla="*/ 456 w 4420"/>
                <a:gd name="T111" fmla="*/ 2097 h 2763"/>
                <a:gd name="T112" fmla="*/ 988 w 4420"/>
                <a:gd name="T113" fmla="*/ 2197 h 2763"/>
                <a:gd name="T114" fmla="*/ 1842 w 4420"/>
                <a:gd name="T115" fmla="*/ 2280 h 2763"/>
                <a:gd name="T116" fmla="*/ 2166 w 4420"/>
                <a:gd name="T117" fmla="*/ 2288 h 2763"/>
                <a:gd name="T118" fmla="*/ 2146 w 4420"/>
                <a:gd name="T119" fmla="*/ 2242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20" h="2763">
                  <a:moveTo>
                    <a:pt x="2146" y="2242"/>
                  </a:moveTo>
                  <a:lnTo>
                    <a:pt x="2146" y="2242"/>
                  </a:lnTo>
                  <a:lnTo>
                    <a:pt x="2024" y="2238"/>
                  </a:lnTo>
                  <a:lnTo>
                    <a:pt x="1902" y="2231"/>
                  </a:lnTo>
                  <a:lnTo>
                    <a:pt x="1782" y="2223"/>
                  </a:lnTo>
                  <a:lnTo>
                    <a:pt x="1660" y="2216"/>
                  </a:lnTo>
                  <a:lnTo>
                    <a:pt x="1538" y="2204"/>
                  </a:lnTo>
                  <a:lnTo>
                    <a:pt x="1417" y="2193"/>
                  </a:lnTo>
                  <a:lnTo>
                    <a:pt x="1296" y="2181"/>
                  </a:lnTo>
                  <a:lnTo>
                    <a:pt x="1174" y="2168"/>
                  </a:lnTo>
                  <a:lnTo>
                    <a:pt x="1174" y="2168"/>
                  </a:lnTo>
                  <a:lnTo>
                    <a:pt x="995" y="2145"/>
                  </a:lnTo>
                  <a:lnTo>
                    <a:pt x="906" y="2132"/>
                  </a:lnTo>
                  <a:lnTo>
                    <a:pt x="818" y="2118"/>
                  </a:lnTo>
                  <a:lnTo>
                    <a:pt x="728" y="2101"/>
                  </a:lnTo>
                  <a:lnTo>
                    <a:pt x="639" y="2084"/>
                  </a:lnTo>
                  <a:lnTo>
                    <a:pt x="551" y="2065"/>
                  </a:lnTo>
                  <a:lnTo>
                    <a:pt x="464" y="2044"/>
                  </a:lnTo>
                  <a:lnTo>
                    <a:pt x="464" y="2044"/>
                  </a:lnTo>
                  <a:lnTo>
                    <a:pt x="397" y="2025"/>
                  </a:lnTo>
                  <a:lnTo>
                    <a:pt x="330" y="2006"/>
                  </a:lnTo>
                  <a:lnTo>
                    <a:pt x="265" y="1981"/>
                  </a:lnTo>
                  <a:lnTo>
                    <a:pt x="233" y="1968"/>
                  </a:lnTo>
                  <a:lnTo>
                    <a:pt x="201" y="1952"/>
                  </a:lnTo>
                  <a:lnTo>
                    <a:pt x="201" y="1952"/>
                  </a:lnTo>
                  <a:lnTo>
                    <a:pt x="162" y="1933"/>
                  </a:lnTo>
                  <a:lnTo>
                    <a:pt x="141" y="1922"/>
                  </a:lnTo>
                  <a:lnTo>
                    <a:pt x="122" y="1909"/>
                  </a:lnTo>
                  <a:lnTo>
                    <a:pt x="105" y="1893"/>
                  </a:lnTo>
                  <a:lnTo>
                    <a:pt x="88" y="1878"/>
                  </a:lnTo>
                  <a:lnTo>
                    <a:pt x="75" y="1863"/>
                  </a:lnTo>
                  <a:lnTo>
                    <a:pt x="63" y="1844"/>
                  </a:lnTo>
                  <a:lnTo>
                    <a:pt x="63" y="1844"/>
                  </a:lnTo>
                  <a:lnTo>
                    <a:pt x="60" y="1834"/>
                  </a:lnTo>
                  <a:lnTo>
                    <a:pt x="56" y="1823"/>
                  </a:lnTo>
                  <a:lnTo>
                    <a:pt x="54" y="1810"/>
                  </a:lnTo>
                  <a:lnTo>
                    <a:pt x="54" y="1798"/>
                  </a:lnTo>
                  <a:lnTo>
                    <a:pt x="56" y="1771"/>
                  </a:lnTo>
                  <a:lnTo>
                    <a:pt x="60" y="1745"/>
                  </a:lnTo>
                  <a:lnTo>
                    <a:pt x="60" y="1745"/>
                  </a:lnTo>
                  <a:lnTo>
                    <a:pt x="63" y="1726"/>
                  </a:lnTo>
                  <a:lnTo>
                    <a:pt x="71" y="1707"/>
                  </a:lnTo>
                  <a:lnTo>
                    <a:pt x="79" y="1689"/>
                  </a:lnTo>
                  <a:lnTo>
                    <a:pt x="88" y="1674"/>
                  </a:lnTo>
                  <a:lnTo>
                    <a:pt x="100" y="1657"/>
                  </a:lnTo>
                  <a:lnTo>
                    <a:pt x="113" y="1644"/>
                  </a:lnTo>
                  <a:lnTo>
                    <a:pt x="128" y="1630"/>
                  </a:lnTo>
                  <a:lnTo>
                    <a:pt x="143" y="1619"/>
                  </a:lnTo>
                  <a:lnTo>
                    <a:pt x="143" y="1619"/>
                  </a:lnTo>
                  <a:lnTo>
                    <a:pt x="162" y="1607"/>
                  </a:lnTo>
                  <a:lnTo>
                    <a:pt x="182" y="1596"/>
                  </a:lnTo>
                  <a:lnTo>
                    <a:pt x="202" y="1588"/>
                  </a:lnTo>
                  <a:lnTo>
                    <a:pt x="222" y="1581"/>
                  </a:lnTo>
                  <a:lnTo>
                    <a:pt x="244" y="1573"/>
                  </a:lnTo>
                  <a:lnTo>
                    <a:pt x="265" y="1567"/>
                  </a:lnTo>
                  <a:lnTo>
                    <a:pt x="309" y="1560"/>
                  </a:lnTo>
                  <a:lnTo>
                    <a:pt x="355" y="1556"/>
                  </a:lnTo>
                  <a:lnTo>
                    <a:pt x="399" y="1552"/>
                  </a:lnTo>
                  <a:lnTo>
                    <a:pt x="445" y="1552"/>
                  </a:lnTo>
                  <a:lnTo>
                    <a:pt x="486" y="1552"/>
                  </a:lnTo>
                  <a:lnTo>
                    <a:pt x="486" y="1552"/>
                  </a:lnTo>
                  <a:lnTo>
                    <a:pt x="566" y="1556"/>
                  </a:lnTo>
                  <a:lnTo>
                    <a:pt x="647" y="1562"/>
                  </a:lnTo>
                  <a:lnTo>
                    <a:pt x="727" y="1567"/>
                  </a:lnTo>
                  <a:lnTo>
                    <a:pt x="767" y="1567"/>
                  </a:lnTo>
                  <a:lnTo>
                    <a:pt x="807" y="1567"/>
                  </a:lnTo>
                  <a:lnTo>
                    <a:pt x="807" y="1567"/>
                  </a:lnTo>
                  <a:lnTo>
                    <a:pt x="845" y="1569"/>
                  </a:lnTo>
                  <a:lnTo>
                    <a:pt x="883" y="1571"/>
                  </a:lnTo>
                  <a:lnTo>
                    <a:pt x="957" y="1577"/>
                  </a:lnTo>
                  <a:lnTo>
                    <a:pt x="957" y="1577"/>
                  </a:lnTo>
                  <a:lnTo>
                    <a:pt x="1302" y="1602"/>
                  </a:lnTo>
                  <a:lnTo>
                    <a:pt x="1476" y="1613"/>
                  </a:lnTo>
                  <a:lnTo>
                    <a:pt x="1649" y="1623"/>
                  </a:lnTo>
                  <a:lnTo>
                    <a:pt x="1821" y="1630"/>
                  </a:lnTo>
                  <a:lnTo>
                    <a:pt x="1994" y="1632"/>
                  </a:lnTo>
                  <a:lnTo>
                    <a:pt x="2082" y="1632"/>
                  </a:lnTo>
                  <a:lnTo>
                    <a:pt x="2167" y="1630"/>
                  </a:lnTo>
                  <a:lnTo>
                    <a:pt x="2253" y="1628"/>
                  </a:lnTo>
                  <a:lnTo>
                    <a:pt x="2341" y="1623"/>
                  </a:lnTo>
                  <a:lnTo>
                    <a:pt x="2341" y="1623"/>
                  </a:lnTo>
                  <a:lnTo>
                    <a:pt x="2419" y="1617"/>
                  </a:lnTo>
                  <a:lnTo>
                    <a:pt x="2497" y="1609"/>
                  </a:lnTo>
                  <a:lnTo>
                    <a:pt x="2575" y="1600"/>
                  </a:lnTo>
                  <a:lnTo>
                    <a:pt x="2651" y="1585"/>
                  </a:lnTo>
                  <a:lnTo>
                    <a:pt x="2651" y="1585"/>
                  </a:lnTo>
                  <a:lnTo>
                    <a:pt x="2707" y="1571"/>
                  </a:lnTo>
                  <a:lnTo>
                    <a:pt x="2733" y="1564"/>
                  </a:lnTo>
                  <a:lnTo>
                    <a:pt x="2762" y="1554"/>
                  </a:lnTo>
                  <a:lnTo>
                    <a:pt x="2787" y="1545"/>
                  </a:lnTo>
                  <a:lnTo>
                    <a:pt x="2813" y="1533"/>
                  </a:lnTo>
                  <a:lnTo>
                    <a:pt x="2838" y="1520"/>
                  </a:lnTo>
                  <a:lnTo>
                    <a:pt x="2861" y="1503"/>
                  </a:lnTo>
                  <a:lnTo>
                    <a:pt x="2861" y="1503"/>
                  </a:lnTo>
                  <a:lnTo>
                    <a:pt x="2878" y="1489"/>
                  </a:lnTo>
                  <a:lnTo>
                    <a:pt x="2894" y="1476"/>
                  </a:lnTo>
                  <a:lnTo>
                    <a:pt x="2907" y="1459"/>
                  </a:lnTo>
                  <a:lnTo>
                    <a:pt x="2918" y="1442"/>
                  </a:lnTo>
                  <a:lnTo>
                    <a:pt x="2928" y="1423"/>
                  </a:lnTo>
                  <a:lnTo>
                    <a:pt x="2934" y="1403"/>
                  </a:lnTo>
                  <a:lnTo>
                    <a:pt x="2935" y="1382"/>
                  </a:lnTo>
                  <a:lnTo>
                    <a:pt x="2935" y="1361"/>
                  </a:lnTo>
                  <a:lnTo>
                    <a:pt x="2935" y="1361"/>
                  </a:lnTo>
                  <a:lnTo>
                    <a:pt x="2930" y="1293"/>
                  </a:lnTo>
                  <a:lnTo>
                    <a:pt x="2920" y="1224"/>
                  </a:lnTo>
                  <a:lnTo>
                    <a:pt x="2909" y="1156"/>
                  </a:lnTo>
                  <a:lnTo>
                    <a:pt x="2901" y="1087"/>
                  </a:lnTo>
                  <a:lnTo>
                    <a:pt x="2901" y="1087"/>
                  </a:lnTo>
                  <a:lnTo>
                    <a:pt x="2886" y="936"/>
                  </a:lnTo>
                  <a:lnTo>
                    <a:pt x="2874" y="786"/>
                  </a:lnTo>
                  <a:lnTo>
                    <a:pt x="2874" y="786"/>
                  </a:lnTo>
                  <a:lnTo>
                    <a:pt x="2867" y="660"/>
                  </a:lnTo>
                  <a:lnTo>
                    <a:pt x="2867" y="597"/>
                  </a:lnTo>
                  <a:lnTo>
                    <a:pt x="2867" y="534"/>
                  </a:lnTo>
                  <a:lnTo>
                    <a:pt x="2871" y="469"/>
                  </a:lnTo>
                  <a:lnTo>
                    <a:pt x="2876" y="406"/>
                  </a:lnTo>
                  <a:lnTo>
                    <a:pt x="2886" y="345"/>
                  </a:lnTo>
                  <a:lnTo>
                    <a:pt x="2892" y="315"/>
                  </a:lnTo>
                  <a:lnTo>
                    <a:pt x="2901" y="284"/>
                  </a:lnTo>
                  <a:lnTo>
                    <a:pt x="2901" y="284"/>
                  </a:lnTo>
                  <a:lnTo>
                    <a:pt x="2907" y="261"/>
                  </a:lnTo>
                  <a:lnTo>
                    <a:pt x="2916" y="239"/>
                  </a:lnTo>
                  <a:lnTo>
                    <a:pt x="2926" y="218"/>
                  </a:lnTo>
                  <a:lnTo>
                    <a:pt x="2939" y="197"/>
                  </a:lnTo>
                  <a:lnTo>
                    <a:pt x="2951" y="178"/>
                  </a:lnTo>
                  <a:lnTo>
                    <a:pt x="2966" y="159"/>
                  </a:lnTo>
                  <a:lnTo>
                    <a:pt x="2996" y="122"/>
                  </a:lnTo>
                  <a:lnTo>
                    <a:pt x="2996" y="122"/>
                  </a:lnTo>
                  <a:lnTo>
                    <a:pt x="3010" y="109"/>
                  </a:lnTo>
                  <a:lnTo>
                    <a:pt x="3025" y="96"/>
                  </a:lnTo>
                  <a:lnTo>
                    <a:pt x="3042" y="82"/>
                  </a:lnTo>
                  <a:lnTo>
                    <a:pt x="3059" y="71"/>
                  </a:lnTo>
                  <a:lnTo>
                    <a:pt x="3076" y="63"/>
                  </a:lnTo>
                  <a:lnTo>
                    <a:pt x="3096" y="56"/>
                  </a:lnTo>
                  <a:lnTo>
                    <a:pt x="3115" y="54"/>
                  </a:lnTo>
                  <a:lnTo>
                    <a:pt x="3124" y="54"/>
                  </a:lnTo>
                  <a:lnTo>
                    <a:pt x="3136" y="56"/>
                  </a:lnTo>
                  <a:lnTo>
                    <a:pt x="3136" y="56"/>
                  </a:lnTo>
                  <a:lnTo>
                    <a:pt x="3147" y="57"/>
                  </a:lnTo>
                  <a:lnTo>
                    <a:pt x="3158" y="63"/>
                  </a:lnTo>
                  <a:lnTo>
                    <a:pt x="3170" y="69"/>
                  </a:lnTo>
                  <a:lnTo>
                    <a:pt x="3179" y="77"/>
                  </a:lnTo>
                  <a:lnTo>
                    <a:pt x="3189" y="86"/>
                  </a:lnTo>
                  <a:lnTo>
                    <a:pt x="3197" y="96"/>
                  </a:lnTo>
                  <a:lnTo>
                    <a:pt x="3212" y="117"/>
                  </a:lnTo>
                  <a:lnTo>
                    <a:pt x="3225" y="141"/>
                  </a:lnTo>
                  <a:lnTo>
                    <a:pt x="3237" y="164"/>
                  </a:lnTo>
                  <a:lnTo>
                    <a:pt x="3252" y="212"/>
                  </a:lnTo>
                  <a:lnTo>
                    <a:pt x="3252" y="212"/>
                  </a:lnTo>
                  <a:lnTo>
                    <a:pt x="3265" y="258"/>
                  </a:lnTo>
                  <a:lnTo>
                    <a:pt x="3277" y="305"/>
                  </a:lnTo>
                  <a:lnTo>
                    <a:pt x="3284" y="353"/>
                  </a:lnTo>
                  <a:lnTo>
                    <a:pt x="3292" y="403"/>
                  </a:lnTo>
                  <a:lnTo>
                    <a:pt x="3292" y="403"/>
                  </a:lnTo>
                  <a:lnTo>
                    <a:pt x="3307" y="517"/>
                  </a:lnTo>
                  <a:lnTo>
                    <a:pt x="3320" y="633"/>
                  </a:lnTo>
                  <a:lnTo>
                    <a:pt x="3332" y="750"/>
                  </a:lnTo>
                  <a:lnTo>
                    <a:pt x="3347" y="866"/>
                  </a:lnTo>
                  <a:lnTo>
                    <a:pt x="3347" y="866"/>
                  </a:lnTo>
                  <a:lnTo>
                    <a:pt x="3360" y="969"/>
                  </a:lnTo>
                  <a:lnTo>
                    <a:pt x="3368" y="1020"/>
                  </a:lnTo>
                  <a:lnTo>
                    <a:pt x="3376" y="1072"/>
                  </a:lnTo>
                  <a:lnTo>
                    <a:pt x="3385" y="1123"/>
                  </a:lnTo>
                  <a:lnTo>
                    <a:pt x="3399" y="1173"/>
                  </a:lnTo>
                  <a:lnTo>
                    <a:pt x="3412" y="1222"/>
                  </a:lnTo>
                  <a:lnTo>
                    <a:pt x="3429" y="1272"/>
                  </a:lnTo>
                  <a:lnTo>
                    <a:pt x="3429" y="1272"/>
                  </a:lnTo>
                  <a:lnTo>
                    <a:pt x="3437" y="1291"/>
                  </a:lnTo>
                  <a:lnTo>
                    <a:pt x="3446" y="1312"/>
                  </a:lnTo>
                  <a:lnTo>
                    <a:pt x="3469" y="1350"/>
                  </a:lnTo>
                  <a:lnTo>
                    <a:pt x="3496" y="1386"/>
                  </a:lnTo>
                  <a:lnTo>
                    <a:pt x="3524" y="1421"/>
                  </a:lnTo>
                  <a:lnTo>
                    <a:pt x="3553" y="1455"/>
                  </a:lnTo>
                  <a:lnTo>
                    <a:pt x="3585" y="1487"/>
                  </a:lnTo>
                  <a:lnTo>
                    <a:pt x="3646" y="1548"/>
                  </a:lnTo>
                  <a:lnTo>
                    <a:pt x="3646" y="1548"/>
                  </a:lnTo>
                  <a:lnTo>
                    <a:pt x="3732" y="1634"/>
                  </a:lnTo>
                  <a:lnTo>
                    <a:pt x="3820" y="1718"/>
                  </a:lnTo>
                  <a:lnTo>
                    <a:pt x="3906" y="1802"/>
                  </a:lnTo>
                  <a:lnTo>
                    <a:pt x="3991" y="1888"/>
                  </a:lnTo>
                  <a:lnTo>
                    <a:pt x="3991" y="1888"/>
                  </a:lnTo>
                  <a:lnTo>
                    <a:pt x="4024" y="1924"/>
                  </a:lnTo>
                  <a:lnTo>
                    <a:pt x="4056" y="1960"/>
                  </a:lnTo>
                  <a:lnTo>
                    <a:pt x="4087" y="1996"/>
                  </a:lnTo>
                  <a:lnTo>
                    <a:pt x="4115" y="2036"/>
                  </a:lnTo>
                  <a:lnTo>
                    <a:pt x="4115" y="2036"/>
                  </a:lnTo>
                  <a:lnTo>
                    <a:pt x="4130" y="2059"/>
                  </a:lnTo>
                  <a:lnTo>
                    <a:pt x="4144" y="2082"/>
                  </a:lnTo>
                  <a:lnTo>
                    <a:pt x="4155" y="2107"/>
                  </a:lnTo>
                  <a:lnTo>
                    <a:pt x="4167" y="2134"/>
                  </a:lnTo>
                  <a:lnTo>
                    <a:pt x="4188" y="2183"/>
                  </a:lnTo>
                  <a:lnTo>
                    <a:pt x="4207" y="2235"/>
                  </a:lnTo>
                  <a:lnTo>
                    <a:pt x="4207" y="2235"/>
                  </a:lnTo>
                  <a:lnTo>
                    <a:pt x="4230" y="2298"/>
                  </a:lnTo>
                  <a:lnTo>
                    <a:pt x="4252" y="2360"/>
                  </a:lnTo>
                  <a:lnTo>
                    <a:pt x="4294" y="2488"/>
                  </a:lnTo>
                  <a:lnTo>
                    <a:pt x="4332" y="2616"/>
                  </a:lnTo>
                  <a:lnTo>
                    <a:pt x="4367" y="2744"/>
                  </a:lnTo>
                  <a:lnTo>
                    <a:pt x="4367" y="2744"/>
                  </a:lnTo>
                  <a:lnTo>
                    <a:pt x="4369" y="2749"/>
                  </a:lnTo>
                  <a:lnTo>
                    <a:pt x="4372" y="2755"/>
                  </a:lnTo>
                  <a:lnTo>
                    <a:pt x="4376" y="2759"/>
                  </a:lnTo>
                  <a:lnTo>
                    <a:pt x="4380" y="2761"/>
                  </a:lnTo>
                  <a:lnTo>
                    <a:pt x="4390" y="2763"/>
                  </a:lnTo>
                  <a:lnTo>
                    <a:pt x="4399" y="2763"/>
                  </a:lnTo>
                  <a:lnTo>
                    <a:pt x="4409" y="2759"/>
                  </a:lnTo>
                  <a:lnTo>
                    <a:pt x="4416" y="2751"/>
                  </a:lnTo>
                  <a:lnTo>
                    <a:pt x="4418" y="2747"/>
                  </a:lnTo>
                  <a:lnTo>
                    <a:pt x="4420" y="2742"/>
                  </a:lnTo>
                  <a:lnTo>
                    <a:pt x="4420" y="2736"/>
                  </a:lnTo>
                  <a:lnTo>
                    <a:pt x="4418" y="2730"/>
                  </a:lnTo>
                  <a:lnTo>
                    <a:pt x="4418" y="2730"/>
                  </a:lnTo>
                  <a:lnTo>
                    <a:pt x="4372" y="2564"/>
                  </a:lnTo>
                  <a:lnTo>
                    <a:pt x="4348" y="2481"/>
                  </a:lnTo>
                  <a:lnTo>
                    <a:pt x="4321" y="2399"/>
                  </a:lnTo>
                  <a:lnTo>
                    <a:pt x="4321" y="2399"/>
                  </a:lnTo>
                  <a:lnTo>
                    <a:pt x="4298" y="2334"/>
                  </a:lnTo>
                  <a:lnTo>
                    <a:pt x="4275" y="2269"/>
                  </a:lnTo>
                  <a:lnTo>
                    <a:pt x="4252" y="2204"/>
                  </a:lnTo>
                  <a:lnTo>
                    <a:pt x="4226" y="2141"/>
                  </a:lnTo>
                  <a:lnTo>
                    <a:pt x="4226" y="2141"/>
                  </a:lnTo>
                  <a:lnTo>
                    <a:pt x="4209" y="2097"/>
                  </a:lnTo>
                  <a:lnTo>
                    <a:pt x="4188" y="2055"/>
                  </a:lnTo>
                  <a:lnTo>
                    <a:pt x="4165" y="2015"/>
                  </a:lnTo>
                  <a:lnTo>
                    <a:pt x="4138" y="1977"/>
                  </a:lnTo>
                  <a:lnTo>
                    <a:pt x="4138" y="1977"/>
                  </a:lnTo>
                  <a:lnTo>
                    <a:pt x="4104" y="1933"/>
                  </a:lnTo>
                  <a:lnTo>
                    <a:pt x="4068" y="1891"/>
                  </a:lnTo>
                  <a:lnTo>
                    <a:pt x="4029" y="1850"/>
                  </a:lnTo>
                  <a:lnTo>
                    <a:pt x="3991" y="1810"/>
                  </a:lnTo>
                  <a:lnTo>
                    <a:pt x="3911" y="1731"/>
                  </a:lnTo>
                  <a:lnTo>
                    <a:pt x="3831" y="1653"/>
                  </a:lnTo>
                  <a:lnTo>
                    <a:pt x="3831" y="1653"/>
                  </a:lnTo>
                  <a:lnTo>
                    <a:pt x="3751" y="1579"/>
                  </a:lnTo>
                  <a:lnTo>
                    <a:pt x="3673" y="1501"/>
                  </a:lnTo>
                  <a:lnTo>
                    <a:pt x="3635" y="1463"/>
                  </a:lnTo>
                  <a:lnTo>
                    <a:pt x="3597" y="1423"/>
                  </a:lnTo>
                  <a:lnTo>
                    <a:pt x="3561" y="1381"/>
                  </a:lnTo>
                  <a:lnTo>
                    <a:pt x="3528" y="1339"/>
                  </a:lnTo>
                  <a:lnTo>
                    <a:pt x="3528" y="1339"/>
                  </a:lnTo>
                  <a:lnTo>
                    <a:pt x="3515" y="1320"/>
                  </a:lnTo>
                  <a:lnTo>
                    <a:pt x="3503" y="1302"/>
                  </a:lnTo>
                  <a:lnTo>
                    <a:pt x="3494" y="1283"/>
                  </a:lnTo>
                  <a:lnTo>
                    <a:pt x="3484" y="1262"/>
                  </a:lnTo>
                  <a:lnTo>
                    <a:pt x="3467" y="1222"/>
                  </a:lnTo>
                  <a:lnTo>
                    <a:pt x="3456" y="1180"/>
                  </a:lnTo>
                  <a:lnTo>
                    <a:pt x="3444" y="1138"/>
                  </a:lnTo>
                  <a:lnTo>
                    <a:pt x="3435" y="1095"/>
                  </a:lnTo>
                  <a:lnTo>
                    <a:pt x="3421" y="1009"/>
                  </a:lnTo>
                  <a:lnTo>
                    <a:pt x="3421" y="1009"/>
                  </a:lnTo>
                  <a:lnTo>
                    <a:pt x="3402" y="889"/>
                  </a:lnTo>
                  <a:lnTo>
                    <a:pt x="3387" y="769"/>
                  </a:lnTo>
                  <a:lnTo>
                    <a:pt x="3360" y="528"/>
                  </a:lnTo>
                  <a:lnTo>
                    <a:pt x="3360" y="528"/>
                  </a:lnTo>
                  <a:lnTo>
                    <a:pt x="3349" y="425"/>
                  </a:lnTo>
                  <a:lnTo>
                    <a:pt x="3341" y="372"/>
                  </a:lnTo>
                  <a:lnTo>
                    <a:pt x="3334" y="321"/>
                  </a:lnTo>
                  <a:lnTo>
                    <a:pt x="3322" y="269"/>
                  </a:lnTo>
                  <a:lnTo>
                    <a:pt x="3311" y="218"/>
                  </a:lnTo>
                  <a:lnTo>
                    <a:pt x="3294" y="168"/>
                  </a:lnTo>
                  <a:lnTo>
                    <a:pt x="3284" y="145"/>
                  </a:lnTo>
                  <a:lnTo>
                    <a:pt x="3273" y="120"/>
                  </a:lnTo>
                  <a:lnTo>
                    <a:pt x="3273" y="120"/>
                  </a:lnTo>
                  <a:lnTo>
                    <a:pt x="3263" y="101"/>
                  </a:lnTo>
                  <a:lnTo>
                    <a:pt x="3252" y="82"/>
                  </a:lnTo>
                  <a:lnTo>
                    <a:pt x="3238" y="65"/>
                  </a:lnTo>
                  <a:lnTo>
                    <a:pt x="3223" y="48"/>
                  </a:lnTo>
                  <a:lnTo>
                    <a:pt x="3208" y="33"/>
                  </a:lnTo>
                  <a:lnTo>
                    <a:pt x="3189" y="21"/>
                  </a:lnTo>
                  <a:lnTo>
                    <a:pt x="3170" y="10"/>
                  </a:lnTo>
                  <a:lnTo>
                    <a:pt x="3149" y="4"/>
                  </a:lnTo>
                  <a:lnTo>
                    <a:pt x="3149" y="4"/>
                  </a:lnTo>
                  <a:lnTo>
                    <a:pt x="3130" y="0"/>
                  </a:lnTo>
                  <a:lnTo>
                    <a:pt x="3111" y="0"/>
                  </a:lnTo>
                  <a:lnTo>
                    <a:pt x="3092" y="2"/>
                  </a:lnTo>
                  <a:lnTo>
                    <a:pt x="3073" y="8"/>
                  </a:lnTo>
                  <a:lnTo>
                    <a:pt x="3054" y="16"/>
                  </a:lnTo>
                  <a:lnTo>
                    <a:pt x="3036" y="23"/>
                  </a:lnTo>
                  <a:lnTo>
                    <a:pt x="3019" y="33"/>
                  </a:lnTo>
                  <a:lnTo>
                    <a:pt x="3004" y="44"/>
                  </a:lnTo>
                  <a:lnTo>
                    <a:pt x="3004" y="44"/>
                  </a:lnTo>
                  <a:lnTo>
                    <a:pt x="2985" y="61"/>
                  </a:lnTo>
                  <a:lnTo>
                    <a:pt x="2966" y="77"/>
                  </a:lnTo>
                  <a:lnTo>
                    <a:pt x="2949" y="94"/>
                  </a:lnTo>
                  <a:lnTo>
                    <a:pt x="2934" y="113"/>
                  </a:lnTo>
                  <a:lnTo>
                    <a:pt x="2918" y="132"/>
                  </a:lnTo>
                  <a:lnTo>
                    <a:pt x="2905" y="151"/>
                  </a:lnTo>
                  <a:lnTo>
                    <a:pt x="2894" y="170"/>
                  </a:lnTo>
                  <a:lnTo>
                    <a:pt x="2882" y="191"/>
                  </a:lnTo>
                  <a:lnTo>
                    <a:pt x="2873" y="214"/>
                  </a:lnTo>
                  <a:lnTo>
                    <a:pt x="2863" y="235"/>
                  </a:lnTo>
                  <a:lnTo>
                    <a:pt x="2848" y="281"/>
                  </a:lnTo>
                  <a:lnTo>
                    <a:pt x="2836" y="326"/>
                  </a:lnTo>
                  <a:lnTo>
                    <a:pt x="2829" y="376"/>
                  </a:lnTo>
                  <a:lnTo>
                    <a:pt x="2829" y="376"/>
                  </a:lnTo>
                  <a:lnTo>
                    <a:pt x="2821" y="443"/>
                  </a:lnTo>
                  <a:lnTo>
                    <a:pt x="2815" y="509"/>
                  </a:lnTo>
                  <a:lnTo>
                    <a:pt x="2813" y="578"/>
                  </a:lnTo>
                  <a:lnTo>
                    <a:pt x="2813" y="647"/>
                  </a:lnTo>
                  <a:lnTo>
                    <a:pt x="2815" y="713"/>
                  </a:lnTo>
                  <a:lnTo>
                    <a:pt x="2819" y="782"/>
                  </a:lnTo>
                  <a:lnTo>
                    <a:pt x="2831" y="917"/>
                  </a:lnTo>
                  <a:lnTo>
                    <a:pt x="2831" y="917"/>
                  </a:lnTo>
                  <a:lnTo>
                    <a:pt x="2846" y="1068"/>
                  </a:lnTo>
                  <a:lnTo>
                    <a:pt x="2863" y="1217"/>
                  </a:lnTo>
                  <a:lnTo>
                    <a:pt x="2863" y="1217"/>
                  </a:lnTo>
                  <a:lnTo>
                    <a:pt x="2882" y="1350"/>
                  </a:lnTo>
                  <a:lnTo>
                    <a:pt x="2882" y="1350"/>
                  </a:lnTo>
                  <a:lnTo>
                    <a:pt x="2884" y="1371"/>
                  </a:lnTo>
                  <a:lnTo>
                    <a:pt x="2882" y="1390"/>
                  </a:lnTo>
                  <a:lnTo>
                    <a:pt x="2882" y="1390"/>
                  </a:lnTo>
                  <a:lnTo>
                    <a:pt x="2876" y="1407"/>
                  </a:lnTo>
                  <a:lnTo>
                    <a:pt x="2867" y="1424"/>
                  </a:lnTo>
                  <a:lnTo>
                    <a:pt x="2855" y="1440"/>
                  </a:lnTo>
                  <a:lnTo>
                    <a:pt x="2840" y="1453"/>
                  </a:lnTo>
                  <a:lnTo>
                    <a:pt x="2825" y="1464"/>
                  </a:lnTo>
                  <a:lnTo>
                    <a:pt x="2808" y="1476"/>
                  </a:lnTo>
                  <a:lnTo>
                    <a:pt x="2772" y="1493"/>
                  </a:lnTo>
                  <a:lnTo>
                    <a:pt x="2772" y="1493"/>
                  </a:lnTo>
                  <a:lnTo>
                    <a:pt x="2741" y="1504"/>
                  </a:lnTo>
                  <a:lnTo>
                    <a:pt x="2711" y="1516"/>
                  </a:lnTo>
                  <a:lnTo>
                    <a:pt x="2678" y="1525"/>
                  </a:lnTo>
                  <a:lnTo>
                    <a:pt x="2646" y="1533"/>
                  </a:lnTo>
                  <a:lnTo>
                    <a:pt x="2581" y="1545"/>
                  </a:lnTo>
                  <a:lnTo>
                    <a:pt x="2518" y="1554"/>
                  </a:lnTo>
                  <a:lnTo>
                    <a:pt x="2518" y="1554"/>
                  </a:lnTo>
                  <a:lnTo>
                    <a:pt x="2432" y="1564"/>
                  </a:lnTo>
                  <a:lnTo>
                    <a:pt x="2347" y="1569"/>
                  </a:lnTo>
                  <a:lnTo>
                    <a:pt x="2261" y="1575"/>
                  </a:lnTo>
                  <a:lnTo>
                    <a:pt x="2175" y="1577"/>
                  </a:lnTo>
                  <a:lnTo>
                    <a:pt x="2175" y="1577"/>
                  </a:lnTo>
                  <a:lnTo>
                    <a:pt x="2080" y="1579"/>
                  </a:lnTo>
                  <a:lnTo>
                    <a:pt x="1984" y="1579"/>
                  </a:lnTo>
                  <a:lnTo>
                    <a:pt x="1891" y="1577"/>
                  </a:lnTo>
                  <a:lnTo>
                    <a:pt x="1796" y="1575"/>
                  </a:lnTo>
                  <a:lnTo>
                    <a:pt x="1605" y="1565"/>
                  </a:lnTo>
                  <a:lnTo>
                    <a:pt x="1417" y="1556"/>
                  </a:lnTo>
                  <a:lnTo>
                    <a:pt x="1417" y="1556"/>
                  </a:lnTo>
                  <a:lnTo>
                    <a:pt x="1279" y="1546"/>
                  </a:lnTo>
                  <a:lnTo>
                    <a:pt x="1144" y="1537"/>
                  </a:lnTo>
                  <a:lnTo>
                    <a:pt x="1007" y="1525"/>
                  </a:lnTo>
                  <a:lnTo>
                    <a:pt x="870" y="1518"/>
                  </a:lnTo>
                  <a:lnTo>
                    <a:pt x="870" y="1518"/>
                  </a:lnTo>
                  <a:lnTo>
                    <a:pt x="774" y="1514"/>
                  </a:lnTo>
                  <a:lnTo>
                    <a:pt x="728" y="1512"/>
                  </a:lnTo>
                  <a:lnTo>
                    <a:pt x="681" y="1510"/>
                  </a:lnTo>
                  <a:lnTo>
                    <a:pt x="681" y="1510"/>
                  </a:lnTo>
                  <a:lnTo>
                    <a:pt x="589" y="1503"/>
                  </a:lnTo>
                  <a:lnTo>
                    <a:pt x="498" y="1499"/>
                  </a:lnTo>
                  <a:lnTo>
                    <a:pt x="452" y="1499"/>
                  </a:lnTo>
                  <a:lnTo>
                    <a:pt x="406" y="1501"/>
                  </a:lnTo>
                  <a:lnTo>
                    <a:pt x="361" y="1503"/>
                  </a:lnTo>
                  <a:lnTo>
                    <a:pt x="315" y="1508"/>
                  </a:lnTo>
                  <a:lnTo>
                    <a:pt x="315" y="1508"/>
                  </a:lnTo>
                  <a:lnTo>
                    <a:pt x="275" y="1514"/>
                  </a:lnTo>
                  <a:lnTo>
                    <a:pt x="235" y="1524"/>
                  </a:lnTo>
                  <a:lnTo>
                    <a:pt x="195" y="1535"/>
                  </a:lnTo>
                  <a:lnTo>
                    <a:pt x="157" y="1550"/>
                  </a:lnTo>
                  <a:lnTo>
                    <a:pt x="140" y="1560"/>
                  </a:lnTo>
                  <a:lnTo>
                    <a:pt x="121" y="1569"/>
                  </a:lnTo>
                  <a:lnTo>
                    <a:pt x="105" y="1581"/>
                  </a:lnTo>
                  <a:lnTo>
                    <a:pt x="88" y="1594"/>
                  </a:lnTo>
                  <a:lnTo>
                    <a:pt x="75" y="1607"/>
                  </a:lnTo>
                  <a:lnTo>
                    <a:pt x="60" y="1623"/>
                  </a:lnTo>
                  <a:lnTo>
                    <a:pt x="48" y="1640"/>
                  </a:lnTo>
                  <a:lnTo>
                    <a:pt x="35" y="1657"/>
                  </a:lnTo>
                  <a:lnTo>
                    <a:pt x="35" y="1657"/>
                  </a:lnTo>
                  <a:lnTo>
                    <a:pt x="21" y="1684"/>
                  </a:lnTo>
                  <a:lnTo>
                    <a:pt x="12" y="1712"/>
                  </a:lnTo>
                  <a:lnTo>
                    <a:pt x="4" y="1741"/>
                  </a:lnTo>
                  <a:lnTo>
                    <a:pt x="0" y="1773"/>
                  </a:lnTo>
                  <a:lnTo>
                    <a:pt x="0" y="1804"/>
                  </a:lnTo>
                  <a:lnTo>
                    <a:pt x="0" y="1819"/>
                  </a:lnTo>
                  <a:lnTo>
                    <a:pt x="4" y="1834"/>
                  </a:lnTo>
                  <a:lnTo>
                    <a:pt x="8" y="1848"/>
                  </a:lnTo>
                  <a:lnTo>
                    <a:pt x="14" y="1863"/>
                  </a:lnTo>
                  <a:lnTo>
                    <a:pt x="20" y="1876"/>
                  </a:lnTo>
                  <a:lnTo>
                    <a:pt x="27" y="1888"/>
                  </a:lnTo>
                  <a:lnTo>
                    <a:pt x="27" y="1888"/>
                  </a:lnTo>
                  <a:lnTo>
                    <a:pt x="44" y="1909"/>
                  </a:lnTo>
                  <a:lnTo>
                    <a:pt x="61" y="1926"/>
                  </a:lnTo>
                  <a:lnTo>
                    <a:pt x="80" y="1943"/>
                  </a:lnTo>
                  <a:lnTo>
                    <a:pt x="100" y="1956"/>
                  </a:lnTo>
                  <a:lnTo>
                    <a:pt x="121" y="1972"/>
                  </a:lnTo>
                  <a:lnTo>
                    <a:pt x="143" y="1983"/>
                  </a:lnTo>
                  <a:lnTo>
                    <a:pt x="187" y="2006"/>
                  </a:lnTo>
                  <a:lnTo>
                    <a:pt x="187" y="2006"/>
                  </a:lnTo>
                  <a:lnTo>
                    <a:pt x="220" y="2019"/>
                  </a:lnTo>
                  <a:lnTo>
                    <a:pt x="252" y="2033"/>
                  </a:lnTo>
                  <a:lnTo>
                    <a:pt x="319" y="2057"/>
                  </a:lnTo>
                  <a:lnTo>
                    <a:pt x="387" y="2078"/>
                  </a:lnTo>
                  <a:lnTo>
                    <a:pt x="456" y="2097"/>
                  </a:lnTo>
                  <a:lnTo>
                    <a:pt x="456" y="2097"/>
                  </a:lnTo>
                  <a:lnTo>
                    <a:pt x="544" y="2118"/>
                  </a:lnTo>
                  <a:lnTo>
                    <a:pt x="631" y="2137"/>
                  </a:lnTo>
                  <a:lnTo>
                    <a:pt x="721" y="2155"/>
                  </a:lnTo>
                  <a:lnTo>
                    <a:pt x="809" y="2170"/>
                  </a:lnTo>
                  <a:lnTo>
                    <a:pt x="898" y="2185"/>
                  </a:lnTo>
                  <a:lnTo>
                    <a:pt x="988" y="2197"/>
                  </a:lnTo>
                  <a:lnTo>
                    <a:pt x="1167" y="2219"/>
                  </a:lnTo>
                  <a:lnTo>
                    <a:pt x="1167" y="2219"/>
                  </a:lnTo>
                  <a:lnTo>
                    <a:pt x="1336" y="2238"/>
                  </a:lnTo>
                  <a:lnTo>
                    <a:pt x="1504" y="2254"/>
                  </a:lnTo>
                  <a:lnTo>
                    <a:pt x="1674" y="2269"/>
                  </a:lnTo>
                  <a:lnTo>
                    <a:pt x="1842" y="2280"/>
                  </a:lnTo>
                  <a:lnTo>
                    <a:pt x="1842" y="2280"/>
                  </a:lnTo>
                  <a:lnTo>
                    <a:pt x="1994" y="2290"/>
                  </a:lnTo>
                  <a:lnTo>
                    <a:pt x="2146" y="2296"/>
                  </a:lnTo>
                  <a:lnTo>
                    <a:pt x="2146" y="2296"/>
                  </a:lnTo>
                  <a:lnTo>
                    <a:pt x="2152" y="2296"/>
                  </a:lnTo>
                  <a:lnTo>
                    <a:pt x="2158" y="2294"/>
                  </a:lnTo>
                  <a:lnTo>
                    <a:pt x="2162" y="2292"/>
                  </a:lnTo>
                  <a:lnTo>
                    <a:pt x="2166" y="2288"/>
                  </a:lnTo>
                  <a:lnTo>
                    <a:pt x="2171" y="2280"/>
                  </a:lnTo>
                  <a:lnTo>
                    <a:pt x="2173" y="2271"/>
                  </a:lnTo>
                  <a:lnTo>
                    <a:pt x="2171" y="2261"/>
                  </a:lnTo>
                  <a:lnTo>
                    <a:pt x="2166" y="2252"/>
                  </a:lnTo>
                  <a:lnTo>
                    <a:pt x="2158" y="2246"/>
                  </a:lnTo>
                  <a:lnTo>
                    <a:pt x="2152" y="2244"/>
                  </a:lnTo>
                  <a:lnTo>
                    <a:pt x="2146" y="2242"/>
                  </a:lnTo>
                  <a:lnTo>
                    <a:pt x="2146" y="224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21C0B1A3-6795-F247-3D49-75697D642F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88144" y="6432939"/>
              <a:ext cx="276027" cy="161271"/>
            </a:xfrm>
            <a:custGeom>
              <a:avLst/>
              <a:gdLst>
                <a:gd name="T0" fmla="*/ 724 w 1625"/>
                <a:gd name="T1" fmla="*/ 87 h 949"/>
                <a:gd name="T2" fmla="*/ 663 w 1625"/>
                <a:gd name="T3" fmla="*/ 160 h 949"/>
                <a:gd name="T4" fmla="*/ 514 w 1625"/>
                <a:gd name="T5" fmla="*/ 223 h 949"/>
                <a:gd name="T6" fmla="*/ 285 w 1625"/>
                <a:gd name="T7" fmla="*/ 282 h 949"/>
                <a:gd name="T8" fmla="*/ 156 w 1625"/>
                <a:gd name="T9" fmla="*/ 337 h 949"/>
                <a:gd name="T10" fmla="*/ 57 w 1625"/>
                <a:gd name="T11" fmla="*/ 436 h 949"/>
                <a:gd name="T12" fmla="*/ 5 w 1625"/>
                <a:gd name="T13" fmla="*/ 572 h 949"/>
                <a:gd name="T14" fmla="*/ 15 w 1625"/>
                <a:gd name="T15" fmla="*/ 711 h 949"/>
                <a:gd name="T16" fmla="*/ 62 w 1625"/>
                <a:gd name="T17" fmla="*/ 787 h 949"/>
                <a:gd name="T18" fmla="*/ 198 w 1625"/>
                <a:gd name="T19" fmla="*/ 877 h 949"/>
                <a:gd name="T20" fmla="*/ 323 w 1625"/>
                <a:gd name="T21" fmla="*/ 922 h 949"/>
                <a:gd name="T22" fmla="*/ 491 w 1625"/>
                <a:gd name="T23" fmla="*/ 947 h 949"/>
                <a:gd name="T24" fmla="*/ 745 w 1625"/>
                <a:gd name="T25" fmla="*/ 938 h 949"/>
                <a:gd name="T26" fmla="*/ 1082 w 1625"/>
                <a:gd name="T27" fmla="*/ 901 h 949"/>
                <a:gd name="T28" fmla="*/ 1355 w 1625"/>
                <a:gd name="T29" fmla="*/ 846 h 949"/>
                <a:gd name="T30" fmla="*/ 1503 w 1625"/>
                <a:gd name="T31" fmla="*/ 787 h 949"/>
                <a:gd name="T32" fmla="*/ 1585 w 1625"/>
                <a:gd name="T33" fmla="*/ 715 h 949"/>
                <a:gd name="T34" fmla="*/ 1625 w 1625"/>
                <a:gd name="T35" fmla="*/ 616 h 949"/>
                <a:gd name="T36" fmla="*/ 1616 w 1625"/>
                <a:gd name="T37" fmla="*/ 570 h 949"/>
                <a:gd name="T38" fmla="*/ 1538 w 1625"/>
                <a:gd name="T39" fmla="*/ 490 h 949"/>
                <a:gd name="T40" fmla="*/ 1431 w 1625"/>
                <a:gd name="T41" fmla="*/ 446 h 949"/>
                <a:gd name="T42" fmla="*/ 1278 w 1625"/>
                <a:gd name="T43" fmla="*/ 423 h 949"/>
                <a:gd name="T44" fmla="*/ 931 w 1625"/>
                <a:gd name="T45" fmla="*/ 429 h 949"/>
                <a:gd name="T46" fmla="*/ 606 w 1625"/>
                <a:gd name="T47" fmla="*/ 453 h 949"/>
                <a:gd name="T48" fmla="*/ 405 w 1625"/>
                <a:gd name="T49" fmla="*/ 478 h 949"/>
                <a:gd name="T50" fmla="*/ 386 w 1625"/>
                <a:gd name="T51" fmla="*/ 516 h 949"/>
                <a:gd name="T52" fmla="*/ 411 w 1625"/>
                <a:gd name="T53" fmla="*/ 532 h 949"/>
                <a:gd name="T54" fmla="*/ 707 w 1625"/>
                <a:gd name="T55" fmla="*/ 497 h 949"/>
                <a:gd name="T56" fmla="*/ 1057 w 1625"/>
                <a:gd name="T57" fmla="*/ 476 h 949"/>
                <a:gd name="T58" fmla="*/ 1336 w 1625"/>
                <a:gd name="T59" fmla="*/ 482 h 949"/>
                <a:gd name="T60" fmla="*/ 1456 w 1625"/>
                <a:gd name="T61" fmla="*/ 509 h 949"/>
                <a:gd name="T62" fmla="*/ 1551 w 1625"/>
                <a:gd name="T63" fmla="*/ 568 h 949"/>
                <a:gd name="T64" fmla="*/ 1574 w 1625"/>
                <a:gd name="T65" fmla="*/ 617 h 949"/>
                <a:gd name="T66" fmla="*/ 1547 w 1625"/>
                <a:gd name="T67" fmla="*/ 680 h 949"/>
                <a:gd name="T68" fmla="*/ 1442 w 1625"/>
                <a:gd name="T69" fmla="*/ 759 h 949"/>
                <a:gd name="T70" fmla="*/ 1316 w 1625"/>
                <a:gd name="T71" fmla="*/ 800 h 949"/>
                <a:gd name="T72" fmla="*/ 1002 w 1625"/>
                <a:gd name="T73" fmla="*/ 860 h 949"/>
                <a:gd name="T74" fmla="*/ 655 w 1625"/>
                <a:gd name="T75" fmla="*/ 890 h 949"/>
                <a:gd name="T76" fmla="*/ 466 w 1625"/>
                <a:gd name="T77" fmla="*/ 892 h 949"/>
                <a:gd name="T78" fmla="*/ 333 w 1625"/>
                <a:gd name="T79" fmla="*/ 871 h 949"/>
                <a:gd name="T80" fmla="*/ 171 w 1625"/>
                <a:gd name="T81" fmla="*/ 802 h 949"/>
                <a:gd name="T82" fmla="*/ 99 w 1625"/>
                <a:gd name="T83" fmla="*/ 745 h 949"/>
                <a:gd name="T84" fmla="*/ 60 w 1625"/>
                <a:gd name="T85" fmla="*/ 671 h 949"/>
                <a:gd name="T86" fmla="*/ 59 w 1625"/>
                <a:gd name="T87" fmla="*/ 585 h 949"/>
                <a:gd name="T88" fmla="*/ 93 w 1625"/>
                <a:gd name="T89" fmla="*/ 484 h 949"/>
                <a:gd name="T90" fmla="*/ 165 w 1625"/>
                <a:gd name="T91" fmla="*/ 398 h 949"/>
                <a:gd name="T92" fmla="*/ 310 w 1625"/>
                <a:gd name="T93" fmla="*/ 328 h 949"/>
                <a:gd name="T94" fmla="*/ 592 w 1625"/>
                <a:gd name="T95" fmla="*/ 253 h 949"/>
                <a:gd name="T96" fmla="*/ 714 w 1625"/>
                <a:gd name="T97" fmla="*/ 190 h 949"/>
                <a:gd name="T98" fmla="*/ 769 w 1625"/>
                <a:gd name="T99" fmla="*/ 116 h 949"/>
                <a:gd name="T100" fmla="*/ 787 w 1625"/>
                <a:gd name="T101" fmla="*/ 26 h 949"/>
                <a:gd name="T102" fmla="*/ 758 w 1625"/>
                <a:gd name="T103" fmla="*/ 0 h 949"/>
                <a:gd name="T104" fmla="*/ 733 w 1625"/>
                <a:gd name="T105" fmla="*/ 21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25" h="949">
                  <a:moveTo>
                    <a:pt x="733" y="26"/>
                  </a:moveTo>
                  <a:lnTo>
                    <a:pt x="733" y="26"/>
                  </a:lnTo>
                  <a:lnTo>
                    <a:pt x="731" y="49"/>
                  </a:lnTo>
                  <a:lnTo>
                    <a:pt x="729" y="70"/>
                  </a:lnTo>
                  <a:lnTo>
                    <a:pt x="724" y="87"/>
                  </a:lnTo>
                  <a:lnTo>
                    <a:pt x="714" y="107"/>
                  </a:lnTo>
                  <a:lnTo>
                    <a:pt x="705" y="122"/>
                  </a:lnTo>
                  <a:lnTo>
                    <a:pt x="691" y="135"/>
                  </a:lnTo>
                  <a:lnTo>
                    <a:pt x="678" y="148"/>
                  </a:lnTo>
                  <a:lnTo>
                    <a:pt x="663" y="160"/>
                  </a:lnTo>
                  <a:lnTo>
                    <a:pt x="646" y="171"/>
                  </a:lnTo>
                  <a:lnTo>
                    <a:pt x="628" y="181"/>
                  </a:lnTo>
                  <a:lnTo>
                    <a:pt x="592" y="198"/>
                  </a:lnTo>
                  <a:lnTo>
                    <a:pt x="552" y="211"/>
                  </a:lnTo>
                  <a:lnTo>
                    <a:pt x="514" y="223"/>
                  </a:lnTo>
                  <a:lnTo>
                    <a:pt x="514" y="223"/>
                  </a:lnTo>
                  <a:lnTo>
                    <a:pt x="468" y="234"/>
                  </a:lnTo>
                  <a:lnTo>
                    <a:pt x="423" y="246"/>
                  </a:lnTo>
                  <a:lnTo>
                    <a:pt x="331" y="269"/>
                  </a:lnTo>
                  <a:lnTo>
                    <a:pt x="285" y="282"/>
                  </a:lnTo>
                  <a:lnTo>
                    <a:pt x="242" y="297"/>
                  </a:lnTo>
                  <a:lnTo>
                    <a:pt x="198" y="314"/>
                  </a:lnTo>
                  <a:lnTo>
                    <a:pt x="177" y="326"/>
                  </a:lnTo>
                  <a:lnTo>
                    <a:pt x="156" y="337"/>
                  </a:lnTo>
                  <a:lnTo>
                    <a:pt x="156" y="337"/>
                  </a:lnTo>
                  <a:lnTo>
                    <a:pt x="133" y="352"/>
                  </a:lnTo>
                  <a:lnTo>
                    <a:pt x="112" y="370"/>
                  </a:lnTo>
                  <a:lnTo>
                    <a:pt x="91" y="391"/>
                  </a:lnTo>
                  <a:lnTo>
                    <a:pt x="74" y="412"/>
                  </a:lnTo>
                  <a:lnTo>
                    <a:pt x="57" y="436"/>
                  </a:lnTo>
                  <a:lnTo>
                    <a:pt x="41" y="461"/>
                  </a:lnTo>
                  <a:lnTo>
                    <a:pt x="30" y="488"/>
                  </a:lnTo>
                  <a:lnTo>
                    <a:pt x="19" y="514"/>
                  </a:lnTo>
                  <a:lnTo>
                    <a:pt x="11" y="543"/>
                  </a:lnTo>
                  <a:lnTo>
                    <a:pt x="5" y="572"/>
                  </a:lnTo>
                  <a:lnTo>
                    <a:pt x="1" y="600"/>
                  </a:lnTo>
                  <a:lnTo>
                    <a:pt x="0" y="629"/>
                  </a:lnTo>
                  <a:lnTo>
                    <a:pt x="3" y="656"/>
                  </a:lnTo>
                  <a:lnTo>
                    <a:pt x="7" y="684"/>
                  </a:lnTo>
                  <a:lnTo>
                    <a:pt x="15" y="711"/>
                  </a:lnTo>
                  <a:lnTo>
                    <a:pt x="26" y="738"/>
                  </a:lnTo>
                  <a:lnTo>
                    <a:pt x="26" y="738"/>
                  </a:lnTo>
                  <a:lnTo>
                    <a:pt x="34" y="751"/>
                  </a:lnTo>
                  <a:lnTo>
                    <a:pt x="41" y="762"/>
                  </a:lnTo>
                  <a:lnTo>
                    <a:pt x="62" y="787"/>
                  </a:lnTo>
                  <a:lnTo>
                    <a:pt x="85" y="810"/>
                  </a:lnTo>
                  <a:lnTo>
                    <a:pt x="112" y="829"/>
                  </a:lnTo>
                  <a:lnTo>
                    <a:pt x="141" y="848"/>
                  </a:lnTo>
                  <a:lnTo>
                    <a:pt x="169" y="863"/>
                  </a:lnTo>
                  <a:lnTo>
                    <a:pt x="198" y="877"/>
                  </a:lnTo>
                  <a:lnTo>
                    <a:pt x="226" y="890"/>
                  </a:lnTo>
                  <a:lnTo>
                    <a:pt x="226" y="890"/>
                  </a:lnTo>
                  <a:lnTo>
                    <a:pt x="259" y="901"/>
                  </a:lnTo>
                  <a:lnTo>
                    <a:pt x="291" y="913"/>
                  </a:lnTo>
                  <a:lnTo>
                    <a:pt x="323" y="922"/>
                  </a:lnTo>
                  <a:lnTo>
                    <a:pt x="356" y="930"/>
                  </a:lnTo>
                  <a:lnTo>
                    <a:pt x="390" y="938"/>
                  </a:lnTo>
                  <a:lnTo>
                    <a:pt x="423" y="942"/>
                  </a:lnTo>
                  <a:lnTo>
                    <a:pt x="457" y="945"/>
                  </a:lnTo>
                  <a:lnTo>
                    <a:pt x="491" y="947"/>
                  </a:lnTo>
                  <a:lnTo>
                    <a:pt x="491" y="947"/>
                  </a:lnTo>
                  <a:lnTo>
                    <a:pt x="554" y="949"/>
                  </a:lnTo>
                  <a:lnTo>
                    <a:pt x="617" y="945"/>
                  </a:lnTo>
                  <a:lnTo>
                    <a:pt x="745" y="938"/>
                  </a:lnTo>
                  <a:lnTo>
                    <a:pt x="745" y="938"/>
                  </a:lnTo>
                  <a:lnTo>
                    <a:pt x="884" y="926"/>
                  </a:lnTo>
                  <a:lnTo>
                    <a:pt x="954" y="919"/>
                  </a:lnTo>
                  <a:lnTo>
                    <a:pt x="1023" y="911"/>
                  </a:lnTo>
                  <a:lnTo>
                    <a:pt x="1023" y="911"/>
                  </a:lnTo>
                  <a:lnTo>
                    <a:pt x="1082" y="901"/>
                  </a:lnTo>
                  <a:lnTo>
                    <a:pt x="1143" y="890"/>
                  </a:lnTo>
                  <a:lnTo>
                    <a:pt x="1261" y="867"/>
                  </a:lnTo>
                  <a:lnTo>
                    <a:pt x="1261" y="867"/>
                  </a:lnTo>
                  <a:lnTo>
                    <a:pt x="1324" y="854"/>
                  </a:lnTo>
                  <a:lnTo>
                    <a:pt x="1355" y="846"/>
                  </a:lnTo>
                  <a:lnTo>
                    <a:pt x="1385" y="837"/>
                  </a:lnTo>
                  <a:lnTo>
                    <a:pt x="1416" y="827"/>
                  </a:lnTo>
                  <a:lnTo>
                    <a:pt x="1446" y="816"/>
                  </a:lnTo>
                  <a:lnTo>
                    <a:pt x="1475" y="802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26" y="772"/>
                  </a:lnTo>
                  <a:lnTo>
                    <a:pt x="1547" y="755"/>
                  </a:lnTo>
                  <a:lnTo>
                    <a:pt x="1568" y="736"/>
                  </a:lnTo>
                  <a:lnTo>
                    <a:pt x="1585" y="715"/>
                  </a:lnTo>
                  <a:lnTo>
                    <a:pt x="1600" y="692"/>
                  </a:lnTo>
                  <a:lnTo>
                    <a:pt x="1614" y="669"/>
                  </a:lnTo>
                  <a:lnTo>
                    <a:pt x="1621" y="642"/>
                  </a:lnTo>
                  <a:lnTo>
                    <a:pt x="1623" y="629"/>
                  </a:lnTo>
                  <a:lnTo>
                    <a:pt x="1625" y="616"/>
                  </a:lnTo>
                  <a:lnTo>
                    <a:pt x="1625" y="616"/>
                  </a:lnTo>
                  <a:lnTo>
                    <a:pt x="1625" y="604"/>
                  </a:lnTo>
                  <a:lnTo>
                    <a:pt x="1623" y="593"/>
                  </a:lnTo>
                  <a:lnTo>
                    <a:pt x="1621" y="581"/>
                  </a:lnTo>
                  <a:lnTo>
                    <a:pt x="1616" y="570"/>
                  </a:lnTo>
                  <a:lnTo>
                    <a:pt x="1606" y="551"/>
                  </a:lnTo>
                  <a:lnTo>
                    <a:pt x="1591" y="532"/>
                  </a:lnTo>
                  <a:lnTo>
                    <a:pt x="1576" y="516"/>
                  </a:lnTo>
                  <a:lnTo>
                    <a:pt x="1557" y="501"/>
                  </a:lnTo>
                  <a:lnTo>
                    <a:pt x="1538" y="490"/>
                  </a:lnTo>
                  <a:lnTo>
                    <a:pt x="1517" y="478"/>
                  </a:lnTo>
                  <a:lnTo>
                    <a:pt x="1517" y="478"/>
                  </a:lnTo>
                  <a:lnTo>
                    <a:pt x="1490" y="465"/>
                  </a:lnTo>
                  <a:lnTo>
                    <a:pt x="1459" y="455"/>
                  </a:lnTo>
                  <a:lnTo>
                    <a:pt x="1431" y="446"/>
                  </a:lnTo>
                  <a:lnTo>
                    <a:pt x="1400" y="438"/>
                  </a:lnTo>
                  <a:lnTo>
                    <a:pt x="1370" y="433"/>
                  </a:lnTo>
                  <a:lnTo>
                    <a:pt x="1339" y="429"/>
                  </a:lnTo>
                  <a:lnTo>
                    <a:pt x="1278" y="423"/>
                  </a:lnTo>
                  <a:lnTo>
                    <a:pt x="1278" y="423"/>
                  </a:lnTo>
                  <a:lnTo>
                    <a:pt x="1234" y="421"/>
                  </a:lnTo>
                  <a:lnTo>
                    <a:pt x="1193" y="419"/>
                  </a:lnTo>
                  <a:lnTo>
                    <a:pt x="1105" y="421"/>
                  </a:lnTo>
                  <a:lnTo>
                    <a:pt x="1019" y="423"/>
                  </a:lnTo>
                  <a:lnTo>
                    <a:pt x="931" y="429"/>
                  </a:lnTo>
                  <a:lnTo>
                    <a:pt x="931" y="429"/>
                  </a:lnTo>
                  <a:lnTo>
                    <a:pt x="769" y="438"/>
                  </a:lnTo>
                  <a:lnTo>
                    <a:pt x="688" y="446"/>
                  </a:lnTo>
                  <a:lnTo>
                    <a:pt x="606" y="453"/>
                  </a:lnTo>
                  <a:lnTo>
                    <a:pt x="606" y="453"/>
                  </a:lnTo>
                  <a:lnTo>
                    <a:pt x="508" y="467"/>
                  </a:lnTo>
                  <a:lnTo>
                    <a:pt x="461" y="473"/>
                  </a:lnTo>
                  <a:lnTo>
                    <a:pt x="411" y="478"/>
                  </a:lnTo>
                  <a:lnTo>
                    <a:pt x="411" y="478"/>
                  </a:lnTo>
                  <a:lnTo>
                    <a:pt x="405" y="478"/>
                  </a:lnTo>
                  <a:lnTo>
                    <a:pt x="400" y="480"/>
                  </a:lnTo>
                  <a:lnTo>
                    <a:pt x="392" y="488"/>
                  </a:lnTo>
                  <a:lnTo>
                    <a:pt x="386" y="495"/>
                  </a:lnTo>
                  <a:lnTo>
                    <a:pt x="386" y="507"/>
                  </a:lnTo>
                  <a:lnTo>
                    <a:pt x="386" y="516"/>
                  </a:lnTo>
                  <a:lnTo>
                    <a:pt x="392" y="524"/>
                  </a:lnTo>
                  <a:lnTo>
                    <a:pt x="396" y="528"/>
                  </a:lnTo>
                  <a:lnTo>
                    <a:pt x="400" y="530"/>
                  </a:lnTo>
                  <a:lnTo>
                    <a:pt x="405" y="532"/>
                  </a:lnTo>
                  <a:lnTo>
                    <a:pt x="411" y="532"/>
                  </a:lnTo>
                  <a:lnTo>
                    <a:pt x="411" y="532"/>
                  </a:lnTo>
                  <a:lnTo>
                    <a:pt x="485" y="524"/>
                  </a:lnTo>
                  <a:lnTo>
                    <a:pt x="560" y="514"/>
                  </a:lnTo>
                  <a:lnTo>
                    <a:pt x="632" y="505"/>
                  </a:lnTo>
                  <a:lnTo>
                    <a:pt x="707" y="497"/>
                  </a:lnTo>
                  <a:lnTo>
                    <a:pt x="707" y="497"/>
                  </a:lnTo>
                  <a:lnTo>
                    <a:pt x="882" y="484"/>
                  </a:lnTo>
                  <a:lnTo>
                    <a:pt x="970" y="480"/>
                  </a:lnTo>
                  <a:lnTo>
                    <a:pt x="1057" y="476"/>
                  </a:lnTo>
                  <a:lnTo>
                    <a:pt x="1057" y="476"/>
                  </a:lnTo>
                  <a:lnTo>
                    <a:pt x="1137" y="473"/>
                  </a:lnTo>
                  <a:lnTo>
                    <a:pt x="1217" y="473"/>
                  </a:lnTo>
                  <a:lnTo>
                    <a:pt x="1255" y="474"/>
                  </a:lnTo>
                  <a:lnTo>
                    <a:pt x="1295" y="476"/>
                  </a:lnTo>
                  <a:lnTo>
                    <a:pt x="1336" y="482"/>
                  </a:lnTo>
                  <a:lnTo>
                    <a:pt x="1376" y="488"/>
                  </a:lnTo>
                  <a:lnTo>
                    <a:pt x="1376" y="488"/>
                  </a:lnTo>
                  <a:lnTo>
                    <a:pt x="1400" y="494"/>
                  </a:lnTo>
                  <a:lnTo>
                    <a:pt x="1429" y="499"/>
                  </a:lnTo>
                  <a:lnTo>
                    <a:pt x="1456" y="509"/>
                  </a:lnTo>
                  <a:lnTo>
                    <a:pt x="1482" y="518"/>
                  </a:lnTo>
                  <a:lnTo>
                    <a:pt x="1509" y="532"/>
                  </a:lnTo>
                  <a:lnTo>
                    <a:pt x="1532" y="549"/>
                  </a:lnTo>
                  <a:lnTo>
                    <a:pt x="1541" y="556"/>
                  </a:lnTo>
                  <a:lnTo>
                    <a:pt x="1551" y="568"/>
                  </a:lnTo>
                  <a:lnTo>
                    <a:pt x="1560" y="577"/>
                  </a:lnTo>
                  <a:lnTo>
                    <a:pt x="1566" y="591"/>
                  </a:lnTo>
                  <a:lnTo>
                    <a:pt x="1566" y="591"/>
                  </a:lnTo>
                  <a:lnTo>
                    <a:pt x="1572" y="604"/>
                  </a:lnTo>
                  <a:lnTo>
                    <a:pt x="1574" y="617"/>
                  </a:lnTo>
                  <a:lnTo>
                    <a:pt x="1574" y="631"/>
                  </a:lnTo>
                  <a:lnTo>
                    <a:pt x="1570" y="644"/>
                  </a:lnTo>
                  <a:lnTo>
                    <a:pt x="1564" y="656"/>
                  </a:lnTo>
                  <a:lnTo>
                    <a:pt x="1557" y="669"/>
                  </a:lnTo>
                  <a:lnTo>
                    <a:pt x="1547" y="680"/>
                  </a:lnTo>
                  <a:lnTo>
                    <a:pt x="1538" y="692"/>
                  </a:lnTo>
                  <a:lnTo>
                    <a:pt x="1513" y="715"/>
                  </a:lnTo>
                  <a:lnTo>
                    <a:pt x="1488" y="732"/>
                  </a:lnTo>
                  <a:lnTo>
                    <a:pt x="1463" y="747"/>
                  </a:lnTo>
                  <a:lnTo>
                    <a:pt x="1442" y="759"/>
                  </a:lnTo>
                  <a:lnTo>
                    <a:pt x="1442" y="759"/>
                  </a:lnTo>
                  <a:lnTo>
                    <a:pt x="1412" y="772"/>
                  </a:lnTo>
                  <a:lnTo>
                    <a:pt x="1379" y="783"/>
                  </a:lnTo>
                  <a:lnTo>
                    <a:pt x="1349" y="793"/>
                  </a:lnTo>
                  <a:lnTo>
                    <a:pt x="1316" y="800"/>
                  </a:lnTo>
                  <a:lnTo>
                    <a:pt x="1252" y="814"/>
                  </a:lnTo>
                  <a:lnTo>
                    <a:pt x="1187" y="827"/>
                  </a:lnTo>
                  <a:lnTo>
                    <a:pt x="1187" y="827"/>
                  </a:lnTo>
                  <a:lnTo>
                    <a:pt x="1063" y="850"/>
                  </a:lnTo>
                  <a:lnTo>
                    <a:pt x="1002" y="860"/>
                  </a:lnTo>
                  <a:lnTo>
                    <a:pt x="941" y="867"/>
                  </a:lnTo>
                  <a:lnTo>
                    <a:pt x="941" y="867"/>
                  </a:lnTo>
                  <a:lnTo>
                    <a:pt x="869" y="875"/>
                  </a:lnTo>
                  <a:lnTo>
                    <a:pt x="798" y="881"/>
                  </a:lnTo>
                  <a:lnTo>
                    <a:pt x="655" y="890"/>
                  </a:lnTo>
                  <a:lnTo>
                    <a:pt x="655" y="890"/>
                  </a:lnTo>
                  <a:lnTo>
                    <a:pt x="592" y="892"/>
                  </a:lnTo>
                  <a:lnTo>
                    <a:pt x="529" y="894"/>
                  </a:lnTo>
                  <a:lnTo>
                    <a:pt x="497" y="894"/>
                  </a:lnTo>
                  <a:lnTo>
                    <a:pt x="466" y="892"/>
                  </a:lnTo>
                  <a:lnTo>
                    <a:pt x="434" y="890"/>
                  </a:lnTo>
                  <a:lnTo>
                    <a:pt x="404" y="884"/>
                  </a:lnTo>
                  <a:lnTo>
                    <a:pt x="404" y="884"/>
                  </a:lnTo>
                  <a:lnTo>
                    <a:pt x="367" y="879"/>
                  </a:lnTo>
                  <a:lnTo>
                    <a:pt x="333" y="871"/>
                  </a:lnTo>
                  <a:lnTo>
                    <a:pt x="301" y="860"/>
                  </a:lnTo>
                  <a:lnTo>
                    <a:pt x="266" y="848"/>
                  </a:lnTo>
                  <a:lnTo>
                    <a:pt x="234" y="835"/>
                  </a:lnTo>
                  <a:lnTo>
                    <a:pt x="202" y="820"/>
                  </a:lnTo>
                  <a:lnTo>
                    <a:pt x="171" y="802"/>
                  </a:lnTo>
                  <a:lnTo>
                    <a:pt x="142" y="783"/>
                  </a:lnTo>
                  <a:lnTo>
                    <a:pt x="142" y="783"/>
                  </a:lnTo>
                  <a:lnTo>
                    <a:pt x="125" y="770"/>
                  </a:lnTo>
                  <a:lnTo>
                    <a:pt x="112" y="759"/>
                  </a:lnTo>
                  <a:lnTo>
                    <a:pt x="99" y="745"/>
                  </a:lnTo>
                  <a:lnTo>
                    <a:pt x="89" y="732"/>
                  </a:lnTo>
                  <a:lnTo>
                    <a:pt x="80" y="717"/>
                  </a:lnTo>
                  <a:lnTo>
                    <a:pt x="72" y="701"/>
                  </a:lnTo>
                  <a:lnTo>
                    <a:pt x="66" y="686"/>
                  </a:lnTo>
                  <a:lnTo>
                    <a:pt x="60" y="671"/>
                  </a:lnTo>
                  <a:lnTo>
                    <a:pt x="57" y="654"/>
                  </a:lnTo>
                  <a:lnTo>
                    <a:pt x="55" y="638"/>
                  </a:lnTo>
                  <a:lnTo>
                    <a:pt x="55" y="621"/>
                  </a:lnTo>
                  <a:lnTo>
                    <a:pt x="57" y="604"/>
                  </a:lnTo>
                  <a:lnTo>
                    <a:pt x="59" y="585"/>
                  </a:lnTo>
                  <a:lnTo>
                    <a:pt x="60" y="568"/>
                  </a:lnTo>
                  <a:lnTo>
                    <a:pt x="72" y="532"/>
                  </a:lnTo>
                  <a:lnTo>
                    <a:pt x="72" y="532"/>
                  </a:lnTo>
                  <a:lnTo>
                    <a:pt x="81" y="507"/>
                  </a:lnTo>
                  <a:lnTo>
                    <a:pt x="93" y="484"/>
                  </a:lnTo>
                  <a:lnTo>
                    <a:pt x="104" y="463"/>
                  </a:lnTo>
                  <a:lnTo>
                    <a:pt x="118" y="444"/>
                  </a:lnTo>
                  <a:lnTo>
                    <a:pt x="133" y="427"/>
                  </a:lnTo>
                  <a:lnTo>
                    <a:pt x="148" y="412"/>
                  </a:lnTo>
                  <a:lnTo>
                    <a:pt x="165" y="398"/>
                  </a:lnTo>
                  <a:lnTo>
                    <a:pt x="184" y="385"/>
                  </a:lnTo>
                  <a:lnTo>
                    <a:pt x="203" y="373"/>
                  </a:lnTo>
                  <a:lnTo>
                    <a:pt x="222" y="362"/>
                  </a:lnTo>
                  <a:lnTo>
                    <a:pt x="264" y="343"/>
                  </a:lnTo>
                  <a:lnTo>
                    <a:pt x="310" y="328"/>
                  </a:lnTo>
                  <a:lnTo>
                    <a:pt x="356" y="314"/>
                  </a:lnTo>
                  <a:lnTo>
                    <a:pt x="451" y="291"/>
                  </a:lnTo>
                  <a:lnTo>
                    <a:pt x="499" y="282"/>
                  </a:lnTo>
                  <a:lnTo>
                    <a:pt x="546" y="269"/>
                  </a:lnTo>
                  <a:lnTo>
                    <a:pt x="592" y="253"/>
                  </a:lnTo>
                  <a:lnTo>
                    <a:pt x="636" y="236"/>
                  </a:lnTo>
                  <a:lnTo>
                    <a:pt x="657" y="227"/>
                  </a:lnTo>
                  <a:lnTo>
                    <a:pt x="676" y="215"/>
                  </a:lnTo>
                  <a:lnTo>
                    <a:pt x="697" y="204"/>
                  </a:lnTo>
                  <a:lnTo>
                    <a:pt x="714" y="190"/>
                  </a:lnTo>
                  <a:lnTo>
                    <a:pt x="714" y="190"/>
                  </a:lnTo>
                  <a:lnTo>
                    <a:pt x="733" y="173"/>
                  </a:lnTo>
                  <a:lnTo>
                    <a:pt x="747" y="156"/>
                  </a:lnTo>
                  <a:lnTo>
                    <a:pt x="760" y="137"/>
                  </a:lnTo>
                  <a:lnTo>
                    <a:pt x="769" y="116"/>
                  </a:lnTo>
                  <a:lnTo>
                    <a:pt x="777" y="95"/>
                  </a:lnTo>
                  <a:lnTo>
                    <a:pt x="783" y="72"/>
                  </a:lnTo>
                  <a:lnTo>
                    <a:pt x="787" y="49"/>
                  </a:lnTo>
                  <a:lnTo>
                    <a:pt x="787" y="26"/>
                  </a:lnTo>
                  <a:lnTo>
                    <a:pt x="787" y="26"/>
                  </a:lnTo>
                  <a:lnTo>
                    <a:pt x="785" y="21"/>
                  </a:lnTo>
                  <a:lnTo>
                    <a:pt x="783" y="15"/>
                  </a:lnTo>
                  <a:lnTo>
                    <a:pt x="777" y="7"/>
                  </a:lnTo>
                  <a:lnTo>
                    <a:pt x="768" y="2"/>
                  </a:lnTo>
                  <a:lnTo>
                    <a:pt x="758" y="0"/>
                  </a:lnTo>
                  <a:lnTo>
                    <a:pt x="749" y="2"/>
                  </a:lnTo>
                  <a:lnTo>
                    <a:pt x="741" y="7"/>
                  </a:lnTo>
                  <a:lnTo>
                    <a:pt x="737" y="11"/>
                  </a:lnTo>
                  <a:lnTo>
                    <a:pt x="735" y="15"/>
                  </a:lnTo>
                  <a:lnTo>
                    <a:pt x="733" y="21"/>
                  </a:lnTo>
                  <a:lnTo>
                    <a:pt x="733" y="26"/>
                  </a:lnTo>
                  <a:lnTo>
                    <a:pt x="733" y="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595F59F9-03C5-728A-E8B7-0CB8BFECC0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0181" y="6566708"/>
              <a:ext cx="255996" cy="97102"/>
            </a:xfrm>
            <a:custGeom>
              <a:avLst/>
              <a:gdLst>
                <a:gd name="T0" fmla="*/ 25 w 1510"/>
                <a:gd name="T1" fmla="*/ 36 h 574"/>
                <a:gd name="T2" fmla="*/ 8 w 1510"/>
                <a:gd name="T3" fmla="*/ 76 h 574"/>
                <a:gd name="T4" fmla="*/ 2 w 1510"/>
                <a:gd name="T5" fmla="*/ 134 h 574"/>
                <a:gd name="T6" fmla="*/ 2 w 1510"/>
                <a:gd name="T7" fmla="*/ 238 h 574"/>
                <a:gd name="T8" fmla="*/ 12 w 1510"/>
                <a:gd name="T9" fmla="*/ 292 h 574"/>
                <a:gd name="T10" fmla="*/ 29 w 1510"/>
                <a:gd name="T11" fmla="*/ 339 h 574"/>
                <a:gd name="T12" fmla="*/ 92 w 1510"/>
                <a:gd name="T13" fmla="*/ 425 h 574"/>
                <a:gd name="T14" fmla="*/ 174 w 1510"/>
                <a:gd name="T15" fmla="*/ 490 h 574"/>
                <a:gd name="T16" fmla="*/ 237 w 1510"/>
                <a:gd name="T17" fmla="*/ 522 h 574"/>
                <a:gd name="T18" fmla="*/ 338 w 1510"/>
                <a:gd name="T19" fmla="*/ 555 h 574"/>
                <a:gd name="T20" fmla="*/ 444 w 1510"/>
                <a:gd name="T21" fmla="*/ 570 h 574"/>
                <a:gd name="T22" fmla="*/ 589 w 1510"/>
                <a:gd name="T23" fmla="*/ 574 h 574"/>
                <a:gd name="T24" fmla="*/ 728 w 1510"/>
                <a:gd name="T25" fmla="*/ 564 h 574"/>
                <a:gd name="T26" fmla="*/ 989 w 1510"/>
                <a:gd name="T27" fmla="*/ 524 h 574"/>
                <a:gd name="T28" fmla="*/ 1155 w 1510"/>
                <a:gd name="T29" fmla="*/ 488 h 574"/>
                <a:gd name="T30" fmla="*/ 1272 w 1510"/>
                <a:gd name="T31" fmla="*/ 452 h 574"/>
                <a:gd name="T32" fmla="*/ 1384 w 1510"/>
                <a:gd name="T33" fmla="*/ 402 h 574"/>
                <a:gd name="T34" fmla="*/ 1435 w 1510"/>
                <a:gd name="T35" fmla="*/ 368 h 574"/>
                <a:gd name="T36" fmla="*/ 1489 w 1510"/>
                <a:gd name="T37" fmla="*/ 301 h 574"/>
                <a:gd name="T38" fmla="*/ 1504 w 1510"/>
                <a:gd name="T39" fmla="*/ 261 h 574"/>
                <a:gd name="T40" fmla="*/ 1510 w 1510"/>
                <a:gd name="T41" fmla="*/ 214 h 574"/>
                <a:gd name="T42" fmla="*/ 1506 w 1510"/>
                <a:gd name="T43" fmla="*/ 183 h 574"/>
                <a:gd name="T44" fmla="*/ 1493 w 1510"/>
                <a:gd name="T45" fmla="*/ 141 h 574"/>
                <a:gd name="T46" fmla="*/ 1470 w 1510"/>
                <a:gd name="T47" fmla="*/ 105 h 574"/>
                <a:gd name="T48" fmla="*/ 1403 w 1510"/>
                <a:gd name="T49" fmla="*/ 50 h 574"/>
                <a:gd name="T50" fmla="*/ 1344 w 1510"/>
                <a:gd name="T51" fmla="*/ 29 h 574"/>
                <a:gd name="T52" fmla="*/ 1252 w 1510"/>
                <a:gd name="T53" fmla="*/ 2 h 574"/>
                <a:gd name="T54" fmla="*/ 1241 w 1510"/>
                <a:gd name="T55" fmla="*/ 0 h 574"/>
                <a:gd name="T56" fmla="*/ 1226 w 1510"/>
                <a:gd name="T57" fmla="*/ 10 h 574"/>
                <a:gd name="T58" fmla="*/ 1222 w 1510"/>
                <a:gd name="T59" fmla="*/ 38 h 574"/>
                <a:gd name="T60" fmla="*/ 1237 w 1510"/>
                <a:gd name="T61" fmla="*/ 53 h 574"/>
                <a:gd name="T62" fmla="*/ 1298 w 1510"/>
                <a:gd name="T63" fmla="*/ 71 h 574"/>
                <a:gd name="T64" fmla="*/ 1388 w 1510"/>
                <a:gd name="T65" fmla="*/ 103 h 574"/>
                <a:gd name="T66" fmla="*/ 1424 w 1510"/>
                <a:gd name="T67" fmla="*/ 130 h 574"/>
                <a:gd name="T68" fmla="*/ 1449 w 1510"/>
                <a:gd name="T69" fmla="*/ 172 h 574"/>
                <a:gd name="T70" fmla="*/ 1456 w 1510"/>
                <a:gd name="T71" fmla="*/ 204 h 574"/>
                <a:gd name="T72" fmla="*/ 1454 w 1510"/>
                <a:gd name="T73" fmla="*/ 248 h 574"/>
                <a:gd name="T74" fmla="*/ 1437 w 1510"/>
                <a:gd name="T75" fmla="*/ 284 h 574"/>
                <a:gd name="T76" fmla="*/ 1399 w 1510"/>
                <a:gd name="T77" fmla="*/ 326 h 574"/>
                <a:gd name="T78" fmla="*/ 1348 w 1510"/>
                <a:gd name="T79" fmla="*/ 360 h 574"/>
                <a:gd name="T80" fmla="*/ 1249 w 1510"/>
                <a:gd name="T81" fmla="*/ 404 h 574"/>
                <a:gd name="T82" fmla="*/ 1075 w 1510"/>
                <a:gd name="T83" fmla="*/ 452 h 574"/>
                <a:gd name="T84" fmla="*/ 917 w 1510"/>
                <a:gd name="T85" fmla="*/ 486 h 574"/>
                <a:gd name="T86" fmla="*/ 757 w 1510"/>
                <a:gd name="T87" fmla="*/ 507 h 574"/>
                <a:gd name="T88" fmla="*/ 564 w 1510"/>
                <a:gd name="T89" fmla="*/ 521 h 574"/>
                <a:gd name="T90" fmla="*/ 435 w 1510"/>
                <a:gd name="T91" fmla="*/ 517 h 574"/>
                <a:gd name="T92" fmla="*/ 340 w 1510"/>
                <a:gd name="T93" fmla="*/ 500 h 574"/>
                <a:gd name="T94" fmla="*/ 250 w 1510"/>
                <a:gd name="T95" fmla="*/ 469 h 574"/>
                <a:gd name="T96" fmla="*/ 193 w 1510"/>
                <a:gd name="T97" fmla="*/ 439 h 574"/>
                <a:gd name="T98" fmla="*/ 118 w 1510"/>
                <a:gd name="T99" fmla="*/ 378 h 574"/>
                <a:gd name="T100" fmla="*/ 69 w 1510"/>
                <a:gd name="T101" fmla="*/ 296 h 574"/>
                <a:gd name="T102" fmla="*/ 59 w 1510"/>
                <a:gd name="T103" fmla="*/ 263 h 574"/>
                <a:gd name="T104" fmla="*/ 56 w 1510"/>
                <a:gd name="T105" fmla="*/ 166 h 574"/>
                <a:gd name="T106" fmla="*/ 58 w 1510"/>
                <a:gd name="T107" fmla="*/ 107 h 574"/>
                <a:gd name="T108" fmla="*/ 71 w 1510"/>
                <a:gd name="T109" fmla="*/ 63 h 574"/>
                <a:gd name="T110" fmla="*/ 82 w 1510"/>
                <a:gd name="T111" fmla="*/ 46 h 574"/>
                <a:gd name="T112" fmla="*/ 82 w 1510"/>
                <a:gd name="T113" fmla="*/ 33 h 574"/>
                <a:gd name="T114" fmla="*/ 61 w 1510"/>
                <a:gd name="T115" fmla="*/ 13 h 574"/>
                <a:gd name="T116" fmla="*/ 37 w 1510"/>
                <a:gd name="T117" fmla="*/ 19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0" h="574">
                  <a:moveTo>
                    <a:pt x="33" y="25"/>
                  </a:moveTo>
                  <a:lnTo>
                    <a:pt x="33" y="25"/>
                  </a:lnTo>
                  <a:lnTo>
                    <a:pt x="25" y="36"/>
                  </a:lnTo>
                  <a:lnTo>
                    <a:pt x="17" y="50"/>
                  </a:lnTo>
                  <a:lnTo>
                    <a:pt x="12" y="63"/>
                  </a:lnTo>
                  <a:lnTo>
                    <a:pt x="8" y="76"/>
                  </a:lnTo>
                  <a:lnTo>
                    <a:pt x="4" y="105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2" y="238"/>
                  </a:lnTo>
                  <a:lnTo>
                    <a:pt x="8" y="273"/>
                  </a:lnTo>
                  <a:lnTo>
                    <a:pt x="8" y="273"/>
                  </a:lnTo>
                  <a:lnTo>
                    <a:pt x="12" y="292"/>
                  </a:lnTo>
                  <a:lnTo>
                    <a:pt x="16" y="307"/>
                  </a:lnTo>
                  <a:lnTo>
                    <a:pt x="23" y="324"/>
                  </a:lnTo>
                  <a:lnTo>
                    <a:pt x="29" y="339"/>
                  </a:lnTo>
                  <a:lnTo>
                    <a:pt x="46" y="370"/>
                  </a:lnTo>
                  <a:lnTo>
                    <a:pt x="67" y="399"/>
                  </a:lnTo>
                  <a:lnTo>
                    <a:pt x="92" y="425"/>
                  </a:lnTo>
                  <a:lnTo>
                    <a:pt x="117" y="450"/>
                  </a:lnTo>
                  <a:lnTo>
                    <a:pt x="145" y="471"/>
                  </a:lnTo>
                  <a:lnTo>
                    <a:pt x="174" y="490"/>
                  </a:lnTo>
                  <a:lnTo>
                    <a:pt x="174" y="490"/>
                  </a:lnTo>
                  <a:lnTo>
                    <a:pt x="204" y="507"/>
                  </a:lnTo>
                  <a:lnTo>
                    <a:pt x="237" y="522"/>
                  </a:lnTo>
                  <a:lnTo>
                    <a:pt x="269" y="536"/>
                  </a:lnTo>
                  <a:lnTo>
                    <a:pt x="303" y="547"/>
                  </a:lnTo>
                  <a:lnTo>
                    <a:pt x="338" y="555"/>
                  </a:lnTo>
                  <a:lnTo>
                    <a:pt x="372" y="563"/>
                  </a:lnTo>
                  <a:lnTo>
                    <a:pt x="408" y="566"/>
                  </a:lnTo>
                  <a:lnTo>
                    <a:pt x="444" y="570"/>
                  </a:lnTo>
                  <a:lnTo>
                    <a:pt x="481" y="572"/>
                  </a:lnTo>
                  <a:lnTo>
                    <a:pt x="517" y="574"/>
                  </a:lnTo>
                  <a:lnTo>
                    <a:pt x="589" y="574"/>
                  </a:lnTo>
                  <a:lnTo>
                    <a:pt x="660" y="570"/>
                  </a:lnTo>
                  <a:lnTo>
                    <a:pt x="728" y="564"/>
                  </a:lnTo>
                  <a:lnTo>
                    <a:pt x="728" y="564"/>
                  </a:lnTo>
                  <a:lnTo>
                    <a:pt x="816" y="555"/>
                  </a:lnTo>
                  <a:lnTo>
                    <a:pt x="904" y="542"/>
                  </a:lnTo>
                  <a:lnTo>
                    <a:pt x="989" y="524"/>
                  </a:lnTo>
                  <a:lnTo>
                    <a:pt x="1075" y="507"/>
                  </a:lnTo>
                  <a:lnTo>
                    <a:pt x="1075" y="507"/>
                  </a:lnTo>
                  <a:lnTo>
                    <a:pt x="1155" y="488"/>
                  </a:lnTo>
                  <a:lnTo>
                    <a:pt x="1193" y="477"/>
                  </a:lnTo>
                  <a:lnTo>
                    <a:pt x="1233" y="465"/>
                  </a:lnTo>
                  <a:lnTo>
                    <a:pt x="1272" y="452"/>
                  </a:lnTo>
                  <a:lnTo>
                    <a:pt x="1310" y="437"/>
                  </a:lnTo>
                  <a:lnTo>
                    <a:pt x="1348" y="421"/>
                  </a:lnTo>
                  <a:lnTo>
                    <a:pt x="1384" y="402"/>
                  </a:lnTo>
                  <a:lnTo>
                    <a:pt x="1384" y="402"/>
                  </a:lnTo>
                  <a:lnTo>
                    <a:pt x="1411" y="385"/>
                  </a:lnTo>
                  <a:lnTo>
                    <a:pt x="1435" y="368"/>
                  </a:lnTo>
                  <a:lnTo>
                    <a:pt x="1456" y="347"/>
                  </a:lnTo>
                  <a:lnTo>
                    <a:pt x="1475" y="326"/>
                  </a:lnTo>
                  <a:lnTo>
                    <a:pt x="1489" y="301"/>
                  </a:lnTo>
                  <a:lnTo>
                    <a:pt x="1496" y="288"/>
                  </a:lnTo>
                  <a:lnTo>
                    <a:pt x="1500" y="275"/>
                  </a:lnTo>
                  <a:lnTo>
                    <a:pt x="1504" y="261"/>
                  </a:lnTo>
                  <a:lnTo>
                    <a:pt x="1508" y="246"/>
                  </a:lnTo>
                  <a:lnTo>
                    <a:pt x="1510" y="231"/>
                  </a:lnTo>
                  <a:lnTo>
                    <a:pt x="1510" y="214"/>
                  </a:lnTo>
                  <a:lnTo>
                    <a:pt x="1510" y="214"/>
                  </a:lnTo>
                  <a:lnTo>
                    <a:pt x="1508" y="198"/>
                  </a:lnTo>
                  <a:lnTo>
                    <a:pt x="1506" y="183"/>
                  </a:lnTo>
                  <a:lnTo>
                    <a:pt x="1504" y="168"/>
                  </a:lnTo>
                  <a:lnTo>
                    <a:pt x="1498" y="155"/>
                  </a:lnTo>
                  <a:lnTo>
                    <a:pt x="1493" y="141"/>
                  </a:lnTo>
                  <a:lnTo>
                    <a:pt x="1487" y="128"/>
                  </a:lnTo>
                  <a:lnTo>
                    <a:pt x="1479" y="116"/>
                  </a:lnTo>
                  <a:lnTo>
                    <a:pt x="1470" y="105"/>
                  </a:lnTo>
                  <a:lnTo>
                    <a:pt x="1451" y="84"/>
                  </a:lnTo>
                  <a:lnTo>
                    <a:pt x="1428" y="65"/>
                  </a:lnTo>
                  <a:lnTo>
                    <a:pt x="1403" y="50"/>
                  </a:lnTo>
                  <a:lnTo>
                    <a:pt x="1374" y="38"/>
                  </a:lnTo>
                  <a:lnTo>
                    <a:pt x="1374" y="38"/>
                  </a:lnTo>
                  <a:lnTo>
                    <a:pt x="1344" y="29"/>
                  </a:lnTo>
                  <a:lnTo>
                    <a:pt x="1313" y="19"/>
                  </a:lnTo>
                  <a:lnTo>
                    <a:pt x="1283" y="12"/>
                  </a:lnTo>
                  <a:lnTo>
                    <a:pt x="1252" y="2"/>
                  </a:lnTo>
                  <a:lnTo>
                    <a:pt x="1252" y="2"/>
                  </a:lnTo>
                  <a:lnTo>
                    <a:pt x="1247" y="0"/>
                  </a:lnTo>
                  <a:lnTo>
                    <a:pt x="1241" y="0"/>
                  </a:lnTo>
                  <a:lnTo>
                    <a:pt x="1235" y="0"/>
                  </a:lnTo>
                  <a:lnTo>
                    <a:pt x="1232" y="2"/>
                  </a:lnTo>
                  <a:lnTo>
                    <a:pt x="1226" y="10"/>
                  </a:lnTo>
                  <a:lnTo>
                    <a:pt x="1220" y="19"/>
                  </a:lnTo>
                  <a:lnTo>
                    <a:pt x="1220" y="29"/>
                  </a:lnTo>
                  <a:lnTo>
                    <a:pt x="1222" y="38"/>
                  </a:lnTo>
                  <a:lnTo>
                    <a:pt x="1228" y="48"/>
                  </a:lnTo>
                  <a:lnTo>
                    <a:pt x="1232" y="50"/>
                  </a:lnTo>
                  <a:lnTo>
                    <a:pt x="1237" y="53"/>
                  </a:lnTo>
                  <a:lnTo>
                    <a:pt x="1237" y="53"/>
                  </a:lnTo>
                  <a:lnTo>
                    <a:pt x="1268" y="63"/>
                  </a:lnTo>
                  <a:lnTo>
                    <a:pt x="1298" y="71"/>
                  </a:lnTo>
                  <a:lnTo>
                    <a:pt x="1329" y="80"/>
                  </a:lnTo>
                  <a:lnTo>
                    <a:pt x="1359" y="90"/>
                  </a:lnTo>
                  <a:lnTo>
                    <a:pt x="1388" y="103"/>
                  </a:lnTo>
                  <a:lnTo>
                    <a:pt x="1401" y="111"/>
                  </a:lnTo>
                  <a:lnTo>
                    <a:pt x="1413" y="120"/>
                  </a:lnTo>
                  <a:lnTo>
                    <a:pt x="1424" y="130"/>
                  </a:lnTo>
                  <a:lnTo>
                    <a:pt x="1434" y="141"/>
                  </a:lnTo>
                  <a:lnTo>
                    <a:pt x="1441" y="156"/>
                  </a:lnTo>
                  <a:lnTo>
                    <a:pt x="1449" y="172"/>
                  </a:lnTo>
                  <a:lnTo>
                    <a:pt x="1449" y="172"/>
                  </a:lnTo>
                  <a:lnTo>
                    <a:pt x="1454" y="189"/>
                  </a:lnTo>
                  <a:lnTo>
                    <a:pt x="1456" y="204"/>
                  </a:lnTo>
                  <a:lnTo>
                    <a:pt x="1458" y="219"/>
                  </a:lnTo>
                  <a:lnTo>
                    <a:pt x="1456" y="233"/>
                  </a:lnTo>
                  <a:lnTo>
                    <a:pt x="1454" y="248"/>
                  </a:lnTo>
                  <a:lnTo>
                    <a:pt x="1451" y="259"/>
                  </a:lnTo>
                  <a:lnTo>
                    <a:pt x="1445" y="273"/>
                  </a:lnTo>
                  <a:lnTo>
                    <a:pt x="1437" y="284"/>
                  </a:lnTo>
                  <a:lnTo>
                    <a:pt x="1430" y="296"/>
                  </a:lnTo>
                  <a:lnTo>
                    <a:pt x="1420" y="307"/>
                  </a:lnTo>
                  <a:lnTo>
                    <a:pt x="1399" y="326"/>
                  </a:lnTo>
                  <a:lnTo>
                    <a:pt x="1374" y="345"/>
                  </a:lnTo>
                  <a:lnTo>
                    <a:pt x="1348" y="360"/>
                  </a:lnTo>
                  <a:lnTo>
                    <a:pt x="1348" y="360"/>
                  </a:lnTo>
                  <a:lnTo>
                    <a:pt x="1315" y="378"/>
                  </a:lnTo>
                  <a:lnTo>
                    <a:pt x="1283" y="391"/>
                  </a:lnTo>
                  <a:lnTo>
                    <a:pt x="1249" y="404"/>
                  </a:lnTo>
                  <a:lnTo>
                    <a:pt x="1214" y="416"/>
                  </a:lnTo>
                  <a:lnTo>
                    <a:pt x="1146" y="435"/>
                  </a:lnTo>
                  <a:lnTo>
                    <a:pt x="1075" y="452"/>
                  </a:lnTo>
                  <a:lnTo>
                    <a:pt x="1075" y="452"/>
                  </a:lnTo>
                  <a:lnTo>
                    <a:pt x="997" y="469"/>
                  </a:lnTo>
                  <a:lnTo>
                    <a:pt x="917" y="486"/>
                  </a:lnTo>
                  <a:lnTo>
                    <a:pt x="837" y="498"/>
                  </a:lnTo>
                  <a:lnTo>
                    <a:pt x="757" y="507"/>
                  </a:lnTo>
                  <a:lnTo>
                    <a:pt x="757" y="507"/>
                  </a:lnTo>
                  <a:lnTo>
                    <a:pt x="694" y="515"/>
                  </a:lnTo>
                  <a:lnTo>
                    <a:pt x="629" y="519"/>
                  </a:lnTo>
                  <a:lnTo>
                    <a:pt x="564" y="521"/>
                  </a:lnTo>
                  <a:lnTo>
                    <a:pt x="500" y="521"/>
                  </a:lnTo>
                  <a:lnTo>
                    <a:pt x="467" y="519"/>
                  </a:lnTo>
                  <a:lnTo>
                    <a:pt x="435" y="517"/>
                  </a:lnTo>
                  <a:lnTo>
                    <a:pt x="402" y="511"/>
                  </a:lnTo>
                  <a:lnTo>
                    <a:pt x="372" y="507"/>
                  </a:lnTo>
                  <a:lnTo>
                    <a:pt x="340" y="500"/>
                  </a:lnTo>
                  <a:lnTo>
                    <a:pt x="309" y="492"/>
                  </a:lnTo>
                  <a:lnTo>
                    <a:pt x="279" y="481"/>
                  </a:lnTo>
                  <a:lnTo>
                    <a:pt x="250" y="469"/>
                  </a:lnTo>
                  <a:lnTo>
                    <a:pt x="250" y="469"/>
                  </a:lnTo>
                  <a:lnTo>
                    <a:pt x="219" y="456"/>
                  </a:lnTo>
                  <a:lnTo>
                    <a:pt x="193" y="439"/>
                  </a:lnTo>
                  <a:lnTo>
                    <a:pt x="166" y="421"/>
                  </a:lnTo>
                  <a:lnTo>
                    <a:pt x="141" y="400"/>
                  </a:lnTo>
                  <a:lnTo>
                    <a:pt x="118" y="378"/>
                  </a:lnTo>
                  <a:lnTo>
                    <a:pt x="99" y="351"/>
                  </a:lnTo>
                  <a:lnTo>
                    <a:pt x="82" y="324"/>
                  </a:lnTo>
                  <a:lnTo>
                    <a:pt x="69" y="296"/>
                  </a:lnTo>
                  <a:lnTo>
                    <a:pt x="69" y="296"/>
                  </a:lnTo>
                  <a:lnTo>
                    <a:pt x="63" y="278"/>
                  </a:lnTo>
                  <a:lnTo>
                    <a:pt x="59" y="263"/>
                  </a:lnTo>
                  <a:lnTo>
                    <a:pt x="56" y="231"/>
                  </a:lnTo>
                  <a:lnTo>
                    <a:pt x="56" y="198"/>
                  </a:lnTo>
                  <a:lnTo>
                    <a:pt x="56" y="166"/>
                  </a:lnTo>
                  <a:lnTo>
                    <a:pt x="56" y="166"/>
                  </a:lnTo>
                  <a:lnTo>
                    <a:pt x="56" y="135"/>
                  </a:lnTo>
                  <a:lnTo>
                    <a:pt x="58" y="107"/>
                  </a:lnTo>
                  <a:lnTo>
                    <a:pt x="59" y="92"/>
                  </a:lnTo>
                  <a:lnTo>
                    <a:pt x="63" y="78"/>
                  </a:lnTo>
                  <a:lnTo>
                    <a:pt x="71" y="63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82" y="46"/>
                  </a:lnTo>
                  <a:lnTo>
                    <a:pt x="84" y="40"/>
                  </a:lnTo>
                  <a:lnTo>
                    <a:pt x="84" y="36"/>
                  </a:lnTo>
                  <a:lnTo>
                    <a:pt x="82" y="33"/>
                  </a:lnTo>
                  <a:lnTo>
                    <a:pt x="78" y="23"/>
                  </a:lnTo>
                  <a:lnTo>
                    <a:pt x="71" y="17"/>
                  </a:lnTo>
                  <a:lnTo>
                    <a:pt x="61" y="13"/>
                  </a:lnTo>
                  <a:lnTo>
                    <a:pt x="52" y="13"/>
                  </a:lnTo>
                  <a:lnTo>
                    <a:pt x="42" y="17"/>
                  </a:lnTo>
                  <a:lnTo>
                    <a:pt x="37" y="19"/>
                  </a:lnTo>
                  <a:lnTo>
                    <a:pt x="33" y="25"/>
                  </a:lnTo>
                  <a:lnTo>
                    <a:pt x="33" y="2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D1ABCDF2-0A58-31D3-4BDE-25E642A349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90860" y="6634951"/>
              <a:ext cx="223741" cy="95065"/>
            </a:xfrm>
            <a:custGeom>
              <a:avLst/>
              <a:gdLst>
                <a:gd name="T0" fmla="*/ 19 w 1319"/>
                <a:gd name="T1" fmla="*/ 96 h 561"/>
                <a:gd name="T2" fmla="*/ 0 w 1319"/>
                <a:gd name="T3" fmla="*/ 172 h 561"/>
                <a:gd name="T4" fmla="*/ 13 w 1319"/>
                <a:gd name="T5" fmla="*/ 260 h 561"/>
                <a:gd name="T6" fmla="*/ 57 w 1319"/>
                <a:gd name="T7" fmla="*/ 338 h 561"/>
                <a:gd name="T8" fmla="*/ 120 w 1319"/>
                <a:gd name="T9" fmla="*/ 406 h 561"/>
                <a:gd name="T10" fmla="*/ 196 w 1319"/>
                <a:gd name="T11" fmla="*/ 464 h 561"/>
                <a:gd name="T12" fmla="*/ 254 w 1319"/>
                <a:gd name="T13" fmla="*/ 496 h 561"/>
                <a:gd name="T14" fmla="*/ 351 w 1319"/>
                <a:gd name="T15" fmla="*/ 530 h 561"/>
                <a:gd name="T16" fmla="*/ 488 w 1319"/>
                <a:gd name="T17" fmla="*/ 557 h 561"/>
                <a:gd name="T18" fmla="*/ 566 w 1319"/>
                <a:gd name="T19" fmla="*/ 561 h 561"/>
                <a:gd name="T20" fmla="*/ 721 w 1319"/>
                <a:gd name="T21" fmla="*/ 549 h 561"/>
                <a:gd name="T22" fmla="*/ 877 w 1319"/>
                <a:gd name="T23" fmla="*/ 528 h 561"/>
                <a:gd name="T24" fmla="*/ 991 w 1319"/>
                <a:gd name="T25" fmla="*/ 502 h 561"/>
                <a:gd name="T26" fmla="*/ 1102 w 1319"/>
                <a:gd name="T27" fmla="*/ 466 h 561"/>
                <a:gd name="T28" fmla="*/ 1178 w 1319"/>
                <a:gd name="T29" fmla="*/ 427 h 561"/>
                <a:gd name="T30" fmla="*/ 1248 w 1319"/>
                <a:gd name="T31" fmla="*/ 378 h 561"/>
                <a:gd name="T32" fmla="*/ 1287 w 1319"/>
                <a:gd name="T33" fmla="*/ 336 h 561"/>
                <a:gd name="T34" fmla="*/ 1317 w 1319"/>
                <a:gd name="T35" fmla="*/ 265 h 561"/>
                <a:gd name="T36" fmla="*/ 1311 w 1319"/>
                <a:gd name="T37" fmla="*/ 189 h 561"/>
                <a:gd name="T38" fmla="*/ 1288 w 1319"/>
                <a:gd name="T39" fmla="*/ 143 h 561"/>
                <a:gd name="T40" fmla="*/ 1227 w 1319"/>
                <a:gd name="T41" fmla="*/ 84 h 561"/>
                <a:gd name="T42" fmla="*/ 1155 w 1319"/>
                <a:gd name="T43" fmla="*/ 40 h 561"/>
                <a:gd name="T44" fmla="*/ 1081 w 1319"/>
                <a:gd name="T45" fmla="*/ 4 h 561"/>
                <a:gd name="T46" fmla="*/ 1071 w 1319"/>
                <a:gd name="T47" fmla="*/ 0 h 561"/>
                <a:gd name="T48" fmla="*/ 1045 w 1319"/>
                <a:gd name="T49" fmla="*/ 16 h 561"/>
                <a:gd name="T50" fmla="*/ 1043 w 1319"/>
                <a:gd name="T51" fmla="*/ 38 h 561"/>
                <a:gd name="T52" fmla="*/ 1054 w 1319"/>
                <a:gd name="T53" fmla="*/ 50 h 561"/>
                <a:gd name="T54" fmla="*/ 1136 w 1319"/>
                <a:gd name="T55" fmla="*/ 92 h 561"/>
                <a:gd name="T56" fmla="*/ 1220 w 1319"/>
                <a:gd name="T57" fmla="*/ 149 h 561"/>
                <a:gd name="T58" fmla="*/ 1260 w 1319"/>
                <a:gd name="T59" fmla="*/ 202 h 561"/>
                <a:gd name="T60" fmla="*/ 1269 w 1319"/>
                <a:gd name="T61" fmla="*/ 233 h 561"/>
                <a:gd name="T62" fmla="*/ 1266 w 1319"/>
                <a:gd name="T63" fmla="*/ 265 h 561"/>
                <a:gd name="T64" fmla="*/ 1248 w 1319"/>
                <a:gd name="T65" fmla="*/ 300 h 561"/>
                <a:gd name="T66" fmla="*/ 1224 w 1319"/>
                <a:gd name="T67" fmla="*/ 330 h 561"/>
                <a:gd name="T68" fmla="*/ 1163 w 1319"/>
                <a:gd name="T69" fmla="*/ 376 h 561"/>
                <a:gd name="T70" fmla="*/ 1073 w 1319"/>
                <a:gd name="T71" fmla="*/ 420 h 561"/>
                <a:gd name="T72" fmla="*/ 1010 w 1319"/>
                <a:gd name="T73" fmla="*/ 443 h 561"/>
                <a:gd name="T74" fmla="*/ 879 w 1319"/>
                <a:gd name="T75" fmla="*/ 473 h 561"/>
                <a:gd name="T76" fmla="*/ 745 w 1319"/>
                <a:gd name="T77" fmla="*/ 494 h 561"/>
                <a:gd name="T78" fmla="*/ 545 w 1319"/>
                <a:gd name="T79" fmla="*/ 506 h 561"/>
                <a:gd name="T80" fmla="*/ 446 w 1319"/>
                <a:gd name="T81" fmla="*/ 498 h 561"/>
                <a:gd name="T82" fmla="*/ 347 w 1319"/>
                <a:gd name="T83" fmla="*/ 475 h 561"/>
                <a:gd name="T84" fmla="*/ 282 w 1319"/>
                <a:gd name="T85" fmla="*/ 450 h 561"/>
                <a:gd name="T86" fmla="*/ 212 w 1319"/>
                <a:gd name="T87" fmla="*/ 410 h 561"/>
                <a:gd name="T88" fmla="*/ 143 w 1319"/>
                <a:gd name="T89" fmla="*/ 357 h 561"/>
                <a:gd name="T90" fmla="*/ 88 w 1319"/>
                <a:gd name="T91" fmla="*/ 290 h 561"/>
                <a:gd name="T92" fmla="*/ 55 w 1319"/>
                <a:gd name="T93" fmla="*/ 216 h 561"/>
                <a:gd name="T94" fmla="*/ 55 w 1319"/>
                <a:gd name="T95" fmla="*/ 162 h 561"/>
                <a:gd name="T96" fmla="*/ 65 w 1319"/>
                <a:gd name="T97" fmla="*/ 120 h 561"/>
                <a:gd name="T98" fmla="*/ 74 w 1319"/>
                <a:gd name="T99" fmla="*/ 101 h 561"/>
                <a:gd name="T100" fmla="*/ 69 w 1319"/>
                <a:gd name="T101" fmla="*/ 77 h 561"/>
                <a:gd name="T102" fmla="*/ 42 w 1319"/>
                <a:gd name="T103" fmla="*/ 67 h 561"/>
                <a:gd name="T104" fmla="*/ 29 w 1319"/>
                <a:gd name="T105" fmla="*/ 75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9" h="561">
                  <a:moveTo>
                    <a:pt x="27" y="80"/>
                  </a:moveTo>
                  <a:lnTo>
                    <a:pt x="27" y="80"/>
                  </a:lnTo>
                  <a:lnTo>
                    <a:pt x="19" y="96"/>
                  </a:lnTo>
                  <a:lnTo>
                    <a:pt x="13" y="111"/>
                  </a:lnTo>
                  <a:lnTo>
                    <a:pt x="4" y="141"/>
                  </a:lnTo>
                  <a:lnTo>
                    <a:pt x="0" y="172"/>
                  </a:lnTo>
                  <a:lnTo>
                    <a:pt x="2" y="202"/>
                  </a:lnTo>
                  <a:lnTo>
                    <a:pt x="6" y="231"/>
                  </a:lnTo>
                  <a:lnTo>
                    <a:pt x="13" y="260"/>
                  </a:lnTo>
                  <a:lnTo>
                    <a:pt x="25" y="286"/>
                  </a:lnTo>
                  <a:lnTo>
                    <a:pt x="40" y="313"/>
                  </a:lnTo>
                  <a:lnTo>
                    <a:pt x="57" y="338"/>
                  </a:lnTo>
                  <a:lnTo>
                    <a:pt x="76" y="363"/>
                  </a:lnTo>
                  <a:lnTo>
                    <a:pt x="97" y="385"/>
                  </a:lnTo>
                  <a:lnTo>
                    <a:pt x="120" y="406"/>
                  </a:lnTo>
                  <a:lnTo>
                    <a:pt x="145" y="427"/>
                  </a:lnTo>
                  <a:lnTo>
                    <a:pt x="170" y="446"/>
                  </a:lnTo>
                  <a:lnTo>
                    <a:pt x="196" y="464"/>
                  </a:lnTo>
                  <a:lnTo>
                    <a:pt x="221" y="479"/>
                  </a:lnTo>
                  <a:lnTo>
                    <a:pt x="221" y="479"/>
                  </a:lnTo>
                  <a:lnTo>
                    <a:pt x="254" y="496"/>
                  </a:lnTo>
                  <a:lnTo>
                    <a:pt x="284" y="509"/>
                  </a:lnTo>
                  <a:lnTo>
                    <a:pt x="318" y="521"/>
                  </a:lnTo>
                  <a:lnTo>
                    <a:pt x="351" y="530"/>
                  </a:lnTo>
                  <a:lnTo>
                    <a:pt x="385" y="540"/>
                  </a:lnTo>
                  <a:lnTo>
                    <a:pt x="419" y="546"/>
                  </a:lnTo>
                  <a:lnTo>
                    <a:pt x="488" y="557"/>
                  </a:lnTo>
                  <a:lnTo>
                    <a:pt x="488" y="557"/>
                  </a:lnTo>
                  <a:lnTo>
                    <a:pt x="528" y="561"/>
                  </a:lnTo>
                  <a:lnTo>
                    <a:pt x="566" y="561"/>
                  </a:lnTo>
                  <a:lnTo>
                    <a:pt x="606" y="561"/>
                  </a:lnTo>
                  <a:lnTo>
                    <a:pt x="644" y="559"/>
                  </a:lnTo>
                  <a:lnTo>
                    <a:pt x="721" y="549"/>
                  </a:lnTo>
                  <a:lnTo>
                    <a:pt x="799" y="540"/>
                  </a:lnTo>
                  <a:lnTo>
                    <a:pt x="799" y="540"/>
                  </a:lnTo>
                  <a:lnTo>
                    <a:pt x="877" y="528"/>
                  </a:lnTo>
                  <a:lnTo>
                    <a:pt x="915" y="521"/>
                  </a:lnTo>
                  <a:lnTo>
                    <a:pt x="953" y="511"/>
                  </a:lnTo>
                  <a:lnTo>
                    <a:pt x="991" y="502"/>
                  </a:lnTo>
                  <a:lnTo>
                    <a:pt x="1027" y="492"/>
                  </a:lnTo>
                  <a:lnTo>
                    <a:pt x="1065" y="479"/>
                  </a:lnTo>
                  <a:lnTo>
                    <a:pt x="1102" y="466"/>
                  </a:lnTo>
                  <a:lnTo>
                    <a:pt x="1102" y="466"/>
                  </a:lnTo>
                  <a:lnTo>
                    <a:pt x="1153" y="441"/>
                  </a:lnTo>
                  <a:lnTo>
                    <a:pt x="1178" y="427"/>
                  </a:lnTo>
                  <a:lnTo>
                    <a:pt x="1203" y="412"/>
                  </a:lnTo>
                  <a:lnTo>
                    <a:pt x="1226" y="397"/>
                  </a:lnTo>
                  <a:lnTo>
                    <a:pt x="1248" y="378"/>
                  </a:lnTo>
                  <a:lnTo>
                    <a:pt x="1269" y="359"/>
                  </a:lnTo>
                  <a:lnTo>
                    <a:pt x="1287" y="336"/>
                  </a:lnTo>
                  <a:lnTo>
                    <a:pt x="1287" y="336"/>
                  </a:lnTo>
                  <a:lnTo>
                    <a:pt x="1302" y="313"/>
                  </a:lnTo>
                  <a:lnTo>
                    <a:pt x="1311" y="290"/>
                  </a:lnTo>
                  <a:lnTo>
                    <a:pt x="1317" y="265"/>
                  </a:lnTo>
                  <a:lnTo>
                    <a:pt x="1319" y="241"/>
                  </a:lnTo>
                  <a:lnTo>
                    <a:pt x="1317" y="214"/>
                  </a:lnTo>
                  <a:lnTo>
                    <a:pt x="1311" y="189"/>
                  </a:lnTo>
                  <a:lnTo>
                    <a:pt x="1302" y="166"/>
                  </a:lnTo>
                  <a:lnTo>
                    <a:pt x="1288" y="143"/>
                  </a:lnTo>
                  <a:lnTo>
                    <a:pt x="1288" y="143"/>
                  </a:lnTo>
                  <a:lnTo>
                    <a:pt x="1269" y="120"/>
                  </a:lnTo>
                  <a:lnTo>
                    <a:pt x="1250" y="101"/>
                  </a:lnTo>
                  <a:lnTo>
                    <a:pt x="1227" y="84"/>
                  </a:lnTo>
                  <a:lnTo>
                    <a:pt x="1205" y="69"/>
                  </a:lnTo>
                  <a:lnTo>
                    <a:pt x="1180" y="54"/>
                  </a:lnTo>
                  <a:lnTo>
                    <a:pt x="1155" y="40"/>
                  </a:lnTo>
                  <a:lnTo>
                    <a:pt x="1104" y="16"/>
                  </a:lnTo>
                  <a:lnTo>
                    <a:pt x="1104" y="16"/>
                  </a:lnTo>
                  <a:lnTo>
                    <a:pt x="1081" y="4"/>
                  </a:lnTo>
                  <a:lnTo>
                    <a:pt x="1081" y="4"/>
                  </a:lnTo>
                  <a:lnTo>
                    <a:pt x="1075" y="2"/>
                  </a:lnTo>
                  <a:lnTo>
                    <a:pt x="1071" y="0"/>
                  </a:lnTo>
                  <a:lnTo>
                    <a:pt x="1060" y="2"/>
                  </a:lnTo>
                  <a:lnTo>
                    <a:pt x="1052" y="8"/>
                  </a:lnTo>
                  <a:lnTo>
                    <a:pt x="1045" y="16"/>
                  </a:lnTo>
                  <a:lnTo>
                    <a:pt x="1041" y="25"/>
                  </a:lnTo>
                  <a:lnTo>
                    <a:pt x="1041" y="35"/>
                  </a:lnTo>
                  <a:lnTo>
                    <a:pt x="1043" y="38"/>
                  </a:lnTo>
                  <a:lnTo>
                    <a:pt x="1046" y="42"/>
                  </a:lnTo>
                  <a:lnTo>
                    <a:pt x="1050" y="46"/>
                  </a:lnTo>
                  <a:lnTo>
                    <a:pt x="1054" y="50"/>
                  </a:lnTo>
                  <a:lnTo>
                    <a:pt x="1054" y="50"/>
                  </a:lnTo>
                  <a:lnTo>
                    <a:pt x="1092" y="69"/>
                  </a:lnTo>
                  <a:lnTo>
                    <a:pt x="1136" y="92"/>
                  </a:lnTo>
                  <a:lnTo>
                    <a:pt x="1180" y="119"/>
                  </a:lnTo>
                  <a:lnTo>
                    <a:pt x="1201" y="134"/>
                  </a:lnTo>
                  <a:lnTo>
                    <a:pt x="1220" y="149"/>
                  </a:lnTo>
                  <a:lnTo>
                    <a:pt x="1237" y="166"/>
                  </a:lnTo>
                  <a:lnTo>
                    <a:pt x="1250" y="183"/>
                  </a:lnTo>
                  <a:lnTo>
                    <a:pt x="1260" y="202"/>
                  </a:lnTo>
                  <a:lnTo>
                    <a:pt x="1264" y="212"/>
                  </a:lnTo>
                  <a:lnTo>
                    <a:pt x="1267" y="222"/>
                  </a:lnTo>
                  <a:lnTo>
                    <a:pt x="1269" y="233"/>
                  </a:lnTo>
                  <a:lnTo>
                    <a:pt x="1269" y="242"/>
                  </a:lnTo>
                  <a:lnTo>
                    <a:pt x="1267" y="254"/>
                  </a:lnTo>
                  <a:lnTo>
                    <a:pt x="1266" y="265"/>
                  </a:lnTo>
                  <a:lnTo>
                    <a:pt x="1262" y="275"/>
                  </a:lnTo>
                  <a:lnTo>
                    <a:pt x="1256" y="288"/>
                  </a:lnTo>
                  <a:lnTo>
                    <a:pt x="1248" y="300"/>
                  </a:lnTo>
                  <a:lnTo>
                    <a:pt x="1239" y="311"/>
                  </a:lnTo>
                  <a:lnTo>
                    <a:pt x="1239" y="311"/>
                  </a:lnTo>
                  <a:lnTo>
                    <a:pt x="1224" y="330"/>
                  </a:lnTo>
                  <a:lnTo>
                    <a:pt x="1205" y="345"/>
                  </a:lnTo>
                  <a:lnTo>
                    <a:pt x="1184" y="361"/>
                  </a:lnTo>
                  <a:lnTo>
                    <a:pt x="1163" y="376"/>
                  </a:lnTo>
                  <a:lnTo>
                    <a:pt x="1140" y="387"/>
                  </a:lnTo>
                  <a:lnTo>
                    <a:pt x="1119" y="399"/>
                  </a:lnTo>
                  <a:lnTo>
                    <a:pt x="1073" y="420"/>
                  </a:lnTo>
                  <a:lnTo>
                    <a:pt x="1073" y="420"/>
                  </a:lnTo>
                  <a:lnTo>
                    <a:pt x="1041" y="431"/>
                  </a:lnTo>
                  <a:lnTo>
                    <a:pt x="1010" y="443"/>
                  </a:lnTo>
                  <a:lnTo>
                    <a:pt x="978" y="452"/>
                  </a:lnTo>
                  <a:lnTo>
                    <a:pt x="945" y="460"/>
                  </a:lnTo>
                  <a:lnTo>
                    <a:pt x="879" y="473"/>
                  </a:lnTo>
                  <a:lnTo>
                    <a:pt x="812" y="485"/>
                  </a:lnTo>
                  <a:lnTo>
                    <a:pt x="812" y="485"/>
                  </a:lnTo>
                  <a:lnTo>
                    <a:pt x="745" y="494"/>
                  </a:lnTo>
                  <a:lnTo>
                    <a:pt x="679" y="500"/>
                  </a:lnTo>
                  <a:lnTo>
                    <a:pt x="612" y="506"/>
                  </a:lnTo>
                  <a:lnTo>
                    <a:pt x="545" y="506"/>
                  </a:lnTo>
                  <a:lnTo>
                    <a:pt x="511" y="504"/>
                  </a:lnTo>
                  <a:lnTo>
                    <a:pt x="478" y="502"/>
                  </a:lnTo>
                  <a:lnTo>
                    <a:pt x="446" y="498"/>
                  </a:lnTo>
                  <a:lnTo>
                    <a:pt x="412" y="492"/>
                  </a:lnTo>
                  <a:lnTo>
                    <a:pt x="379" y="485"/>
                  </a:lnTo>
                  <a:lnTo>
                    <a:pt x="347" y="475"/>
                  </a:lnTo>
                  <a:lnTo>
                    <a:pt x="315" y="464"/>
                  </a:lnTo>
                  <a:lnTo>
                    <a:pt x="282" y="450"/>
                  </a:lnTo>
                  <a:lnTo>
                    <a:pt x="282" y="450"/>
                  </a:lnTo>
                  <a:lnTo>
                    <a:pt x="259" y="439"/>
                  </a:lnTo>
                  <a:lnTo>
                    <a:pt x="236" y="426"/>
                  </a:lnTo>
                  <a:lnTo>
                    <a:pt x="212" y="410"/>
                  </a:lnTo>
                  <a:lnTo>
                    <a:pt x="187" y="395"/>
                  </a:lnTo>
                  <a:lnTo>
                    <a:pt x="164" y="376"/>
                  </a:lnTo>
                  <a:lnTo>
                    <a:pt x="143" y="357"/>
                  </a:lnTo>
                  <a:lnTo>
                    <a:pt x="122" y="336"/>
                  </a:lnTo>
                  <a:lnTo>
                    <a:pt x="103" y="313"/>
                  </a:lnTo>
                  <a:lnTo>
                    <a:pt x="88" y="290"/>
                  </a:lnTo>
                  <a:lnTo>
                    <a:pt x="74" y="265"/>
                  </a:lnTo>
                  <a:lnTo>
                    <a:pt x="63" y="241"/>
                  </a:lnTo>
                  <a:lnTo>
                    <a:pt x="55" y="216"/>
                  </a:lnTo>
                  <a:lnTo>
                    <a:pt x="53" y="189"/>
                  </a:lnTo>
                  <a:lnTo>
                    <a:pt x="53" y="176"/>
                  </a:lnTo>
                  <a:lnTo>
                    <a:pt x="55" y="162"/>
                  </a:lnTo>
                  <a:lnTo>
                    <a:pt x="57" y="149"/>
                  </a:lnTo>
                  <a:lnTo>
                    <a:pt x="61" y="134"/>
                  </a:lnTo>
                  <a:lnTo>
                    <a:pt x="65" y="120"/>
                  </a:lnTo>
                  <a:lnTo>
                    <a:pt x="73" y="107"/>
                  </a:lnTo>
                  <a:lnTo>
                    <a:pt x="73" y="107"/>
                  </a:lnTo>
                  <a:lnTo>
                    <a:pt x="74" y="101"/>
                  </a:lnTo>
                  <a:lnTo>
                    <a:pt x="74" y="96"/>
                  </a:lnTo>
                  <a:lnTo>
                    <a:pt x="74" y="84"/>
                  </a:lnTo>
                  <a:lnTo>
                    <a:pt x="69" y="77"/>
                  </a:lnTo>
                  <a:lnTo>
                    <a:pt x="61" y="71"/>
                  </a:lnTo>
                  <a:lnTo>
                    <a:pt x="52" y="67"/>
                  </a:lnTo>
                  <a:lnTo>
                    <a:pt x="42" y="67"/>
                  </a:lnTo>
                  <a:lnTo>
                    <a:pt x="38" y="69"/>
                  </a:lnTo>
                  <a:lnTo>
                    <a:pt x="32" y="71"/>
                  </a:lnTo>
                  <a:lnTo>
                    <a:pt x="29" y="75"/>
                  </a:lnTo>
                  <a:lnTo>
                    <a:pt x="27" y="80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B55AE81F-604B-72BF-C1CE-694969C4E2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54035" y="6704892"/>
              <a:ext cx="180623" cy="34970"/>
            </a:xfrm>
            <a:custGeom>
              <a:avLst/>
              <a:gdLst>
                <a:gd name="T0" fmla="*/ 13 w 1063"/>
                <a:gd name="T1" fmla="*/ 50 h 206"/>
                <a:gd name="T2" fmla="*/ 124 w 1063"/>
                <a:gd name="T3" fmla="*/ 105 h 206"/>
                <a:gd name="T4" fmla="*/ 238 w 1063"/>
                <a:gd name="T5" fmla="*/ 149 h 206"/>
                <a:gd name="T6" fmla="*/ 356 w 1063"/>
                <a:gd name="T7" fmla="*/ 181 h 206"/>
                <a:gd name="T8" fmla="*/ 478 w 1063"/>
                <a:gd name="T9" fmla="*/ 202 h 206"/>
                <a:gd name="T10" fmla="*/ 512 w 1063"/>
                <a:gd name="T11" fmla="*/ 204 h 206"/>
                <a:gd name="T12" fmla="*/ 619 w 1063"/>
                <a:gd name="T13" fmla="*/ 206 h 206"/>
                <a:gd name="T14" fmla="*/ 762 w 1063"/>
                <a:gd name="T15" fmla="*/ 200 h 206"/>
                <a:gd name="T16" fmla="*/ 833 w 1063"/>
                <a:gd name="T17" fmla="*/ 195 h 206"/>
                <a:gd name="T18" fmla="*/ 974 w 1063"/>
                <a:gd name="T19" fmla="*/ 177 h 206"/>
                <a:gd name="T20" fmla="*/ 1044 w 1063"/>
                <a:gd name="T21" fmla="*/ 164 h 206"/>
                <a:gd name="T22" fmla="*/ 1056 w 1063"/>
                <a:gd name="T23" fmla="*/ 160 h 206"/>
                <a:gd name="T24" fmla="*/ 1061 w 1063"/>
                <a:gd name="T25" fmla="*/ 153 h 206"/>
                <a:gd name="T26" fmla="*/ 1063 w 1063"/>
                <a:gd name="T27" fmla="*/ 134 h 206"/>
                <a:gd name="T28" fmla="*/ 1052 w 1063"/>
                <a:gd name="T29" fmla="*/ 118 h 206"/>
                <a:gd name="T30" fmla="*/ 1037 w 1063"/>
                <a:gd name="T31" fmla="*/ 113 h 206"/>
                <a:gd name="T32" fmla="*/ 1031 w 1063"/>
                <a:gd name="T33" fmla="*/ 113 h 206"/>
                <a:gd name="T34" fmla="*/ 899 w 1063"/>
                <a:gd name="T35" fmla="*/ 134 h 206"/>
                <a:gd name="T36" fmla="*/ 768 w 1063"/>
                <a:gd name="T37" fmla="*/ 147 h 206"/>
                <a:gd name="T38" fmla="*/ 634 w 1063"/>
                <a:gd name="T39" fmla="*/ 155 h 206"/>
                <a:gd name="T40" fmla="*/ 503 w 1063"/>
                <a:gd name="T41" fmla="*/ 151 h 206"/>
                <a:gd name="T42" fmla="*/ 442 w 1063"/>
                <a:gd name="T43" fmla="*/ 145 h 206"/>
                <a:gd name="T44" fmla="*/ 322 w 1063"/>
                <a:gd name="T45" fmla="*/ 120 h 206"/>
                <a:gd name="T46" fmla="*/ 206 w 1063"/>
                <a:gd name="T47" fmla="*/ 82 h 206"/>
                <a:gd name="T48" fmla="*/ 93 w 1063"/>
                <a:gd name="T49" fmla="*/ 33 h 206"/>
                <a:gd name="T50" fmla="*/ 40 w 1063"/>
                <a:gd name="T51" fmla="*/ 4 h 206"/>
                <a:gd name="T52" fmla="*/ 28 w 1063"/>
                <a:gd name="T53" fmla="*/ 0 h 206"/>
                <a:gd name="T54" fmla="*/ 9 w 1063"/>
                <a:gd name="T55" fmla="*/ 6 h 206"/>
                <a:gd name="T56" fmla="*/ 0 w 1063"/>
                <a:gd name="T57" fmla="*/ 23 h 206"/>
                <a:gd name="T58" fmla="*/ 2 w 1063"/>
                <a:gd name="T59" fmla="*/ 38 h 206"/>
                <a:gd name="T60" fmla="*/ 7 w 1063"/>
                <a:gd name="T61" fmla="*/ 46 h 206"/>
                <a:gd name="T62" fmla="*/ 13 w 1063"/>
                <a:gd name="T63" fmla="*/ 5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3" h="206">
                  <a:moveTo>
                    <a:pt x="13" y="50"/>
                  </a:moveTo>
                  <a:lnTo>
                    <a:pt x="13" y="50"/>
                  </a:lnTo>
                  <a:lnTo>
                    <a:pt x="66" y="78"/>
                  </a:lnTo>
                  <a:lnTo>
                    <a:pt x="124" y="105"/>
                  </a:lnTo>
                  <a:lnTo>
                    <a:pt x="179" y="128"/>
                  </a:lnTo>
                  <a:lnTo>
                    <a:pt x="238" y="149"/>
                  </a:lnTo>
                  <a:lnTo>
                    <a:pt x="295" y="168"/>
                  </a:lnTo>
                  <a:lnTo>
                    <a:pt x="356" y="181"/>
                  </a:lnTo>
                  <a:lnTo>
                    <a:pt x="415" y="195"/>
                  </a:lnTo>
                  <a:lnTo>
                    <a:pt x="478" y="202"/>
                  </a:lnTo>
                  <a:lnTo>
                    <a:pt x="478" y="202"/>
                  </a:lnTo>
                  <a:lnTo>
                    <a:pt x="512" y="204"/>
                  </a:lnTo>
                  <a:lnTo>
                    <a:pt x="549" y="206"/>
                  </a:lnTo>
                  <a:lnTo>
                    <a:pt x="619" y="206"/>
                  </a:lnTo>
                  <a:lnTo>
                    <a:pt x="690" y="204"/>
                  </a:lnTo>
                  <a:lnTo>
                    <a:pt x="762" y="200"/>
                  </a:lnTo>
                  <a:lnTo>
                    <a:pt x="762" y="200"/>
                  </a:lnTo>
                  <a:lnTo>
                    <a:pt x="833" y="195"/>
                  </a:lnTo>
                  <a:lnTo>
                    <a:pt x="903" y="187"/>
                  </a:lnTo>
                  <a:lnTo>
                    <a:pt x="974" y="177"/>
                  </a:lnTo>
                  <a:lnTo>
                    <a:pt x="1044" y="164"/>
                  </a:lnTo>
                  <a:lnTo>
                    <a:pt x="1044" y="164"/>
                  </a:lnTo>
                  <a:lnTo>
                    <a:pt x="1050" y="162"/>
                  </a:lnTo>
                  <a:lnTo>
                    <a:pt x="1056" y="160"/>
                  </a:lnTo>
                  <a:lnTo>
                    <a:pt x="1058" y="156"/>
                  </a:lnTo>
                  <a:lnTo>
                    <a:pt x="1061" y="153"/>
                  </a:lnTo>
                  <a:lnTo>
                    <a:pt x="1063" y="143"/>
                  </a:lnTo>
                  <a:lnTo>
                    <a:pt x="1063" y="134"/>
                  </a:lnTo>
                  <a:lnTo>
                    <a:pt x="1058" y="124"/>
                  </a:lnTo>
                  <a:lnTo>
                    <a:pt x="1052" y="118"/>
                  </a:lnTo>
                  <a:lnTo>
                    <a:pt x="1042" y="113"/>
                  </a:lnTo>
                  <a:lnTo>
                    <a:pt x="1037" y="113"/>
                  </a:lnTo>
                  <a:lnTo>
                    <a:pt x="1031" y="113"/>
                  </a:lnTo>
                  <a:lnTo>
                    <a:pt x="1031" y="113"/>
                  </a:lnTo>
                  <a:lnTo>
                    <a:pt x="966" y="124"/>
                  </a:lnTo>
                  <a:lnTo>
                    <a:pt x="899" y="134"/>
                  </a:lnTo>
                  <a:lnTo>
                    <a:pt x="835" y="141"/>
                  </a:lnTo>
                  <a:lnTo>
                    <a:pt x="768" y="147"/>
                  </a:lnTo>
                  <a:lnTo>
                    <a:pt x="701" y="153"/>
                  </a:lnTo>
                  <a:lnTo>
                    <a:pt x="634" y="155"/>
                  </a:lnTo>
                  <a:lnTo>
                    <a:pt x="570" y="153"/>
                  </a:lnTo>
                  <a:lnTo>
                    <a:pt x="503" y="151"/>
                  </a:lnTo>
                  <a:lnTo>
                    <a:pt x="503" y="151"/>
                  </a:lnTo>
                  <a:lnTo>
                    <a:pt x="442" y="145"/>
                  </a:lnTo>
                  <a:lnTo>
                    <a:pt x="381" y="134"/>
                  </a:lnTo>
                  <a:lnTo>
                    <a:pt x="322" y="120"/>
                  </a:lnTo>
                  <a:lnTo>
                    <a:pt x="263" y="103"/>
                  </a:lnTo>
                  <a:lnTo>
                    <a:pt x="206" y="82"/>
                  </a:lnTo>
                  <a:lnTo>
                    <a:pt x="148" y="59"/>
                  </a:lnTo>
                  <a:lnTo>
                    <a:pt x="93" y="3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19" y="2"/>
                  </a:lnTo>
                  <a:lnTo>
                    <a:pt x="9" y="6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7B15DBB-4688-5765-2966-3FB9D14A4F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19562" y="6389480"/>
              <a:ext cx="87595" cy="169419"/>
            </a:xfrm>
            <a:custGeom>
              <a:avLst/>
              <a:gdLst>
                <a:gd name="T0" fmla="*/ 0 w 516"/>
                <a:gd name="T1" fmla="*/ 27 h 997"/>
                <a:gd name="T2" fmla="*/ 4 w 516"/>
                <a:gd name="T3" fmla="*/ 98 h 997"/>
                <a:gd name="T4" fmla="*/ 13 w 516"/>
                <a:gd name="T5" fmla="*/ 166 h 997"/>
                <a:gd name="T6" fmla="*/ 28 w 516"/>
                <a:gd name="T7" fmla="*/ 235 h 997"/>
                <a:gd name="T8" fmla="*/ 70 w 516"/>
                <a:gd name="T9" fmla="*/ 368 h 997"/>
                <a:gd name="T10" fmla="*/ 122 w 516"/>
                <a:gd name="T11" fmla="*/ 500 h 997"/>
                <a:gd name="T12" fmla="*/ 150 w 516"/>
                <a:gd name="T13" fmla="*/ 563 h 997"/>
                <a:gd name="T14" fmla="*/ 211 w 516"/>
                <a:gd name="T15" fmla="*/ 683 h 997"/>
                <a:gd name="T16" fmla="*/ 284 w 516"/>
                <a:gd name="T17" fmla="*/ 797 h 997"/>
                <a:gd name="T18" fmla="*/ 347 w 516"/>
                <a:gd name="T19" fmla="*/ 875 h 997"/>
                <a:gd name="T20" fmla="*/ 392 w 516"/>
                <a:gd name="T21" fmla="*/ 925 h 997"/>
                <a:gd name="T22" fmla="*/ 442 w 516"/>
                <a:gd name="T23" fmla="*/ 971 h 997"/>
                <a:gd name="T24" fmla="*/ 469 w 516"/>
                <a:gd name="T25" fmla="*/ 992 h 997"/>
                <a:gd name="T26" fmla="*/ 480 w 516"/>
                <a:gd name="T27" fmla="*/ 997 h 997"/>
                <a:gd name="T28" fmla="*/ 499 w 516"/>
                <a:gd name="T29" fmla="*/ 994 h 997"/>
                <a:gd name="T30" fmla="*/ 514 w 516"/>
                <a:gd name="T31" fmla="*/ 980 h 997"/>
                <a:gd name="T32" fmla="*/ 516 w 516"/>
                <a:gd name="T33" fmla="*/ 967 h 997"/>
                <a:gd name="T34" fmla="*/ 511 w 516"/>
                <a:gd name="T35" fmla="*/ 957 h 997"/>
                <a:gd name="T36" fmla="*/ 507 w 516"/>
                <a:gd name="T37" fmla="*/ 954 h 997"/>
                <a:gd name="T38" fmla="*/ 457 w 516"/>
                <a:gd name="T39" fmla="*/ 912 h 997"/>
                <a:gd name="T40" fmla="*/ 411 w 516"/>
                <a:gd name="T41" fmla="*/ 868 h 997"/>
                <a:gd name="T42" fmla="*/ 329 w 516"/>
                <a:gd name="T43" fmla="*/ 769 h 997"/>
                <a:gd name="T44" fmla="*/ 261 w 516"/>
                <a:gd name="T45" fmla="*/ 662 h 997"/>
                <a:gd name="T46" fmla="*/ 202 w 516"/>
                <a:gd name="T47" fmla="*/ 547 h 997"/>
                <a:gd name="T48" fmla="*/ 175 w 516"/>
                <a:gd name="T49" fmla="*/ 488 h 997"/>
                <a:gd name="T50" fmla="*/ 106 w 516"/>
                <a:gd name="T51" fmla="*/ 303 h 997"/>
                <a:gd name="T52" fmla="*/ 95 w 516"/>
                <a:gd name="T53" fmla="*/ 269 h 997"/>
                <a:gd name="T54" fmla="*/ 76 w 516"/>
                <a:gd name="T55" fmla="*/ 202 h 997"/>
                <a:gd name="T56" fmla="*/ 63 w 516"/>
                <a:gd name="T57" fmla="*/ 134 h 997"/>
                <a:gd name="T58" fmla="*/ 55 w 516"/>
                <a:gd name="T59" fmla="*/ 63 h 997"/>
                <a:gd name="T60" fmla="*/ 53 w 516"/>
                <a:gd name="T61" fmla="*/ 27 h 997"/>
                <a:gd name="T62" fmla="*/ 51 w 516"/>
                <a:gd name="T63" fmla="*/ 16 h 997"/>
                <a:gd name="T64" fmla="*/ 45 w 516"/>
                <a:gd name="T65" fmla="*/ 8 h 997"/>
                <a:gd name="T66" fmla="*/ 26 w 516"/>
                <a:gd name="T67" fmla="*/ 0 h 997"/>
                <a:gd name="T68" fmla="*/ 7 w 516"/>
                <a:gd name="T69" fmla="*/ 8 h 997"/>
                <a:gd name="T70" fmla="*/ 2 w 516"/>
                <a:gd name="T71" fmla="*/ 16 h 997"/>
                <a:gd name="T72" fmla="*/ 0 w 516"/>
                <a:gd name="T73" fmla="*/ 2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6" h="997">
                  <a:moveTo>
                    <a:pt x="0" y="27"/>
                  </a:moveTo>
                  <a:lnTo>
                    <a:pt x="0" y="27"/>
                  </a:lnTo>
                  <a:lnTo>
                    <a:pt x="2" y="61"/>
                  </a:lnTo>
                  <a:lnTo>
                    <a:pt x="4" y="98"/>
                  </a:lnTo>
                  <a:lnTo>
                    <a:pt x="7" y="132"/>
                  </a:lnTo>
                  <a:lnTo>
                    <a:pt x="13" y="166"/>
                  </a:lnTo>
                  <a:lnTo>
                    <a:pt x="21" y="200"/>
                  </a:lnTo>
                  <a:lnTo>
                    <a:pt x="28" y="235"/>
                  </a:lnTo>
                  <a:lnTo>
                    <a:pt x="47" y="301"/>
                  </a:lnTo>
                  <a:lnTo>
                    <a:pt x="70" y="368"/>
                  </a:lnTo>
                  <a:lnTo>
                    <a:pt x="95" y="435"/>
                  </a:lnTo>
                  <a:lnTo>
                    <a:pt x="122" y="500"/>
                  </a:lnTo>
                  <a:lnTo>
                    <a:pt x="150" y="563"/>
                  </a:lnTo>
                  <a:lnTo>
                    <a:pt x="150" y="563"/>
                  </a:lnTo>
                  <a:lnTo>
                    <a:pt x="179" y="624"/>
                  </a:lnTo>
                  <a:lnTo>
                    <a:pt x="211" y="683"/>
                  </a:lnTo>
                  <a:lnTo>
                    <a:pt x="246" y="742"/>
                  </a:lnTo>
                  <a:lnTo>
                    <a:pt x="284" y="797"/>
                  </a:lnTo>
                  <a:lnTo>
                    <a:pt x="326" y="851"/>
                  </a:lnTo>
                  <a:lnTo>
                    <a:pt x="347" y="875"/>
                  </a:lnTo>
                  <a:lnTo>
                    <a:pt x="369" y="900"/>
                  </a:lnTo>
                  <a:lnTo>
                    <a:pt x="392" y="925"/>
                  </a:lnTo>
                  <a:lnTo>
                    <a:pt x="417" y="948"/>
                  </a:lnTo>
                  <a:lnTo>
                    <a:pt x="442" y="971"/>
                  </a:lnTo>
                  <a:lnTo>
                    <a:pt x="469" y="992"/>
                  </a:lnTo>
                  <a:lnTo>
                    <a:pt x="469" y="992"/>
                  </a:lnTo>
                  <a:lnTo>
                    <a:pt x="474" y="995"/>
                  </a:lnTo>
                  <a:lnTo>
                    <a:pt x="480" y="997"/>
                  </a:lnTo>
                  <a:lnTo>
                    <a:pt x="490" y="997"/>
                  </a:lnTo>
                  <a:lnTo>
                    <a:pt x="499" y="994"/>
                  </a:lnTo>
                  <a:lnTo>
                    <a:pt x="509" y="988"/>
                  </a:lnTo>
                  <a:lnTo>
                    <a:pt x="514" y="980"/>
                  </a:lnTo>
                  <a:lnTo>
                    <a:pt x="516" y="971"/>
                  </a:lnTo>
                  <a:lnTo>
                    <a:pt x="516" y="967"/>
                  </a:lnTo>
                  <a:lnTo>
                    <a:pt x="514" y="963"/>
                  </a:lnTo>
                  <a:lnTo>
                    <a:pt x="511" y="957"/>
                  </a:lnTo>
                  <a:lnTo>
                    <a:pt x="507" y="954"/>
                  </a:lnTo>
                  <a:lnTo>
                    <a:pt x="507" y="954"/>
                  </a:lnTo>
                  <a:lnTo>
                    <a:pt x="482" y="933"/>
                  </a:lnTo>
                  <a:lnTo>
                    <a:pt x="457" y="912"/>
                  </a:lnTo>
                  <a:lnTo>
                    <a:pt x="434" y="891"/>
                  </a:lnTo>
                  <a:lnTo>
                    <a:pt x="411" y="868"/>
                  </a:lnTo>
                  <a:lnTo>
                    <a:pt x="369" y="820"/>
                  </a:lnTo>
                  <a:lnTo>
                    <a:pt x="329" y="769"/>
                  </a:lnTo>
                  <a:lnTo>
                    <a:pt x="293" y="717"/>
                  </a:lnTo>
                  <a:lnTo>
                    <a:pt x="261" y="662"/>
                  </a:lnTo>
                  <a:lnTo>
                    <a:pt x="230" y="605"/>
                  </a:lnTo>
                  <a:lnTo>
                    <a:pt x="202" y="547"/>
                  </a:lnTo>
                  <a:lnTo>
                    <a:pt x="202" y="547"/>
                  </a:lnTo>
                  <a:lnTo>
                    <a:pt x="175" y="488"/>
                  </a:lnTo>
                  <a:lnTo>
                    <a:pt x="150" y="427"/>
                  </a:lnTo>
                  <a:lnTo>
                    <a:pt x="106" y="303"/>
                  </a:lnTo>
                  <a:lnTo>
                    <a:pt x="106" y="303"/>
                  </a:lnTo>
                  <a:lnTo>
                    <a:pt x="95" y="269"/>
                  </a:lnTo>
                  <a:lnTo>
                    <a:pt x="84" y="237"/>
                  </a:lnTo>
                  <a:lnTo>
                    <a:pt x="76" y="202"/>
                  </a:lnTo>
                  <a:lnTo>
                    <a:pt x="68" y="168"/>
                  </a:lnTo>
                  <a:lnTo>
                    <a:pt x="63" y="134"/>
                  </a:lnTo>
                  <a:lnTo>
                    <a:pt x="57" y="98"/>
                  </a:lnTo>
                  <a:lnTo>
                    <a:pt x="55" y="63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1" y="16"/>
                  </a:lnTo>
                  <a:lnTo>
                    <a:pt x="47" y="12"/>
                  </a:lnTo>
                  <a:lnTo>
                    <a:pt x="45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7" y="2"/>
                  </a:lnTo>
                  <a:lnTo>
                    <a:pt x="7" y="8"/>
                  </a:lnTo>
                  <a:lnTo>
                    <a:pt x="5" y="12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B1597B57-7A85-18BC-82CB-3C5C997E3E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89509" y="6486243"/>
              <a:ext cx="581503" cy="371757"/>
            </a:xfrm>
            <a:custGeom>
              <a:avLst/>
              <a:gdLst>
                <a:gd name="connsiteX0" fmla="*/ 173493 w 581503"/>
                <a:gd name="connsiteY0" fmla="*/ 0 h 371757"/>
                <a:gd name="connsiteX1" fmla="*/ 171795 w 581503"/>
                <a:gd name="connsiteY1" fmla="*/ 0 h 371757"/>
                <a:gd name="connsiteX2" fmla="*/ 169928 w 581503"/>
                <a:gd name="connsiteY2" fmla="*/ 340 h 371757"/>
                <a:gd name="connsiteX3" fmla="*/ 168231 w 581503"/>
                <a:gd name="connsiteY3" fmla="*/ 1019 h 371757"/>
                <a:gd name="connsiteX4" fmla="*/ 164666 w 581503"/>
                <a:gd name="connsiteY4" fmla="*/ 2716 h 371757"/>
                <a:gd name="connsiteX5" fmla="*/ 161780 w 581503"/>
                <a:gd name="connsiteY5" fmla="*/ 4244 h 371757"/>
                <a:gd name="connsiteX6" fmla="*/ 156347 w 581503"/>
                <a:gd name="connsiteY6" fmla="*/ 8149 h 371757"/>
                <a:gd name="connsiteX7" fmla="*/ 151085 w 581503"/>
                <a:gd name="connsiteY7" fmla="*/ 12393 h 371757"/>
                <a:gd name="connsiteX8" fmla="*/ 146332 w 581503"/>
                <a:gd name="connsiteY8" fmla="*/ 16806 h 371757"/>
                <a:gd name="connsiteX9" fmla="*/ 141409 w 581503"/>
                <a:gd name="connsiteY9" fmla="*/ 21729 h 371757"/>
                <a:gd name="connsiteX10" fmla="*/ 132411 w 581503"/>
                <a:gd name="connsiteY10" fmla="*/ 31745 h 371757"/>
                <a:gd name="connsiteX11" fmla="*/ 123584 w 581503"/>
                <a:gd name="connsiteY11" fmla="*/ 42100 h 371757"/>
                <a:gd name="connsiteX12" fmla="*/ 112041 w 581503"/>
                <a:gd name="connsiteY12" fmla="*/ 56360 h 371757"/>
                <a:gd name="connsiteX13" fmla="*/ 100327 w 581503"/>
                <a:gd name="connsiteY13" fmla="*/ 71299 h 371757"/>
                <a:gd name="connsiteX14" fmla="*/ 88953 w 581503"/>
                <a:gd name="connsiteY14" fmla="*/ 86068 h 371757"/>
                <a:gd name="connsiteX15" fmla="*/ 77919 w 581503"/>
                <a:gd name="connsiteY15" fmla="*/ 101346 h 371757"/>
                <a:gd name="connsiteX16" fmla="*/ 67055 w 581503"/>
                <a:gd name="connsiteY16" fmla="*/ 117134 h 371757"/>
                <a:gd name="connsiteX17" fmla="*/ 56360 w 581503"/>
                <a:gd name="connsiteY17" fmla="*/ 133091 h 371757"/>
                <a:gd name="connsiteX18" fmla="*/ 46005 w 581503"/>
                <a:gd name="connsiteY18" fmla="*/ 149218 h 371757"/>
                <a:gd name="connsiteX19" fmla="*/ 41082 w 581503"/>
                <a:gd name="connsiteY19" fmla="*/ 157706 h 371757"/>
                <a:gd name="connsiteX20" fmla="*/ 36498 w 581503"/>
                <a:gd name="connsiteY20" fmla="*/ 165685 h 371757"/>
                <a:gd name="connsiteX21" fmla="*/ 31745 w 581503"/>
                <a:gd name="connsiteY21" fmla="*/ 174172 h 371757"/>
                <a:gd name="connsiteX22" fmla="*/ 27501 w 581503"/>
                <a:gd name="connsiteY22" fmla="*/ 182830 h 371757"/>
                <a:gd name="connsiteX23" fmla="*/ 23257 w 581503"/>
                <a:gd name="connsiteY23" fmla="*/ 191318 h 371757"/>
                <a:gd name="connsiteX24" fmla="*/ 19352 w 581503"/>
                <a:gd name="connsiteY24" fmla="*/ 199976 h 371757"/>
                <a:gd name="connsiteX25" fmla="*/ 15957 w 581503"/>
                <a:gd name="connsiteY25" fmla="*/ 209143 h 371757"/>
                <a:gd name="connsiteX26" fmla="*/ 12562 w 581503"/>
                <a:gd name="connsiteY26" fmla="*/ 217800 h 371757"/>
                <a:gd name="connsiteX27" fmla="*/ 9337 w 581503"/>
                <a:gd name="connsiteY27" fmla="*/ 227307 h 371757"/>
                <a:gd name="connsiteX28" fmla="*/ 6451 w 581503"/>
                <a:gd name="connsiteY28" fmla="*/ 236304 h 371757"/>
                <a:gd name="connsiteX29" fmla="*/ 4583 w 581503"/>
                <a:gd name="connsiteY29" fmla="*/ 244453 h 371757"/>
                <a:gd name="connsiteX30" fmla="*/ 2207 w 581503"/>
                <a:gd name="connsiteY30" fmla="*/ 253110 h 371757"/>
                <a:gd name="connsiteX31" fmla="*/ 679 w 581503"/>
                <a:gd name="connsiteY31" fmla="*/ 262277 h 371757"/>
                <a:gd name="connsiteX32" fmla="*/ 340 w 581503"/>
                <a:gd name="connsiteY32" fmla="*/ 267030 h 371757"/>
                <a:gd name="connsiteX33" fmla="*/ 0 w 581503"/>
                <a:gd name="connsiteY33" fmla="*/ 271614 h 371757"/>
                <a:gd name="connsiteX34" fmla="*/ 0 w 581503"/>
                <a:gd name="connsiteY34" fmla="*/ 276197 h 371757"/>
                <a:gd name="connsiteX35" fmla="*/ 340 w 581503"/>
                <a:gd name="connsiteY35" fmla="*/ 280272 h 371757"/>
                <a:gd name="connsiteX36" fmla="*/ 1358 w 581503"/>
                <a:gd name="connsiteY36" fmla="*/ 284855 h 371757"/>
                <a:gd name="connsiteX37" fmla="*/ 2207 w 581503"/>
                <a:gd name="connsiteY37" fmla="*/ 289099 h 371757"/>
                <a:gd name="connsiteX38" fmla="*/ 3904 w 581503"/>
                <a:gd name="connsiteY38" fmla="*/ 293003 h 371757"/>
                <a:gd name="connsiteX39" fmla="*/ 6111 w 581503"/>
                <a:gd name="connsiteY39" fmla="*/ 296568 h 371757"/>
                <a:gd name="connsiteX40" fmla="*/ 8827 w 581503"/>
                <a:gd name="connsiteY40" fmla="*/ 299794 h 371757"/>
                <a:gd name="connsiteX41" fmla="*/ 12392 w 581503"/>
                <a:gd name="connsiteY41" fmla="*/ 303019 h 371757"/>
                <a:gd name="connsiteX42" fmla="*/ 25634 w 581503"/>
                <a:gd name="connsiteY42" fmla="*/ 313374 h 371757"/>
                <a:gd name="connsiteX43" fmla="*/ 38535 w 581503"/>
                <a:gd name="connsiteY43" fmla="*/ 323730 h 371757"/>
                <a:gd name="connsiteX44" fmla="*/ 44986 w 581503"/>
                <a:gd name="connsiteY44" fmla="*/ 329162 h 371757"/>
                <a:gd name="connsiteX45" fmla="*/ 51437 w 581503"/>
                <a:gd name="connsiteY45" fmla="*/ 334764 h 371757"/>
                <a:gd name="connsiteX46" fmla="*/ 57548 w 581503"/>
                <a:gd name="connsiteY46" fmla="*/ 340196 h 371757"/>
                <a:gd name="connsiteX47" fmla="*/ 63829 w 581503"/>
                <a:gd name="connsiteY47" fmla="*/ 346308 h 371757"/>
                <a:gd name="connsiteX48" fmla="*/ 73845 w 581503"/>
                <a:gd name="connsiteY48" fmla="*/ 356663 h 371757"/>
                <a:gd name="connsiteX49" fmla="*/ 83521 w 581503"/>
                <a:gd name="connsiteY49" fmla="*/ 367358 h 371757"/>
                <a:gd name="connsiteX50" fmla="*/ 87244 w 581503"/>
                <a:gd name="connsiteY50" fmla="*/ 371757 h 371757"/>
                <a:gd name="connsiteX51" fmla="*/ 98606 w 581503"/>
                <a:gd name="connsiteY51" fmla="*/ 371757 h 371757"/>
                <a:gd name="connsiteX52" fmla="*/ 93537 w 581503"/>
                <a:gd name="connsiteY52" fmla="*/ 365830 h 371757"/>
                <a:gd name="connsiteX53" fmla="*/ 82163 w 581503"/>
                <a:gd name="connsiteY53" fmla="*/ 352758 h 371757"/>
                <a:gd name="connsiteX54" fmla="*/ 70619 w 581503"/>
                <a:gd name="connsiteY54" fmla="*/ 340536 h 371757"/>
                <a:gd name="connsiteX55" fmla="*/ 64678 w 581503"/>
                <a:gd name="connsiteY55" fmla="*/ 334425 h 371757"/>
                <a:gd name="connsiteX56" fmla="*/ 58567 w 581503"/>
                <a:gd name="connsiteY56" fmla="*/ 328483 h 371757"/>
                <a:gd name="connsiteX57" fmla="*/ 52116 w 581503"/>
                <a:gd name="connsiteY57" fmla="*/ 322711 h 371757"/>
                <a:gd name="connsiteX58" fmla="*/ 45325 w 581503"/>
                <a:gd name="connsiteY58" fmla="*/ 317279 h 371757"/>
                <a:gd name="connsiteX59" fmla="*/ 32084 w 581503"/>
                <a:gd name="connsiteY59" fmla="*/ 306584 h 371757"/>
                <a:gd name="connsiteX60" fmla="*/ 26822 w 581503"/>
                <a:gd name="connsiteY60" fmla="*/ 303019 h 371757"/>
                <a:gd name="connsiteX61" fmla="*/ 21390 w 581503"/>
                <a:gd name="connsiteY61" fmla="*/ 299115 h 371757"/>
                <a:gd name="connsiteX62" fmla="*/ 18843 w 581503"/>
                <a:gd name="connsiteY62" fmla="*/ 297078 h 371757"/>
                <a:gd name="connsiteX63" fmla="*/ 16467 w 581503"/>
                <a:gd name="connsiteY63" fmla="*/ 295210 h 371757"/>
                <a:gd name="connsiteX64" fmla="*/ 14260 w 581503"/>
                <a:gd name="connsiteY64" fmla="*/ 293003 h 371757"/>
                <a:gd name="connsiteX65" fmla="*/ 12562 w 581503"/>
                <a:gd name="connsiteY65" fmla="*/ 290287 h 371757"/>
                <a:gd name="connsiteX66" fmla="*/ 11713 w 581503"/>
                <a:gd name="connsiteY66" fmla="*/ 288420 h 371757"/>
                <a:gd name="connsiteX67" fmla="*/ 10695 w 581503"/>
                <a:gd name="connsiteY67" fmla="*/ 286553 h 371757"/>
                <a:gd name="connsiteX68" fmla="*/ 9676 w 581503"/>
                <a:gd name="connsiteY68" fmla="*/ 281969 h 371757"/>
                <a:gd name="connsiteX69" fmla="*/ 8997 w 581503"/>
                <a:gd name="connsiteY69" fmla="*/ 277386 h 371757"/>
                <a:gd name="connsiteX70" fmla="*/ 8997 w 581503"/>
                <a:gd name="connsiteY70" fmla="*/ 272632 h 371757"/>
                <a:gd name="connsiteX71" fmla="*/ 9337 w 581503"/>
                <a:gd name="connsiteY71" fmla="*/ 267709 h 371757"/>
                <a:gd name="connsiteX72" fmla="*/ 10016 w 581503"/>
                <a:gd name="connsiteY72" fmla="*/ 262786 h 371757"/>
                <a:gd name="connsiteX73" fmla="*/ 11713 w 581503"/>
                <a:gd name="connsiteY73" fmla="*/ 254129 h 371757"/>
                <a:gd name="connsiteX74" fmla="*/ 12902 w 581503"/>
                <a:gd name="connsiteY74" fmla="*/ 247678 h 371757"/>
                <a:gd name="connsiteX75" fmla="*/ 14599 w 581503"/>
                <a:gd name="connsiteY75" fmla="*/ 241227 h 371757"/>
                <a:gd name="connsiteX76" fmla="*/ 16467 w 581503"/>
                <a:gd name="connsiteY76" fmla="*/ 234946 h 371757"/>
                <a:gd name="connsiteX77" fmla="*/ 18504 w 581503"/>
                <a:gd name="connsiteY77" fmla="*/ 228495 h 371757"/>
                <a:gd name="connsiteX78" fmla="*/ 22748 w 581503"/>
                <a:gd name="connsiteY78" fmla="*/ 215933 h 371757"/>
                <a:gd name="connsiteX79" fmla="*/ 27501 w 581503"/>
                <a:gd name="connsiteY79" fmla="*/ 203541 h 371757"/>
                <a:gd name="connsiteX80" fmla="*/ 31066 w 581503"/>
                <a:gd name="connsiteY80" fmla="*/ 195902 h 371757"/>
                <a:gd name="connsiteX81" fmla="*/ 34631 w 581503"/>
                <a:gd name="connsiteY81" fmla="*/ 188093 h 371757"/>
                <a:gd name="connsiteX82" fmla="*/ 38535 w 581503"/>
                <a:gd name="connsiteY82" fmla="*/ 180623 h 371757"/>
                <a:gd name="connsiteX83" fmla="*/ 42440 w 581503"/>
                <a:gd name="connsiteY83" fmla="*/ 173154 h 371757"/>
                <a:gd name="connsiteX84" fmla="*/ 51097 w 581503"/>
                <a:gd name="connsiteY84" fmla="*/ 158385 h 371757"/>
                <a:gd name="connsiteX85" fmla="*/ 60264 w 581503"/>
                <a:gd name="connsiteY85" fmla="*/ 143786 h 371757"/>
                <a:gd name="connsiteX86" fmla="*/ 69940 w 581503"/>
                <a:gd name="connsiteY86" fmla="*/ 128847 h 371757"/>
                <a:gd name="connsiteX87" fmla="*/ 80296 w 581503"/>
                <a:gd name="connsiteY87" fmla="*/ 113569 h 371757"/>
                <a:gd name="connsiteX88" fmla="*/ 90651 w 581503"/>
                <a:gd name="connsiteY88" fmla="*/ 98800 h 371757"/>
                <a:gd name="connsiteX89" fmla="*/ 101346 w 581503"/>
                <a:gd name="connsiteY89" fmla="*/ 84200 h 371757"/>
                <a:gd name="connsiteX90" fmla="*/ 112210 w 581503"/>
                <a:gd name="connsiteY90" fmla="*/ 69601 h 371757"/>
                <a:gd name="connsiteX91" fmla="*/ 123924 w 581503"/>
                <a:gd name="connsiteY91" fmla="*/ 55681 h 371757"/>
                <a:gd name="connsiteX92" fmla="*/ 135637 w 581503"/>
                <a:gd name="connsiteY92" fmla="*/ 41761 h 371757"/>
                <a:gd name="connsiteX93" fmla="*/ 147860 w 581503"/>
                <a:gd name="connsiteY93" fmla="*/ 28520 h 371757"/>
                <a:gd name="connsiteX94" fmla="*/ 152103 w 581503"/>
                <a:gd name="connsiteY94" fmla="*/ 24615 h 371757"/>
                <a:gd name="connsiteX95" fmla="*/ 156347 w 581503"/>
                <a:gd name="connsiteY95" fmla="*/ 20371 h 371757"/>
                <a:gd name="connsiteX96" fmla="*/ 160422 w 581503"/>
                <a:gd name="connsiteY96" fmla="*/ 16637 h 371757"/>
                <a:gd name="connsiteX97" fmla="*/ 165005 w 581503"/>
                <a:gd name="connsiteY97" fmla="*/ 13072 h 371757"/>
                <a:gd name="connsiteX98" fmla="*/ 169249 w 581503"/>
                <a:gd name="connsiteY98" fmla="*/ 10356 h 371757"/>
                <a:gd name="connsiteX99" fmla="*/ 170777 w 581503"/>
                <a:gd name="connsiteY99" fmla="*/ 9846 h 371757"/>
                <a:gd name="connsiteX100" fmla="*/ 172474 w 581503"/>
                <a:gd name="connsiteY100" fmla="*/ 9507 h 371757"/>
                <a:gd name="connsiteX101" fmla="*/ 173833 w 581503"/>
                <a:gd name="connsiteY101" fmla="*/ 9507 h 371757"/>
                <a:gd name="connsiteX102" fmla="*/ 175700 w 581503"/>
                <a:gd name="connsiteY102" fmla="*/ 9846 h 371757"/>
                <a:gd name="connsiteX103" fmla="*/ 179944 w 581503"/>
                <a:gd name="connsiteY103" fmla="*/ 11035 h 371757"/>
                <a:gd name="connsiteX104" fmla="*/ 183509 w 581503"/>
                <a:gd name="connsiteY104" fmla="*/ 13072 h 371757"/>
                <a:gd name="connsiteX105" fmla="*/ 186734 w 581503"/>
                <a:gd name="connsiteY105" fmla="*/ 14939 h 371757"/>
                <a:gd name="connsiteX106" fmla="*/ 189960 w 581503"/>
                <a:gd name="connsiteY106" fmla="*/ 17146 h 371757"/>
                <a:gd name="connsiteX107" fmla="*/ 193185 w 581503"/>
                <a:gd name="connsiteY107" fmla="*/ 19862 h 371757"/>
                <a:gd name="connsiteX108" fmla="*/ 196071 w 581503"/>
                <a:gd name="connsiteY108" fmla="*/ 22408 h 371757"/>
                <a:gd name="connsiteX109" fmla="*/ 198617 w 581503"/>
                <a:gd name="connsiteY109" fmla="*/ 25294 h 371757"/>
                <a:gd name="connsiteX110" fmla="*/ 203880 w 581503"/>
                <a:gd name="connsiteY110" fmla="*/ 31406 h 371757"/>
                <a:gd name="connsiteX111" fmla="*/ 208633 w 581503"/>
                <a:gd name="connsiteY111" fmla="*/ 37856 h 371757"/>
                <a:gd name="connsiteX112" fmla="*/ 213556 w 581503"/>
                <a:gd name="connsiteY112" fmla="*/ 44307 h 371757"/>
                <a:gd name="connsiteX113" fmla="*/ 218479 w 581503"/>
                <a:gd name="connsiteY113" fmla="*/ 50928 h 371757"/>
                <a:gd name="connsiteX114" fmla="*/ 223572 w 581503"/>
                <a:gd name="connsiteY114" fmla="*/ 56700 h 371757"/>
                <a:gd name="connsiteX115" fmla="*/ 232569 w 581503"/>
                <a:gd name="connsiteY115" fmla="*/ 66036 h 371757"/>
                <a:gd name="connsiteX116" fmla="*/ 242075 w 581503"/>
                <a:gd name="connsiteY116" fmla="*/ 75203 h 371757"/>
                <a:gd name="connsiteX117" fmla="*/ 260749 w 581503"/>
                <a:gd name="connsiteY117" fmla="*/ 93198 h 371757"/>
                <a:gd name="connsiteX118" fmla="*/ 279931 w 581503"/>
                <a:gd name="connsiteY118" fmla="*/ 111022 h 371757"/>
                <a:gd name="connsiteX119" fmla="*/ 298944 w 581503"/>
                <a:gd name="connsiteY119" fmla="*/ 128507 h 371757"/>
                <a:gd name="connsiteX120" fmla="*/ 325427 w 581503"/>
                <a:gd name="connsiteY120" fmla="*/ 153122 h 371757"/>
                <a:gd name="connsiteX121" fmla="*/ 352079 w 581503"/>
                <a:gd name="connsiteY121" fmla="*/ 177737 h 371757"/>
                <a:gd name="connsiteX122" fmla="*/ 378901 w 581503"/>
                <a:gd name="connsiteY122" fmla="*/ 201673 h 371757"/>
                <a:gd name="connsiteX123" fmla="*/ 406062 w 581503"/>
                <a:gd name="connsiteY123" fmla="*/ 225609 h 371757"/>
                <a:gd name="connsiteX124" fmla="*/ 418285 w 581503"/>
                <a:gd name="connsiteY124" fmla="*/ 235965 h 371757"/>
                <a:gd name="connsiteX125" fmla="*/ 430337 w 581503"/>
                <a:gd name="connsiteY125" fmla="*/ 246320 h 371757"/>
                <a:gd name="connsiteX126" fmla="*/ 455292 w 581503"/>
                <a:gd name="connsiteY126" fmla="*/ 266012 h 371757"/>
                <a:gd name="connsiteX127" fmla="*/ 479737 w 581503"/>
                <a:gd name="connsiteY127" fmla="*/ 286213 h 371757"/>
                <a:gd name="connsiteX128" fmla="*/ 491790 w 581503"/>
                <a:gd name="connsiteY128" fmla="*/ 296568 h 371757"/>
                <a:gd name="connsiteX129" fmla="*/ 503843 w 581503"/>
                <a:gd name="connsiteY129" fmla="*/ 306924 h 371757"/>
                <a:gd name="connsiteX130" fmla="*/ 519630 w 581503"/>
                <a:gd name="connsiteY130" fmla="*/ 321353 h 371757"/>
                <a:gd name="connsiteX131" fmla="*/ 535078 w 581503"/>
                <a:gd name="connsiteY131" fmla="*/ 336631 h 371757"/>
                <a:gd name="connsiteX132" fmla="*/ 550357 w 581503"/>
                <a:gd name="connsiteY132" fmla="*/ 351910 h 371757"/>
                <a:gd name="connsiteX133" fmla="*/ 565295 w 581503"/>
                <a:gd name="connsiteY133" fmla="*/ 367358 h 371757"/>
                <a:gd name="connsiteX134" fmla="*/ 569455 w 581503"/>
                <a:gd name="connsiteY134" fmla="*/ 371757 h 371757"/>
                <a:gd name="connsiteX135" fmla="*/ 581503 w 581503"/>
                <a:gd name="connsiteY135" fmla="*/ 371757 h 371757"/>
                <a:gd name="connsiteX136" fmla="*/ 580743 w 581503"/>
                <a:gd name="connsiteY136" fmla="*/ 370923 h 371757"/>
                <a:gd name="connsiteX137" fmla="*/ 564956 w 581503"/>
                <a:gd name="connsiteY137" fmla="*/ 354117 h 371757"/>
                <a:gd name="connsiteX138" fmla="*/ 548998 w 581503"/>
                <a:gd name="connsiteY138" fmla="*/ 337650 h 371757"/>
                <a:gd name="connsiteX139" fmla="*/ 532532 w 581503"/>
                <a:gd name="connsiteY139" fmla="*/ 321353 h 371757"/>
                <a:gd name="connsiteX140" fmla="*/ 516744 w 581503"/>
                <a:gd name="connsiteY140" fmla="*/ 306584 h 371757"/>
                <a:gd name="connsiteX141" fmla="*/ 500278 w 581503"/>
                <a:gd name="connsiteY141" fmla="*/ 291645 h 371757"/>
                <a:gd name="connsiteX142" fmla="*/ 483641 w 581503"/>
                <a:gd name="connsiteY142" fmla="*/ 277386 h 371757"/>
                <a:gd name="connsiteX143" fmla="*/ 466496 w 581503"/>
                <a:gd name="connsiteY143" fmla="*/ 263805 h 371757"/>
                <a:gd name="connsiteX144" fmla="*/ 447143 w 581503"/>
                <a:gd name="connsiteY144" fmla="*/ 248527 h 371757"/>
                <a:gd name="connsiteX145" fmla="*/ 437467 w 581503"/>
                <a:gd name="connsiteY145" fmla="*/ 240888 h 371757"/>
                <a:gd name="connsiteX146" fmla="*/ 428131 w 581503"/>
                <a:gd name="connsiteY146" fmla="*/ 232739 h 371757"/>
                <a:gd name="connsiteX147" fmla="*/ 401478 w 581503"/>
                <a:gd name="connsiteY147" fmla="*/ 209822 h 371757"/>
                <a:gd name="connsiteX148" fmla="*/ 375336 w 581503"/>
                <a:gd name="connsiteY148" fmla="*/ 186395 h 371757"/>
                <a:gd name="connsiteX149" fmla="*/ 349363 w 581503"/>
                <a:gd name="connsiteY149" fmla="*/ 162799 h 371757"/>
                <a:gd name="connsiteX150" fmla="*/ 323559 w 581503"/>
                <a:gd name="connsiteY150" fmla="*/ 139202 h 371757"/>
                <a:gd name="connsiteX151" fmla="*/ 279931 w 581503"/>
                <a:gd name="connsiteY151" fmla="*/ 98800 h 371757"/>
                <a:gd name="connsiteX152" fmla="*/ 258202 w 581503"/>
                <a:gd name="connsiteY152" fmla="*/ 78429 h 371757"/>
                <a:gd name="connsiteX153" fmla="*/ 237152 w 581503"/>
                <a:gd name="connsiteY153" fmla="*/ 57379 h 371757"/>
                <a:gd name="connsiteX154" fmla="*/ 233248 w 581503"/>
                <a:gd name="connsiteY154" fmla="*/ 53474 h 371757"/>
                <a:gd name="connsiteX155" fmla="*/ 229683 w 581503"/>
                <a:gd name="connsiteY155" fmla="*/ 49570 h 371757"/>
                <a:gd name="connsiteX156" fmla="*/ 222893 w 581503"/>
                <a:gd name="connsiteY156" fmla="*/ 41082 h 371757"/>
                <a:gd name="connsiteX157" fmla="*/ 216102 w 581503"/>
                <a:gd name="connsiteY157" fmla="*/ 32424 h 371757"/>
                <a:gd name="connsiteX158" fmla="*/ 209312 w 581503"/>
                <a:gd name="connsiteY158" fmla="*/ 23936 h 371757"/>
                <a:gd name="connsiteX159" fmla="*/ 206087 w 581503"/>
                <a:gd name="connsiteY159" fmla="*/ 20202 h 371757"/>
                <a:gd name="connsiteX160" fmla="*/ 202182 w 581503"/>
                <a:gd name="connsiteY160" fmla="*/ 16297 h 371757"/>
                <a:gd name="connsiteX161" fmla="*/ 198278 w 581503"/>
                <a:gd name="connsiteY161" fmla="*/ 12732 h 371757"/>
                <a:gd name="connsiteX162" fmla="*/ 194204 w 581503"/>
                <a:gd name="connsiteY162" fmla="*/ 9507 h 371757"/>
                <a:gd name="connsiteX163" fmla="*/ 189960 w 581503"/>
                <a:gd name="connsiteY163" fmla="*/ 6451 h 371757"/>
                <a:gd name="connsiteX164" fmla="*/ 185376 w 581503"/>
                <a:gd name="connsiteY164" fmla="*/ 3905 h 371757"/>
                <a:gd name="connsiteX165" fmla="*/ 180623 w 581503"/>
                <a:gd name="connsiteY165" fmla="*/ 1698 h 371757"/>
                <a:gd name="connsiteX166" fmla="*/ 175360 w 581503"/>
                <a:gd name="connsiteY166" fmla="*/ 340 h 37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581503" h="371757">
                  <a:moveTo>
                    <a:pt x="173493" y="0"/>
                  </a:moveTo>
                  <a:lnTo>
                    <a:pt x="171795" y="0"/>
                  </a:lnTo>
                  <a:lnTo>
                    <a:pt x="169928" y="340"/>
                  </a:lnTo>
                  <a:lnTo>
                    <a:pt x="168231" y="1019"/>
                  </a:lnTo>
                  <a:lnTo>
                    <a:pt x="164666" y="2716"/>
                  </a:lnTo>
                  <a:lnTo>
                    <a:pt x="161780" y="4244"/>
                  </a:lnTo>
                  <a:lnTo>
                    <a:pt x="156347" y="8149"/>
                  </a:lnTo>
                  <a:lnTo>
                    <a:pt x="151085" y="12393"/>
                  </a:lnTo>
                  <a:lnTo>
                    <a:pt x="146332" y="16806"/>
                  </a:lnTo>
                  <a:lnTo>
                    <a:pt x="141409" y="21729"/>
                  </a:lnTo>
                  <a:lnTo>
                    <a:pt x="132411" y="31745"/>
                  </a:lnTo>
                  <a:lnTo>
                    <a:pt x="123584" y="42100"/>
                  </a:lnTo>
                  <a:lnTo>
                    <a:pt x="112041" y="56360"/>
                  </a:lnTo>
                  <a:lnTo>
                    <a:pt x="100327" y="71299"/>
                  </a:lnTo>
                  <a:lnTo>
                    <a:pt x="88953" y="86068"/>
                  </a:lnTo>
                  <a:lnTo>
                    <a:pt x="77919" y="101346"/>
                  </a:lnTo>
                  <a:lnTo>
                    <a:pt x="67055" y="117134"/>
                  </a:lnTo>
                  <a:lnTo>
                    <a:pt x="56360" y="133091"/>
                  </a:lnTo>
                  <a:lnTo>
                    <a:pt x="46005" y="149218"/>
                  </a:lnTo>
                  <a:lnTo>
                    <a:pt x="41082" y="157706"/>
                  </a:lnTo>
                  <a:lnTo>
                    <a:pt x="36498" y="165685"/>
                  </a:lnTo>
                  <a:lnTo>
                    <a:pt x="31745" y="174172"/>
                  </a:lnTo>
                  <a:lnTo>
                    <a:pt x="27501" y="182830"/>
                  </a:lnTo>
                  <a:lnTo>
                    <a:pt x="23257" y="191318"/>
                  </a:lnTo>
                  <a:lnTo>
                    <a:pt x="19352" y="199976"/>
                  </a:lnTo>
                  <a:lnTo>
                    <a:pt x="15957" y="209143"/>
                  </a:lnTo>
                  <a:lnTo>
                    <a:pt x="12562" y="217800"/>
                  </a:lnTo>
                  <a:lnTo>
                    <a:pt x="9337" y="227307"/>
                  </a:lnTo>
                  <a:lnTo>
                    <a:pt x="6451" y="236304"/>
                  </a:lnTo>
                  <a:lnTo>
                    <a:pt x="4583" y="244453"/>
                  </a:lnTo>
                  <a:lnTo>
                    <a:pt x="2207" y="253110"/>
                  </a:lnTo>
                  <a:lnTo>
                    <a:pt x="679" y="262277"/>
                  </a:lnTo>
                  <a:lnTo>
                    <a:pt x="340" y="267030"/>
                  </a:lnTo>
                  <a:lnTo>
                    <a:pt x="0" y="271614"/>
                  </a:lnTo>
                  <a:lnTo>
                    <a:pt x="0" y="276197"/>
                  </a:lnTo>
                  <a:lnTo>
                    <a:pt x="340" y="280272"/>
                  </a:lnTo>
                  <a:lnTo>
                    <a:pt x="1358" y="284855"/>
                  </a:lnTo>
                  <a:lnTo>
                    <a:pt x="2207" y="289099"/>
                  </a:lnTo>
                  <a:lnTo>
                    <a:pt x="3904" y="293003"/>
                  </a:lnTo>
                  <a:lnTo>
                    <a:pt x="6111" y="296568"/>
                  </a:lnTo>
                  <a:lnTo>
                    <a:pt x="8827" y="299794"/>
                  </a:lnTo>
                  <a:lnTo>
                    <a:pt x="12392" y="303019"/>
                  </a:lnTo>
                  <a:lnTo>
                    <a:pt x="25634" y="313374"/>
                  </a:lnTo>
                  <a:lnTo>
                    <a:pt x="38535" y="323730"/>
                  </a:lnTo>
                  <a:lnTo>
                    <a:pt x="44986" y="329162"/>
                  </a:lnTo>
                  <a:lnTo>
                    <a:pt x="51437" y="334764"/>
                  </a:lnTo>
                  <a:lnTo>
                    <a:pt x="57548" y="340196"/>
                  </a:lnTo>
                  <a:lnTo>
                    <a:pt x="63829" y="346308"/>
                  </a:lnTo>
                  <a:lnTo>
                    <a:pt x="73845" y="356663"/>
                  </a:lnTo>
                  <a:lnTo>
                    <a:pt x="83521" y="367358"/>
                  </a:lnTo>
                  <a:lnTo>
                    <a:pt x="87244" y="371757"/>
                  </a:lnTo>
                  <a:lnTo>
                    <a:pt x="98606" y="371757"/>
                  </a:lnTo>
                  <a:lnTo>
                    <a:pt x="93537" y="365830"/>
                  </a:lnTo>
                  <a:lnTo>
                    <a:pt x="82163" y="352758"/>
                  </a:lnTo>
                  <a:lnTo>
                    <a:pt x="70619" y="340536"/>
                  </a:lnTo>
                  <a:lnTo>
                    <a:pt x="64678" y="334425"/>
                  </a:lnTo>
                  <a:lnTo>
                    <a:pt x="58567" y="328483"/>
                  </a:lnTo>
                  <a:lnTo>
                    <a:pt x="52116" y="322711"/>
                  </a:lnTo>
                  <a:lnTo>
                    <a:pt x="45325" y="317279"/>
                  </a:lnTo>
                  <a:lnTo>
                    <a:pt x="32084" y="306584"/>
                  </a:lnTo>
                  <a:lnTo>
                    <a:pt x="26822" y="303019"/>
                  </a:lnTo>
                  <a:lnTo>
                    <a:pt x="21390" y="299115"/>
                  </a:lnTo>
                  <a:lnTo>
                    <a:pt x="18843" y="297078"/>
                  </a:lnTo>
                  <a:lnTo>
                    <a:pt x="16467" y="295210"/>
                  </a:lnTo>
                  <a:lnTo>
                    <a:pt x="14260" y="293003"/>
                  </a:lnTo>
                  <a:lnTo>
                    <a:pt x="12562" y="290287"/>
                  </a:lnTo>
                  <a:lnTo>
                    <a:pt x="11713" y="288420"/>
                  </a:lnTo>
                  <a:lnTo>
                    <a:pt x="10695" y="286553"/>
                  </a:lnTo>
                  <a:lnTo>
                    <a:pt x="9676" y="281969"/>
                  </a:lnTo>
                  <a:lnTo>
                    <a:pt x="8997" y="277386"/>
                  </a:lnTo>
                  <a:lnTo>
                    <a:pt x="8997" y="272632"/>
                  </a:lnTo>
                  <a:lnTo>
                    <a:pt x="9337" y="267709"/>
                  </a:lnTo>
                  <a:lnTo>
                    <a:pt x="10016" y="262786"/>
                  </a:lnTo>
                  <a:lnTo>
                    <a:pt x="11713" y="254129"/>
                  </a:lnTo>
                  <a:lnTo>
                    <a:pt x="12902" y="247678"/>
                  </a:lnTo>
                  <a:lnTo>
                    <a:pt x="14599" y="241227"/>
                  </a:lnTo>
                  <a:lnTo>
                    <a:pt x="16467" y="234946"/>
                  </a:lnTo>
                  <a:lnTo>
                    <a:pt x="18504" y="228495"/>
                  </a:lnTo>
                  <a:lnTo>
                    <a:pt x="22748" y="215933"/>
                  </a:lnTo>
                  <a:lnTo>
                    <a:pt x="27501" y="203541"/>
                  </a:lnTo>
                  <a:lnTo>
                    <a:pt x="31066" y="195902"/>
                  </a:lnTo>
                  <a:lnTo>
                    <a:pt x="34631" y="188093"/>
                  </a:lnTo>
                  <a:lnTo>
                    <a:pt x="38535" y="180623"/>
                  </a:lnTo>
                  <a:lnTo>
                    <a:pt x="42440" y="173154"/>
                  </a:lnTo>
                  <a:lnTo>
                    <a:pt x="51097" y="158385"/>
                  </a:lnTo>
                  <a:lnTo>
                    <a:pt x="60264" y="143786"/>
                  </a:lnTo>
                  <a:lnTo>
                    <a:pt x="69940" y="128847"/>
                  </a:lnTo>
                  <a:lnTo>
                    <a:pt x="80296" y="113569"/>
                  </a:lnTo>
                  <a:lnTo>
                    <a:pt x="90651" y="98800"/>
                  </a:lnTo>
                  <a:lnTo>
                    <a:pt x="101346" y="84200"/>
                  </a:lnTo>
                  <a:lnTo>
                    <a:pt x="112210" y="69601"/>
                  </a:lnTo>
                  <a:lnTo>
                    <a:pt x="123924" y="55681"/>
                  </a:lnTo>
                  <a:lnTo>
                    <a:pt x="135637" y="41761"/>
                  </a:lnTo>
                  <a:lnTo>
                    <a:pt x="147860" y="28520"/>
                  </a:lnTo>
                  <a:lnTo>
                    <a:pt x="152103" y="24615"/>
                  </a:lnTo>
                  <a:lnTo>
                    <a:pt x="156347" y="20371"/>
                  </a:lnTo>
                  <a:lnTo>
                    <a:pt x="160422" y="16637"/>
                  </a:lnTo>
                  <a:lnTo>
                    <a:pt x="165005" y="13072"/>
                  </a:lnTo>
                  <a:lnTo>
                    <a:pt x="169249" y="10356"/>
                  </a:lnTo>
                  <a:lnTo>
                    <a:pt x="170777" y="9846"/>
                  </a:lnTo>
                  <a:lnTo>
                    <a:pt x="172474" y="9507"/>
                  </a:lnTo>
                  <a:lnTo>
                    <a:pt x="173833" y="9507"/>
                  </a:lnTo>
                  <a:lnTo>
                    <a:pt x="175700" y="9846"/>
                  </a:lnTo>
                  <a:lnTo>
                    <a:pt x="179944" y="11035"/>
                  </a:lnTo>
                  <a:lnTo>
                    <a:pt x="183509" y="13072"/>
                  </a:lnTo>
                  <a:lnTo>
                    <a:pt x="186734" y="14939"/>
                  </a:lnTo>
                  <a:lnTo>
                    <a:pt x="189960" y="17146"/>
                  </a:lnTo>
                  <a:lnTo>
                    <a:pt x="193185" y="19862"/>
                  </a:lnTo>
                  <a:lnTo>
                    <a:pt x="196071" y="22408"/>
                  </a:lnTo>
                  <a:lnTo>
                    <a:pt x="198617" y="25294"/>
                  </a:lnTo>
                  <a:lnTo>
                    <a:pt x="203880" y="31406"/>
                  </a:lnTo>
                  <a:lnTo>
                    <a:pt x="208633" y="37856"/>
                  </a:lnTo>
                  <a:lnTo>
                    <a:pt x="213556" y="44307"/>
                  </a:lnTo>
                  <a:lnTo>
                    <a:pt x="218479" y="50928"/>
                  </a:lnTo>
                  <a:lnTo>
                    <a:pt x="223572" y="56700"/>
                  </a:lnTo>
                  <a:lnTo>
                    <a:pt x="232569" y="66036"/>
                  </a:lnTo>
                  <a:lnTo>
                    <a:pt x="242075" y="75203"/>
                  </a:lnTo>
                  <a:lnTo>
                    <a:pt x="260749" y="93198"/>
                  </a:lnTo>
                  <a:lnTo>
                    <a:pt x="279931" y="111022"/>
                  </a:lnTo>
                  <a:lnTo>
                    <a:pt x="298944" y="128507"/>
                  </a:lnTo>
                  <a:lnTo>
                    <a:pt x="325427" y="153122"/>
                  </a:lnTo>
                  <a:lnTo>
                    <a:pt x="352079" y="177737"/>
                  </a:lnTo>
                  <a:lnTo>
                    <a:pt x="378901" y="201673"/>
                  </a:lnTo>
                  <a:lnTo>
                    <a:pt x="406062" y="225609"/>
                  </a:lnTo>
                  <a:lnTo>
                    <a:pt x="418285" y="235965"/>
                  </a:lnTo>
                  <a:lnTo>
                    <a:pt x="430337" y="246320"/>
                  </a:lnTo>
                  <a:lnTo>
                    <a:pt x="455292" y="266012"/>
                  </a:lnTo>
                  <a:lnTo>
                    <a:pt x="479737" y="286213"/>
                  </a:lnTo>
                  <a:lnTo>
                    <a:pt x="491790" y="296568"/>
                  </a:lnTo>
                  <a:lnTo>
                    <a:pt x="503843" y="306924"/>
                  </a:lnTo>
                  <a:lnTo>
                    <a:pt x="519630" y="321353"/>
                  </a:lnTo>
                  <a:lnTo>
                    <a:pt x="535078" y="336631"/>
                  </a:lnTo>
                  <a:lnTo>
                    <a:pt x="550357" y="351910"/>
                  </a:lnTo>
                  <a:lnTo>
                    <a:pt x="565295" y="367358"/>
                  </a:lnTo>
                  <a:lnTo>
                    <a:pt x="569455" y="371757"/>
                  </a:lnTo>
                  <a:lnTo>
                    <a:pt x="581503" y="371757"/>
                  </a:lnTo>
                  <a:lnTo>
                    <a:pt x="580743" y="370923"/>
                  </a:lnTo>
                  <a:lnTo>
                    <a:pt x="564956" y="354117"/>
                  </a:lnTo>
                  <a:lnTo>
                    <a:pt x="548998" y="337650"/>
                  </a:lnTo>
                  <a:lnTo>
                    <a:pt x="532532" y="321353"/>
                  </a:lnTo>
                  <a:lnTo>
                    <a:pt x="516744" y="306584"/>
                  </a:lnTo>
                  <a:lnTo>
                    <a:pt x="500278" y="291645"/>
                  </a:lnTo>
                  <a:lnTo>
                    <a:pt x="483641" y="277386"/>
                  </a:lnTo>
                  <a:lnTo>
                    <a:pt x="466496" y="263805"/>
                  </a:lnTo>
                  <a:lnTo>
                    <a:pt x="447143" y="248527"/>
                  </a:lnTo>
                  <a:lnTo>
                    <a:pt x="437467" y="240888"/>
                  </a:lnTo>
                  <a:lnTo>
                    <a:pt x="428131" y="232739"/>
                  </a:lnTo>
                  <a:lnTo>
                    <a:pt x="401478" y="209822"/>
                  </a:lnTo>
                  <a:lnTo>
                    <a:pt x="375336" y="186395"/>
                  </a:lnTo>
                  <a:lnTo>
                    <a:pt x="349363" y="162799"/>
                  </a:lnTo>
                  <a:lnTo>
                    <a:pt x="323559" y="139202"/>
                  </a:lnTo>
                  <a:lnTo>
                    <a:pt x="279931" y="98800"/>
                  </a:lnTo>
                  <a:lnTo>
                    <a:pt x="258202" y="78429"/>
                  </a:lnTo>
                  <a:lnTo>
                    <a:pt x="237152" y="57379"/>
                  </a:lnTo>
                  <a:lnTo>
                    <a:pt x="233248" y="53474"/>
                  </a:lnTo>
                  <a:lnTo>
                    <a:pt x="229683" y="49570"/>
                  </a:lnTo>
                  <a:lnTo>
                    <a:pt x="222893" y="41082"/>
                  </a:lnTo>
                  <a:lnTo>
                    <a:pt x="216102" y="32424"/>
                  </a:lnTo>
                  <a:lnTo>
                    <a:pt x="209312" y="23936"/>
                  </a:lnTo>
                  <a:lnTo>
                    <a:pt x="206087" y="20202"/>
                  </a:lnTo>
                  <a:lnTo>
                    <a:pt x="202182" y="16297"/>
                  </a:lnTo>
                  <a:lnTo>
                    <a:pt x="198278" y="12732"/>
                  </a:lnTo>
                  <a:lnTo>
                    <a:pt x="194204" y="9507"/>
                  </a:lnTo>
                  <a:lnTo>
                    <a:pt x="189960" y="6451"/>
                  </a:lnTo>
                  <a:lnTo>
                    <a:pt x="185376" y="3905"/>
                  </a:lnTo>
                  <a:lnTo>
                    <a:pt x="180623" y="1698"/>
                  </a:lnTo>
                  <a:lnTo>
                    <a:pt x="175360" y="34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80BEF1-9BAA-42A4-FCDA-B3FAA287CC4E}"/>
              </a:ext>
            </a:extLst>
          </p:cNvPr>
          <p:cNvSpPr txBox="1"/>
          <p:nvPr/>
        </p:nvSpPr>
        <p:spPr>
          <a:xfrm>
            <a:off x="940359" y="208798"/>
            <a:ext cx="60960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E17CEFE-CACB-2EB7-6249-8F18F77B6D74}"/>
              </a:ext>
            </a:extLst>
          </p:cNvPr>
          <p:cNvGrpSpPr/>
          <p:nvPr/>
        </p:nvGrpSpPr>
        <p:grpSpPr>
          <a:xfrm>
            <a:off x="0" y="132598"/>
            <a:ext cx="895350" cy="1041243"/>
            <a:chOff x="0" y="132598"/>
            <a:chExt cx="895350" cy="1041243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B0756F1D-967D-D1F7-D5C5-4E509F4C34C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553856"/>
              <a:ext cx="280280" cy="607560"/>
            </a:xfrm>
            <a:custGeom>
              <a:avLst/>
              <a:gdLst>
                <a:gd name="connsiteX0" fmla="*/ 169336 w 280280"/>
                <a:gd name="connsiteY0" fmla="*/ 0 h 607560"/>
                <a:gd name="connsiteX1" fmla="*/ 168003 w 280280"/>
                <a:gd name="connsiteY1" fmla="*/ 0 h 607560"/>
                <a:gd name="connsiteX2" fmla="*/ 166338 w 280280"/>
                <a:gd name="connsiteY2" fmla="*/ 0 h 607560"/>
                <a:gd name="connsiteX3" fmla="*/ 165006 w 280280"/>
                <a:gd name="connsiteY3" fmla="*/ 666 h 607560"/>
                <a:gd name="connsiteX4" fmla="*/ 163175 w 280280"/>
                <a:gd name="connsiteY4" fmla="*/ 1332 h 607560"/>
                <a:gd name="connsiteX5" fmla="*/ 159512 w 280280"/>
                <a:gd name="connsiteY5" fmla="*/ 3330 h 607560"/>
                <a:gd name="connsiteX6" fmla="*/ 155349 w 280280"/>
                <a:gd name="connsiteY6" fmla="*/ 6494 h 607560"/>
                <a:gd name="connsiteX7" fmla="*/ 150520 w 280280"/>
                <a:gd name="connsiteY7" fmla="*/ 10490 h 607560"/>
                <a:gd name="connsiteX8" fmla="*/ 145359 w 280280"/>
                <a:gd name="connsiteY8" fmla="*/ 14985 h 607560"/>
                <a:gd name="connsiteX9" fmla="*/ 140197 w 280280"/>
                <a:gd name="connsiteY9" fmla="*/ 20480 h 607560"/>
                <a:gd name="connsiteX10" fmla="*/ 134369 w 280280"/>
                <a:gd name="connsiteY10" fmla="*/ 26641 h 607560"/>
                <a:gd name="connsiteX11" fmla="*/ 127210 w 280280"/>
                <a:gd name="connsiteY11" fmla="*/ 34300 h 607560"/>
                <a:gd name="connsiteX12" fmla="*/ 119717 w 280280"/>
                <a:gd name="connsiteY12" fmla="*/ 43125 h 607560"/>
                <a:gd name="connsiteX13" fmla="*/ 111891 w 280280"/>
                <a:gd name="connsiteY13" fmla="*/ 52449 h 607560"/>
                <a:gd name="connsiteX14" fmla="*/ 104232 w 280280"/>
                <a:gd name="connsiteY14" fmla="*/ 62606 h 607560"/>
                <a:gd name="connsiteX15" fmla="*/ 88414 w 280280"/>
                <a:gd name="connsiteY15" fmla="*/ 83253 h 607560"/>
                <a:gd name="connsiteX16" fmla="*/ 73096 w 280280"/>
                <a:gd name="connsiteY16" fmla="*/ 104232 h 607560"/>
                <a:gd name="connsiteX17" fmla="*/ 58943 w 280280"/>
                <a:gd name="connsiteY17" fmla="*/ 125378 h 607560"/>
                <a:gd name="connsiteX18" fmla="*/ 45955 w 280280"/>
                <a:gd name="connsiteY18" fmla="*/ 145026 h 607560"/>
                <a:gd name="connsiteX19" fmla="*/ 40461 w 280280"/>
                <a:gd name="connsiteY19" fmla="*/ 154184 h 607560"/>
                <a:gd name="connsiteX20" fmla="*/ 35299 w 280280"/>
                <a:gd name="connsiteY20" fmla="*/ 162509 h 607560"/>
                <a:gd name="connsiteX21" fmla="*/ 30970 w 280280"/>
                <a:gd name="connsiteY21" fmla="*/ 170335 h 607560"/>
                <a:gd name="connsiteX22" fmla="*/ 27473 w 280280"/>
                <a:gd name="connsiteY22" fmla="*/ 177161 h 607560"/>
                <a:gd name="connsiteX23" fmla="*/ 23977 w 280280"/>
                <a:gd name="connsiteY23" fmla="*/ 184654 h 607560"/>
                <a:gd name="connsiteX24" fmla="*/ 20314 w 280280"/>
                <a:gd name="connsiteY24" fmla="*/ 192313 h 607560"/>
                <a:gd name="connsiteX25" fmla="*/ 17150 w 280280"/>
                <a:gd name="connsiteY25" fmla="*/ 200139 h 607560"/>
                <a:gd name="connsiteX26" fmla="*/ 14153 w 280280"/>
                <a:gd name="connsiteY26" fmla="*/ 207798 h 607560"/>
                <a:gd name="connsiteX27" fmla="*/ 11322 w 280280"/>
                <a:gd name="connsiteY27" fmla="*/ 215624 h 607560"/>
                <a:gd name="connsiteX28" fmla="*/ 8658 w 280280"/>
                <a:gd name="connsiteY28" fmla="*/ 223117 h 607560"/>
                <a:gd name="connsiteX29" fmla="*/ 6494 w 280280"/>
                <a:gd name="connsiteY29" fmla="*/ 230943 h 607560"/>
                <a:gd name="connsiteX30" fmla="*/ 4496 w 280280"/>
                <a:gd name="connsiteY30" fmla="*/ 237936 h 607560"/>
                <a:gd name="connsiteX31" fmla="*/ 2498 w 280280"/>
                <a:gd name="connsiteY31" fmla="*/ 247427 h 607560"/>
                <a:gd name="connsiteX32" fmla="*/ 999 w 280280"/>
                <a:gd name="connsiteY32" fmla="*/ 256085 h 607560"/>
                <a:gd name="connsiteX33" fmla="*/ 0 w 280280"/>
                <a:gd name="connsiteY33" fmla="*/ 264577 h 607560"/>
                <a:gd name="connsiteX34" fmla="*/ 0 w 280280"/>
                <a:gd name="connsiteY34" fmla="*/ 271903 h 607560"/>
                <a:gd name="connsiteX35" fmla="*/ 0 w 280280"/>
                <a:gd name="connsiteY35" fmla="*/ 275566 h 607560"/>
                <a:gd name="connsiteX36" fmla="*/ 666 w 280280"/>
                <a:gd name="connsiteY36" fmla="*/ 278729 h 607560"/>
                <a:gd name="connsiteX37" fmla="*/ 1332 w 280280"/>
                <a:gd name="connsiteY37" fmla="*/ 281727 h 607560"/>
                <a:gd name="connsiteX38" fmla="*/ 1832 w 280280"/>
                <a:gd name="connsiteY38" fmla="*/ 284224 h 607560"/>
                <a:gd name="connsiteX39" fmla="*/ 2831 w 280280"/>
                <a:gd name="connsiteY39" fmla="*/ 286888 h 607560"/>
                <a:gd name="connsiteX40" fmla="*/ 4163 w 280280"/>
                <a:gd name="connsiteY40" fmla="*/ 289053 h 607560"/>
                <a:gd name="connsiteX41" fmla="*/ 5828 w 280280"/>
                <a:gd name="connsiteY41" fmla="*/ 291051 h 607560"/>
                <a:gd name="connsiteX42" fmla="*/ 7493 w 280280"/>
                <a:gd name="connsiteY42" fmla="*/ 292716 h 607560"/>
                <a:gd name="connsiteX43" fmla="*/ 13820 w 280280"/>
                <a:gd name="connsiteY43" fmla="*/ 297878 h 607560"/>
                <a:gd name="connsiteX44" fmla="*/ 20980 w 280280"/>
                <a:gd name="connsiteY44" fmla="*/ 303372 h 607560"/>
                <a:gd name="connsiteX45" fmla="*/ 29138 w 280280"/>
                <a:gd name="connsiteY45" fmla="*/ 309200 h 607560"/>
                <a:gd name="connsiteX46" fmla="*/ 38130 w 280280"/>
                <a:gd name="connsiteY46" fmla="*/ 316360 h 607560"/>
                <a:gd name="connsiteX47" fmla="*/ 47953 w 280280"/>
                <a:gd name="connsiteY47" fmla="*/ 325018 h 607560"/>
                <a:gd name="connsiteX48" fmla="*/ 58943 w 280280"/>
                <a:gd name="connsiteY48" fmla="*/ 335508 h 607560"/>
                <a:gd name="connsiteX49" fmla="*/ 64770 w 280280"/>
                <a:gd name="connsiteY49" fmla="*/ 341502 h 607560"/>
                <a:gd name="connsiteX50" fmla="*/ 71264 w 280280"/>
                <a:gd name="connsiteY50" fmla="*/ 347996 h 607560"/>
                <a:gd name="connsiteX51" fmla="*/ 77591 w 280280"/>
                <a:gd name="connsiteY51" fmla="*/ 355488 h 607560"/>
                <a:gd name="connsiteX52" fmla="*/ 84418 w 280280"/>
                <a:gd name="connsiteY52" fmla="*/ 363647 h 607560"/>
                <a:gd name="connsiteX53" fmla="*/ 104565 w 280280"/>
                <a:gd name="connsiteY53" fmla="*/ 387790 h 607560"/>
                <a:gd name="connsiteX54" fmla="*/ 133703 w 280280"/>
                <a:gd name="connsiteY54" fmla="*/ 423755 h 607560"/>
                <a:gd name="connsiteX55" fmla="*/ 204801 w 280280"/>
                <a:gd name="connsiteY55" fmla="*/ 512836 h 607560"/>
                <a:gd name="connsiteX56" fmla="*/ 280280 w 280280"/>
                <a:gd name="connsiteY56" fmla="*/ 607560 h 607560"/>
                <a:gd name="connsiteX57" fmla="*/ 280280 w 280280"/>
                <a:gd name="connsiteY57" fmla="*/ 105219 h 607560"/>
                <a:gd name="connsiteX58" fmla="*/ 252755 w 280280"/>
                <a:gd name="connsiteY58" fmla="*/ 79423 h 607560"/>
                <a:gd name="connsiteX59" fmla="*/ 229777 w 280280"/>
                <a:gd name="connsiteY59" fmla="*/ 56778 h 607560"/>
                <a:gd name="connsiteX60" fmla="*/ 222284 w 280280"/>
                <a:gd name="connsiteY60" fmla="*/ 49286 h 607560"/>
                <a:gd name="connsiteX61" fmla="*/ 218454 w 280280"/>
                <a:gd name="connsiteY61" fmla="*/ 45123 h 607560"/>
                <a:gd name="connsiteX62" fmla="*/ 209130 w 280280"/>
                <a:gd name="connsiteY62" fmla="*/ 32469 h 607560"/>
                <a:gd name="connsiteX63" fmla="*/ 203636 w 280280"/>
                <a:gd name="connsiteY63" fmla="*/ 25309 h 607560"/>
                <a:gd name="connsiteX64" fmla="*/ 197808 w 280280"/>
                <a:gd name="connsiteY64" fmla="*/ 18482 h 607560"/>
                <a:gd name="connsiteX65" fmla="*/ 194478 w 280280"/>
                <a:gd name="connsiteY65" fmla="*/ 15318 h 607560"/>
                <a:gd name="connsiteX66" fmla="*/ 191314 w 280280"/>
                <a:gd name="connsiteY66" fmla="*/ 12321 h 607560"/>
                <a:gd name="connsiteX67" fmla="*/ 187984 w 280280"/>
                <a:gd name="connsiteY67" fmla="*/ 9491 h 607560"/>
                <a:gd name="connsiteX68" fmla="*/ 184487 w 280280"/>
                <a:gd name="connsiteY68" fmla="*/ 6827 h 607560"/>
                <a:gd name="connsiteX69" fmla="*/ 180991 w 280280"/>
                <a:gd name="connsiteY69" fmla="*/ 4662 h 607560"/>
                <a:gd name="connsiteX70" fmla="*/ 176995 w 280280"/>
                <a:gd name="connsiteY70" fmla="*/ 2664 h 607560"/>
                <a:gd name="connsiteX71" fmla="*/ 173165 w 280280"/>
                <a:gd name="connsiteY71" fmla="*/ 999 h 6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0280" h="607560">
                  <a:moveTo>
                    <a:pt x="169336" y="0"/>
                  </a:moveTo>
                  <a:lnTo>
                    <a:pt x="168003" y="0"/>
                  </a:lnTo>
                  <a:lnTo>
                    <a:pt x="166338" y="0"/>
                  </a:lnTo>
                  <a:lnTo>
                    <a:pt x="165006" y="666"/>
                  </a:lnTo>
                  <a:lnTo>
                    <a:pt x="163175" y="1332"/>
                  </a:lnTo>
                  <a:lnTo>
                    <a:pt x="159512" y="3330"/>
                  </a:lnTo>
                  <a:lnTo>
                    <a:pt x="155349" y="6494"/>
                  </a:lnTo>
                  <a:lnTo>
                    <a:pt x="150520" y="10490"/>
                  </a:lnTo>
                  <a:lnTo>
                    <a:pt x="145359" y="14985"/>
                  </a:lnTo>
                  <a:lnTo>
                    <a:pt x="140197" y="20480"/>
                  </a:lnTo>
                  <a:lnTo>
                    <a:pt x="134369" y="26641"/>
                  </a:lnTo>
                  <a:lnTo>
                    <a:pt x="127210" y="34300"/>
                  </a:lnTo>
                  <a:lnTo>
                    <a:pt x="119717" y="43125"/>
                  </a:lnTo>
                  <a:lnTo>
                    <a:pt x="111891" y="52449"/>
                  </a:lnTo>
                  <a:lnTo>
                    <a:pt x="104232" y="62606"/>
                  </a:lnTo>
                  <a:lnTo>
                    <a:pt x="88414" y="83253"/>
                  </a:lnTo>
                  <a:lnTo>
                    <a:pt x="73096" y="104232"/>
                  </a:lnTo>
                  <a:lnTo>
                    <a:pt x="58943" y="125378"/>
                  </a:lnTo>
                  <a:lnTo>
                    <a:pt x="45955" y="145026"/>
                  </a:lnTo>
                  <a:lnTo>
                    <a:pt x="40461" y="154184"/>
                  </a:lnTo>
                  <a:lnTo>
                    <a:pt x="35299" y="162509"/>
                  </a:lnTo>
                  <a:lnTo>
                    <a:pt x="30970" y="170335"/>
                  </a:lnTo>
                  <a:lnTo>
                    <a:pt x="27473" y="177161"/>
                  </a:lnTo>
                  <a:lnTo>
                    <a:pt x="23977" y="184654"/>
                  </a:lnTo>
                  <a:lnTo>
                    <a:pt x="20314" y="192313"/>
                  </a:lnTo>
                  <a:lnTo>
                    <a:pt x="17150" y="200139"/>
                  </a:lnTo>
                  <a:lnTo>
                    <a:pt x="14153" y="207798"/>
                  </a:lnTo>
                  <a:lnTo>
                    <a:pt x="11322" y="215624"/>
                  </a:lnTo>
                  <a:lnTo>
                    <a:pt x="8658" y="223117"/>
                  </a:lnTo>
                  <a:lnTo>
                    <a:pt x="6494" y="230943"/>
                  </a:lnTo>
                  <a:lnTo>
                    <a:pt x="4496" y="237936"/>
                  </a:lnTo>
                  <a:lnTo>
                    <a:pt x="2498" y="247427"/>
                  </a:lnTo>
                  <a:lnTo>
                    <a:pt x="999" y="256085"/>
                  </a:lnTo>
                  <a:lnTo>
                    <a:pt x="0" y="264577"/>
                  </a:lnTo>
                  <a:lnTo>
                    <a:pt x="0" y="271903"/>
                  </a:lnTo>
                  <a:lnTo>
                    <a:pt x="0" y="275566"/>
                  </a:lnTo>
                  <a:lnTo>
                    <a:pt x="666" y="278729"/>
                  </a:lnTo>
                  <a:lnTo>
                    <a:pt x="1332" y="281727"/>
                  </a:lnTo>
                  <a:lnTo>
                    <a:pt x="1832" y="284224"/>
                  </a:lnTo>
                  <a:lnTo>
                    <a:pt x="2831" y="286888"/>
                  </a:lnTo>
                  <a:lnTo>
                    <a:pt x="4163" y="289053"/>
                  </a:lnTo>
                  <a:lnTo>
                    <a:pt x="5828" y="291051"/>
                  </a:lnTo>
                  <a:lnTo>
                    <a:pt x="7493" y="292716"/>
                  </a:lnTo>
                  <a:lnTo>
                    <a:pt x="13820" y="297878"/>
                  </a:lnTo>
                  <a:lnTo>
                    <a:pt x="20980" y="303372"/>
                  </a:lnTo>
                  <a:lnTo>
                    <a:pt x="29138" y="309200"/>
                  </a:lnTo>
                  <a:lnTo>
                    <a:pt x="38130" y="316360"/>
                  </a:lnTo>
                  <a:lnTo>
                    <a:pt x="47953" y="325018"/>
                  </a:lnTo>
                  <a:lnTo>
                    <a:pt x="58943" y="335508"/>
                  </a:lnTo>
                  <a:lnTo>
                    <a:pt x="64770" y="341502"/>
                  </a:lnTo>
                  <a:lnTo>
                    <a:pt x="71264" y="347996"/>
                  </a:lnTo>
                  <a:lnTo>
                    <a:pt x="77591" y="355488"/>
                  </a:lnTo>
                  <a:lnTo>
                    <a:pt x="84418" y="363647"/>
                  </a:lnTo>
                  <a:lnTo>
                    <a:pt x="104565" y="387790"/>
                  </a:lnTo>
                  <a:lnTo>
                    <a:pt x="133703" y="423755"/>
                  </a:lnTo>
                  <a:lnTo>
                    <a:pt x="204801" y="512836"/>
                  </a:lnTo>
                  <a:lnTo>
                    <a:pt x="280280" y="607560"/>
                  </a:lnTo>
                  <a:lnTo>
                    <a:pt x="280280" y="105219"/>
                  </a:lnTo>
                  <a:lnTo>
                    <a:pt x="252755" y="79423"/>
                  </a:lnTo>
                  <a:lnTo>
                    <a:pt x="229777" y="56778"/>
                  </a:lnTo>
                  <a:lnTo>
                    <a:pt x="222284" y="49286"/>
                  </a:lnTo>
                  <a:lnTo>
                    <a:pt x="218454" y="45123"/>
                  </a:lnTo>
                  <a:lnTo>
                    <a:pt x="209130" y="32469"/>
                  </a:lnTo>
                  <a:lnTo>
                    <a:pt x="203636" y="25309"/>
                  </a:lnTo>
                  <a:lnTo>
                    <a:pt x="197808" y="18482"/>
                  </a:lnTo>
                  <a:lnTo>
                    <a:pt x="194478" y="15318"/>
                  </a:lnTo>
                  <a:lnTo>
                    <a:pt x="191314" y="12321"/>
                  </a:lnTo>
                  <a:lnTo>
                    <a:pt x="187984" y="9491"/>
                  </a:lnTo>
                  <a:lnTo>
                    <a:pt x="184487" y="6827"/>
                  </a:lnTo>
                  <a:lnTo>
                    <a:pt x="180991" y="4662"/>
                  </a:lnTo>
                  <a:lnTo>
                    <a:pt x="176995" y="2664"/>
                  </a:lnTo>
                  <a:lnTo>
                    <a:pt x="173165" y="999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43A343C-216F-2B02-7E43-3AEF33DB05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077" y="135928"/>
              <a:ext cx="741280" cy="662357"/>
            </a:xfrm>
            <a:custGeom>
              <a:avLst/>
              <a:gdLst>
                <a:gd name="T0" fmla="*/ 2403 w 4453"/>
                <a:gd name="T1" fmla="*/ 3045 h 3978"/>
                <a:gd name="T2" fmla="*/ 2017 w 4453"/>
                <a:gd name="T3" fmla="*/ 3092 h 3978"/>
                <a:gd name="T4" fmla="*/ 1653 w 4453"/>
                <a:gd name="T5" fmla="*/ 3090 h 3978"/>
                <a:gd name="T6" fmla="*/ 1416 w 4453"/>
                <a:gd name="T7" fmla="*/ 3004 h 3978"/>
                <a:gd name="T8" fmla="*/ 1315 w 4453"/>
                <a:gd name="T9" fmla="*/ 2917 h 3978"/>
                <a:gd name="T10" fmla="*/ 1282 w 4453"/>
                <a:gd name="T11" fmla="*/ 2790 h 3978"/>
                <a:gd name="T12" fmla="*/ 1319 w 4453"/>
                <a:gd name="T13" fmla="*/ 2656 h 3978"/>
                <a:gd name="T14" fmla="*/ 1387 w 4453"/>
                <a:gd name="T15" fmla="*/ 2559 h 3978"/>
                <a:gd name="T16" fmla="*/ 1523 w 4453"/>
                <a:gd name="T17" fmla="*/ 2487 h 3978"/>
                <a:gd name="T18" fmla="*/ 1882 w 4453"/>
                <a:gd name="T19" fmla="*/ 2382 h 3978"/>
                <a:gd name="T20" fmla="*/ 1997 w 4453"/>
                <a:gd name="T21" fmla="*/ 2302 h 3978"/>
                <a:gd name="T22" fmla="*/ 2028 w 4453"/>
                <a:gd name="T23" fmla="*/ 2193 h 3978"/>
                <a:gd name="T24" fmla="*/ 1009 w 4453"/>
                <a:gd name="T25" fmla="*/ 2102 h 3978"/>
                <a:gd name="T26" fmla="*/ 448 w 4453"/>
                <a:gd name="T27" fmla="*/ 1997 h 3978"/>
                <a:gd name="T28" fmla="*/ 107 w 4453"/>
                <a:gd name="T29" fmla="*/ 1869 h 3978"/>
                <a:gd name="T30" fmla="*/ 20 w 4453"/>
                <a:gd name="T31" fmla="*/ 1787 h 3978"/>
                <a:gd name="T32" fmla="*/ 2 w 4453"/>
                <a:gd name="T33" fmla="*/ 1698 h 3978"/>
                <a:gd name="T34" fmla="*/ 43 w 4453"/>
                <a:gd name="T35" fmla="*/ 1540 h 3978"/>
                <a:gd name="T36" fmla="*/ 105 w 4453"/>
                <a:gd name="T37" fmla="*/ 1474 h 3978"/>
                <a:gd name="T38" fmla="*/ 257 w 4453"/>
                <a:gd name="T39" fmla="*/ 1420 h 3978"/>
                <a:gd name="T40" fmla="*/ 588 w 4453"/>
                <a:gd name="T41" fmla="*/ 1416 h 3978"/>
                <a:gd name="T42" fmla="*/ 1235 w 4453"/>
                <a:gd name="T43" fmla="*/ 1466 h 3978"/>
                <a:gd name="T44" fmla="*/ 2178 w 4453"/>
                <a:gd name="T45" fmla="*/ 1503 h 3978"/>
                <a:gd name="T46" fmla="*/ 2699 w 4453"/>
                <a:gd name="T47" fmla="*/ 1457 h 3978"/>
                <a:gd name="T48" fmla="*/ 2866 w 4453"/>
                <a:gd name="T49" fmla="*/ 1396 h 3978"/>
                <a:gd name="T50" fmla="*/ 2940 w 4453"/>
                <a:gd name="T51" fmla="*/ 1305 h 3978"/>
                <a:gd name="T52" fmla="*/ 2880 w 4453"/>
                <a:gd name="T53" fmla="*/ 842 h 3978"/>
                <a:gd name="T54" fmla="*/ 2856 w 4453"/>
                <a:gd name="T55" fmla="*/ 372 h 3978"/>
                <a:gd name="T56" fmla="*/ 2891 w 4453"/>
                <a:gd name="T57" fmla="*/ 203 h 3978"/>
                <a:gd name="T58" fmla="*/ 2973 w 4453"/>
                <a:gd name="T59" fmla="*/ 98 h 3978"/>
                <a:gd name="T60" fmla="*/ 3152 w 4453"/>
                <a:gd name="T61" fmla="*/ 4 h 3978"/>
                <a:gd name="T62" fmla="*/ 3251 w 4453"/>
                <a:gd name="T63" fmla="*/ 22 h 3978"/>
                <a:gd name="T64" fmla="*/ 3308 w 4453"/>
                <a:gd name="T65" fmla="*/ 86 h 3978"/>
                <a:gd name="T66" fmla="*/ 3364 w 4453"/>
                <a:gd name="T67" fmla="*/ 319 h 3978"/>
                <a:gd name="T68" fmla="*/ 3467 w 4453"/>
                <a:gd name="T69" fmla="*/ 1066 h 3978"/>
                <a:gd name="T70" fmla="*/ 3527 w 4453"/>
                <a:gd name="T71" fmla="*/ 1233 h 3978"/>
                <a:gd name="T72" fmla="*/ 3760 w 4453"/>
                <a:gd name="T73" fmla="*/ 1492 h 3978"/>
                <a:gd name="T74" fmla="*/ 4169 w 4453"/>
                <a:gd name="T75" fmla="*/ 1912 h 3978"/>
                <a:gd name="T76" fmla="*/ 4256 w 4453"/>
                <a:gd name="T77" fmla="*/ 2071 h 3978"/>
                <a:gd name="T78" fmla="*/ 4433 w 4453"/>
                <a:gd name="T79" fmla="*/ 2598 h 3978"/>
                <a:gd name="T80" fmla="*/ 4318 w 4453"/>
                <a:gd name="T81" fmla="*/ 2825 h 3978"/>
                <a:gd name="T82" fmla="*/ 3889 w 4453"/>
                <a:gd name="T83" fmla="*/ 3436 h 3978"/>
                <a:gd name="T84" fmla="*/ 3768 w 4453"/>
                <a:gd name="T85" fmla="*/ 3665 h 3978"/>
                <a:gd name="T86" fmla="*/ 3673 w 4453"/>
                <a:gd name="T87" fmla="*/ 3939 h 3978"/>
                <a:gd name="T88" fmla="*/ 3377 w 4453"/>
                <a:gd name="T89" fmla="*/ 3972 h 3978"/>
                <a:gd name="T90" fmla="*/ 3092 w 4453"/>
                <a:gd name="T91" fmla="*/ 3970 h 3978"/>
                <a:gd name="T92" fmla="*/ 2788 w 4453"/>
                <a:gd name="T93" fmla="*/ 3887 h 3978"/>
                <a:gd name="T94" fmla="*/ 2769 w 4453"/>
                <a:gd name="T95" fmla="*/ 3768 h 3978"/>
                <a:gd name="T96" fmla="*/ 2860 w 4453"/>
                <a:gd name="T97" fmla="*/ 3669 h 3978"/>
                <a:gd name="T98" fmla="*/ 2864 w 4453"/>
                <a:gd name="T99" fmla="*/ 3578 h 3978"/>
                <a:gd name="T100" fmla="*/ 2788 w 4453"/>
                <a:gd name="T101" fmla="*/ 3484 h 3978"/>
                <a:gd name="T102" fmla="*/ 2730 w 4453"/>
                <a:gd name="T103" fmla="*/ 3366 h 3978"/>
                <a:gd name="T104" fmla="*/ 2847 w 4453"/>
                <a:gd name="T105" fmla="*/ 3278 h 3978"/>
                <a:gd name="T106" fmla="*/ 2870 w 4453"/>
                <a:gd name="T107" fmla="*/ 3216 h 3978"/>
                <a:gd name="T108" fmla="*/ 2845 w 4453"/>
                <a:gd name="T109" fmla="*/ 3094 h 3978"/>
                <a:gd name="T110" fmla="*/ 2781 w 4453"/>
                <a:gd name="T111" fmla="*/ 3041 h 3978"/>
                <a:gd name="T112" fmla="*/ 2637 w 4453"/>
                <a:gd name="T113" fmla="*/ 2996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53" h="3978">
                  <a:moveTo>
                    <a:pt x="2637" y="2996"/>
                  </a:moveTo>
                  <a:lnTo>
                    <a:pt x="2637" y="2996"/>
                  </a:lnTo>
                  <a:lnTo>
                    <a:pt x="2576" y="3010"/>
                  </a:lnTo>
                  <a:lnTo>
                    <a:pt x="2516" y="3022"/>
                  </a:lnTo>
                  <a:lnTo>
                    <a:pt x="2458" y="3033"/>
                  </a:lnTo>
                  <a:lnTo>
                    <a:pt x="2403" y="3045"/>
                  </a:lnTo>
                  <a:lnTo>
                    <a:pt x="2403" y="3045"/>
                  </a:lnTo>
                  <a:lnTo>
                    <a:pt x="2339" y="3057"/>
                  </a:lnTo>
                  <a:lnTo>
                    <a:pt x="2265" y="3068"/>
                  </a:lnTo>
                  <a:lnTo>
                    <a:pt x="2186" y="3078"/>
                  </a:lnTo>
                  <a:lnTo>
                    <a:pt x="2102" y="3084"/>
                  </a:lnTo>
                  <a:lnTo>
                    <a:pt x="2017" y="3092"/>
                  </a:lnTo>
                  <a:lnTo>
                    <a:pt x="1937" y="3096"/>
                  </a:lnTo>
                  <a:lnTo>
                    <a:pt x="1795" y="3101"/>
                  </a:lnTo>
                  <a:lnTo>
                    <a:pt x="1795" y="3101"/>
                  </a:lnTo>
                  <a:lnTo>
                    <a:pt x="1750" y="3101"/>
                  </a:lnTo>
                  <a:lnTo>
                    <a:pt x="1702" y="3097"/>
                  </a:lnTo>
                  <a:lnTo>
                    <a:pt x="1653" y="3090"/>
                  </a:lnTo>
                  <a:lnTo>
                    <a:pt x="1604" y="3080"/>
                  </a:lnTo>
                  <a:lnTo>
                    <a:pt x="1554" y="3066"/>
                  </a:lnTo>
                  <a:lnTo>
                    <a:pt x="1505" y="3049"/>
                  </a:lnTo>
                  <a:lnTo>
                    <a:pt x="1459" y="3027"/>
                  </a:lnTo>
                  <a:lnTo>
                    <a:pt x="1416" y="3004"/>
                  </a:lnTo>
                  <a:lnTo>
                    <a:pt x="1416" y="3004"/>
                  </a:lnTo>
                  <a:lnTo>
                    <a:pt x="1392" y="2989"/>
                  </a:lnTo>
                  <a:lnTo>
                    <a:pt x="1369" y="2973"/>
                  </a:lnTo>
                  <a:lnTo>
                    <a:pt x="1348" y="2954"/>
                  </a:lnTo>
                  <a:lnTo>
                    <a:pt x="1328" y="2936"/>
                  </a:lnTo>
                  <a:lnTo>
                    <a:pt x="1328" y="2936"/>
                  </a:lnTo>
                  <a:lnTo>
                    <a:pt x="1315" y="2917"/>
                  </a:lnTo>
                  <a:lnTo>
                    <a:pt x="1303" y="2899"/>
                  </a:lnTo>
                  <a:lnTo>
                    <a:pt x="1293" y="2878"/>
                  </a:lnTo>
                  <a:lnTo>
                    <a:pt x="1288" y="2856"/>
                  </a:lnTo>
                  <a:lnTo>
                    <a:pt x="1284" y="2835"/>
                  </a:lnTo>
                  <a:lnTo>
                    <a:pt x="1282" y="2814"/>
                  </a:lnTo>
                  <a:lnTo>
                    <a:pt x="1282" y="2790"/>
                  </a:lnTo>
                  <a:lnTo>
                    <a:pt x="1284" y="2769"/>
                  </a:lnTo>
                  <a:lnTo>
                    <a:pt x="1288" y="2746"/>
                  </a:lnTo>
                  <a:lnTo>
                    <a:pt x="1293" y="2722"/>
                  </a:lnTo>
                  <a:lnTo>
                    <a:pt x="1299" y="2701"/>
                  </a:lnTo>
                  <a:lnTo>
                    <a:pt x="1309" y="2678"/>
                  </a:lnTo>
                  <a:lnTo>
                    <a:pt x="1319" y="2656"/>
                  </a:lnTo>
                  <a:lnTo>
                    <a:pt x="1328" y="2635"/>
                  </a:lnTo>
                  <a:lnTo>
                    <a:pt x="1342" y="2613"/>
                  </a:lnTo>
                  <a:lnTo>
                    <a:pt x="1354" y="2594"/>
                  </a:lnTo>
                  <a:lnTo>
                    <a:pt x="1354" y="2594"/>
                  </a:lnTo>
                  <a:lnTo>
                    <a:pt x="1369" y="2574"/>
                  </a:lnTo>
                  <a:lnTo>
                    <a:pt x="1387" y="2559"/>
                  </a:lnTo>
                  <a:lnTo>
                    <a:pt x="1404" y="2543"/>
                  </a:lnTo>
                  <a:lnTo>
                    <a:pt x="1426" y="2530"/>
                  </a:lnTo>
                  <a:lnTo>
                    <a:pt x="1447" y="2518"/>
                  </a:lnTo>
                  <a:lnTo>
                    <a:pt x="1470" y="2506"/>
                  </a:lnTo>
                  <a:lnTo>
                    <a:pt x="1496" y="2495"/>
                  </a:lnTo>
                  <a:lnTo>
                    <a:pt x="1523" y="2487"/>
                  </a:lnTo>
                  <a:lnTo>
                    <a:pt x="1577" y="2469"/>
                  </a:lnTo>
                  <a:lnTo>
                    <a:pt x="1634" y="2454"/>
                  </a:lnTo>
                  <a:lnTo>
                    <a:pt x="1750" y="2425"/>
                  </a:lnTo>
                  <a:lnTo>
                    <a:pt x="1805" y="2409"/>
                  </a:lnTo>
                  <a:lnTo>
                    <a:pt x="1857" y="2392"/>
                  </a:lnTo>
                  <a:lnTo>
                    <a:pt x="1882" y="2382"/>
                  </a:lnTo>
                  <a:lnTo>
                    <a:pt x="1906" y="2372"/>
                  </a:lnTo>
                  <a:lnTo>
                    <a:pt x="1927" y="2361"/>
                  </a:lnTo>
                  <a:lnTo>
                    <a:pt x="1949" y="2347"/>
                  </a:lnTo>
                  <a:lnTo>
                    <a:pt x="1966" y="2333"/>
                  </a:lnTo>
                  <a:lnTo>
                    <a:pt x="1984" y="2318"/>
                  </a:lnTo>
                  <a:lnTo>
                    <a:pt x="1997" y="2302"/>
                  </a:lnTo>
                  <a:lnTo>
                    <a:pt x="2009" y="2285"/>
                  </a:lnTo>
                  <a:lnTo>
                    <a:pt x="2019" y="2263"/>
                  </a:lnTo>
                  <a:lnTo>
                    <a:pt x="2024" y="2242"/>
                  </a:lnTo>
                  <a:lnTo>
                    <a:pt x="2028" y="2219"/>
                  </a:lnTo>
                  <a:lnTo>
                    <a:pt x="2028" y="2193"/>
                  </a:lnTo>
                  <a:lnTo>
                    <a:pt x="2028" y="2193"/>
                  </a:lnTo>
                  <a:lnTo>
                    <a:pt x="1807" y="2180"/>
                  </a:lnTo>
                  <a:lnTo>
                    <a:pt x="1667" y="2170"/>
                  </a:lnTo>
                  <a:lnTo>
                    <a:pt x="1513" y="2156"/>
                  </a:lnTo>
                  <a:lnTo>
                    <a:pt x="1350" y="2141"/>
                  </a:lnTo>
                  <a:lnTo>
                    <a:pt x="1181" y="2123"/>
                  </a:lnTo>
                  <a:lnTo>
                    <a:pt x="1009" y="2102"/>
                  </a:lnTo>
                  <a:lnTo>
                    <a:pt x="840" y="2077"/>
                  </a:lnTo>
                  <a:lnTo>
                    <a:pt x="757" y="2063"/>
                  </a:lnTo>
                  <a:lnTo>
                    <a:pt x="675" y="2048"/>
                  </a:lnTo>
                  <a:lnTo>
                    <a:pt x="595" y="2032"/>
                  </a:lnTo>
                  <a:lnTo>
                    <a:pt x="520" y="2015"/>
                  </a:lnTo>
                  <a:lnTo>
                    <a:pt x="448" y="1997"/>
                  </a:lnTo>
                  <a:lnTo>
                    <a:pt x="378" y="1980"/>
                  </a:lnTo>
                  <a:lnTo>
                    <a:pt x="313" y="1958"/>
                  </a:lnTo>
                  <a:lnTo>
                    <a:pt x="253" y="1939"/>
                  </a:lnTo>
                  <a:lnTo>
                    <a:pt x="199" y="1915"/>
                  </a:lnTo>
                  <a:lnTo>
                    <a:pt x="150" y="1892"/>
                  </a:lnTo>
                  <a:lnTo>
                    <a:pt x="107" y="1869"/>
                  </a:lnTo>
                  <a:lnTo>
                    <a:pt x="88" y="1855"/>
                  </a:lnTo>
                  <a:lnTo>
                    <a:pt x="70" y="1843"/>
                  </a:lnTo>
                  <a:lnTo>
                    <a:pt x="55" y="1830"/>
                  </a:lnTo>
                  <a:lnTo>
                    <a:pt x="41" y="1816"/>
                  </a:lnTo>
                  <a:lnTo>
                    <a:pt x="30" y="1803"/>
                  </a:lnTo>
                  <a:lnTo>
                    <a:pt x="20" y="1787"/>
                  </a:lnTo>
                  <a:lnTo>
                    <a:pt x="12" y="1773"/>
                  </a:lnTo>
                  <a:lnTo>
                    <a:pt x="6" y="1758"/>
                  </a:lnTo>
                  <a:lnTo>
                    <a:pt x="2" y="1742"/>
                  </a:lnTo>
                  <a:lnTo>
                    <a:pt x="0" y="1727"/>
                  </a:lnTo>
                  <a:lnTo>
                    <a:pt x="0" y="1727"/>
                  </a:lnTo>
                  <a:lnTo>
                    <a:pt x="2" y="1698"/>
                  </a:lnTo>
                  <a:lnTo>
                    <a:pt x="4" y="1670"/>
                  </a:lnTo>
                  <a:lnTo>
                    <a:pt x="6" y="1645"/>
                  </a:lnTo>
                  <a:lnTo>
                    <a:pt x="12" y="1620"/>
                  </a:lnTo>
                  <a:lnTo>
                    <a:pt x="12" y="1620"/>
                  </a:lnTo>
                  <a:lnTo>
                    <a:pt x="30" y="1581"/>
                  </a:lnTo>
                  <a:lnTo>
                    <a:pt x="43" y="1540"/>
                  </a:lnTo>
                  <a:lnTo>
                    <a:pt x="43" y="1540"/>
                  </a:lnTo>
                  <a:lnTo>
                    <a:pt x="55" y="1525"/>
                  </a:lnTo>
                  <a:lnTo>
                    <a:pt x="65" y="1509"/>
                  </a:lnTo>
                  <a:lnTo>
                    <a:pt x="78" y="1497"/>
                  </a:lnTo>
                  <a:lnTo>
                    <a:pt x="90" y="1484"/>
                  </a:lnTo>
                  <a:lnTo>
                    <a:pt x="105" y="1474"/>
                  </a:lnTo>
                  <a:lnTo>
                    <a:pt x="119" y="1464"/>
                  </a:lnTo>
                  <a:lnTo>
                    <a:pt x="135" y="1455"/>
                  </a:lnTo>
                  <a:lnTo>
                    <a:pt x="150" y="1447"/>
                  </a:lnTo>
                  <a:lnTo>
                    <a:pt x="183" y="1435"/>
                  </a:lnTo>
                  <a:lnTo>
                    <a:pt x="220" y="1425"/>
                  </a:lnTo>
                  <a:lnTo>
                    <a:pt x="257" y="1420"/>
                  </a:lnTo>
                  <a:lnTo>
                    <a:pt x="294" y="1414"/>
                  </a:lnTo>
                  <a:lnTo>
                    <a:pt x="333" y="1412"/>
                  </a:lnTo>
                  <a:lnTo>
                    <a:pt x="372" y="1412"/>
                  </a:lnTo>
                  <a:lnTo>
                    <a:pt x="450" y="1414"/>
                  </a:lnTo>
                  <a:lnTo>
                    <a:pt x="522" y="1416"/>
                  </a:lnTo>
                  <a:lnTo>
                    <a:pt x="588" y="1416"/>
                  </a:lnTo>
                  <a:lnTo>
                    <a:pt x="588" y="1416"/>
                  </a:lnTo>
                  <a:lnTo>
                    <a:pt x="611" y="1418"/>
                  </a:lnTo>
                  <a:lnTo>
                    <a:pt x="648" y="1420"/>
                  </a:lnTo>
                  <a:lnTo>
                    <a:pt x="749" y="1425"/>
                  </a:lnTo>
                  <a:lnTo>
                    <a:pt x="1048" y="1451"/>
                  </a:lnTo>
                  <a:lnTo>
                    <a:pt x="1235" y="1466"/>
                  </a:lnTo>
                  <a:lnTo>
                    <a:pt x="1437" y="1480"/>
                  </a:lnTo>
                  <a:lnTo>
                    <a:pt x="1649" y="1492"/>
                  </a:lnTo>
                  <a:lnTo>
                    <a:pt x="1863" y="1501"/>
                  </a:lnTo>
                  <a:lnTo>
                    <a:pt x="1970" y="1503"/>
                  </a:lnTo>
                  <a:lnTo>
                    <a:pt x="2075" y="1505"/>
                  </a:lnTo>
                  <a:lnTo>
                    <a:pt x="2178" y="1503"/>
                  </a:lnTo>
                  <a:lnTo>
                    <a:pt x="2277" y="1501"/>
                  </a:lnTo>
                  <a:lnTo>
                    <a:pt x="2372" y="1497"/>
                  </a:lnTo>
                  <a:lnTo>
                    <a:pt x="2464" y="1492"/>
                  </a:lnTo>
                  <a:lnTo>
                    <a:pt x="2549" y="1482"/>
                  </a:lnTo>
                  <a:lnTo>
                    <a:pt x="2627" y="1470"/>
                  </a:lnTo>
                  <a:lnTo>
                    <a:pt x="2699" y="1457"/>
                  </a:lnTo>
                  <a:lnTo>
                    <a:pt x="2732" y="1449"/>
                  </a:lnTo>
                  <a:lnTo>
                    <a:pt x="2763" y="1439"/>
                  </a:lnTo>
                  <a:lnTo>
                    <a:pt x="2792" y="1429"/>
                  </a:lnTo>
                  <a:lnTo>
                    <a:pt x="2820" y="1420"/>
                  </a:lnTo>
                  <a:lnTo>
                    <a:pt x="2845" y="1408"/>
                  </a:lnTo>
                  <a:lnTo>
                    <a:pt x="2866" y="1396"/>
                  </a:lnTo>
                  <a:lnTo>
                    <a:pt x="2886" y="1383"/>
                  </a:lnTo>
                  <a:lnTo>
                    <a:pt x="2901" y="1369"/>
                  </a:lnTo>
                  <a:lnTo>
                    <a:pt x="2917" y="1354"/>
                  </a:lnTo>
                  <a:lnTo>
                    <a:pt x="2926" y="1338"/>
                  </a:lnTo>
                  <a:lnTo>
                    <a:pt x="2934" y="1322"/>
                  </a:lnTo>
                  <a:lnTo>
                    <a:pt x="2940" y="1305"/>
                  </a:lnTo>
                  <a:lnTo>
                    <a:pt x="2942" y="1285"/>
                  </a:lnTo>
                  <a:lnTo>
                    <a:pt x="2940" y="1266"/>
                  </a:lnTo>
                  <a:lnTo>
                    <a:pt x="2940" y="1266"/>
                  </a:lnTo>
                  <a:lnTo>
                    <a:pt x="2917" y="1101"/>
                  </a:lnTo>
                  <a:lnTo>
                    <a:pt x="2891" y="928"/>
                  </a:lnTo>
                  <a:lnTo>
                    <a:pt x="2880" y="842"/>
                  </a:lnTo>
                  <a:lnTo>
                    <a:pt x="2870" y="757"/>
                  </a:lnTo>
                  <a:lnTo>
                    <a:pt x="2862" y="673"/>
                  </a:lnTo>
                  <a:lnTo>
                    <a:pt x="2856" y="593"/>
                  </a:lnTo>
                  <a:lnTo>
                    <a:pt x="2853" y="516"/>
                  </a:lnTo>
                  <a:lnTo>
                    <a:pt x="2853" y="442"/>
                  </a:lnTo>
                  <a:lnTo>
                    <a:pt x="2856" y="372"/>
                  </a:lnTo>
                  <a:lnTo>
                    <a:pt x="2860" y="341"/>
                  </a:lnTo>
                  <a:lnTo>
                    <a:pt x="2864" y="309"/>
                  </a:lnTo>
                  <a:lnTo>
                    <a:pt x="2870" y="280"/>
                  </a:lnTo>
                  <a:lnTo>
                    <a:pt x="2876" y="251"/>
                  </a:lnTo>
                  <a:lnTo>
                    <a:pt x="2884" y="226"/>
                  </a:lnTo>
                  <a:lnTo>
                    <a:pt x="2891" y="203"/>
                  </a:lnTo>
                  <a:lnTo>
                    <a:pt x="2903" y="179"/>
                  </a:lnTo>
                  <a:lnTo>
                    <a:pt x="2915" y="160"/>
                  </a:lnTo>
                  <a:lnTo>
                    <a:pt x="2928" y="142"/>
                  </a:lnTo>
                  <a:lnTo>
                    <a:pt x="2942" y="125"/>
                  </a:lnTo>
                  <a:lnTo>
                    <a:pt x="2942" y="125"/>
                  </a:lnTo>
                  <a:lnTo>
                    <a:pt x="2973" y="98"/>
                  </a:lnTo>
                  <a:lnTo>
                    <a:pt x="3004" y="74"/>
                  </a:lnTo>
                  <a:lnTo>
                    <a:pt x="3035" y="53"/>
                  </a:lnTo>
                  <a:lnTo>
                    <a:pt x="3064" y="33"/>
                  </a:lnTo>
                  <a:lnTo>
                    <a:pt x="3096" y="20"/>
                  </a:lnTo>
                  <a:lnTo>
                    <a:pt x="3123" y="10"/>
                  </a:lnTo>
                  <a:lnTo>
                    <a:pt x="3152" y="4"/>
                  </a:lnTo>
                  <a:lnTo>
                    <a:pt x="3179" y="0"/>
                  </a:lnTo>
                  <a:lnTo>
                    <a:pt x="3204" y="4"/>
                  </a:lnTo>
                  <a:lnTo>
                    <a:pt x="3216" y="6"/>
                  </a:lnTo>
                  <a:lnTo>
                    <a:pt x="3230" y="10"/>
                  </a:lnTo>
                  <a:lnTo>
                    <a:pt x="3241" y="16"/>
                  </a:lnTo>
                  <a:lnTo>
                    <a:pt x="3251" y="22"/>
                  </a:lnTo>
                  <a:lnTo>
                    <a:pt x="3263" y="30"/>
                  </a:lnTo>
                  <a:lnTo>
                    <a:pt x="3273" y="37"/>
                  </a:lnTo>
                  <a:lnTo>
                    <a:pt x="3282" y="49"/>
                  </a:lnTo>
                  <a:lnTo>
                    <a:pt x="3292" y="59"/>
                  </a:lnTo>
                  <a:lnTo>
                    <a:pt x="3300" y="72"/>
                  </a:lnTo>
                  <a:lnTo>
                    <a:pt x="3308" y="86"/>
                  </a:lnTo>
                  <a:lnTo>
                    <a:pt x="3323" y="119"/>
                  </a:lnTo>
                  <a:lnTo>
                    <a:pt x="3335" y="156"/>
                  </a:lnTo>
                  <a:lnTo>
                    <a:pt x="3335" y="156"/>
                  </a:lnTo>
                  <a:lnTo>
                    <a:pt x="3344" y="203"/>
                  </a:lnTo>
                  <a:lnTo>
                    <a:pt x="3354" y="257"/>
                  </a:lnTo>
                  <a:lnTo>
                    <a:pt x="3364" y="319"/>
                  </a:lnTo>
                  <a:lnTo>
                    <a:pt x="3374" y="387"/>
                  </a:lnTo>
                  <a:lnTo>
                    <a:pt x="3409" y="696"/>
                  </a:lnTo>
                  <a:lnTo>
                    <a:pt x="3428" y="856"/>
                  </a:lnTo>
                  <a:lnTo>
                    <a:pt x="3440" y="930"/>
                  </a:lnTo>
                  <a:lnTo>
                    <a:pt x="3451" y="1002"/>
                  </a:lnTo>
                  <a:lnTo>
                    <a:pt x="3467" y="1066"/>
                  </a:lnTo>
                  <a:lnTo>
                    <a:pt x="3481" y="1124"/>
                  </a:lnTo>
                  <a:lnTo>
                    <a:pt x="3498" y="1175"/>
                  </a:lnTo>
                  <a:lnTo>
                    <a:pt x="3508" y="1196"/>
                  </a:lnTo>
                  <a:lnTo>
                    <a:pt x="3516" y="1214"/>
                  </a:lnTo>
                  <a:lnTo>
                    <a:pt x="3516" y="1214"/>
                  </a:lnTo>
                  <a:lnTo>
                    <a:pt x="3527" y="1233"/>
                  </a:lnTo>
                  <a:lnTo>
                    <a:pt x="3541" y="1252"/>
                  </a:lnTo>
                  <a:lnTo>
                    <a:pt x="3572" y="1293"/>
                  </a:lnTo>
                  <a:lnTo>
                    <a:pt x="3613" y="1340"/>
                  </a:lnTo>
                  <a:lnTo>
                    <a:pt x="3657" y="1389"/>
                  </a:lnTo>
                  <a:lnTo>
                    <a:pt x="3706" y="1439"/>
                  </a:lnTo>
                  <a:lnTo>
                    <a:pt x="3760" y="1492"/>
                  </a:lnTo>
                  <a:lnTo>
                    <a:pt x="3873" y="1600"/>
                  </a:lnTo>
                  <a:lnTo>
                    <a:pt x="3984" y="1711"/>
                  </a:lnTo>
                  <a:lnTo>
                    <a:pt x="4037" y="1764"/>
                  </a:lnTo>
                  <a:lnTo>
                    <a:pt x="4087" y="1816"/>
                  </a:lnTo>
                  <a:lnTo>
                    <a:pt x="4130" y="1865"/>
                  </a:lnTo>
                  <a:lnTo>
                    <a:pt x="4169" y="1912"/>
                  </a:lnTo>
                  <a:lnTo>
                    <a:pt x="4200" y="1954"/>
                  </a:lnTo>
                  <a:lnTo>
                    <a:pt x="4212" y="1974"/>
                  </a:lnTo>
                  <a:lnTo>
                    <a:pt x="4221" y="1991"/>
                  </a:lnTo>
                  <a:lnTo>
                    <a:pt x="4221" y="1991"/>
                  </a:lnTo>
                  <a:lnTo>
                    <a:pt x="4239" y="2030"/>
                  </a:lnTo>
                  <a:lnTo>
                    <a:pt x="4256" y="2071"/>
                  </a:lnTo>
                  <a:lnTo>
                    <a:pt x="4291" y="2156"/>
                  </a:lnTo>
                  <a:lnTo>
                    <a:pt x="4324" y="2248"/>
                  </a:lnTo>
                  <a:lnTo>
                    <a:pt x="4355" y="2337"/>
                  </a:lnTo>
                  <a:lnTo>
                    <a:pt x="4383" y="2423"/>
                  </a:lnTo>
                  <a:lnTo>
                    <a:pt x="4406" y="2499"/>
                  </a:lnTo>
                  <a:lnTo>
                    <a:pt x="4433" y="2598"/>
                  </a:lnTo>
                  <a:lnTo>
                    <a:pt x="4433" y="2598"/>
                  </a:lnTo>
                  <a:lnTo>
                    <a:pt x="4453" y="2670"/>
                  </a:lnTo>
                  <a:lnTo>
                    <a:pt x="4453" y="2670"/>
                  </a:lnTo>
                  <a:lnTo>
                    <a:pt x="4410" y="2716"/>
                  </a:lnTo>
                  <a:lnTo>
                    <a:pt x="4365" y="2769"/>
                  </a:lnTo>
                  <a:lnTo>
                    <a:pt x="4318" y="2825"/>
                  </a:lnTo>
                  <a:lnTo>
                    <a:pt x="4272" y="2886"/>
                  </a:lnTo>
                  <a:lnTo>
                    <a:pt x="4177" y="3010"/>
                  </a:lnTo>
                  <a:lnTo>
                    <a:pt x="4085" y="3136"/>
                  </a:lnTo>
                  <a:lnTo>
                    <a:pt x="4000" y="3263"/>
                  </a:lnTo>
                  <a:lnTo>
                    <a:pt x="3922" y="3381"/>
                  </a:lnTo>
                  <a:lnTo>
                    <a:pt x="3889" y="3436"/>
                  </a:lnTo>
                  <a:lnTo>
                    <a:pt x="3858" y="3486"/>
                  </a:lnTo>
                  <a:lnTo>
                    <a:pt x="3832" y="3533"/>
                  </a:lnTo>
                  <a:lnTo>
                    <a:pt x="3811" y="3574"/>
                  </a:lnTo>
                  <a:lnTo>
                    <a:pt x="3811" y="3574"/>
                  </a:lnTo>
                  <a:lnTo>
                    <a:pt x="3790" y="3619"/>
                  </a:lnTo>
                  <a:lnTo>
                    <a:pt x="3768" y="3665"/>
                  </a:lnTo>
                  <a:lnTo>
                    <a:pt x="3749" y="3712"/>
                  </a:lnTo>
                  <a:lnTo>
                    <a:pt x="3731" y="3758"/>
                  </a:lnTo>
                  <a:lnTo>
                    <a:pt x="3714" y="3805"/>
                  </a:lnTo>
                  <a:lnTo>
                    <a:pt x="3698" y="3850"/>
                  </a:lnTo>
                  <a:lnTo>
                    <a:pt x="3685" y="3897"/>
                  </a:lnTo>
                  <a:lnTo>
                    <a:pt x="3673" y="3939"/>
                  </a:lnTo>
                  <a:lnTo>
                    <a:pt x="3673" y="3939"/>
                  </a:lnTo>
                  <a:lnTo>
                    <a:pt x="3615" y="3949"/>
                  </a:lnTo>
                  <a:lnTo>
                    <a:pt x="3556" y="3957"/>
                  </a:lnTo>
                  <a:lnTo>
                    <a:pt x="3496" y="3965"/>
                  </a:lnTo>
                  <a:lnTo>
                    <a:pt x="3438" y="3968"/>
                  </a:lnTo>
                  <a:lnTo>
                    <a:pt x="3377" y="3972"/>
                  </a:lnTo>
                  <a:lnTo>
                    <a:pt x="3319" y="3976"/>
                  </a:lnTo>
                  <a:lnTo>
                    <a:pt x="3201" y="3978"/>
                  </a:lnTo>
                  <a:lnTo>
                    <a:pt x="3201" y="3978"/>
                  </a:lnTo>
                  <a:lnTo>
                    <a:pt x="3164" y="3976"/>
                  </a:lnTo>
                  <a:lnTo>
                    <a:pt x="3129" y="3974"/>
                  </a:lnTo>
                  <a:lnTo>
                    <a:pt x="3092" y="3970"/>
                  </a:lnTo>
                  <a:lnTo>
                    <a:pt x="3057" y="3967"/>
                  </a:lnTo>
                  <a:lnTo>
                    <a:pt x="3022" y="3959"/>
                  </a:lnTo>
                  <a:lnTo>
                    <a:pt x="2989" y="3953"/>
                  </a:lnTo>
                  <a:lnTo>
                    <a:pt x="2921" y="3935"/>
                  </a:lnTo>
                  <a:lnTo>
                    <a:pt x="2855" y="3912"/>
                  </a:lnTo>
                  <a:lnTo>
                    <a:pt x="2788" y="3887"/>
                  </a:lnTo>
                  <a:lnTo>
                    <a:pt x="2724" y="3858"/>
                  </a:lnTo>
                  <a:lnTo>
                    <a:pt x="2662" y="3825"/>
                  </a:lnTo>
                  <a:lnTo>
                    <a:pt x="2662" y="3825"/>
                  </a:lnTo>
                  <a:lnTo>
                    <a:pt x="2697" y="3807"/>
                  </a:lnTo>
                  <a:lnTo>
                    <a:pt x="2734" y="3790"/>
                  </a:lnTo>
                  <a:lnTo>
                    <a:pt x="2769" y="3768"/>
                  </a:lnTo>
                  <a:lnTo>
                    <a:pt x="2802" y="3743"/>
                  </a:lnTo>
                  <a:lnTo>
                    <a:pt x="2818" y="3729"/>
                  </a:lnTo>
                  <a:lnTo>
                    <a:pt x="2831" y="3716"/>
                  </a:lnTo>
                  <a:lnTo>
                    <a:pt x="2843" y="3700"/>
                  </a:lnTo>
                  <a:lnTo>
                    <a:pt x="2853" y="3687"/>
                  </a:lnTo>
                  <a:lnTo>
                    <a:pt x="2860" y="3669"/>
                  </a:lnTo>
                  <a:lnTo>
                    <a:pt x="2866" y="3654"/>
                  </a:lnTo>
                  <a:lnTo>
                    <a:pt x="2870" y="3636"/>
                  </a:lnTo>
                  <a:lnTo>
                    <a:pt x="2870" y="3617"/>
                  </a:lnTo>
                  <a:lnTo>
                    <a:pt x="2870" y="3617"/>
                  </a:lnTo>
                  <a:lnTo>
                    <a:pt x="2868" y="3597"/>
                  </a:lnTo>
                  <a:lnTo>
                    <a:pt x="2864" y="3578"/>
                  </a:lnTo>
                  <a:lnTo>
                    <a:pt x="2856" y="3558"/>
                  </a:lnTo>
                  <a:lnTo>
                    <a:pt x="2847" y="3541"/>
                  </a:lnTo>
                  <a:lnTo>
                    <a:pt x="2835" y="3525"/>
                  </a:lnTo>
                  <a:lnTo>
                    <a:pt x="2821" y="3512"/>
                  </a:lnTo>
                  <a:lnTo>
                    <a:pt x="2806" y="3498"/>
                  </a:lnTo>
                  <a:lnTo>
                    <a:pt x="2788" y="3484"/>
                  </a:lnTo>
                  <a:lnTo>
                    <a:pt x="2751" y="3461"/>
                  </a:lnTo>
                  <a:lnTo>
                    <a:pt x="2715" y="3440"/>
                  </a:lnTo>
                  <a:lnTo>
                    <a:pt x="2643" y="3403"/>
                  </a:lnTo>
                  <a:lnTo>
                    <a:pt x="2643" y="3403"/>
                  </a:lnTo>
                  <a:lnTo>
                    <a:pt x="2687" y="3387"/>
                  </a:lnTo>
                  <a:lnTo>
                    <a:pt x="2730" y="3366"/>
                  </a:lnTo>
                  <a:lnTo>
                    <a:pt x="2730" y="3366"/>
                  </a:lnTo>
                  <a:lnTo>
                    <a:pt x="2779" y="3339"/>
                  </a:lnTo>
                  <a:lnTo>
                    <a:pt x="2800" y="3325"/>
                  </a:lnTo>
                  <a:lnTo>
                    <a:pt x="2821" y="3307"/>
                  </a:lnTo>
                  <a:lnTo>
                    <a:pt x="2839" y="3288"/>
                  </a:lnTo>
                  <a:lnTo>
                    <a:pt x="2847" y="3278"/>
                  </a:lnTo>
                  <a:lnTo>
                    <a:pt x="2855" y="3267"/>
                  </a:lnTo>
                  <a:lnTo>
                    <a:pt x="2860" y="3255"/>
                  </a:lnTo>
                  <a:lnTo>
                    <a:pt x="2864" y="3243"/>
                  </a:lnTo>
                  <a:lnTo>
                    <a:pt x="2868" y="3230"/>
                  </a:lnTo>
                  <a:lnTo>
                    <a:pt x="2870" y="3216"/>
                  </a:lnTo>
                  <a:lnTo>
                    <a:pt x="2870" y="3216"/>
                  </a:lnTo>
                  <a:lnTo>
                    <a:pt x="2872" y="3185"/>
                  </a:lnTo>
                  <a:lnTo>
                    <a:pt x="2870" y="3156"/>
                  </a:lnTo>
                  <a:lnTo>
                    <a:pt x="2862" y="3131"/>
                  </a:lnTo>
                  <a:lnTo>
                    <a:pt x="2858" y="3117"/>
                  </a:lnTo>
                  <a:lnTo>
                    <a:pt x="2853" y="3105"/>
                  </a:lnTo>
                  <a:lnTo>
                    <a:pt x="2845" y="3094"/>
                  </a:lnTo>
                  <a:lnTo>
                    <a:pt x="2837" y="3084"/>
                  </a:lnTo>
                  <a:lnTo>
                    <a:pt x="2827" y="3074"/>
                  </a:lnTo>
                  <a:lnTo>
                    <a:pt x="2818" y="3064"/>
                  </a:lnTo>
                  <a:lnTo>
                    <a:pt x="2806" y="3055"/>
                  </a:lnTo>
                  <a:lnTo>
                    <a:pt x="2794" y="3047"/>
                  </a:lnTo>
                  <a:lnTo>
                    <a:pt x="2781" y="3041"/>
                  </a:lnTo>
                  <a:lnTo>
                    <a:pt x="2767" y="3033"/>
                  </a:lnTo>
                  <a:lnTo>
                    <a:pt x="2767" y="3033"/>
                  </a:lnTo>
                  <a:lnTo>
                    <a:pt x="2736" y="3024"/>
                  </a:lnTo>
                  <a:lnTo>
                    <a:pt x="2703" y="3014"/>
                  </a:lnTo>
                  <a:lnTo>
                    <a:pt x="2670" y="3006"/>
                  </a:lnTo>
                  <a:lnTo>
                    <a:pt x="2637" y="2996"/>
                  </a:lnTo>
                  <a:lnTo>
                    <a:pt x="2637" y="299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680874A-8E43-221F-B179-37C15DD61B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156" y="634777"/>
              <a:ext cx="247093" cy="87249"/>
            </a:xfrm>
            <a:custGeom>
              <a:avLst/>
              <a:gdLst>
                <a:gd name="T0" fmla="*/ 1254 w 1483"/>
                <a:gd name="T1" fmla="*/ 407 h 525"/>
                <a:gd name="T2" fmla="*/ 1164 w 1483"/>
                <a:gd name="T3" fmla="*/ 432 h 525"/>
                <a:gd name="T4" fmla="*/ 1075 w 1483"/>
                <a:gd name="T5" fmla="*/ 455 h 525"/>
                <a:gd name="T6" fmla="*/ 908 w 1483"/>
                <a:gd name="T7" fmla="*/ 490 h 525"/>
                <a:gd name="T8" fmla="*/ 797 w 1483"/>
                <a:gd name="T9" fmla="*/ 508 h 525"/>
                <a:gd name="T10" fmla="*/ 684 w 1483"/>
                <a:gd name="T11" fmla="*/ 519 h 525"/>
                <a:gd name="T12" fmla="*/ 626 w 1483"/>
                <a:gd name="T13" fmla="*/ 523 h 525"/>
                <a:gd name="T14" fmla="*/ 523 w 1483"/>
                <a:gd name="T15" fmla="*/ 525 h 525"/>
                <a:gd name="T16" fmla="*/ 416 w 1483"/>
                <a:gd name="T17" fmla="*/ 521 h 525"/>
                <a:gd name="T18" fmla="*/ 311 w 1483"/>
                <a:gd name="T19" fmla="*/ 504 h 525"/>
                <a:gd name="T20" fmla="*/ 237 w 1483"/>
                <a:gd name="T21" fmla="*/ 481 h 525"/>
                <a:gd name="T22" fmla="*/ 213 w 1483"/>
                <a:gd name="T23" fmla="*/ 471 h 525"/>
                <a:gd name="T24" fmla="*/ 143 w 1483"/>
                <a:gd name="T25" fmla="*/ 434 h 525"/>
                <a:gd name="T26" fmla="*/ 81 w 1483"/>
                <a:gd name="T27" fmla="*/ 383 h 525"/>
                <a:gd name="T28" fmla="*/ 62 w 1483"/>
                <a:gd name="T29" fmla="*/ 362 h 525"/>
                <a:gd name="T30" fmla="*/ 31 w 1483"/>
                <a:gd name="T31" fmla="*/ 313 h 525"/>
                <a:gd name="T32" fmla="*/ 9 w 1483"/>
                <a:gd name="T33" fmla="*/ 261 h 525"/>
                <a:gd name="T34" fmla="*/ 0 w 1483"/>
                <a:gd name="T35" fmla="*/ 206 h 525"/>
                <a:gd name="T36" fmla="*/ 0 w 1483"/>
                <a:gd name="T37" fmla="*/ 177 h 525"/>
                <a:gd name="T38" fmla="*/ 2 w 1483"/>
                <a:gd name="T39" fmla="*/ 90 h 525"/>
                <a:gd name="T40" fmla="*/ 7 w 1483"/>
                <a:gd name="T41" fmla="*/ 45 h 525"/>
                <a:gd name="T42" fmla="*/ 21 w 1483"/>
                <a:gd name="T43" fmla="*/ 16 h 525"/>
                <a:gd name="T44" fmla="*/ 27 w 1483"/>
                <a:gd name="T45" fmla="*/ 8 h 525"/>
                <a:gd name="T46" fmla="*/ 116 w 1483"/>
                <a:gd name="T47" fmla="*/ 53 h 525"/>
                <a:gd name="T48" fmla="*/ 215 w 1483"/>
                <a:gd name="T49" fmla="*/ 84 h 525"/>
                <a:gd name="T50" fmla="*/ 313 w 1483"/>
                <a:gd name="T51" fmla="*/ 101 h 525"/>
                <a:gd name="T52" fmla="*/ 406 w 1483"/>
                <a:gd name="T53" fmla="*/ 105 h 525"/>
                <a:gd name="T54" fmla="*/ 548 w 1483"/>
                <a:gd name="T55" fmla="*/ 100 h 525"/>
                <a:gd name="T56" fmla="*/ 713 w 1483"/>
                <a:gd name="T57" fmla="*/ 88 h 525"/>
                <a:gd name="T58" fmla="*/ 876 w 1483"/>
                <a:gd name="T59" fmla="*/ 72 h 525"/>
                <a:gd name="T60" fmla="*/ 1014 w 1483"/>
                <a:gd name="T61" fmla="*/ 49 h 525"/>
                <a:gd name="T62" fmla="*/ 1069 w 1483"/>
                <a:gd name="T63" fmla="*/ 37 h 525"/>
                <a:gd name="T64" fmla="*/ 1187 w 1483"/>
                <a:gd name="T65" fmla="*/ 14 h 525"/>
                <a:gd name="T66" fmla="*/ 1248 w 1483"/>
                <a:gd name="T67" fmla="*/ 0 h 525"/>
                <a:gd name="T68" fmla="*/ 1314 w 1483"/>
                <a:gd name="T69" fmla="*/ 18 h 525"/>
                <a:gd name="T70" fmla="*/ 1378 w 1483"/>
                <a:gd name="T71" fmla="*/ 37 h 525"/>
                <a:gd name="T72" fmla="*/ 1392 w 1483"/>
                <a:gd name="T73" fmla="*/ 45 h 525"/>
                <a:gd name="T74" fmla="*/ 1417 w 1483"/>
                <a:gd name="T75" fmla="*/ 59 h 525"/>
                <a:gd name="T76" fmla="*/ 1438 w 1483"/>
                <a:gd name="T77" fmla="*/ 78 h 525"/>
                <a:gd name="T78" fmla="*/ 1456 w 1483"/>
                <a:gd name="T79" fmla="*/ 98 h 525"/>
                <a:gd name="T80" fmla="*/ 1469 w 1483"/>
                <a:gd name="T81" fmla="*/ 121 h 525"/>
                <a:gd name="T82" fmla="*/ 1481 w 1483"/>
                <a:gd name="T83" fmla="*/ 160 h 525"/>
                <a:gd name="T84" fmla="*/ 1481 w 1483"/>
                <a:gd name="T85" fmla="*/ 220 h 525"/>
                <a:gd name="T86" fmla="*/ 1479 w 1483"/>
                <a:gd name="T87" fmla="*/ 234 h 525"/>
                <a:gd name="T88" fmla="*/ 1471 w 1483"/>
                <a:gd name="T89" fmla="*/ 259 h 525"/>
                <a:gd name="T90" fmla="*/ 1458 w 1483"/>
                <a:gd name="T91" fmla="*/ 282 h 525"/>
                <a:gd name="T92" fmla="*/ 1432 w 1483"/>
                <a:gd name="T93" fmla="*/ 311 h 525"/>
                <a:gd name="T94" fmla="*/ 1390 w 1483"/>
                <a:gd name="T95" fmla="*/ 343 h 525"/>
                <a:gd name="T96" fmla="*/ 1341 w 1483"/>
                <a:gd name="T97" fmla="*/ 370 h 525"/>
                <a:gd name="T98" fmla="*/ 1254 w 1483"/>
                <a:gd name="T99" fmla="*/ 4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83" h="525">
                  <a:moveTo>
                    <a:pt x="1254" y="407"/>
                  </a:moveTo>
                  <a:lnTo>
                    <a:pt x="1254" y="407"/>
                  </a:lnTo>
                  <a:lnTo>
                    <a:pt x="1209" y="420"/>
                  </a:lnTo>
                  <a:lnTo>
                    <a:pt x="1164" y="432"/>
                  </a:lnTo>
                  <a:lnTo>
                    <a:pt x="1075" y="455"/>
                  </a:lnTo>
                  <a:lnTo>
                    <a:pt x="1075" y="455"/>
                  </a:lnTo>
                  <a:lnTo>
                    <a:pt x="962" y="481"/>
                  </a:lnTo>
                  <a:lnTo>
                    <a:pt x="908" y="490"/>
                  </a:lnTo>
                  <a:lnTo>
                    <a:pt x="851" y="500"/>
                  </a:lnTo>
                  <a:lnTo>
                    <a:pt x="797" y="508"/>
                  </a:lnTo>
                  <a:lnTo>
                    <a:pt x="740" y="514"/>
                  </a:lnTo>
                  <a:lnTo>
                    <a:pt x="684" y="519"/>
                  </a:lnTo>
                  <a:lnTo>
                    <a:pt x="626" y="523"/>
                  </a:lnTo>
                  <a:lnTo>
                    <a:pt x="626" y="523"/>
                  </a:lnTo>
                  <a:lnTo>
                    <a:pt x="575" y="525"/>
                  </a:lnTo>
                  <a:lnTo>
                    <a:pt x="523" y="525"/>
                  </a:lnTo>
                  <a:lnTo>
                    <a:pt x="470" y="525"/>
                  </a:lnTo>
                  <a:lnTo>
                    <a:pt x="416" y="521"/>
                  </a:lnTo>
                  <a:lnTo>
                    <a:pt x="363" y="514"/>
                  </a:lnTo>
                  <a:lnTo>
                    <a:pt x="311" y="504"/>
                  </a:lnTo>
                  <a:lnTo>
                    <a:pt x="260" y="490"/>
                  </a:lnTo>
                  <a:lnTo>
                    <a:pt x="237" y="481"/>
                  </a:lnTo>
                  <a:lnTo>
                    <a:pt x="213" y="471"/>
                  </a:lnTo>
                  <a:lnTo>
                    <a:pt x="213" y="471"/>
                  </a:lnTo>
                  <a:lnTo>
                    <a:pt x="177" y="453"/>
                  </a:lnTo>
                  <a:lnTo>
                    <a:pt x="143" y="434"/>
                  </a:lnTo>
                  <a:lnTo>
                    <a:pt x="112" y="411"/>
                  </a:lnTo>
                  <a:lnTo>
                    <a:pt x="81" y="383"/>
                  </a:lnTo>
                  <a:lnTo>
                    <a:pt x="81" y="383"/>
                  </a:lnTo>
                  <a:lnTo>
                    <a:pt x="62" y="362"/>
                  </a:lnTo>
                  <a:lnTo>
                    <a:pt x="46" y="339"/>
                  </a:lnTo>
                  <a:lnTo>
                    <a:pt x="31" y="313"/>
                  </a:lnTo>
                  <a:lnTo>
                    <a:pt x="19" y="288"/>
                  </a:lnTo>
                  <a:lnTo>
                    <a:pt x="9" y="261"/>
                  </a:lnTo>
                  <a:lnTo>
                    <a:pt x="3" y="234"/>
                  </a:lnTo>
                  <a:lnTo>
                    <a:pt x="0" y="206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36"/>
                  </a:lnTo>
                  <a:lnTo>
                    <a:pt x="2" y="90"/>
                  </a:lnTo>
                  <a:lnTo>
                    <a:pt x="3" y="66"/>
                  </a:lnTo>
                  <a:lnTo>
                    <a:pt x="7" y="45"/>
                  </a:lnTo>
                  <a:lnTo>
                    <a:pt x="15" y="26"/>
                  </a:lnTo>
                  <a:lnTo>
                    <a:pt x="21" y="1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70" y="31"/>
                  </a:lnTo>
                  <a:lnTo>
                    <a:pt x="116" y="53"/>
                  </a:lnTo>
                  <a:lnTo>
                    <a:pt x="165" y="70"/>
                  </a:lnTo>
                  <a:lnTo>
                    <a:pt x="215" y="84"/>
                  </a:lnTo>
                  <a:lnTo>
                    <a:pt x="264" y="94"/>
                  </a:lnTo>
                  <a:lnTo>
                    <a:pt x="313" y="101"/>
                  </a:lnTo>
                  <a:lnTo>
                    <a:pt x="361" y="105"/>
                  </a:lnTo>
                  <a:lnTo>
                    <a:pt x="406" y="105"/>
                  </a:lnTo>
                  <a:lnTo>
                    <a:pt x="406" y="105"/>
                  </a:lnTo>
                  <a:lnTo>
                    <a:pt x="548" y="100"/>
                  </a:lnTo>
                  <a:lnTo>
                    <a:pt x="628" y="96"/>
                  </a:lnTo>
                  <a:lnTo>
                    <a:pt x="713" y="88"/>
                  </a:lnTo>
                  <a:lnTo>
                    <a:pt x="797" y="82"/>
                  </a:lnTo>
                  <a:lnTo>
                    <a:pt x="876" y="72"/>
                  </a:lnTo>
                  <a:lnTo>
                    <a:pt x="950" y="61"/>
                  </a:lnTo>
                  <a:lnTo>
                    <a:pt x="1014" y="49"/>
                  </a:lnTo>
                  <a:lnTo>
                    <a:pt x="1014" y="49"/>
                  </a:lnTo>
                  <a:lnTo>
                    <a:pt x="1069" y="37"/>
                  </a:lnTo>
                  <a:lnTo>
                    <a:pt x="1127" y="26"/>
                  </a:lnTo>
                  <a:lnTo>
                    <a:pt x="1187" y="14"/>
                  </a:lnTo>
                  <a:lnTo>
                    <a:pt x="1248" y="0"/>
                  </a:lnTo>
                  <a:lnTo>
                    <a:pt x="1248" y="0"/>
                  </a:lnTo>
                  <a:lnTo>
                    <a:pt x="1281" y="10"/>
                  </a:lnTo>
                  <a:lnTo>
                    <a:pt x="1314" y="18"/>
                  </a:lnTo>
                  <a:lnTo>
                    <a:pt x="1347" y="28"/>
                  </a:lnTo>
                  <a:lnTo>
                    <a:pt x="1378" y="37"/>
                  </a:lnTo>
                  <a:lnTo>
                    <a:pt x="1378" y="37"/>
                  </a:lnTo>
                  <a:lnTo>
                    <a:pt x="1392" y="45"/>
                  </a:lnTo>
                  <a:lnTo>
                    <a:pt x="1405" y="51"/>
                  </a:lnTo>
                  <a:lnTo>
                    <a:pt x="1417" y="59"/>
                  </a:lnTo>
                  <a:lnTo>
                    <a:pt x="1429" y="68"/>
                  </a:lnTo>
                  <a:lnTo>
                    <a:pt x="1438" y="78"/>
                  </a:lnTo>
                  <a:lnTo>
                    <a:pt x="1448" y="88"/>
                  </a:lnTo>
                  <a:lnTo>
                    <a:pt x="1456" y="98"/>
                  </a:lnTo>
                  <a:lnTo>
                    <a:pt x="1464" y="109"/>
                  </a:lnTo>
                  <a:lnTo>
                    <a:pt x="1469" y="121"/>
                  </a:lnTo>
                  <a:lnTo>
                    <a:pt x="1473" y="135"/>
                  </a:lnTo>
                  <a:lnTo>
                    <a:pt x="1481" y="160"/>
                  </a:lnTo>
                  <a:lnTo>
                    <a:pt x="1483" y="189"/>
                  </a:lnTo>
                  <a:lnTo>
                    <a:pt x="1481" y="220"/>
                  </a:lnTo>
                  <a:lnTo>
                    <a:pt x="1481" y="220"/>
                  </a:lnTo>
                  <a:lnTo>
                    <a:pt x="1479" y="234"/>
                  </a:lnTo>
                  <a:lnTo>
                    <a:pt x="1475" y="247"/>
                  </a:lnTo>
                  <a:lnTo>
                    <a:pt x="1471" y="259"/>
                  </a:lnTo>
                  <a:lnTo>
                    <a:pt x="1466" y="271"/>
                  </a:lnTo>
                  <a:lnTo>
                    <a:pt x="1458" y="282"/>
                  </a:lnTo>
                  <a:lnTo>
                    <a:pt x="1450" y="292"/>
                  </a:lnTo>
                  <a:lnTo>
                    <a:pt x="1432" y="311"/>
                  </a:lnTo>
                  <a:lnTo>
                    <a:pt x="1411" y="329"/>
                  </a:lnTo>
                  <a:lnTo>
                    <a:pt x="1390" y="343"/>
                  </a:lnTo>
                  <a:lnTo>
                    <a:pt x="1341" y="370"/>
                  </a:lnTo>
                  <a:lnTo>
                    <a:pt x="1341" y="370"/>
                  </a:lnTo>
                  <a:lnTo>
                    <a:pt x="1298" y="391"/>
                  </a:lnTo>
                  <a:lnTo>
                    <a:pt x="1254" y="407"/>
                  </a:lnTo>
                  <a:lnTo>
                    <a:pt x="1254" y="4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CC71A67A-0EEC-2B11-0250-D227EEEE27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488" y="702378"/>
              <a:ext cx="215125" cy="85917"/>
            </a:xfrm>
            <a:custGeom>
              <a:avLst/>
              <a:gdLst>
                <a:gd name="T0" fmla="*/ 1085 w 1293"/>
                <a:gd name="T1" fmla="*/ 422 h 517"/>
                <a:gd name="T2" fmla="*/ 1036 w 1293"/>
                <a:gd name="T3" fmla="*/ 439 h 517"/>
                <a:gd name="T4" fmla="*/ 949 w 1293"/>
                <a:gd name="T5" fmla="*/ 466 h 517"/>
                <a:gd name="T6" fmla="*/ 860 w 1293"/>
                <a:gd name="T7" fmla="*/ 484 h 517"/>
                <a:gd name="T8" fmla="*/ 679 w 1293"/>
                <a:gd name="T9" fmla="*/ 509 h 517"/>
                <a:gd name="T10" fmla="*/ 628 w 1293"/>
                <a:gd name="T11" fmla="*/ 515 h 517"/>
                <a:gd name="T12" fmla="*/ 521 w 1293"/>
                <a:gd name="T13" fmla="*/ 517 h 517"/>
                <a:gd name="T14" fmla="*/ 410 w 1293"/>
                <a:gd name="T15" fmla="*/ 503 h 517"/>
                <a:gd name="T16" fmla="*/ 305 w 1293"/>
                <a:gd name="T17" fmla="*/ 476 h 517"/>
                <a:gd name="T18" fmla="*/ 257 w 1293"/>
                <a:gd name="T19" fmla="*/ 459 h 517"/>
                <a:gd name="T20" fmla="*/ 204 w 1293"/>
                <a:gd name="T21" fmla="*/ 431 h 517"/>
                <a:gd name="T22" fmla="*/ 150 w 1293"/>
                <a:gd name="T23" fmla="*/ 396 h 517"/>
                <a:gd name="T24" fmla="*/ 99 w 1293"/>
                <a:gd name="T25" fmla="*/ 352 h 517"/>
                <a:gd name="T26" fmla="*/ 55 w 1293"/>
                <a:gd name="T27" fmla="*/ 303 h 517"/>
                <a:gd name="T28" fmla="*/ 22 w 1293"/>
                <a:gd name="T29" fmla="*/ 249 h 517"/>
                <a:gd name="T30" fmla="*/ 2 w 1293"/>
                <a:gd name="T31" fmla="*/ 190 h 517"/>
                <a:gd name="T32" fmla="*/ 0 w 1293"/>
                <a:gd name="T33" fmla="*/ 161 h 517"/>
                <a:gd name="T34" fmla="*/ 2 w 1293"/>
                <a:gd name="T35" fmla="*/ 130 h 517"/>
                <a:gd name="T36" fmla="*/ 10 w 1293"/>
                <a:gd name="T37" fmla="*/ 99 h 517"/>
                <a:gd name="T38" fmla="*/ 24 w 1293"/>
                <a:gd name="T39" fmla="*/ 66 h 517"/>
                <a:gd name="T40" fmla="*/ 25 w 1293"/>
                <a:gd name="T41" fmla="*/ 64 h 517"/>
                <a:gd name="T42" fmla="*/ 72 w 1293"/>
                <a:gd name="T43" fmla="*/ 83 h 517"/>
                <a:gd name="T44" fmla="*/ 175 w 1293"/>
                <a:gd name="T45" fmla="*/ 107 h 517"/>
                <a:gd name="T46" fmla="*/ 282 w 1293"/>
                <a:gd name="T47" fmla="*/ 118 h 517"/>
                <a:gd name="T48" fmla="*/ 387 w 1293"/>
                <a:gd name="T49" fmla="*/ 118 h 517"/>
                <a:gd name="T50" fmla="*/ 438 w 1293"/>
                <a:gd name="T51" fmla="*/ 116 h 517"/>
                <a:gd name="T52" fmla="*/ 552 w 1293"/>
                <a:gd name="T53" fmla="*/ 107 h 517"/>
                <a:gd name="T54" fmla="*/ 663 w 1293"/>
                <a:gd name="T55" fmla="*/ 93 h 517"/>
                <a:gd name="T56" fmla="*/ 774 w 1293"/>
                <a:gd name="T57" fmla="*/ 74 h 517"/>
                <a:gd name="T58" fmla="*/ 887 w 1293"/>
                <a:gd name="T59" fmla="*/ 48 h 517"/>
                <a:gd name="T60" fmla="*/ 1021 w 1293"/>
                <a:gd name="T61" fmla="*/ 13 h 517"/>
                <a:gd name="T62" fmla="*/ 1066 w 1293"/>
                <a:gd name="T63" fmla="*/ 0 h 517"/>
                <a:gd name="T64" fmla="*/ 1174 w 1293"/>
                <a:gd name="T65" fmla="*/ 58 h 517"/>
                <a:gd name="T66" fmla="*/ 1229 w 1293"/>
                <a:gd name="T67" fmla="*/ 95 h 517"/>
                <a:gd name="T68" fmla="*/ 1258 w 1293"/>
                <a:gd name="T69" fmla="*/ 122 h 517"/>
                <a:gd name="T70" fmla="*/ 1279 w 1293"/>
                <a:gd name="T71" fmla="*/ 155 h 517"/>
                <a:gd name="T72" fmla="*/ 1291 w 1293"/>
                <a:gd name="T73" fmla="*/ 194 h 517"/>
                <a:gd name="T74" fmla="*/ 1293 w 1293"/>
                <a:gd name="T75" fmla="*/ 214 h 517"/>
                <a:gd name="T76" fmla="*/ 1289 w 1293"/>
                <a:gd name="T77" fmla="*/ 251 h 517"/>
                <a:gd name="T78" fmla="*/ 1276 w 1293"/>
                <a:gd name="T79" fmla="*/ 284 h 517"/>
                <a:gd name="T80" fmla="*/ 1254 w 1293"/>
                <a:gd name="T81" fmla="*/ 313 h 517"/>
                <a:gd name="T82" fmla="*/ 1225 w 1293"/>
                <a:gd name="T83" fmla="*/ 340 h 517"/>
                <a:gd name="T84" fmla="*/ 1157 w 1293"/>
                <a:gd name="T85" fmla="*/ 387 h 517"/>
                <a:gd name="T86" fmla="*/ 1085 w 1293"/>
                <a:gd name="T87" fmla="*/ 422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3" h="517">
                  <a:moveTo>
                    <a:pt x="1085" y="422"/>
                  </a:moveTo>
                  <a:lnTo>
                    <a:pt x="1085" y="422"/>
                  </a:lnTo>
                  <a:lnTo>
                    <a:pt x="1036" y="439"/>
                  </a:lnTo>
                  <a:lnTo>
                    <a:pt x="1036" y="439"/>
                  </a:lnTo>
                  <a:lnTo>
                    <a:pt x="994" y="455"/>
                  </a:lnTo>
                  <a:lnTo>
                    <a:pt x="949" y="466"/>
                  </a:lnTo>
                  <a:lnTo>
                    <a:pt x="904" y="476"/>
                  </a:lnTo>
                  <a:lnTo>
                    <a:pt x="860" y="484"/>
                  </a:lnTo>
                  <a:lnTo>
                    <a:pt x="770" y="497"/>
                  </a:lnTo>
                  <a:lnTo>
                    <a:pt x="679" y="509"/>
                  </a:lnTo>
                  <a:lnTo>
                    <a:pt x="679" y="509"/>
                  </a:lnTo>
                  <a:lnTo>
                    <a:pt x="628" y="515"/>
                  </a:lnTo>
                  <a:lnTo>
                    <a:pt x="576" y="517"/>
                  </a:lnTo>
                  <a:lnTo>
                    <a:pt x="521" y="517"/>
                  </a:lnTo>
                  <a:lnTo>
                    <a:pt x="465" y="511"/>
                  </a:lnTo>
                  <a:lnTo>
                    <a:pt x="410" y="503"/>
                  </a:lnTo>
                  <a:lnTo>
                    <a:pt x="356" y="492"/>
                  </a:lnTo>
                  <a:lnTo>
                    <a:pt x="305" y="476"/>
                  </a:lnTo>
                  <a:lnTo>
                    <a:pt x="257" y="459"/>
                  </a:lnTo>
                  <a:lnTo>
                    <a:pt x="257" y="459"/>
                  </a:lnTo>
                  <a:lnTo>
                    <a:pt x="232" y="445"/>
                  </a:lnTo>
                  <a:lnTo>
                    <a:pt x="204" y="431"/>
                  </a:lnTo>
                  <a:lnTo>
                    <a:pt x="177" y="414"/>
                  </a:lnTo>
                  <a:lnTo>
                    <a:pt x="150" y="396"/>
                  </a:lnTo>
                  <a:lnTo>
                    <a:pt x="125" y="375"/>
                  </a:lnTo>
                  <a:lnTo>
                    <a:pt x="99" y="352"/>
                  </a:lnTo>
                  <a:lnTo>
                    <a:pt x="76" y="328"/>
                  </a:lnTo>
                  <a:lnTo>
                    <a:pt x="55" y="303"/>
                  </a:lnTo>
                  <a:lnTo>
                    <a:pt x="37" y="276"/>
                  </a:lnTo>
                  <a:lnTo>
                    <a:pt x="22" y="249"/>
                  </a:lnTo>
                  <a:lnTo>
                    <a:pt x="10" y="219"/>
                  </a:lnTo>
                  <a:lnTo>
                    <a:pt x="2" y="190"/>
                  </a:lnTo>
                  <a:lnTo>
                    <a:pt x="0" y="175"/>
                  </a:lnTo>
                  <a:lnTo>
                    <a:pt x="0" y="161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6" y="114"/>
                  </a:lnTo>
                  <a:lnTo>
                    <a:pt x="10" y="99"/>
                  </a:lnTo>
                  <a:lnTo>
                    <a:pt x="16" y="83"/>
                  </a:lnTo>
                  <a:lnTo>
                    <a:pt x="24" y="66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49" y="74"/>
                  </a:lnTo>
                  <a:lnTo>
                    <a:pt x="72" y="83"/>
                  </a:lnTo>
                  <a:lnTo>
                    <a:pt x="123" y="97"/>
                  </a:lnTo>
                  <a:lnTo>
                    <a:pt x="175" y="107"/>
                  </a:lnTo>
                  <a:lnTo>
                    <a:pt x="228" y="114"/>
                  </a:lnTo>
                  <a:lnTo>
                    <a:pt x="282" y="118"/>
                  </a:lnTo>
                  <a:lnTo>
                    <a:pt x="335" y="118"/>
                  </a:lnTo>
                  <a:lnTo>
                    <a:pt x="387" y="118"/>
                  </a:lnTo>
                  <a:lnTo>
                    <a:pt x="438" y="116"/>
                  </a:lnTo>
                  <a:lnTo>
                    <a:pt x="438" y="116"/>
                  </a:lnTo>
                  <a:lnTo>
                    <a:pt x="496" y="112"/>
                  </a:lnTo>
                  <a:lnTo>
                    <a:pt x="552" y="107"/>
                  </a:lnTo>
                  <a:lnTo>
                    <a:pt x="609" y="101"/>
                  </a:lnTo>
                  <a:lnTo>
                    <a:pt x="663" y="93"/>
                  </a:lnTo>
                  <a:lnTo>
                    <a:pt x="720" y="83"/>
                  </a:lnTo>
                  <a:lnTo>
                    <a:pt x="774" y="74"/>
                  </a:lnTo>
                  <a:lnTo>
                    <a:pt x="887" y="48"/>
                  </a:lnTo>
                  <a:lnTo>
                    <a:pt x="887" y="48"/>
                  </a:lnTo>
                  <a:lnTo>
                    <a:pt x="976" y="25"/>
                  </a:lnTo>
                  <a:lnTo>
                    <a:pt x="1021" y="13"/>
                  </a:lnTo>
                  <a:lnTo>
                    <a:pt x="1066" y="0"/>
                  </a:lnTo>
                  <a:lnTo>
                    <a:pt x="1066" y="0"/>
                  </a:lnTo>
                  <a:lnTo>
                    <a:pt x="1138" y="37"/>
                  </a:lnTo>
                  <a:lnTo>
                    <a:pt x="1174" y="58"/>
                  </a:lnTo>
                  <a:lnTo>
                    <a:pt x="1211" y="81"/>
                  </a:lnTo>
                  <a:lnTo>
                    <a:pt x="1229" y="95"/>
                  </a:lnTo>
                  <a:lnTo>
                    <a:pt x="1244" y="109"/>
                  </a:lnTo>
                  <a:lnTo>
                    <a:pt x="1258" y="122"/>
                  </a:lnTo>
                  <a:lnTo>
                    <a:pt x="1270" y="138"/>
                  </a:lnTo>
                  <a:lnTo>
                    <a:pt x="1279" y="155"/>
                  </a:lnTo>
                  <a:lnTo>
                    <a:pt x="1287" y="175"/>
                  </a:lnTo>
                  <a:lnTo>
                    <a:pt x="1291" y="194"/>
                  </a:lnTo>
                  <a:lnTo>
                    <a:pt x="1293" y="214"/>
                  </a:lnTo>
                  <a:lnTo>
                    <a:pt x="1293" y="214"/>
                  </a:lnTo>
                  <a:lnTo>
                    <a:pt x="1293" y="233"/>
                  </a:lnTo>
                  <a:lnTo>
                    <a:pt x="1289" y="251"/>
                  </a:lnTo>
                  <a:lnTo>
                    <a:pt x="1283" y="266"/>
                  </a:lnTo>
                  <a:lnTo>
                    <a:pt x="1276" y="284"/>
                  </a:lnTo>
                  <a:lnTo>
                    <a:pt x="1266" y="297"/>
                  </a:lnTo>
                  <a:lnTo>
                    <a:pt x="1254" y="313"/>
                  </a:lnTo>
                  <a:lnTo>
                    <a:pt x="1241" y="326"/>
                  </a:lnTo>
                  <a:lnTo>
                    <a:pt x="1225" y="340"/>
                  </a:lnTo>
                  <a:lnTo>
                    <a:pt x="1192" y="365"/>
                  </a:lnTo>
                  <a:lnTo>
                    <a:pt x="1157" y="387"/>
                  </a:lnTo>
                  <a:lnTo>
                    <a:pt x="1120" y="404"/>
                  </a:lnTo>
                  <a:lnTo>
                    <a:pt x="1085" y="422"/>
                  </a:lnTo>
                  <a:lnTo>
                    <a:pt x="1085" y="42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0F632CC2-5AEA-8860-3EB2-E4108E72F9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745" y="132598"/>
              <a:ext cx="750605" cy="454226"/>
            </a:xfrm>
            <a:custGeom>
              <a:avLst/>
              <a:gdLst>
                <a:gd name="T0" fmla="*/ 1569 w 4508"/>
                <a:gd name="T1" fmla="*/ 2158 h 2728"/>
                <a:gd name="T2" fmla="*/ 834 w 4508"/>
                <a:gd name="T3" fmla="*/ 2070 h 2728"/>
                <a:gd name="T4" fmla="*/ 336 w 4508"/>
                <a:gd name="T5" fmla="*/ 1956 h 2728"/>
                <a:gd name="T6" fmla="*/ 124 w 4508"/>
                <a:gd name="T7" fmla="*/ 1857 h 2728"/>
                <a:gd name="T8" fmla="*/ 56 w 4508"/>
                <a:gd name="T9" fmla="*/ 1765 h 2728"/>
                <a:gd name="T10" fmla="*/ 72 w 4508"/>
                <a:gd name="T11" fmla="*/ 1625 h 2728"/>
                <a:gd name="T12" fmla="*/ 153 w 4508"/>
                <a:gd name="T13" fmla="*/ 1516 h 2728"/>
                <a:gd name="T14" fmla="*/ 321 w 4508"/>
                <a:gd name="T15" fmla="*/ 1466 h 2728"/>
                <a:gd name="T16" fmla="*/ 914 w 4508"/>
                <a:gd name="T17" fmla="*/ 1491 h 2728"/>
                <a:gd name="T18" fmla="*/ 2100 w 4508"/>
                <a:gd name="T19" fmla="*/ 1557 h 2728"/>
                <a:gd name="T20" fmla="*/ 2609 w 4508"/>
                <a:gd name="T21" fmla="*/ 1530 h 2728"/>
                <a:gd name="T22" fmla="*/ 2879 w 4508"/>
                <a:gd name="T23" fmla="*/ 1460 h 2728"/>
                <a:gd name="T24" fmla="*/ 2976 w 4508"/>
                <a:gd name="T25" fmla="*/ 1376 h 2728"/>
                <a:gd name="T26" fmla="*/ 2990 w 4508"/>
                <a:gd name="T27" fmla="*/ 1262 h 2728"/>
                <a:gd name="T28" fmla="*/ 2912 w 4508"/>
                <a:gd name="T29" fmla="*/ 667 h 2728"/>
                <a:gd name="T30" fmla="*/ 2922 w 4508"/>
                <a:gd name="T31" fmla="*/ 307 h 2728"/>
                <a:gd name="T32" fmla="*/ 2994 w 4508"/>
                <a:gd name="T33" fmla="*/ 165 h 2728"/>
                <a:gd name="T34" fmla="*/ 3128 w 4508"/>
                <a:gd name="T35" fmla="*/ 72 h 2728"/>
                <a:gd name="T36" fmla="*/ 3251 w 4508"/>
                <a:gd name="T37" fmla="*/ 64 h 2728"/>
                <a:gd name="T38" fmla="*/ 3313 w 4508"/>
                <a:gd name="T39" fmla="*/ 128 h 2728"/>
                <a:gd name="T40" fmla="*/ 3363 w 4508"/>
                <a:gd name="T41" fmla="*/ 356 h 2728"/>
                <a:gd name="T42" fmla="*/ 3451 w 4508"/>
                <a:gd name="T43" fmla="*/ 1032 h 2728"/>
                <a:gd name="T44" fmla="*/ 3540 w 4508"/>
                <a:gd name="T45" fmla="*/ 1287 h 2728"/>
                <a:gd name="T46" fmla="*/ 3832 w 4508"/>
                <a:gd name="T47" fmla="*/ 1600 h 2728"/>
                <a:gd name="T48" fmla="*/ 4160 w 4508"/>
                <a:gd name="T49" fmla="*/ 1936 h 2728"/>
                <a:gd name="T50" fmla="*/ 4275 w 4508"/>
                <a:gd name="T51" fmla="*/ 2139 h 2728"/>
                <a:gd name="T52" fmla="*/ 4431 w 4508"/>
                <a:gd name="T53" fmla="*/ 2621 h 2728"/>
                <a:gd name="T54" fmla="*/ 4477 w 4508"/>
                <a:gd name="T55" fmla="*/ 2728 h 2728"/>
                <a:gd name="T56" fmla="*/ 4506 w 4508"/>
                <a:gd name="T57" fmla="*/ 2695 h 2728"/>
                <a:gd name="T58" fmla="*/ 4361 w 4508"/>
                <a:gd name="T59" fmla="*/ 2224 h 2728"/>
                <a:gd name="T60" fmla="*/ 4221 w 4508"/>
                <a:gd name="T61" fmla="*/ 1927 h 2728"/>
                <a:gd name="T62" fmla="*/ 3908 w 4508"/>
                <a:gd name="T63" fmla="*/ 1596 h 2728"/>
                <a:gd name="T64" fmla="*/ 3599 w 4508"/>
                <a:gd name="T65" fmla="*/ 1275 h 2728"/>
                <a:gd name="T66" fmla="*/ 3525 w 4508"/>
                <a:gd name="T67" fmla="*/ 1114 h 2728"/>
                <a:gd name="T68" fmla="*/ 3429 w 4508"/>
                <a:gd name="T69" fmla="*/ 449 h 2728"/>
                <a:gd name="T70" fmla="*/ 3379 w 4508"/>
                <a:gd name="T71" fmla="*/ 148 h 2728"/>
                <a:gd name="T72" fmla="*/ 3311 w 4508"/>
                <a:gd name="T73" fmla="*/ 37 h 2728"/>
                <a:gd name="T74" fmla="*/ 3184 w 4508"/>
                <a:gd name="T75" fmla="*/ 2 h 2728"/>
                <a:gd name="T76" fmla="*/ 3006 w 4508"/>
                <a:gd name="T77" fmla="*/ 84 h 2728"/>
                <a:gd name="T78" fmla="*/ 2889 w 4508"/>
                <a:gd name="T79" fmla="*/ 220 h 2728"/>
                <a:gd name="T80" fmla="*/ 2852 w 4508"/>
                <a:gd name="T81" fmla="*/ 480 h 2728"/>
                <a:gd name="T82" fmla="*/ 2893 w 4508"/>
                <a:gd name="T83" fmla="*/ 974 h 2728"/>
                <a:gd name="T84" fmla="*/ 2941 w 4508"/>
                <a:gd name="T85" fmla="*/ 1318 h 2728"/>
                <a:gd name="T86" fmla="*/ 2895 w 4508"/>
                <a:gd name="T87" fmla="*/ 1386 h 2728"/>
                <a:gd name="T88" fmla="*/ 2739 w 4508"/>
                <a:gd name="T89" fmla="*/ 1450 h 2728"/>
                <a:gd name="T90" fmla="*/ 2251 w 4508"/>
                <a:gd name="T91" fmla="*/ 1503 h 2728"/>
                <a:gd name="T92" fmla="*/ 1312 w 4508"/>
                <a:gd name="T93" fmla="*/ 1468 h 2728"/>
                <a:gd name="T94" fmla="*/ 571 w 4508"/>
                <a:gd name="T95" fmla="*/ 1415 h 2728"/>
                <a:gd name="T96" fmla="*/ 218 w 4508"/>
                <a:gd name="T97" fmla="*/ 1429 h 2728"/>
                <a:gd name="T98" fmla="*/ 82 w 4508"/>
                <a:gd name="T99" fmla="*/ 1509 h 2728"/>
                <a:gd name="T100" fmla="*/ 12 w 4508"/>
                <a:gd name="T101" fmla="*/ 1645 h 2728"/>
                <a:gd name="T102" fmla="*/ 10 w 4508"/>
                <a:gd name="T103" fmla="*/ 1794 h 2728"/>
                <a:gd name="T104" fmla="*/ 113 w 4508"/>
                <a:gd name="T105" fmla="*/ 1913 h 2728"/>
                <a:gd name="T106" fmla="*/ 418 w 4508"/>
                <a:gd name="T107" fmla="*/ 2035 h 2728"/>
                <a:gd name="T108" fmla="*/ 914 w 4508"/>
                <a:gd name="T109" fmla="*/ 2139 h 2728"/>
                <a:gd name="T110" fmla="*/ 1963 w 4508"/>
                <a:gd name="T111" fmla="*/ 2240 h 2728"/>
                <a:gd name="T112" fmla="*/ 2208 w 4508"/>
                <a:gd name="T113" fmla="*/ 2244 h 2728"/>
                <a:gd name="T114" fmla="*/ 2189 w 4508"/>
                <a:gd name="T115" fmla="*/ 2197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8" h="2728">
                  <a:moveTo>
                    <a:pt x="2189" y="2197"/>
                  </a:moveTo>
                  <a:lnTo>
                    <a:pt x="2189" y="2197"/>
                  </a:lnTo>
                  <a:lnTo>
                    <a:pt x="2065" y="2193"/>
                  </a:lnTo>
                  <a:lnTo>
                    <a:pt x="1940" y="2185"/>
                  </a:lnTo>
                  <a:lnTo>
                    <a:pt x="1818" y="2177"/>
                  </a:lnTo>
                  <a:lnTo>
                    <a:pt x="1693" y="2170"/>
                  </a:lnTo>
                  <a:lnTo>
                    <a:pt x="1569" y="2158"/>
                  </a:lnTo>
                  <a:lnTo>
                    <a:pt x="1444" y="2146"/>
                  </a:lnTo>
                  <a:lnTo>
                    <a:pt x="1322" y="2135"/>
                  </a:lnTo>
                  <a:lnTo>
                    <a:pt x="1197" y="2121"/>
                  </a:lnTo>
                  <a:lnTo>
                    <a:pt x="1197" y="2121"/>
                  </a:lnTo>
                  <a:lnTo>
                    <a:pt x="1015" y="2098"/>
                  </a:lnTo>
                  <a:lnTo>
                    <a:pt x="923" y="2084"/>
                  </a:lnTo>
                  <a:lnTo>
                    <a:pt x="834" y="2070"/>
                  </a:lnTo>
                  <a:lnTo>
                    <a:pt x="743" y="2053"/>
                  </a:lnTo>
                  <a:lnTo>
                    <a:pt x="651" y="2035"/>
                  </a:lnTo>
                  <a:lnTo>
                    <a:pt x="562" y="2016"/>
                  </a:lnTo>
                  <a:lnTo>
                    <a:pt x="472" y="1995"/>
                  </a:lnTo>
                  <a:lnTo>
                    <a:pt x="472" y="1995"/>
                  </a:lnTo>
                  <a:lnTo>
                    <a:pt x="404" y="1975"/>
                  </a:lnTo>
                  <a:lnTo>
                    <a:pt x="336" y="1956"/>
                  </a:lnTo>
                  <a:lnTo>
                    <a:pt x="270" y="1931"/>
                  </a:lnTo>
                  <a:lnTo>
                    <a:pt x="237" y="1917"/>
                  </a:lnTo>
                  <a:lnTo>
                    <a:pt x="204" y="1901"/>
                  </a:lnTo>
                  <a:lnTo>
                    <a:pt x="204" y="1901"/>
                  </a:lnTo>
                  <a:lnTo>
                    <a:pt x="165" y="1882"/>
                  </a:lnTo>
                  <a:lnTo>
                    <a:pt x="144" y="1870"/>
                  </a:lnTo>
                  <a:lnTo>
                    <a:pt x="124" y="1857"/>
                  </a:lnTo>
                  <a:lnTo>
                    <a:pt x="107" y="1841"/>
                  </a:lnTo>
                  <a:lnTo>
                    <a:pt x="89" y="1826"/>
                  </a:lnTo>
                  <a:lnTo>
                    <a:pt x="76" y="1810"/>
                  </a:lnTo>
                  <a:lnTo>
                    <a:pt x="64" y="1791"/>
                  </a:lnTo>
                  <a:lnTo>
                    <a:pt x="64" y="1791"/>
                  </a:lnTo>
                  <a:lnTo>
                    <a:pt x="58" y="1779"/>
                  </a:lnTo>
                  <a:lnTo>
                    <a:pt x="56" y="1765"/>
                  </a:lnTo>
                  <a:lnTo>
                    <a:pt x="54" y="1750"/>
                  </a:lnTo>
                  <a:lnTo>
                    <a:pt x="52" y="1734"/>
                  </a:lnTo>
                  <a:lnTo>
                    <a:pt x="56" y="1703"/>
                  </a:lnTo>
                  <a:lnTo>
                    <a:pt x="60" y="1670"/>
                  </a:lnTo>
                  <a:lnTo>
                    <a:pt x="60" y="1670"/>
                  </a:lnTo>
                  <a:lnTo>
                    <a:pt x="64" y="1649"/>
                  </a:lnTo>
                  <a:lnTo>
                    <a:pt x="72" y="1625"/>
                  </a:lnTo>
                  <a:lnTo>
                    <a:pt x="80" y="1604"/>
                  </a:lnTo>
                  <a:lnTo>
                    <a:pt x="91" y="1584"/>
                  </a:lnTo>
                  <a:lnTo>
                    <a:pt x="103" y="1565"/>
                  </a:lnTo>
                  <a:lnTo>
                    <a:pt x="117" y="1548"/>
                  </a:lnTo>
                  <a:lnTo>
                    <a:pt x="134" y="1532"/>
                  </a:lnTo>
                  <a:lnTo>
                    <a:pt x="153" y="1516"/>
                  </a:lnTo>
                  <a:lnTo>
                    <a:pt x="153" y="1516"/>
                  </a:lnTo>
                  <a:lnTo>
                    <a:pt x="171" y="1505"/>
                  </a:lnTo>
                  <a:lnTo>
                    <a:pt x="190" y="1495"/>
                  </a:lnTo>
                  <a:lnTo>
                    <a:pt x="212" y="1487"/>
                  </a:lnTo>
                  <a:lnTo>
                    <a:pt x="231" y="1481"/>
                  </a:lnTo>
                  <a:lnTo>
                    <a:pt x="253" y="1476"/>
                  </a:lnTo>
                  <a:lnTo>
                    <a:pt x="276" y="1472"/>
                  </a:lnTo>
                  <a:lnTo>
                    <a:pt x="321" y="1466"/>
                  </a:lnTo>
                  <a:lnTo>
                    <a:pt x="365" y="1464"/>
                  </a:lnTo>
                  <a:lnTo>
                    <a:pt x="410" y="1464"/>
                  </a:lnTo>
                  <a:lnTo>
                    <a:pt x="498" y="1466"/>
                  </a:lnTo>
                  <a:lnTo>
                    <a:pt x="498" y="1466"/>
                  </a:lnTo>
                  <a:lnTo>
                    <a:pt x="706" y="1476"/>
                  </a:lnTo>
                  <a:lnTo>
                    <a:pt x="809" y="1483"/>
                  </a:lnTo>
                  <a:lnTo>
                    <a:pt x="914" y="1491"/>
                  </a:lnTo>
                  <a:lnTo>
                    <a:pt x="914" y="1491"/>
                  </a:lnTo>
                  <a:lnTo>
                    <a:pt x="1277" y="1520"/>
                  </a:lnTo>
                  <a:lnTo>
                    <a:pt x="1460" y="1534"/>
                  </a:lnTo>
                  <a:lnTo>
                    <a:pt x="1643" y="1546"/>
                  </a:lnTo>
                  <a:lnTo>
                    <a:pt x="1825" y="1553"/>
                  </a:lnTo>
                  <a:lnTo>
                    <a:pt x="2008" y="1557"/>
                  </a:lnTo>
                  <a:lnTo>
                    <a:pt x="2100" y="1557"/>
                  </a:lnTo>
                  <a:lnTo>
                    <a:pt x="2191" y="1557"/>
                  </a:lnTo>
                  <a:lnTo>
                    <a:pt x="2282" y="1555"/>
                  </a:lnTo>
                  <a:lnTo>
                    <a:pt x="2374" y="1551"/>
                  </a:lnTo>
                  <a:lnTo>
                    <a:pt x="2374" y="1551"/>
                  </a:lnTo>
                  <a:lnTo>
                    <a:pt x="2453" y="1546"/>
                  </a:lnTo>
                  <a:lnTo>
                    <a:pt x="2531" y="1540"/>
                  </a:lnTo>
                  <a:lnTo>
                    <a:pt x="2609" y="1530"/>
                  </a:lnTo>
                  <a:lnTo>
                    <a:pt x="2687" y="1518"/>
                  </a:lnTo>
                  <a:lnTo>
                    <a:pt x="2687" y="1518"/>
                  </a:lnTo>
                  <a:lnTo>
                    <a:pt x="2743" y="1507"/>
                  </a:lnTo>
                  <a:lnTo>
                    <a:pt x="2798" y="1491"/>
                  </a:lnTo>
                  <a:lnTo>
                    <a:pt x="2825" y="1481"/>
                  </a:lnTo>
                  <a:lnTo>
                    <a:pt x="2852" y="1472"/>
                  </a:lnTo>
                  <a:lnTo>
                    <a:pt x="2879" y="1460"/>
                  </a:lnTo>
                  <a:lnTo>
                    <a:pt x="2904" y="1446"/>
                  </a:lnTo>
                  <a:lnTo>
                    <a:pt x="2904" y="1446"/>
                  </a:lnTo>
                  <a:lnTo>
                    <a:pt x="2922" y="1435"/>
                  </a:lnTo>
                  <a:lnTo>
                    <a:pt x="2938" y="1421"/>
                  </a:lnTo>
                  <a:lnTo>
                    <a:pt x="2953" y="1408"/>
                  </a:lnTo>
                  <a:lnTo>
                    <a:pt x="2965" y="1392"/>
                  </a:lnTo>
                  <a:lnTo>
                    <a:pt x="2976" y="1376"/>
                  </a:lnTo>
                  <a:lnTo>
                    <a:pt x="2986" y="1357"/>
                  </a:lnTo>
                  <a:lnTo>
                    <a:pt x="2992" y="1338"/>
                  </a:lnTo>
                  <a:lnTo>
                    <a:pt x="2996" y="1318"/>
                  </a:lnTo>
                  <a:lnTo>
                    <a:pt x="2996" y="1318"/>
                  </a:lnTo>
                  <a:lnTo>
                    <a:pt x="2996" y="1303"/>
                  </a:lnTo>
                  <a:lnTo>
                    <a:pt x="2994" y="1289"/>
                  </a:lnTo>
                  <a:lnTo>
                    <a:pt x="2990" y="1262"/>
                  </a:lnTo>
                  <a:lnTo>
                    <a:pt x="2990" y="1262"/>
                  </a:lnTo>
                  <a:lnTo>
                    <a:pt x="2967" y="1106"/>
                  </a:lnTo>
                  <a:lnTo>
                    <a:pt x="2967" y="1106"/>
                  </a:lnTo>
                  <a:lnTo>
                    <a:pt x="2945" y="951"/>
                  </a:lnTo>
                  <a:lnTo>
                    <a:pt x="2926" y="795"/>
                  </a:lnTo>
                  <a:lnTo>
                    <a:pt x="2926" y="795"/>
                  </a:lnTo>
                  <a:lnTo>
                    <a:pt x="2912" y="667"/>
                  </a:lnTo>
                  <a:lnTo>
                    <a:pt x="2906" y="601"/>
                  </a:lnTo>
                  <a:lnTo>
                    <a:pt x="2903" y="535"/>
                  </a:lnTo>
                  <a:lnTo>
                    <a:pt x="2903" y="468"/>
                  </a:lnTo>
                  <a:lnTo>
                    <a:pt x="2906" y="404"/>
                  </a:lnTo>
                  <a:lnTo>
                    <a:pt x="2910" y="371"/>
                  </a:lnTo>
                  <a:lnTo>
                    <a:pt x="2916" y="340"/>
                  </a:lnTo>
                  <a:lnTo>
                    <a:pt x="2922" y="307"/>
                  </a:lnTo>
                  <a:lnTo>
                    <a:pt x="2930" y="276"/>
                  </a:lnTo>
                  <a:lnTo>
                    <a:pt x="2930" y="276"/>
                  </a:lnTo>
                  <a:lnTo>
                    <a:pt x="2938" y="251"/>
                  </a:lnTo>
                  <a:lnTo>
                    <a:pt x="2949" y="227"/>
                  </a:lnTo>
                  <a:lnTo>
                    <a:pt x="2963" y="204"/>
                  </a:lnTo>
                  <a:lnTo>
                    <a:pt x="2976" y="185"/>
                  </a:lnTo>
                  <a:lnTo>
                    <a:pt x="2994" y="165"/>
                  </a:lnTo>
                  <a:lnTo>
                    <a:pt x="3013" y="148"/>
                  </a:lnTo>
                  <a:lnTo>
                    <a:pt x="3033" y="130"/>
                  </a:lnTo>
                  <a:lnTo>
                    <a:pt x="3054" y="115"/>
                  </a:lnTo>
                  <a:lnTo>
                    <a:pt x="3054" y="115"/>
                  </a:lnTo>
                  <a:lnTo>
                    <a:pt x="3077" y="99"/>
                  </a:lnTo>
                  <a:lnTo>
                    <a:pt x="3103" y="84"/>
                  </a:lnTo>
                  <a:lnTo>
                    <a:pt x="3128" y="72"/>
                  </a:lnTo>
                  <a:lnTo>
                    <a:pt x="3155" y="62"/>
                  </a:lnTo>
                  <a:lnTo>
                    <a:pt x="3182" y="56"/>
                  </a:lnTo>
                  <a:lnTo>
                    <a:pt x="3196" y="54"/>
                  </a:lnTo>
                  <a:lnTo>
                    <a:pt x="3210" y="54"/>
                  </a:lnTo>
                  <a:lnTo>
                    <a:pt x="3223" y="56"/>
                  </a:lnTo>
                  <a:lnTo>
                    <a:pt x="3237" y="58"/>
                  </a:lnTo>
                  <a:lnTo>
                    <a:pt x="3251" y="64"/>
                  </a:lnTo>
                  <a:lnTo>
                    <a:pt x="3262" y="70"/>
                  </a:lnTo>
                  <a:lnTo>
                    <a:pt x="3262" y="70"/>
                  </a:lnTo>
                  <a:lnTo>
                    <a:pt x="3274" y="78"/>
                  </a:lnTo>
                  <a:lnTo>
                    <a:pt x="3284" y="85"/>
                  </a:lnTo>
                  <a:lnTo>
                    <a:pt x="3291" y="95"/>
                  </a:lnTo>
                  <a:lnTo>
                    <a:pt x="3299" y="105"/>
                  </a:lnTo>
                  <a:lnTo>
                    <a:pt x="3313" y="128"/>
                  </a:lnTo>
                  <a:lnTo>
                    <a:pt x="3324" y="152"/>
                  </a:lnTo>
                  <a:lnTo>
                    <a:pt x="3332" y="177"/>
                  </a:lnTo>
                  <a:lnTo>
                    <a:pt x="3338" y="204"/>
                  </a:lnTo>
                  <a:lnTo>
                    <a:pt x="3348" y="255"/>
                  </a:lnTo>
                  <a:lnTo>
                    <a:pt x="3348" y="255"/>
                  </a:lnTo>
                  <a:lnTo>
                    <a:pt x="3357" y="305"/>
                  </a:lnTo>
                  <a:lnTo>
                    <a:pt x="3363" y="356"/>
                  </a:lnTo>
                  <a:lnTo>
                    <a:pt x="3377" y="459"/>
                  </a:lnTo>
                  <a:lnTo>
                    <a:pt x="3377" y="459"/>
                  </a:lnTo>
                  <a:lnTo>
                    <a:pt x="3404" y="702"/>
                  </a:lnTo>
                  <a:lnTo>
                    <a:pt x="3420" y="822"/>
                  </a:lnTo>
                  <a:lnTo>
                    <a:pt x="3437" y="945"/>
                  </a:lnTo>
                  <a:lnTo>
                    <a:pt x="3437" y="945"/>
                  </a:lnTo>
                  <a:lnTo>
                    <a:pt x="3451" y="1032"/>
                  </a:lnTo>
                  <a:lnTo>
                    <a:pt x="3459" y="1077"/>
                  </a:lnTo>
                  <a:lnTo>
                    <a:pt x="3470" y="1122"/>
                  </a:lnTo>
                  <a:lnTo>
                    <a:pt x="3482" y="1166"/>
                  </a:lnTo>
                  <a:lnTo>
                    <a:pt x="3497" y="1207"/>
                  </a:lnTo>
                  <a:lnTo>
                    <a:pt x="3517" y="1248"/>
                  </a:lnTo>
                  <a:lnTo>
                    <a:pt x="3529" y="1268"/>
                  </a:lnTo>
                  <a:lnTo>
                    <a:pt x="3540" y="1287"/>
                  </a:lnTo>
                  <a:lnTo>
                    <a:pt x="3540" y="1287"/>
                  </a:lnTo>
                  <a:lnTo>
                    <a:pt x="3571" y="1330"/>
                  </a:lnTo>
                  <a:lnTo>
                    <a:pt x="3604" y="1371"/>
                  </a:lnTo>
                  <a:lnTo>
                    <a:pt x="3641" y="1411"/>
                  </a:lnTo>
                  <a:lnTo>
                    <a:pt x="3678" y="1450"/>
                  </a:lnTo>
                  <a:lnTo>
                    <a:pt x="3756" y="1526"/>
                  </a:lnTo>
                  <a:lnTo>
                    <a:pt x="3832" y="1600"/>
                  </a:lnTo>
                  <a:lnTo>
                    <a:pt x="3832" y="1600"/>
                  </a:lnTo>
                  <a:lnTo>
                    <a:pt x="3917" y="1682"/>
                  </a:lnTo>
                  <a:lnTo>
                    <a:pt x="4001" y="1763"/>
                  </a:lnTo>
                  <a:lnTo>
                    <a:pt x="4042" y="1806"/>
                  </a:lnTo>
                  <a:lnTo>
                    <a:pt x="4083" y="1849"/>
                  </a:lnTo>
                  <a:lnTo>
                    <a:pt x="4122" y="1892"/>
                  </a:lnTo>
                  <a:lnTo>
                    <a:pt x="4160" y="1936"/>
                  </a:lnTo>
                  <a:lnTo>
                    <a:pt x="4160" y="1936"/>
                  </a:lnTo>
                  <a:lnTo>
                    <a:pt x="4178" y="1960"/>
                  </a:lnTo>
                  <a:lnTo>
                    <a:pt x="4193" y="1983"/>
                  </a:lnTo>
                  <a:lnTo>
                    <a:pt x="4209" y="2008"/>
                  </a:lnTo>
                  <a:lnTo>
                    <a:pt x="4225" y="2034"/>
                  </a:lnTo>
                  <a:lnTo>
                    <a:pt x="4250" y="2084"/>
                  </a:lnTo>
                  <a:lnTo>
                    <a:pt x="4275" y="2139"/>
                  </a:lnTo>
                  <a:lnTo>
                    <a:pt x="4295" y="2195"/>
                  </a:lnTo>
                  <a:lnTo>
                    <a:pt x="4314" y="2249"/>
                  </a:lnTo>
                  <a:lnTo>
                    <a:pt x="4351" y="2360"/>
                  </a:lnTo>
                  <a:lnTo>
                    <a:pt x="4351" y="2360"/>
                  </a:lnTo>
                  <a:lnTo>
                    <a:pt x="4378" y="2448"/>
                  </a:lnTo>
                  <a:lnTo>
                    <a:pt x="4405" y="2533"/>
                  </a:lnTo>
                  <a:lnTo>
                    <a:pt x="4431" y="2621"/>
                  </a:lnTo>
                  <a:lnTo>
                    <a:pt x="4454" y="2708"/>
                  </a:lnTo>
                  <a:lnTo>
                    <a:pt x="4454" y="2708"/>
                  </a:lnTo>
                  <a:lnTo>
                    <a:pt x="4456" y="2714"/>
                  </a:lnTo>
                  <a:lnTo>
                    <a:pt x="4460" y="2720"/>
                  </a:lnTo>
                  <a:lnTo>
                    <a:pt x="4464" y="2724"/>
                  </a:lnTo>
                  <a:lnTo>
                    <a:pt x="4468" y="2726"/>
                  </a:lnTo>
                  <a:lnTo>
                    <a:pt x="4477" y="2728"/>
                  </a:lnTo>
                  <a:lnTo>
                    <a:pt x="4487" y="2728"/>
                  </a:lnTo>
                  <a:lnTo>
                    <a:pt x="4497" y="2724"/>
                  </a:lnTo>
                  <a:lnTo>
                    <a:pt x="4505" y="2716"/>
                  </a:lnTo>
                  <a:lnTo>
                    <a:pt x="4506" y="2712"/>
                  </a:lnTo>
                  <a:lnTo>
                    <a:pt x="4508" y="2706"/>
                  </a:lnTo>
                  <a:lnTo>
                    <a:pt x="4508" y="2700"/>
                  </a:lnTo>
                  <a:lnTo>
                    <a:pt x="4506" y="2695"/>
                  </a:lnTo>
                  <a:lnTo>
                    <a:pt x="4506" y="2695"/>
                  </a:lnTo>
                  <a:lnTo>
                    <a:pt x="4460" y="2525"/>
                  </a:lnTo>
                  <a:lnTo>
                    <a:pt x="4435" y="2440"/>
                  </a:lnTo>
                  <a:lnTo>
                    <a:pt x="4407" y="2356"/>
                  </a:lnTo>
                  <a:lnTo>
                    <a:pt x="4407" y="2356"/>
                  </a:lnTo>
                  <a:lnTo>
                    <a:pt x="4384" y="2290"/>
                  </a:lnTo>
                  <a:lnTo>
                    <a:pt x="4361" y="2224"/>
                  </a:lnTo>
                  <a:lnTo>
                    <a:pt x="4337" y="2158"/>
                  </a:lnTo>
                  <a:lnTo>
                    <a:pt x="4310" y="2094"/>
                  </a:lnTo>
                  <a:lnTo>
                    <a:pt x="4310" y="2094"/>
                  </a:lnTo>
                  <a:lnTo>
                    <a:pt x="4293" y="2049"/>
                  </a:lnTo>
                  <a:lnTo>
                    <a:pt x="4271" y="2006"/>
                  </a:lnTo>
                  <a:lnTo>
                    <a:pt x="4248" y="1966"/>
                  </a:lnTo>
                  <a:lnTo>
                    <a:pt x="4221" y="1927"/>
                  </a:lnTo>
                  <a:lnTo>
                    <a:pt x="4221" y="1927"/>
                  </a:lnTo>
                  <a:lnTo>
                    <a:pt x="4186" y="1882"/>
                  </a:lnTo>
                  <a:lnTo>
                    <a:pt x="4149" y="1839"/>
                  </a:lnTo>
                  <a:lnTo>
                    <a:pt x="4110" y="1796"/>
                  </a:lnTo>
                  <a:lnTo>
                    <a:pt x="4071" y="1756"/>
                  </a:lnTo>
                  <a:lnTo>
                    <a:pt x="3989" y="1676"/>
                  </a:lnTo>
                  <a:lnTo>
                    <a:pt x="3908" y="1596"/>
                  </a:lnTo>
                  <a:lnTo>
                    <a:pt x="3908" y="1596"/>
                  </a:lnTo>
                  <a:lnTo>
                    <a:pt x="3826" y="1520"/>
                  </a:lnTo>
                  <a:lnTo>
                    <a:pt x="3746" y="1441"/>
                  </a:lnTo>
                  <a:lnTo>
                    <a:pt x="3707" y="1402"/>
                  </a:lnTo>
                  <a:lnTo>
                    <a:pt x="3669" y="1361"/>
                  </a:lnTo>
                  <a:lnTo>
                    <a:pt x="3632" y="1318"/>
                  </a:lnTo>
                  <a:lnTo>
                    <a:pt x="3599" y="1275"/>
                  </a:lnTo>
                  <a:lnTo>
                    <a:pt x="3599" y="1275"/>
                  </a:lnTo>
                  <a:lnTo>
                    <a:pt x="3585" y="1256"/>
                  </a:lnTo>
                  <a:lnTo>
                    <a:pt x="3573" y="1238"/>
                  </a:lnTo>
                  <a:lnTo>
                    <a:pt x="3564" y="1219"/>
                  </a:lnTo>
                  <a:lnTo>
                    <a:pt x="3554" y="1198"/>
                  </a:lnTo>
                  <a:lnTo>
                    <a:pt x="3536" y="1157"/>
                  </a:lnTo>
                  <a:lnTo>
                    <a:pt x="3525" y="1114"/>
                  </a:lnTo>
                  <a:lnTo>
                    <a:pt x="3513" y="1071"/>
                  </a:lnTo>
                  <a:lnTo>
                    <a:pt x="3505" y="1026"/>
                  </a:lnTo>
                  <a:lnTo>
                    <a:pt x="3490" y="939"/>
                  </a:lnTo>
                  <a:lnTo>
                    <a:pt x="3490" y="939"/>
                  </a:lnTo>
                  <a:lnTo>
                    <a:pt x="3472" y="816"/>
                  </a:lnTo>
                  <a:lnTo>
                    <a:pt x="3459" y="694"/>
                  </a:lnTo>
                  <a:lnTo>
                    <a:pt x="3429" y="449"/>
                  </a:lnTo>
                  <a:lnTo>
                    <a:pt x="3429" y="449"/>
                  </a:lnTo>
                  <a:lnTo>
                    <a:pt x="3418" y="348"/>
                  </a:lnTo>
                  <a:lnTo>
                    <a:pt x="3402" y="247"/>
                  </a:lnTo>
                  <a:lnTo>
                    <a:pt x="3402" y="247"/>
                  </a:lnTo>
                  <a:lnTo>
                    <a:pt x="3392" y="198"/>
                  </a:lnTo>
                  <a:lnTo>
                    <a:pt x="3387" y="173"/>
                  </a:lnTo>
                  <a:lnTo>
                    <a:pt x="3379" y="148"/>
                  </a:lnTo>
                  <a:lnTo>
                    <a:pt x="3371" y="124"/>
                  </a:lnTo>
                  <a:lnTo>
                    <a:pt x="3359" y="101"/>
                  </a:lnTo>
                  <a:lnTo>
                    <a:pt x="3348" y="80"/>
                  </a:lnTo>
                  <a:lnTo>
                    <a:pt x="3332" y="60"/>
                  </a:lnTo>
                  <a:lnTo>
                    <a:pt x="3332" y="60"/>
                  </a:lnTo>
                  <a:lnTo>
                    <a:pt x="3321" y="49"/>
                  </a:lnTo>
                  <a:lnTo>
                    <a:pt x="3311" y="37"/>
                  </a:lnTo>
                  <a:lnTo>
                    <a:pt x="3299" y="29"/>
                  </a:lnTo>
                  <a:lnTo>
                    <a:pt x="3287" y="21"/>
                  </a:lnTo>
                  <a:lnTo>
                    <a:pt x="3274" y="15"/>
                  </a:lnTo>
                  <a:lnTo>
                    <a:pt x="3262" y="10"/>
                  </a:lnTo>
                  <a:lnTo>
                    <a:pt x="3237" y="2"/>
                  </a:lnTo>
                  <a:lnTo>
                    <a:pt x="3212" y="0"/>
                  </a:lnTo>
                  <a:lnTo>
                    <a:pt x="3184" y="2"/>
                  </a:lnTo>
                  <a:lnTo>
                    <a:pt x="3159" y="6"/>
                  </a:lnTo>
                  <a:lnTo>
                    <a:pt x="3132" y="14"/>
                  </a:lnTo>
                  <a:lnTo>
                    <a:pt x="3105" y="23"/>
                  </a:lnTo>
                  <a:lnTo>
                    <a:pt x="3079" y="35"/>
                  </a:lnTo>
                  <a:lnTo>
                    <a:pt x="3054" y="50"/>
                  </a:lnTo>
                  <a:lnTo>
                    <a:pt x="3029" y="66"/>
                  </a:lnTo>
                  <a:lnTo>
                    <a:pt x="3006" y="84"/>
                  </a:lnTo>
                  <a:lnTo>
                    <a:pt x="2984" y="101"/>
                  </a:lnTo>
                  <a:lnTo>
                    <a:pt x="2945" y="136"/>
                  </a:lnTo>
                  <a:lnTo>
                    <a:pt x="2945" y="136"/>
                  </a:lnTo>
                  <a:lnTo>
                    <a:pt x="2928" y="155"/>
                  </a:lnTo>
                  <a:lnTo>
                    <a:pt x="2912" y="175"/>
                  </a:lnTo>
                  <a:lnTo>
                    <a:pt x="2901" y="196"/>
                  </a:lnTo>
                  <a:lnTo>
                    <a:pt x="2889" y="220"/>
                  </a:lnTo>
                  <a:lnTo>
                    <a:pt x="2879" y="245"/>
                  </a:lnTo>
                  <a:lnTo>
                    <a:pt x="2871" y="270"/>
                  </a:lnTo>
                  <a:lnTo>
                    <a:pt x="2866" y="295"/>
                  </a:lnTo>
                  <a:lnTo>
                    <a:pt x="2862" y="323"/>
                  </a:lnTo>
                  <a:lnTo>
                    <a:pt x="2854" y="375"/>
                  </a:lnTo>
                  <a:lnTo>
                    <a:pt x="2852" y="430"/>
                  </a:lnTo>
                  <a:lnTo>
                    <a:pt x="2852" y="480"/>
                  </a:lnTo>
                  <a:lnTo>
                    <a:pt x="2852" y="529"/>
                  </a:lnTo>
                  <a:lnTo>
                    <a:pt x="2852" y="529"/>
                  </a:lnTo>
                  <a:lnTo>
                    <a:pt x="2854" y="605"/>
                  </a:lnTo>
                  <a:lnTo>
                    <a:pt x="2858" y="678"/>
                  </a:lnTo>
                  <a:lnTo>
                    <a:pt x="2866" y="752"/>
                  </a:lnTo>
                  <a:lnTo>
                    <a:pt x="2873" y="826"/>
                  </a:lnTo>
                  <a:lnTo>
                    <a:pt x="2893" y="974"/>
                  </a:lnTo>
                  <a:lnTo>
                    <a:pt x="2914" y="1120"/>
                  </a:lnTo>
                  <a:lnTo>
                    <a:pt x="2914" y="1120"/>
                  </a:lnTo>
                  <a:lnTo>
                    <a:pt x="2936" y="1264"/>
                  </a:lnTo>
                  <a:lnTo>
                    <a:pt x="2936" y="1264"/>
                  </a:lnTo>
                  <a:lnTo>
                    <a:pt x="2939" y="1293"/>
                  </a:lnTo>
                  <a:lnTo>
                    <a:pt x="2941" y="1308"/>
                  </a:lnTo>
                  <a:lnTo>
                    <a:pt x="2941" y="1318"/>
                  </a:lnTo>
                  <a:lnTo>
                    <a:pt x="2941" y="1318"/>
                  </a:lnTo>
                  <a:lnTo>
                    <a:pt x="2938" y="1334"/>
                  </a:lnTo>
                  <a:lnTo>
                    <a:pt x="2932" y="1347"/>
                  </a:lnTo>
                  <a:lnTo>
                    <a:pt x="2922" y="1359"/>
                  </a:lnTo>
                  <a:lnTo>
                    <a:pt x="2912" y="1371"/>
                  </a:lnTo>
                  <a:lnTo>
                    <a:pt x="2912" y="1371"/>
                  </a:lnTo>
                  <a:lnTo>
                    <a:pt x="2895" y="1386"/>
                  </a:lnTo>
                  <a:lnTo>
                    <a:pt x="2875" y="1400"/>
                  </a:lnTo>
                  <a:lnTo>
                    <a:pt x="2854" y="1411"/>
                  </a:lnTo>
                  <a:lnTo>
                    <a:pt x="2833" y="1421"/>
                  </a:lnTo>
                  <a:lnTo>
                    <a:pt x="2809" y="1431"/>
                  </a:lnTo>
                  <a:lnTo>
                    <a:pt x="2786" y="1439"/>
                  </a:lnTo>
                  <a:lnTo>
                    <a:pt x="2739" y="1450"/>
                  </a:lnTo>
                  <a:lnTo>
                    <a:pt x="2739" y="1450"/>
                  </a:lnTo>
                  <a:lnTo>
                    <a:pt x="2698" y="1460"/>
                  </a:lnTo>
                  <a:lnTo>
                    <a:pt x="2659" y="1468"/>
                  </a:lnTo>
                  <a:lnTo>
                    <a:pt x="2578" y="1481"/>
                  </a:lnTo>
                  <a:lnTo>
                    <a:pt x="2498" y="1491"/>
                  </a:lnTo>
                  <a:lnTo>
                    <a:pt x="2415" y="1497"/>
                  </a:lnTo>
                  <a:lnTo>
                    <a:pt x="2333" y="1501"/>
                  </a:lnTo>
                  <a:lnTo>
                    <a:pt x="2251" y="1503"/>
                  </a:lnTo>
                  <a:lnTo>
                    <a:pt x="2088" y="1503"/>
                  </a:lnTo>
                  <a:lnTo>
                    <a:pt x="2088" y="1503"/>
                  </a:lnTo>
                  <a:lnTo>
                    <a:pt x="1991" y="1501"/>
                  </a:lnTo>
                  <a:lnTo>
                    <a:pt x="1893" y="1499"/>
                  </a:lnTo>
                  <a:lnTo>
                    <a:pt x="1699" y="1491"/>
                  </a:lnTo>
                  <a:lnTo>
                    <a:pt x="1507" y="1481"/>
                  </a:lnTo>
                  <a:lnTo>
                    <a:pt x="1312" y="1468"/>
                  </a:lnTo>
                  <a:lnTo>
                    <a:pt x="1312" y="1468"/>
                  </a:lnTo>
                  <a:lnTo>
                    <a:pt x="1021" y="1444"/>
                  </a:lnTo>
                  <a:lnTo>
                    <a:pt x="727" y="1421"/>
                  </a:lnTo>
                  <a:lnTo>
                    <a:pt x="727" y="1421"/>
                  </a:lnTo>
                  <a:lnTo>
                    <a:pt x="649" y="1417"/>
                  </a:lnTo>
                  <a:lnTo>
                    <a:pt x="571" y="1415"/>
                  </a:lnTo>
                  <a:lnTo>
                    <a:pt x="571" y="1415"/>
                  </a:lnTo>
                  <a:lnTo>
                    <a:pt x="482" y="1411"/>
                  </a:lnTo>
                  <a:lnTo>
                    <a:pt x="395" y="1409"/>
                  </a:lnTo>
                  <a:lnTo>
                    <a:pt x="350" y="1411"/>
                  </a:lnTo>
                  <a:lnTo>
                    <a:pt x="305" y="1413"/>
                  </a:lnTo>
                  <a:lnTo>
                    <a:pt x="262" y="1419"/>
                  </a:lnTo>
                  <a:lnTo>
                    <a:pt x="218" y="1429"/>
                  </a:lnTo>
                  <a:lnTo>
                    <a:pt x="218" y="1429"/>
                  </a:lnTo>
                  <a:lnTo>
                    <a:pt x="194" y="1437"/>
                  </a:lnTo>
                  <a:lnTo>
                    <a:pt x="173" y="1444"/>
                  </a:lnTo>
                  <a:lnTo>
                    <a:pt x="152" y="1456"/>
                  </a:lnTo>
                  <a:lnTo>
                    <a:pt x="132" y="1466"/>
                  </a:lnTo>
                  <a:lnTo>
                    <a:pt x="115" y="1479"/>
                  </a:lnTo>
                  <a:lnTo>
                    <a:pt x="97" y="1493"/>
                  </a:lnTo>
                  <a:lnTo>
                    <a:pt x="82" y="1509"/>
                  </a:lnTo>
                  <a:lnTo>
                    <a:pt x="68" y="1524"/>
                  </a:lnTo>
                  <a:lnTo>
                    <a:pt x="54" y="1542"/>
                  </a:lnTo>
                  <a:lnTo>
                    <a:pt x="45" y="1561"/>
                  </a:lnTo>
                  <a:lnTo>
                    <a:pt x="33" y="1581"/>
                  </a:lnTo>
                  <a:lnTo>
                    <a:pt x="25" y="1600"/>
                  </a:lnTo>
                  <a:lnTo>
                    <a:pt x="17" y="1621"/>
                  </a:lnTo>
                  <a:lnTo>
                    <a:pt x="12" y="1645"/>
                  </a:lnTo>
                  <a:lnTo>
                    <a:pt x="6" y="1668"/>
                  </a:lnTo>
                  <a:lnTo>
                    <a:pt x="2" y="1691"/>
                  </a:lnTo>
                  <a:lnTo>
                    <a:pt x="2" y="1691"/>
                  </a:lnTo>
                  <a:lnTo>
                    <a:pt x="0" y="1719"/>
                  </a:lnTo>
                  <a:lnTo>
                    <a:pt x="0" y="1746"/>
                  </a:lnTo>
                  <a:lnTo>
                    <a:pt x="4" y="1771"/>
                  </a:lnTo>
                  <a:lnTo>
                    <a:pt x="10" y="1794"/>
                  </a:lnTo>
                  <a:lnTo>
                    <a:pt x="17" y="1816"/>
                  </a:lnTo>
                  <a:lnTo>
                    <a:pt x="31" y="1837"/>
                  </a:lnTo>
                  <a:lnTo>
                    <a:pt x="47" y="1859"/>
                  </a:lnTo>
                  <a:lnTo>
                    <a:pt x="66" y="1878"/>
                  </a:lnTo>
                  <a:lnTo>
                    <a:pt x="66" y="1878"/>
                  </a:lnTo>
                  <a:lnTo>
                    <a:pt x="89" y="1896"/>
                  </a:lnTo>
                  <a:lnTo>
                    <a:pt x="113" y="1913"/>
                  </a:lnTo>
                  <a:lnTo>
                    <a:pt x="136" y="1929"/>
                  </a:lnTo>
                  <a:lnTo>
                    <a:pt x="163" y="1942"/>
                  </a:lnTo>
                  <a:lnTo>
                    <a:pt x="216" y="1967"/>
                  </a:lnTo>
                  <a:lnTo>
                    <a:pt x="268" y="1989"/>
                  </a:lnTo>
                  <a:lnTo>
                    <a:pt x="268" y="1989"/>
                  </a:lnTo>
                  <a:lnTo>
                    <a:pt x="342" y="2014"/>
                  </a:lnTo>
                  <a:lnTo>
                    <a:pt x="418" y="2035"/>
                  </a:lnTo>
                  <a:lnTo>
                    <a:pt x="494" y="2057"/>
                  </a:lnTo>
                  <a:lnTo>
                    <a:pt x="570" y="2074"/>
                  </a:lnTo>
                  <a:lnTo>
                    <a:pt x="570" y="2074"/>
                  </a:lnTo>
                  <a:lnTo>
                    <a:pt x="655" y="2092"/>
                  </a:lnTo>
                  <a:lnTo>
                    <a:pt x="741" y="2109"/>
                  </a:lnTo>
                  <a:lnTo>
                    <a:pt x="826" y="2125"/>
                  </a:lnTo>
                  <a:lnTo>
                    <a:pt x="914" y="2139"/>
                  </a:lnTo>
                  <a:lnTo>
                    <a:pt x="1089" y="2164"/>
                  </a:lnTo>
                  <a:lnTo>
                    <a:pt x="1262" y="2185"/>
                  </a:lnTo>
                  <a:lnTo>
                    <a:pt x="1437" y="2203"/>
                  </a:lnTo>
                  <a:lnTo>
                    <a:pt x="1614" y="2216"/>
                  </a:lnTo>
                  <a:lnTo>
                    <a:pt x="1789" y="2230"/>
                  </a:lnTo>
                  <a:lnTo>
                    <a:pt x="1963" y="2240"/>
                  </a:lnTo>
                  <a:lnTo>
                    <a:pt x="1963" y="2240"/>
                  </a:lnTo>
                  <a:lnTo>
                    <a:pt x="2076" y="2247"/>
                  </a:lnTo>
                  <a:lnTo>
                    <a:pt x="2189" y="2251"/>
                  </a:lnTo>
                  <a:lnTo>
                    <a:pt x="2189" y="2251"/>
                  </a:lnTo>
                  <a:lnTo>
                    <a:pt x="2195" y="2251"/>
                  </a:lnTo>
                  <a:lnTo>
                    <a:pt x="2201" y="2249"/>
                  </a:lnTo>
                  <a:lnTo>
                    <a:pt x="2205" y="2247"/>
                  </a:lnTo>
                  <a:lnTo>
                    <a:pt x="2208" y="2244"/>
                  </a:lnTo>
                  <a:lnTo>
                    <a:pt x="2214" y="2236"/>
                  </a:lnTo>
                  <a:lnTo>
                    <a:pt x="2216" y="2226"/>
                  </a:lnTo>
                  <a:lnTo>
                    <a:pt x="2214" y="2216"/>
                  </a:lnTo>
                  <a:lnTo>
                    <a:pt x="2208" y="2207"/>
                  </a:lnTo>
                  <a:lnTo>
                    <a:pt x="2201" y="2201"/>
                  </a:lnTo>
                  <a:lnTo>
                    <a:pt x="2195" y="2199"/>
                  </a:lnTo>
                  <a:lnTo>
                    <a:pt x="2189" y="2197"/>
                  </a:lnTo>
                  <a:lnTo>
                    <a:pt x="2189" y="2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EC4F8534-6CA6-510F-1DA6-0794A5AF77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6158" y="496911"/>
              <a:ext cx="276065" cy="161177"/>
            </a:xfrm>
            <a:custGeom>
              <a:avLst/>
              <a:gdLst>
                <a:gd name="T0" fmla="*/ 739 w 1659"/>
                <a:gd name="T1" fmla="*/ 90 h 968"/>
                <a:gd name="T2" fmla="*/ 677 w 1659"/>
                <a:gd name="T3" fmla="*/ 163 h 968"/>
                <a:gd name="T4" fmla="*/ 525 w 1659"/>
                <a:gd name="T5" fmla="*/ 228 h 968"/>
                <a:gd name="T6" fmla="*/ 292 w 1659"/>
                <a:gd name="T7" fmla="*/ 288 h 968"/>
                <a:gd name="T8" fmla="*/ 160 w 1659"/>
                <a:gd name="T9" fmla="*/ 344 h 968"/>
                <a:gd name="T10" fmla="*/ 58 w 1659"/>
                <a:gd name="T11" fmla="*/ 445 h 968"/>
                <a:gd name="T12" fmla="*/ 6 w 1659"/>
                <a:gd name="T13" fmla="*/ 583 h 968"/>
                <a:gd name="T14" fmla="*/ 16 w 1659"/>
                <a:gd name="T15" fmla="*/ 725 h 968"/>
                <a:gd name="T16" fmla="*/ 64 w 1659"/>
                <a:gd name="T17" fmla="*/ 803 h 968"/>
                <a:gd name="T18" fmla="*/ 202 w 1659"/>
                <a:gd name="T19" fmla="*/ 894 h 968"/>
                <a:gd name="T20" fmla="*/ 331 w 1659"/>
                <a:gd name="T21" fmla="*/ 941 h 968"/>
                <a:gd name="T22" fmla="*/ 502 w 1659"/>
                <a:gd name="T23" fmla="*/ 966 h 968"/>
                <a:gd name="T24" fmla="*/ 760 w 1659"/>
                <a:gd name="T25" fmla="*/ 957 h 968"/>
                <a:gd name="T26" fmla="*/ 1104 w 1659"/>
                <a:gd name="T27" fmla="*/ 920 h 968"/>
                <a:gd name="T28" fmla="*/ 1382 w 1659"/>
                <a:gd name="T29" fmla="*/ 863 h 968"/>
                <a:gd name="T30" fmla="*/ 1534 w 1659"/>
                <a:gd name="T31" fmla="*/ 803 h 968"/>
                <a:gd name="T32" fmla="*/ 1618 w 1659"/>
                <a:gd name="T33" fmla="*/ 729 h 968"/>
                <a:gd name="T34" fmla="*/ 1659 w 1659"/>
                <a:gd name="T35" fmla="*/ 628 h 968"/>
                <a:gd name="T36" fmla="*/ 1649 w 1659"/>
                <a:gd name="T37" fmla="*/ 581 h 968"/>
                <a:gd name="T38" fmla="*/ 1569 w 1659"/>
                <a:gd name="T39" fmla="*/ 500 h 968"/>
                <a:gd name="T40" fmla="*/ 1460 w 1659"/>
                <a:gd name="T41" fmla="*/ 455 h 968"/>
                <a:gd name="T42" fmla="*/ 1305 w 1659"/>
                <a:gd name="T43" fmla="*/ 432 h 968"/>
                <a:gd name="T44" fmla="*/ 951 w 1659"/>
                <a:gd name="T45" fmla="*/ 438 h 968"/>
                <a:gd name="T46" fmla="*/ 618 w 1659"/>
                <a:gd name="T47" fmla="*/ 463 h 968"/>
                <a:gd name="T48" fmla="*/ 414 w 1659"/>
                <a:gd name="T49" fmla="*/ 488 h 968"/>
                <a:gd name="T50" fmla="*/ 395 w 1659"/>
                <a:gd name="T51" fmla="*/ 527 h 968"/>
                <a:gd name="T52" fmla="*/ 420 w 1659"/>
                <a:gd name="T53" fmla="*/ 543 h 968"/>
                <a:gd name="T54" fmla="*/ 721 w 1659"/>
                <a:gd name="T55" fmla="*/ 508 h 968"/>
                <a:gd name="T56" fmla="*/ 1079 w 1659"/>
                <a:gd name="T57" fmla="*/ 486 h 968"/>
                <a:gd name="T58" fmla="*/ 1363 w 1659"/>
                <a:gd name="T59" fmla="*/ 492 h 968"/>
                <a:gd name="T60" fmla="*/ 1485 w 1659"/>
                <a:gd name="T61" fmla="*/ 519 h 968"/>
                <a:gd name="T62" fmla="*/ 1583 w 1659"/>
                <a:gd name="T63" fmla="*/ 580 h 968"/>
                <a:gd name="T64" fmla="*/ 1606 w 1659"/>
                <a:gd name="T65" fmla="*/ 630 h 968"/>
                <a:gd name="T66" fmla="*/ 1579 w 1659"/>
                <a:gd name="T67" fmla="*/ 694 h 968"/>
                <a:gd name="T68" fmla="*/ 1472 w 1659"/>
                <a:gd name="T69" fmla="*/ 774 h 968"/>
                <a:gd name="T70" fmla="*/ 1344 w 1659"/>
                <a:gd name="T71" fmla="*/ 817 h 968"/>
                <a:gd name="T72" fmla="*/ 1023 w 1659"/>
                <a:gd name="T73" fmla="*/ 877 h 968"/>
                <a:gd name="T74" fmla="*/ 669 w 1659"/>
                <a:gd name="T75" fmla="*/ 908 h 968"/>
                <a:gd name="T76" fmla="*/ 476 w 1659"/>
                <a:gd name="T77" fmla="*/ 910 h 968"/>
                <a:gd name="T78" fmla="*/ 340 w 1659"/>
                <a:gd name="T79" fmla="*/ 889 h 968"/>
                <a:gd name="T80" fmla="*/ 175 w 1659"/>
                <a:gd name="T81" fmla="*/ 819 h 968"/>
                <a:gd name="T82" fmla="*/ 101 w 1659"/>
                <a:gd name="T83" fmla="*/ 760 h 968"/>
                <a:gd name="T84" fmla="*/ 62 w 1659"/>
                <a:gd name="T85" fmla="*/ 685 h 968"/>
                <a:gd name="T86" fmla="*/ 60 w 1659"/>
                <a:gd name="T87" fmla="*/ 597 h 968"/>
                <a:gd name="T88" fmla="*/ 95 w 1659"/>
                <a:gd name="T89" fmla="*/ 494 h 968"/>
                <a:gd name="T90" fmla="*/ 169 w 1659"/>
                <a:gd name="T91" fmla="*/ 406 h 968"/>
                <a:gd name="T92" fmla="*/ 317 w 1659"/>
                <a:gd name="T93" fmla="*/ 335 h 968"/>
                <a:gd name="T94" fmla="*/ 605 w 1659"/>
                <a:gd name="T95" fmla="*/ 259 h 968"/>
                <a:gd name="T96" fmla="*/ 729 w 1659"/>
                <a:gd name="T97" fmla="*/ 195 h 968"/>
                <a:gd name="T98" fmla="*/ 786 w 1659"/>
                <a:gd name="T99" fmla="*/ 119 h 968"/>
                <a:gd name="T100" fmla="*/ 803 w 1659"/>
                <a:gd name="T101" fmla="*/ 27 h 968"/>
                <a:gd name="T102" fmla="*/ 774 w 1659"/>
                <a:gd name="T103" fmla="*/ 0 h 968"/>
                <a:gd name="T104" fmla="*/ 749 w 1659"/>
                <a:gd name="T105" fmla="*/ 22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59" h="968">
                  <a:moveTo>
                    <a:pt x="749" y="27"/>
                  </a:moveTo>
                  <a:lnTo>
                    <a:pt x="749" y="27"/>
                  </a:lnTo>
                  <a:lnTo>
                    <a:pt x="747" y="51"/>
                  </a:lnTo>
                  <a:lnTo>
                    <a:pt x="745" y="72"/>
                  </a:lnTo>
                  <a:lnTo>
                    <a:pt x="739" y="90"/>
                  </a:lnTo>
                  <a:lnTo>
                    <a:pt x="729" y="109"/>
                  </a:lnTo>
                  <a:lnTo>
                    <a:pt x="719" y="125"/>
                  </a:lnTo>
                  <a:lnTo>
                    <a:pt x="706" y="138"/>
                  </a:lnTo>
                  <a:lnTo>
                    <a:pt x="692" y="152"/>
                  </a:lnTo>
                  <a:lnTo>
                    <a:pt x="677" y="163"/>
                  </a:lnTo>
                  <a:lnTo>
                    <a:pt x="659" y="175"/>
                  </a:lnTo>
                  <a:lnTo>
                    <a:pt x="642" y="185"/>
                  </a:lnTo>
                  <a:lnTo>
                    <a:pt x="605" y="202"/>
                  </a:lnTo>
                  <a:lnTo>
                    <a:pt x="564" y="216"/>
                  </a:lnTo>
                  <a:lnTo>
                    <a:pt x="525" y="228"/>
                  </a:lnTo>
                  <a:lnTo>
                    <a:pt x="525" y="228"/>
                  </a:lnTo>
                  <a:lnTo>
                    <a:pt x="478" y="239"/>
                  </a:lnTo>
                  <a:lnTo>
                    <a:pt x="432" y="251"/>
                  </a:lnTo>
                  <a:lnTo>
                    <a:pt x="338" y="274"/>
                  </a:lnTo>
                  <a:lnTo>
                    <a:pt x="292" y="288"/>
                  </a:lnTo>
                  <a:lnTo>
                    <a:pt x="247" y="303"/>
                  </a:lnTo>
                  <a:lnTo>
                    <a:pt x="202" y="321"/>
                  </a:lnTo>
                  <a:lnTo>
                    <a:pt x="181" y="333"/>
                  </a:lnTo>
                  <a:lnTo>
                    <a:pt x="160" y="344"/>
                  </a:lnTo>
                  <a:lnTo>
                    <a:pt x="160" y="344"/>
                  </a:lnTo>
                  <a:lnTo>
                    <a:pt x="136" y="360"/>
                  </a:lnTo>
                  <a:lnTo>
                    <a:pt x="115" y="377"/>
                  </a:lnTo>
                  <a:lnTo>
                    <a:pt x="93" y="399"/>
                  </a:lnTo>
                  <a:lnTo>
                    <a:pt x="76" y="420"/>
                  </a:lnTo>
                  <a:lnTo>
                    <a:pt x="58" y="445"/>
                  </a:lnTo>
                  <a:lnTo>
                    <a:pt x="43" y="471"/>
                  </a:lnTo>
                  <a:lnTo>
                    <a:pt x="31" y="498"/>
                  </a:lnTo>
                  <a:lnTo>
                    <a:pt x="20" y="525"/>
                  </a:lnTo>
                  <a:lnTo>
                    <a:pt x="12" y="554"/>
                  </a:lnTo>
                  <a:lnTo>
                    <a:pt x="6" y="583"/>
                  </a:lnTo>
                  <a:lnTo>
                    <a:pt x="2" y="613"/>
                  </a:lnTo>
                  <a:lnTo>
                    <a:pt x="0" y="642"/>
                  </a:lnTo>
                  <a:lnTo>
                    <a:pt x="4" y="669"/>
                  </a:lnTo>
                  <a:lnTo>
                    <a:pt x="8" y="698"/>
                  </a:lnTo>
                  <a:lnTo>
                    <a:pt x="16" y="725"/>
                  </a:lnTo>
                  <a:lnTo>
                    <a:pt x="27" y="753"/>
                  </a:lnTo>
                  <a:lnTo>
                    <a:pt x="27" y="753"/>
                  </a:lnTo>
                  <a:lnTo>
                    <a:pt x="35" y="766"/>
                  </a:lnTo>
                  <a:lnTo>
                    <a:pt x="43" y="778"/>
                  </a:lnTo>
                  <a:lnTo>
                    <a:pt x="64" y="803"/>
                  </a:lnTo>
                  <a:lnTo>
                    <a:pt x="88" y="826"/>
                  </a:lnTo>
                  <a:lnTo>
                    <a:pt x="115" y="846"/>
                  </a:lnTo>
                  <a:lnTo>
                    <a:pt x="144" y="865"/>
                  </a:lnTo>
                  <a:lnTo>
                    <a:pt x="173" y="881"/>
                  </a:lnTo>
                  <a:lnTo>
                    <a:pt x="202" y="894"/>
                  </a:lnTo>
                  <a:lnTo>
                    <a:pt x="231" y="908"/>
                  </a:lnTo>
                  <a:lnTo>
                    <a:pt x="231" y="908"/>
                  </a:lnTo>
                  <a:lnTo>
                    <a:pt x="265" y="920"/>
                  </a:lnTo>
                  <a:lnTo>
                    <a:pt x="298" y="931"/>
                  </a:lnTo>
                  <a:lnTo>
                    <a:pt x="331" y="941"/>
                  </a:lnTo>
                  <a:lnTo>
                    <a:pt x="364" y="949"/>
                  </a:lnTo>
                  <a:lnTo>
                    <a:pt x="399" y="957"/>
                  </a:lnTo>
                  <a:lnTo>
                    <a:pt x="432" y="961"/>
                  </a:lnTo>
                  <a:lnTo>
                    <a:pt x="467" y="964"/>
                  </a:lnTo>
                  <a:lnTo>
                    <a:pt x="502" y="966"/>
                  </a:lnTo>
                  <a:lnTo>
                    <a:pt x="502" y="966"/>
                  </a:lnTo>
                  <a:lnTo>
                    <a:pt x="566" y="968"/>
                  </a:lnTo>
                  <a:lnTo>
                    <a:pt x="630" y="964"/>
                  </a:lnTo>
                  <a:lnTo>
                    <a:pt x="760" y="957"/>
                  </a:lnTo>
                  <a:lnTo>
                    <a:pt x="760" y="957"/>
                  </a:lnTo>
                  <a:lnTo>
                    <a:pt x="902" y="945"/>
                  </a:lnTo>
                  <a:lnTo>
                    <a:pt x="974" y="937"/>
                  </a:lnTo>
                  <a:lnTo>
                    <a:pt x="1044" y="929"/>
                  </a:lnTo>
                  <a:lnTo>
                    <a:pt x="1044" y="929"/>
                  </a:lnTo>
                  <a:lnTo>
                    <a:pt x="1104" y="920"/>
                  </a:lnTo>
                  <a:lnTo>
                    <a:pt x="1167" y="908"/>
                  </a:lnTo>
                  <a:lnTo>
                    <a:pt x="1287" y="885"/>
                  </a:lnTo>
                  <a:lnTo>
                    <a:pt x="1287" y="885"/>
                  </a:lnTo>
                  <a:lnTo>
                    <a:pt x="1351" y="871"/>
                  </a:lnTo>
                  <a:lnTo>
                    <a:pt x="1382" y="863"/>
                  </a:lnTo>
                  <a:lnTo>
                    <a:pt x="1414" y="854"/>
                  </a:lnTo>
                  <a:lnTo>
                    <a:pt x="1445" y="844"/>
                  </a:lnTo>
                  <a:lnTo>
                    <a:pt x="1476" y="832"/>
                  </a:lnTo>
                  <a:lnTo>
                    <a:pt x="1505" y="819"/>
                  </a:lnTo>
                  <a:lnTo>
                    <a:pt x="1534" y="803"/>
                  </a:lnTo>
                  <a:lnTo>
                    <a:pt x="1534" y="803"/>
                  </a:lnTo>
                  <a:lnTo>
                    <a:pt x="1557" y="788"/>
                  </a:lnTo>
                  <a:lnTo>
                    <a:pt x="1579" y="770"/>
                  </a:lnTo>
                  <a:lnTo>
                    <a:pt x="1600" y="751"/>
                  </a:lnTo>
                  <a:lnTo>
                    <a:pt x="1618" y="729"/>
                  </a:lnTo>
                  <a:lnTo>
                    <a:pt x="1633" y="706"/>
                  </a:lnTo>
                  <a:lnTo>
                    <a:pt x="1647" y="683"/>
                  </a:lnTo>
                  <a:lnTo>
                    <a:pt x="1655" y="655"/>
                  </a:lnTo>
                  <a:lnTo>
                    <a:pt x="1657" y="642"/>
                  </a:lnTo>
                  <a:lnTo>
                    <a:pt x="1659" y="628"/>
                  </a:lnTo>
                  <a:lnTo>
                    <a:pt x="1659" y="628"/>
                  </a:lnTo>
                  <a:lnTo>
                    <a:pt x="1659" y="616"/>
                  </a:lnTo>
                  <a:lnTo>
                    <a:pt x="1657" y="605"/>
                  </a:lnTo>
                  <a:lnTo>
                    <a:pt x="1655" y="593"/>
                  </a:lnTo>
                  <a:lnTo>
                    <a:pt x="1649" y="581"/>
                  </a:lnTo>
                  <a:lnTo>
                    <a:pt x="1639" y="562"/>
                  </a:lnTo>
                  <a:lnTo>
                    <a:pt x="1624" y="543"/>
                  </a:lnTo>
                  <a:lnTo>
                    <a:pt x="1608" y="527"/>
                  </a:lnTo>
                  <a:lnTo>
                    <a:pt x="1589" y="511"/>
                  </a:lnTo>
                  <a:lnTo>
                    <a:pt x="1569" y="500"/>
                  </a:lnTo>
                  <a:lnTo>
                    <a:pt x="1548" y="488"/>
                  </a:lnTo>
                  <a:lnTo>
                    <a:pt x="1548" y="488"/>
                  </a:lnTo>
                  <a:lnTo>
                    <a:pt x="1520" y="475"/>
                  </a:lnTo>
                  <a:lnTo>
                    <a:pt x="1489" y="465"/>
                  </a:lnTo>
                  <a:lnTo>
                    <a:pt x="1460" y="455"/>
                  </a:lnTo>
                  <a:lnTo>
                    <a:pt x="1429" y="447"/>
                  </a:lnTo>
                  <a:lnTo>
                    <a:pt x="1398" y="441"/>
                  </a:lnTo>
                  <a:lnTo>
                    <a:pt x="1367" y="438"/>
                  </a:lnTo>
                  <a:lnTo>
                    <a:pt x="1305" y="432"/>
                  </a:lnTo>
                  <a:lnTo>
                    <a:pt x="1305" y="432"/>
                  </a:lnTo>
                  <a:lnTo>
                    <a:pt x="1260" y="430"/>
                  </a:lnTo>
                  <a:lnTo>
                    <a:pt x="1217" y="428"/>
                  </a:lnTo>
                  <a:lnTo>
                    <a:pt x="1128" y="430"/>
                  </a:lnTo>
                  <a:lnTo>
                    <a:pt x="1040" y="432"/>
                  </a:lnTo>
                  <a:lnTo>
                    <a:pt x="951" y="438"/>
                  </a:lnTo>
                  <a:lnTo>
                    <a:pt x="951" y="438"/>
                  </a:lnTo>
                  <a:lnTo>
                    <a:pt x="786" y="447"/>
                  </a:lnTo>
                  <a:lnTo>
                    <a:pt x="702" y="455"/>
                  </a:lnTo>
                  <a:lnTo>
                    <a:pt x="618" y="463"/>
                  </a:lnTo>
                  <a:lnTo>
                    <a:pt x="618" y="463"/>
                  </a:lnTo>
                  <a:lnTo>
                    <a:pt x="519" y="476"/>
                  </a:lnTo>
                  <a:lnTo>
                    <a:pt x="471" y="482"/>
                  </a:lnTo>
                  <a:lnTo>
                    <a:pt x="420" y="488"/>
                  </a:lnTo>
                  <a:lnTo>
                    <a:pt x="420" y="488"/>
                  </a:lnTo>
                  <a:lnTo>
                    <a:pt x="414" y="488"/>
                  </a:lnTo>
                  <a:lnTo>
                    <a:pt x="408" y="490"/>
                  </a:lnTo>
                  <a:lnTo>
                    <a:pt x="401" y="498"/>
                  </a:lnTo>
                  <a:lnTo>
                    <a:pt x="395" y="506"/>
                  </a:lnTo>
                  <a:lnTo>
                    <a:pt x="395" y="517"/>
                  </a:lnTo>
                  <a:lnTo>
                    <a:pt x="395" y="527"/>
                  </a:lnTo>
                  <a:lnTo>
                    <a:pt x="401" y="535"/>
                  </a:lnTo>
                  <a:lnTo>
                    <a:pt x="405" y="539"/>
                  </a:lnTo>
                  <a:lnTo>
                    <a:pt x="408" y="541"/>
                  </a:lnTo>
                  <a:lnTo>
                    <a:pt x="414" y="543"/>
                  </a:lnTo>
                  <a:lnTo>
                    <a:pt x="420" y="543"/>
                  </a:lnTo>
                  <a:lnTo>
                    <a:pt x="420" y="543"/>
                  </a:lnTo>
                  <a:lnTo>
                    <a:pt x="496" y="535"/>
                  </a:lnTo>
                  <a:lnTo>
                    <a:pt x="572" y="525"/>
                  </a:lnTo>
                  <a:lnTo>
                    <a:pt x="646" y="515"/>
                  </a:lnTo>
                  <a:lnTo>
                    <a:pt x="721" y="508"/>
                  </a:lnTo>
                  <a:lnTo>
                    <a:pt x="721" y="508"/>
                  </a:lnTo>
                  <a:lnTo>
                    <a:pt x="900" y="494"/>
                  </a:lnTo>
                  <a:lnTo>
                    <a:pt x="990" y="490"/>
                  </a:lnTo>
                  <a:lnTo>
                    <a:pt x="1079" y="486"/>
                  </a:lnTo>
                  <a:lnTo>
                    <a:pt x="1079" y="486"/>
                  </a:lnTo>
                  <a:lnTo>
                    <a:pt x="1161" y="482"/>
                  </a:lnTo>
                  <a:lnTo>
                    <a:pt x="1242" y="482"/>
                  </a:lnTo>
                  <a:lnTo>
                    <a:pt x="1281" y="484"/>
                  </a:lnTo>
                  <a:lnTo>
                    <a:pt x="1322" y="486"/>
                  </a:lnTo>
                  <a:lnTo>
                    <a:pt x="1363" y="492"/>
                  </a:lnTo>
                  <a:lnTo>
                    <a:pt x="1404" y="498"/>
                  </a:lnTo>
                  <a:lnTo>
                    <a:pt x="1404" y="498"/>
                  </a:lnTo>
                  <a:lnTo>
                    <a:pt x="1429" y="504"/>
                  </a:lnTo>
                  <a:lnTo>
                    <a:pt x="1458" y="510"/>
                  </a:lnTo>
                  <a:lnTo>
                    <a:pt x="1485" y="519"/>
                  </a:lnTo>
                  <a:lnTo>
                    <a:pt x="1513" y="529"/>
                  </a:lnTo>
                  <a:lnTo>
                    <a:pt x="1540" y="543"/>
                  </a:lnTo>
                  <a:lnTo>
                    <a:pt x="1563" y="560"/>
                  </a:lnTo>
                  <a:lnTo>
                    <a:pt x="1573" y="568"/>
                  </a:lnTo>
                  <a:lnTo>
                    <a:pt x="1583" y="580"/>
                  </a:lnTo>
                  <a:lnTo>
                    <a:pt x="1592" y="589"/>
                  </a:lnTo>
                  <a:lnTo>
                    <a:pt x="1598" y="603"/>
                  </a:lnTo>
                  <a:lnTo>
                    <a:pt x="1598" y="603"/>
                  </a:lnTo>
                  <a:lnTo>
                    <a:pt x="1604" y="616"/>
                  </a:lnTo>
                  <a:lnTo>
                    <a:pt x="1606" y="630"/>
                  </a:lnTo>
                  <a:lnTo>
                    <a:pt x="1606" y="644"/>
                  </a:lnTo>
                  <a:lnTo>
                    <a:pt x="1602" y="657"/>
                  </a:lnTo>
                  <a:lnTo>
                    <a:pt x="1596" y="669"/>
                  </a:lnTo>
                  <a:lnTo>
                    <a:pt x="1589" y="683"/>
                  </a:lnTo>
                  <a:lnTo>
                    <a:pt x="1579" y="694"/>
                  </a:lnTo>
                  <a:lnTo>
                    <a:pt x="1569" y="706"/>
                  </a:lnTo>
                  <a:lnTo>
                    <a:pt x="1544" y="729"/>
                  </a:lnTo>
                  <a:lnTo>
                    <a:pt x="1519" y="747"/>
                  </a:lnTo>
                  <a:lnTo>
                    <a:pt x="1493" y="762"/>
                  </a:lnTo>
                  <a:lnTo>
                    <a:pt x="1472" y="774"/>
                  </a:lnTo>
                  <a:lnTo>
                    <a:pt x="1472" y="774"/>
                  </a:lnTo>
                  <a:lnTo>
                    <a:pt x="1441" y="788"/>
                  </a:lnTo>
                  <a:lnTo>
                    <a:pt x="1408" y="799"/>
                  </a:lnTo>
                  <a:lnTo>
                    <a:pt x="1377" y="809"/>
                  </a:lnTo>
                  <a:lnTo>
                    <a:pt x="1344" y="817"/>
                  </a:lnTo>
                  <a:lnTo>
                    <a:pt x="1277" y="830"/>
                  </a:lnTo>
                  <a:lnTo>
                    <a:pt x="1211" y="844"/>
                  </a:lnTo>
                  <a:lnTo>
                    <a:pt x="1211" y="844"/>
                  </a:lnTo>
                  <a:lnTo>
                    <a:pt x="1085" y="867"/>
                  </a:lnTo>
                  <a:lnTo>
                    <a:pt x="1023" y="877"/>
                  </a:lnTo>
                  <a:lnTo>
                    <a:pt x="961" y="885"/>
                  </a:lnTo>
                  <a:lnTo>
                    <a:pt x="961" y="885"/>
                  </a:lnTo>
                  <a:lnTo>
                    <a:pt x="887" y="893"/>
                  </a:lnTo>
                  <a:lnTo>
                    <a:pt x="815" y="898"/>
                  </a:lnTo>
                  <a:lnTo>
                    <a:pt x="669" y="908"/>
                  </a:lnTo>
                  <a:lnTo>
                    <a:pt x="669" y="908"/>
                  </a:lnTo>
                  <a:lnTo>
                    <a:pt x="605" y="910"/>
                  </a:lnTo>
                  <a:lnTo>
                    <a:pt x="541" y="912"/>
                  </a:lnTo>
                  <a:lnTo>
                    <a:pt x="508" y="912"/>
                  </a:lnTo>
                  <a:lnTo>
                    <a:pt x="476" y="910"/>
                  </a:lnTo>
                  <a:lnTo>
                    <a:pt x="443" y="908"/>
                  </a:lnTo>
                  <a:lnTo>
                    <a:pt x="412" y="902"/>
                  </a:lnTo>
                  <a:lnTo>
                    <a:pt x="412" y="902"/>
                  </a:lnTo>
                  <a:lnTo>
                    <a:pt x="375" y="896"/>
                  </a:lnTo>
                  <a:lnTo>
                    <a:pt x="340" y="889"/>
                  </a:lnTo>
                  <a:lnTo>
                    <a:pt x="307" y="877"/>
                  </a:lnTo>
                  <a:lnTo>
                    <a:pt x="272" y="865"/>
                  </a:lnTo>
                  <a:lnTo>
                    <a:pt x="239" y="852"/>
                  </a:lnTo>
                  <a:lnTo>
                    <a:pt x="206" y="836"/>
                  </a:lnTo>
                  <a:lnTo>
                    <a:pt x="175" y="819"/>
                  </a:lnTo>
                  <a:lnTo>
                    <a:pt x="146" y="799"/>
                  </a:lnTo>
                  <a:lnTo>
                    <a:pt x="146" y="799"/>
                  </a:lnTo>
                  <a:lnTo>
                    <a:pt x="128" y="786"/>
                  </a:lnTo>
                  <a:lnTo>
                    <a:pt x="115" y="774"/>
                  </a:lnTo>
                  <a:lnTo>
                    <a:pt x="101" y="760"/>
                  </a:lnTo>
                  <a:lnTo>
                    <a:pt x="92" y="747"/>
                  </a:lnTo>
                  <a:lnTo>
                    <a:pt x="82" y="731"/>
                  </a:lnTo>
                  <a:lnTo>
                    <a:pt x="74" y="716"/>
                  </a:lnTo>
                  <a:lnTo>
                    <a:pt x="68" y="700"/>
                  </a:lnTo>
                  <a:lnTo>
                    <a:pt x="62" y="685"/>
                  </a:lnTo>
                  <a:lnTo>
                    <a:pt x="58" y="667"/>
                  </a:lnTo>
                  <a:lnTo>
                    <a:pt x="57" y="651"/>
                  </a:lnTo>
                  <a:lnTo>
                    <a:pt x="57" y="634"/>
                  </a:lnTo>
                  <a:lnTo>
                    <a:pt x="58" y="616"/>
                  </a:lnTo>
                  <a:lnTo>
                    <a:pt x="60" y="597"/>
                  </a:lnTo>
                  <a:lnTo>
                    <a:pt x="62" y="580"/>
                  </a:lnTo>
                  <a:lnTo>
                    <a:pt x="74" y="543"/>
                  </a:lnTo>
                  <a:lnTo>
                    <a:pt x="74" y="543"/>
                  </a:lnTo>
                  <a:lnTo>
                    <a:pt x="84" y="517"/>
                  </a:lnTo>
                  <a:lnTo>
                    <a:pt x="95" y="494"/>
                  </a:lnTo>
                  <a:lnTo>
                    <a:pt x="107" y="473"/>
                  </a:lnTo>
                  <a:lnTo>
                    <a:pt x="121" y="453"/>
                  </a:lnTo>
                  <a:lnTo>
                    <a:pt x="136" y="436"/>
                  </a:lnTo>
                  <a:lnTo>
                    <a:pt x="152" y="420"/>
                  </a:lnTo>
                  <a:lnTo>
                    <a:pt x="169" y="406"/>
                  </a:lnTo>
                  <a:lnTo>
                    <a:pt x="189" y="393"/>
                  </a:lnTo>
                  <a:lnTo>
                    <a:pt x="208" y="381"/>
                  </a:lnTo>
                  <a:lnTo>
                    <a:pt x="228" y="370"/>
                  </a:lnTo>
                  <a:lnTo>
                    <a:pt x="270" y="350"/>
                  </a:lnTo>
                  <a:lnTo>
                    <a:pt x="317" y="335"/>
                  </a:lnTo>
                  <a:lnTo>
                    <a:pt x="364" y="321"/>
                  </a:lnTo>
                  <a:lnTo>
                    <a:pt x="461" y="298"/>
                  </a:lnTo>
                  <a:lnTo>
                    <a:pt x="510" y="288"/>
                  </a:lnTo>
                  <a:lnTo>
                    <a:pt x="558" y="274"/>
                  </a:lnTo>
                  <a:lnTo>
                    <a:pt x="605" y="259"/>
                  </a:lnTo>
                  <a:lnTo>
                    <a:pt x="649" y="241"/>
                  </a:lnTo>
                  <a:lnTo>
                    <a:pt x="671" y="232"/>
                  </a:lnTo>
                  <a:lnTo>
                    <a:pt x="690" y="220"/>
                  </a:lnTo>
                  <a:lnTo>
                    <a:pt x="712" y="208"/>
                  </a:lnTo>
                  <a:lnTo>
                    <a:pt x="729" y="195"/>
                  </a:lnTo>
                  <a:lnTo>
                    <a:pt x="729" y="195"/>
                  </a:lnTo>
                  <a:lnTo>
                    <a:pt x="749" y="177"/>
                  </a:lnTo>
                  <a:lnTo>
                    <a:pt x="762" y="160"/>
                  </a:lnTo>
                  <a:lnTo>
                    <a:pt x="776" y="140"/>
                  </a:lnTo>
                  <a:lnTo>
                    <a:pt x="786" y="119"/>
                  </a:lnTo>
                  <a:lnTo>
                    <a:pt x="793" y="97"/>
                  </a:lnTo>
                  <a:lnTo>
                    <a:pt x="799" y="74"/>
                  </a:lnTo>
                  <a:lnTo>
                    <a:pt x="803" y="51"/>
                  </a:lnTo>
                  <a:lnTo>
                    <a:pt x="803" y="27"/>
                  </a:lnTo>
                  <a:lnTo>
                    <a:pt x="803" y="27"/>
                  </a:lnTo>
                  <a:lnTo>
                    <a:pt x="801" y="22"/>
                  </a:lnTo>
                  <a:lnTo>
                    <a:pt x="799" y="16"/>
                  </a:lnTo>
                  <a:lnTo>
                    <a:pt x="793" y="8"/>
                  </a:lnTo>
                  <a:lnTo>
                    <a:pt x="784" y="2"/>
                  </a:lnTo>
                  <a:lnTo>
                    <a:pt x="774" y="0"/>
                  </a:lnTo>
                  <a:lnTo>
                    <a:pt x="764" y="2"/>
                  </a:lnTo>
                  <a:lnTo>
                    <a:pt x="756" y="8"/>
                  </a:lnTo>
                  <a:lnTo>
                    <a:pt x="753" y="12"/>
                  </a:lnTo>
                  <a:lnTo>
                    <a:pt x="751" y="16"/>
                  </a:lnTo>
                  <a:lnTo>
                    <a:pt x="749" y="22"/>
                  </a:lnTo>
                  <a:lnTo>
                    <a:pt x="749" y="27"/>
                  </a:lnTo>
                  <a:lnTo>
                    <a:pt x="749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DE72500F-BD61-09B6-C93E-ECD2849761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157" y="630448"/>
              <a:ext cx="256418" cy="97572"/>
            </a:xfrm>
            <a:custGeom>
              <a:avLst/>
              <a:gdLst>
                <a:gd name="T0" fmla="*/ 25 w 1540"/>
                <a:gd name="T1" fmla="*/ 37 h 585"/>
                <a:gd name="T2" fmla="*/ 8 w 1540"/>
                <a:gd name="T3" fmla="*/ 78 h 585"/>
                <a:gd name="T4" fmla="*/ 2 w 1540"/>
                <a:gd name="T5" fmla="*/ 136 h 585"/>
                <a:gd name="T6" fmla="*/ 2 w 1540"/>
                <a:gd name="T7" fmla="*/ 243 h 585"/>
                <a:gd name="T8" fmla="*/ 12 w 1540"/>
                <a:gd name="T9" fmla="*/ 298 h 585"/>
                <a:gd name="T10" fmla="*/ 29 w 1540"/>
                <a:gd name="T11" fmla="*/ 346 h 585"/>
                <a:gd name="T12" fmla="*/ 93 w 1540"/>
                <a:gd name="T13" fmla="*/ 434 h 585"/>
                <a:gd name="T14" fmla="*/ 177 w 1540"/>
                <a:gd name="T15" fmla="*/ 500 h 585"/>
                <a:gd name="T16" fmla="*/ 241 w 1540"/>
                <a:gd name="T17" fmla="*/ 533 h 585"/>
                <a:gd name="T18" fmla="*/ 344 w 1540"/>
                <a:gd name="T19" fmla="*/ 566 h 585"/>
                <a:gd name="T20" fmla="*/ 453 w 1540"/>
                <a:gd name="T21" fmla="*/ 581 h 585"/>
                <a:gd name="T22" fmla="*/ 601 w 1540"/>
                <a:gd name="T23" fmla="*/ 585 h 585"/>
                <a:gd name="T24" fmla="*/ 743 w 1540"/>
                <a:gd name="T25" fmla="*/ 576 h 585"/>
                <a:gd name="T26" fmla="*/ 1009 w 1540"/>
                <a:gd name="T27" fmla="*/ 535 h 585"/>
                <a:gd name="T28" fmla="*/ 1178 w 1540"/>
                <a:gd name="T29" fmla="*/ 498 h 585"/>
                <a:gd name="T30" fmla="*/ 1297 w 1540"/>
                <a:gd name="T31" fmla="*/ 461 h 585"/>
                <a:gd name="T32" fmla="*/ 1412 w 1540"/>
                <a:gd name="T33" fmla="*/ 410 h 585"/>
                <a:gd name="T34" fmla="*/ 1464 w 1540"/>
                <a:gd name="T35" fmla="*/ 375 h 585"/>
                <a:gd name="T36" fmla="*/ 1518 w 1540"/>
                <a:gd name="T37" fmla="*/ 307 h 585"/>
                <a:gd name="T38" fmla="*/ 1534 w 1540"/>
                <a:gd name="T39" fmla="*/ 266 h 585"/>
                <a:gd name="T40" fmla="*/ 1540 w 1540"/>
                <a:gd name="T41" fmla="*/ 218 h 585"/>
                <a:gd name="T42" fmla="*/ 1536 w 1540"/>
                <a:gd name="T43" fmla="*/ 187 h 585"/>
                <a:gd name="T44" fmla="*/ 1522 w 1540"/>
                <a:gd name="T45" fmla="*/ 144 h 585"/>
                <a:gd name="T46" fmla="*/ 1499 w 1540"/>
                <a:gd name="T47" fmla="*/ 107 h 585"/>
                <a:gd name="T48" fmla="*/ 1431 w 1540"/>
                <a:gd name="T49" fmla="*/ 51 h 585"/>
                <a:gd name="T50" fmla="*/ 1371 w 1540"/>
                <a:gd name="T51" fmla="*/ 29 h 585"/>
                <a:gd name="T52" fmla="*/ 1277 w 1540"/>
                <a:gd name="T53" fmla="*/ 2 h 585"/>
                <a:gd name="T54" fmla="*/ 1266 w 1540"/>
                <a:gd name="T55" fmla="*/ 0 h 585"/>
                <a:gd name="T56" fmla="*/ 1250 w 1540"/>
                <a:gd name="T57" fmla="*/ 10 h 585"/>
                <a:gd name="T58" fmla="*/ 1246 w 1540"/>
                <a:gd name="T59" fmla="*/ 39 h 585"/>
                <a:gd name="T60" fmla="*/ 1262 w 1540"/>
                <a:gd name="T61" fmla="*/ 55 h 585"/>
                <a:gd name="T62" fmla="*/ 1324 w 1540"/>
                <a:gd name="T63" fmla="*/ 72 h 585"/>
                <a:gd name="T64" fmla="*/ 1415 w 1540"/>
                <a:gd name="T65" fmla="*/ 105 h 585"/>
                <a:gd name="T66" fmla="*/ 1452 w 1540"/>
                <a:gd name="T67" fmla="*/ 132 h 585"/>
                <a:gd name="T68" fmla="*/ 1478 w 1540"/>
                <a:gd name="T69" fmla="*/ 175 h 585"/>
                <a:gd name="T70" fmla="*/ 1485 w 1540"/>
                <a:gd name="T71" fmla="*/ 208 h 585"/>
                <a:gd name="T72" fmla="*/ 1483 w 1540"/>
                <a:gd name="T73" fmla="*/ 253 h 585"/>
                <a:gd name="T74" fmla="*/ 1466 w 1540"/>
                <a:gd name="T75" fmla="*/ 290 h 585"/>
                <a:gd name="T76" fmla="*/ 1427 w 1540"/>
                <a:gd name="T77" fmla="*/ 333 h 585"/>
                <a:gd name="T78" fmla="*/ 1375 w 1540"/>
                <a:gd name="T79" fmla="*/ 368 h 585"/>
                <a:gd name="T80" fmla="*/ 1273 w 1540"/>
                <a:gd name="T81" fmla="*/ 412 h 585"/>
                <a:gd name="T82" fmla="*/ 1097 w 1540"/>
                <a:gd name="T83" fmla="*/ 461 h 585"/>
                <a:gd name="T84" fmla="*/ 935 w 1540"/>
                <a:gd name="T85" fmla="*/ 496 h 585"/>
                <a:gd name="T86" fmla="*/ 772 w 1540"/>
                <a:gd name="T87" fmla="*/ 517 h 585"/>
                <a:gd name="T88" fmla="*/ 576 w 1540"/>
                <a:gd name="T89" fmla="*/ 531 h 585"/>
                <a:gd name="T90" fmla="*/ 443 w 1540"/>
                <a:gd name="T91" fmla="*/ 527 h 585"/>
                <a:gd name="T92" fmla="*/ 346 w 1540"/>
                <a:gd name="T93" fmla="*/ 509 h 585"/>
                <a:gd name="T94" fmla="*/ 255 w 1540"/>
                <a:gd name="T95" fmla="*/ 478 h 585"/>
                <a:gd name="T96" fmla="*/ 196 w 1540"/>
                <a:gd name="T97" fmla="*/ 447 h 585"/>
                <a:gd name="T98" fmla="*/ 121 w 1540"/>
                <a:gd name="T99" fmla="*/ 385 h 585"/>
                <a:gd name="T100" fmla="*/ 70 w 1540"/>
                <a:gd name="T101" fmla="*/ 301 h 585"/>
                <a:gd name="T102" fmla="*/ 60 w 1540"/>
                <a:gd name="T103" fmla="*/ 268 h 585"/>
                <a:gd name="T104" fmla="*/ 56 w 1540"/>
                <a:gd name="T105" fmla="*/ 169 h 585"/>
                <a:gd name="T106" fmla="*/ 58 w 1540"/>
                <a:gd name="T107" fmla="*/ 109 h 585"/>
                <a:gd name="T108" fmla="*/ 72 w 1540"/>
                <a:gd name="T109" fmla="*/ 64 h 585"/>
                <a:gd name="T110" fmla="*/ 84 w 1540"/>
                <a:gd name="T111" fmla="*/ 47 h 585"/>
                <a:gd name="T112" fmla="*/ 84 w 1540"/>
                <a:gd name="T113" fmla="*/ 33 h 585"/>
                <a:gd name="T114" fmla="*/ 62 w 1540"/>
                <a:gd name="T115" fmla="*/ 14 h 585"/>
                <a:gd name="T116" fmla="*/ 37 w 1540"/>
                <a:gd name="T117" fmla="*/ 2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40" h="585">
                  <a:moveTo>
                    <a:pt x="33" y="25"/>
                  </a:moveTo>
                  <a:lnTo>
                    <a:pt x="33" y="25"/>
                  </a:lnTo>
                  <a:lnTo>
                    <a:pt x="25" y="37"/>
                  </a:lnTo>
                  <a:lnTo>
                    <a:pt x="18" y="51"/>
                  </a:lnTo>
                  <a:lnTo>
                    <a:pt x="12" y="64"/>
                  </a:lnTo>
                  <a:lnTo>
                    <a:pt x="8" y="78"/>
                  </a:lnTo>
                  <a:lnTo>
                    <a:pt x="4" y="107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0" y="171"/>
                  </a:lnTo>
                  <a:lnTo>
                    <a:pt x="0" y="208"/>
                  </a:lnTo>
                  <a:lnTo>
                    <a:pt x="2" y="243"/>
                  </a:lnTo>
                  <a:lnTo>
                    <a:pt x="8" y="278"/>
                  </a:lnTo>
                  <a:lnTo>
                    <a:pt x="8" y="278"/>
                  </a:lnTo>
                  <a:lnTo>
                    <a:pt x="12" y="298"/>
                  </a:lnTo>
                  <a:lnTo>
                    <a:pt x="16" y="313"/>
                  </a:lnTo>
                  <a:lnTo>
                    <a:pt x="23" y="331"/>
                  </a:lnTo>
                  <a:lnTo>
                    <a:pt x="29" y="346"/>
                  </a:lnTo>
                  <a:lnTo>
                    <a:pt x="47" y="377"/>
                  </a:lnTo>
                  <a:lnTo>
                    <a:pt x="68" y="406"/>
                  </a:lnTo>
                  <a:lnTo>
                    <a:pt x="93" y="434"/>
                  </a:lnTo>
                  <a:lnTo>
                    <a:pt x="119" y="459"/>
                  </a:lnTo>
                  <a:lnTo>
                    <a:pt x="148" y="480"/>
                  </a:lnTo>
                  <a:lnTo>
                    <a:pt x="177" y="500"/>
                  </a:lnTo>
                  <a:lnTo>
                    <a:pt x="177" y="500"/>
                  </a:lnTo>
                  <a:lnTo>
                    <a:pt x="208" y="517"/>
                  </a:lnTo>
                  <a:lnTo>
                    <a:pt x="241" y="533"/>
                  </a:lnTo>
                  <a:lnTo>
                    <a:pt x="274" y="546"/>
                  </a:lnTo>
                  <a:lnTo>
                    <a:pt x="309" y="558"/>
                  </a:lnTo>
                  <a:lnTo>
                    <a:pt x="344" y="566"/>
                  </a:lnTo>
                  <a:lnTo>
                    <a:pt x="379" y="574"/>
                  </a:lnTo>
                  <a:lnTo>
                    <a:pt x="416" y="578"/>
                  </a:lnTo>
                  <a:lnTo>
                    <a:pt x="453" y="581"/>
                  </a:lnTo>
                  <a:lnTo>
                    <a:pt x="490" y="583"/>
                  </a:lnTo>
                  <a:lnTo>
                    <a:pt x="527" y="585"/>
                  </a:lnTo>
                  <a:lnTo>
                    <a:pt x="601" y="585"/>
                  </a:lnTo>
                  <a:lnTo>
                    <a:pt x="673" y="581"/>
                  </a:lnTo>
                  <a:lnTo>
                    <a:pt x="743" y="576"/>
                  </a:lnTo>
                  <a:lnTo>
                    <a:pt x="743" y="576"/>
                  </a:lnTo>
                  <a:lnTo>
                    <a:pt x="832" y="566"/>
                  </a:lnTo>
                  <a:lnTo>
                    <a:pt x="922" y="552"/>
                  </a:lnTo>
                  <a:lnTo>
                    <a:pt x="1009" y="535"/>
                  </a:lnTo>
                  <a:lnTo>
                    <a:pt x="1097" y="517"/>
                  </a:lnTo>
                  <a:lnTo>
                    <a:pt x="1097" y="517"/>
                  </a:lnTo>
                  <a:lnTo>
                    <a:pt x="1178" y="498"/>
                  </a:lnTo>
                  <a:lnTo>
                    <a:pt x="1217" y="486"/>
                  </a:lnTo>
                  <a:lnTo>
                    <a:pt x="1258" y="474"/>
                  </a:lnTo>
                  <a:lnTo>
                    <a:pt x="1297" y="461"/>
                  </a:lnTo>
                  <a:lnTo>
                    <a:pt x="1336" y="445"/>
                  </a:lnTo>
                  <a:lnTo>
                    <a:pt x="1375" y="430"/>
                  </a:lnTo>
                  <a:lnTo>
                    <a:pt x="1412" y="410"/>
                  </a:lnTo>
                  <a:lnTo>
                    <a:pt x="1412" y="410"/>
                  </a:lnTo>
                  <a:lnTo>
                    <a:pt x="1439" y="393"/>
                  </a:lnTo>
                  <a:lnTo>
                    <a:pt x="1464" y="375"/>
                  </a:lnTo>
                  <a:lnTo>
                    <a:pt x="1485" y="354"/>
                  </a:lnTo>
                  <a:lnTo>
                    <a:pt x="1505" y="333"/>
                  </a:lnTo>
                  <a:lnTo>
                    <a:pt x="1518" y="307"/>
                  </a:lnTo>
                  <a:lnTo>
                    <a:pt x="1526" y="294"/>
                  </a:lnTo>
                  <a:lnTo>
                    <a:pt x="1530" y="280"/>
                  </a:lnTo>
                  <a:lnTo>
                    <a:pt x="1534" y="266"/>
                  </a:lnTo>
                  <a:lnTo>
                    <a:pt x="1538" y="251"/>
                  </a:lnTo>
                  <a:lnTo>
                    <a:pt x="1540" y="235"/>
                  </a:lnTo>
                  <a:lnTo>
                    <a:pt x="1540" y="218"/>
                  </a:lnTo>
                  <a:lnTo>
                    <a:pt x="1540" y="218"/>
                  </a:lnTo>
                  <a:lnTo>
                    <a:pt x="1538" y="202"/>
                  </a:lnTo>
                  <a:lnTo>
                    <a:pt x="1536" y="187"/>
                  </a:lnTo>
                  <a:lnTo>
                    <a:pt x="1534" y="171"/>
                  </a:lnTo>
                  <a:lnTo>
                    <a:pt x="1528" y="158"/>
                  </a:lnTo>
                  <a:lnTo>
                    <a:pt x="1522" y="144"/>
                  </a:lnTo>
                  <a:lnTo>
                    <a:pt x="1517" y="130"/>
                  </a:lnTo>
                  <a:lnTo>
                    <a:pt x="1509" y="119"/>
                  </a:lnTo>
                  <a:lnTo>
                    <a:pt x="1499" y="107"/>
                  </a:lnTo>
                  <a:lnTo>
                    <a:pt x="1480" y="86"/>
                  </a:lnTo>
                  <a:lnTo>
                    <a:pt x="1456" y="66"/>
                  </a:lnTo>
                  <a:lnTo>
                    <a:pt x="1431" y="51"/>
                  </a:lnTo>
                  <a:lnTo>
                    <a:pt x="1402" y="39"/>
                  </a:lnTo>
                  <a:lnTo>
                    <a:pt x="1402" y="39"/>
                  </a:lnTo>
                  <a:lnTo>
                    <a:pt x="1371" y="29"/>
                  </a:lnTo>
                  <a:lnTo>
                    <a:pt x="1340" y="20"/>
                  </a:lnTo>
                  <a:lnTo>
                    <a:pt x="1308" y="12"/>
                  </a:lnTo>
                  <a:lnTo>
                    <a:pt x="1277" y="2"/>
                  </a:lnTo>
                  <a:lnTo>
                    <a:pt x="1277" y="2"/>
                  </a:lnTo>
                  <a:lnTo>
                    <a:pt x="1272" y="0"/>
                  </a:lnTo>
                  <a:lnTo>
                    <a:pt x="1266" y="0"/>
                  </a:lnTo>
                  <a:lnTo>
                    <a:pt x="1260" y="0"/>
                  </a:lnTo>
                  <a:lnTo>
                    <a:pt x="1256" y="2"/>
                  </a:lnTo>
                  <a:lnTo>
                    <a:pt x="1250" y="10"/>
                  </a:lnTo>
                  <a:lnTo>
                    <a:pt x="1244" y="20"/>
                  </a:lnTo>
                  <a:lnTo>
                    <a:pt x="1244" y="29"/>
                  </a:lnTo>
                  <a:lnTo>
                    <a:pt x="1246" y="39"/>
                  </a:lnTo>
                  <a:lnTo>
                    <a:pt x="1252" y="49"/>
                  </a:lnTo>
                  <a:lnTo>
                    <a:pt x="1256" y="51"/>
                  </a:lnTo>
                  <a:lnTo>
                    <a:pt x="1262" y="55"/>
                  </a:lnTo>
                  <a:lnTo>
                    <a:pt x="1262" y="55"/>
                  </a:lnTo>
                  <a:lnTo>
                    <a:pt x="1293" y="64"/>
                  </a:lnTo>
                  <a:lnTo>
                    <a:pt x="1324" y="72"/>
                  </a:lnTo>
                  <a:lnTo>
                    <a:pt x="1355" y="82"/>
                  </a:lnTo>
                  <a:lnTo>
                    <a:pt x="1386" y="91"/>
                  </a:lnTo>
                  <a:lnTo>
                    <a:pt x="1415" y="105"/>
                  </a:lnTo>
                  <a:lnTo>
                    <a:pt x="1429" y="113"/>
                  </a:lnTo>
                  <a:lnTo>
                    <a:pt x="1441" y="123"/>
                  </a:lnTo>
                  <a:lnTo>
                    <a:pt x="1452" y="132"/>
                  </a:lnTo>
                  <a:lnTo>
                    <a:pt x="1462" y="144"/>
                  </a:lnTo>
                  <a:lnTo>
                    <a:pt x="1470" y="160"/>
                  </a:lnTo>
                  <a:lnTo>
                    <a:pt x="1478" y="175"/>
                  </a:lnTo>
                  <a:lnTo>
                    <a:pt x="1478" y="175"/>
                  </a:lnTo>
                  <a:lnTo>
                    <a:pt x="1483" y="193"/>
                  </a:lnTo>
                  <a:lnTo>
                    <a:pt x="1485" y="208"/>
                  </a:lnTo>
                  <a:lnTo>
                    <a:pt x="1487" y="224"/>
                  </a:lnTo>
                  <a:lnTo>
                    <a:pt x="1485" y="237"/>
                  </a:lnTo>
                  <a:lnTo>
                    <a:pt x="1483" y="253"/>
                  </a:lnTo>
                  <a:lnTo>
                    <a:pt x="1480" y="265"/>
                  </a:lnTo>
                  <a:lnTo>
                    <a:pt x="1474" y="278"/>
                  </a:lnTo>
                  <a:lnTo>
                    <a:pt x="1466" y="290"/>
                  </a:lnTo>
                  <a:lnTo>
                    <a:pt x="1458" y="301"/>
                  </a:lnTo>
                  <a:lnTo>
                    <a:pt x="1448" y="313"/>
                  </a:lnTo>
                  <a:lnTo>
                    <a:pt x="1427" y="333"/>
                  </a:lnTo>
                  <a:lnTo>
                    <a:pt x="1402" y="352"/>
                  </a:lnTo>
                  <a:lnTo>
                    <a:pt x="1375" y="368"/>
                  </a:lnTo>
                  <a:lnTo>
                    <a:pt x="1375" y="368"/>
                  </a:lnTo>
                  <a:lnTo>
                    <a:pt x="1342" y="385"/>
                  </a:lnTo>
                  <a:lnTo>
                    <a:pt x="1308" y="399"/>
                  </a:lnTo>
                  <a:lnTo>
                    <a:pt x="1273" y="412"/>
                  </a:lnTo>
                  <a:lnTo>
                    <a:pt x="1238" y="424"/>
                  </a:lnTo>
                  <a:lnTo>
                    <a:pt x="1169" y="443"/>
                  </a:lnTo>
                  <a:lnTo>
                    <a:pt x="1097" y="461"/>
                  </a:lnTo>
                  <a:lnTo>
                    <a:pt x="1097" y="461"/>
                  </a:lnTo>
                  <a:lnTo>
                    <a:pt x="1017" y="478"/>
                  </a:lnTo>
                  <a:lnTo>
                    <a:pt x="935" y="496"/>
                  </a:lnTo>
                  <a:lnTo>
                    <a:pt x="854" y="508"/>
                  </a:lnTo>
                  <a:lnTo>
                    <a:pt x="772" y="517"/>
                  </a:lnTo>
                  <a:lnTo>
                    <a:pt x="772" y="517"/>
                  </a:lnTo>
                  <a:lnTo>
                    <a:pt x="708" y="525"/>
                  </a:lnTo>
                  <a:lnTo>
                    <a:pt x="642" y="529"/>
                  </a:lnTo>
                  <a:lnTo>
                    <a:pt x="576" y="531"/>
                  </a:lnTo>
                  <a:lnTo>
                    <a:pt x="509" y="531"/>
                  </a:lnTo>
                  <a:lnTo>
                    <a:pt x="476" y="529"/>
                  </a:lnTo>
                  <a:lnTo>
                    <a:pt x="443" y="527"/>
                  </a:lnTo>
                  <a:lnTo>
                    <a:pt x="410" y="521"/>
                  </a:lnTo>
                  <a:lnTo>
                    <a:pt x="379" y="517"/>
                  </a:lnTo>
                  <a:lnTo>
                    <a:pt x="346" y="509"/>
                  </a:lnTo>
                  <a:lnTo>
                    <a:pt x="315" y="502"/>
                  </a:lnTo>
                  <a:lnTo>
                    <a:pt x="284" y="490"/>
                  </a:lnTo>
                  <a:lnTo>
                    <a:pt x="255" y="478"/>
                  </a:lnTo>
                  <a:lnTo>
                    <a:pt x="255" y="478"/>
                  </a:lnTo>
                  <a:lnTo>
                    <a:pt x="224" y="465"/>
                  </a:lnTo>
                  <a:lnTo>
                    <a:pt x="196" y="447"/>
                  </a:lnTo>
                  <a:lnTo>
                    <a:pt x="169" y="430"/>
                  </a:lnTo>
                  <a:lnTo>
                    <a:pt x="144" y="408"/>
                  </a:lnTo>
                  <a:lnTo>
                    <a:pt x="121" y="385"/>
                  </a:lnTo>
                  <a:lnTo>
                    <a:pt x="101" y="358"/>
                  </a:lnTo>
                  <a:lnTo>
                    <a:pt x="84" y="331"/>
                  </a:lnTo>
                  <a:lnTo>
                    <a:pt x="70" y="301"/>
                  </a:lnTo>
                  <a:lnTo>
                    <a:pt x="70" y="301"/>
                  </a:lnTo>
                  <a:lnTo>
                    <a:pt x="64" y="284"/>
                  </a:lnTo>
                  <a:lnTo>
                    <a:pt x="60" y="268"/>
                  </a:lnTo>
                  <a:lnTo>
                    <a:pt x="56" y="235"/>
                  </a:lnTo>
                  <a:lnTo>
                    <a:pt x="56" y="202"/>
                  </a:lnTo>
                  <a:lnTo>
                    <a:pt x="56" y="169"/>
                  </a:lnTo>
                  <a:lnTo>
                    <a:pt x="56" y="169"/>
                  </a:lnTo>
                  <a:lnTo>
                    <a:pt x="56" y="138"/>
                  </a:lnTo>
                  <a:lnTo>
                    <a:pt x="58" y="109"/>
                  </a:lnTo>
                  <a:lnTo>
                    <a:pt x="60" y="93"/>
                  </a:lnTo>
                  <a:lnTo>
                    <a:pt x="64" y="80"/>
                  </a:lnTo>
                  <a:lnTo>
                    <a:pt x="72" y="64"/>
                  </a:lnTo>
                  <a:lnTo>
                    <a:pt x="80" y="53"/>
                  </a:lnTo>
                  <a:lnTo>
                    <a:pt x="80" y="53"/>
                  </a:lnTo>
                  <a:lnTo>
                    <a:pt x="84" y="47"/>
                  </a:lnTo>
                  <a:lnTo>
                    <a:pt x="86" y="41"/>
                  </a:lnTo>
                  <a:lnTo>
                    <a:pt x="86" y="37"/>
                  </a:lnTo>
                  <a:lnTo>
                    <a:pt x="84" y="33"/>
                  </a:lnTo>
                  <a:lnTo>
                    <a:pt x="80" y="23"/>
                  </a:lnTo>
                  <a:lnTo>
                    <a:pt x="72" y="18"/>
                  </a:lnTo>
                  <a:lnTo>
                    <a:pt x="62" y="14"/>
                  </a:lnTo>
                  <a:lnTo>
                    <a:pt x="53" y="14"/>
                  </a:lnTo>
                  <a:lnTo>
                    <a:pt x="43" y="18"/>
                  </a:lnTo>
                  <a:lnTo>
                    <a:pt x="37" y="20"/>
                  </a:lnTo>
                  <a:lnTo>
                    <a:pt x="33" y="25"/>
                  </a:lnTo>
                  <a:lnTo>
                    <a:pt x="3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F8EC9B61-54D7-C535-F720-4E232CBF47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822" y="698715"/>
              <a:ext cx="224116" cy="95241"/>
            </a:xfrm>
            <a:custGeom>
              <a:avLst/>
              <a:gdLst>
                <a:gd name="T0" fmla="*/ 19 w 1345"/>
                <a:gd name="T1" fmla="*/ 98 h 572"/>
                <a:gd name="T2" fmla="*/ 0 w 1345"/>
                <a:gd name="T3" fmla="*/ 175 h 572"/>
                <a:gd name="T4" fmla="*/ 13 w 1345"/>
                <a:gd name="T5" fmla="*/ 265 h 572"/>
                <a:gd name="T6" fmla="*/ 58 w 1345"/>
                <a:gd name="T7" fmla="*/ 344 h 572"/>
                <a:gd name="T8" fmla="*/ 122 w 1345"/>
                <a:gd name="T9" fmla="*/ 414 h 572"/>
                <a:gd name="T10" fmla="*/ 200 w 1345"/>
                <a:gd name="T11" fmla="*/ 473 h 572"/>
                <a:gd name="T12" fmla="*/ 258 w 1345"/>
                <a:gd name="T13" fmla="*/ 506 h 572"/>
                <a:gd name="T14" fmla="*/ 357 w 1345"/>
                <a:gd name="T15" fmla="*/ 541 h 572"/>
                <a:gd name="T16" fmla="*/ 497 w 1345"/>
                <a:gd name="T17" fmla="*/ 568 h 572"/>
                <a:gd name="T18" fmla="*/ 577 w 1345"/>
                <a:gd name="T19" fmla="*/ 572 h 572"/>
                <a:gd name="T20" fmla="*/ 734 w 1345"/>
                <a:gd name="T21" fmla="*/ 560 h 572"/>
                <a:gd name="T22" fmla="*/ 894 w 1345"/>
                <a:gd name="T23" fmla="*/ 539 h 572"/>
                <a:gd name="T24" fmla="*/ 1011 w 1345"/>
                <a:gd name="T25" fmla="*/ 512 h 572"/>
                <a:gd name="T26" fmla="*/ 1123 w 1345"/>
                <a:gd name="T27" fmla="*/ 475 h 572"/>
                <a:gd name="T28" fmla="*/ 1201 w 1345"/>
                <a:gd name="T29" fmla="*/ 436 h 572"/>
                <a:gd name="T30" fmla="*/ 1273 w 1345"/>
                <a:gd name="T31" fmla="*/ 385 h 572"/>
                <a:gd name="T32" fmla="*/ 1312 w 1345"/>
                <a:gd name="T33" fmla="*/ 343 h 572"/>
                <a:gd name="T34" fmla="*/ 1343 w 1345"/>
                <a:gd name="T35" fmla="*/ 271 h 572"/>
                <a:gd name="T36" fmla="*/ 1337 w 1345"/>
                <a:gd name="T37" fmla="*/ 193 h 572"/>
                <a:gd name="T38" fmla="*/ 1314 w 1345"/>
                <a:gd name="T39" fmla="*/ 146 h 572"/>
                <a:gd name="T40" fmla="*/ 1252 w 1345"/>
                <a:gd name="T41" fmla="*/ 86 h 572"/>
                <a:gd name="T42" fmla="*/ 1178 w 1345"/>
                <a:gd name="T43" fmla="*/ 41 h 572"/>
                <a:gd name="T44" fmla="*/ 1102 w 1345"/>
                <a:gd name="T45" fmla="*/ 4 h 572"/>
                <a:gd name="T46" fmla="*/ 1092 w 1345"/>
                <a:gd name="T47" fmla="*/ 0 h 572"/>
                <a:gd name="T48" fmla="*/ 1065 w 1345"/>
                <a:gd name="T49" fmla="*/ 16 h 572"/>
                <a:gd name="T50" fmla="*/ 1063 w 1345"/>
                <a:gd name="T51" fmla="*/ 39 h 572"/>
                <a:gd name="T52" fmla="*/ 1075 w 1345"/>
                <a:gd name="T53" fmla="*/ 51 h 572"/>
                <a:gd name="T54" fmla="*/ 1158 w 1345"/>
                <a:gd name="T55" fmla="*/ 94 h 572"/>
                <a:gd name="T56" fmla="*/ 1244 w 1345"/>
                <a:gd name="T57" fmla="*/ 152 h 572"/>
                <a:gd name="T58" fmla="*/ 1285 w 1345"/>
                <a:gd name="T59" fmla="*/ 206 h 572"/>
                <a:gd name="T60" fmla="*/ 1294 w 1345"/>
                <a:gd name="T61" fmla="*/ 238 h 572"/>
                <a:gd name="T62" fmla="*/ 1291 w 1345"/>
                <a:gd name="T63" fmla="*/ 271 h 572"/>
                <a:gd name="T64" fmla="*/ 1273 w 1345"/>
                <a:gd name="T65" fmla="*/ 306 h 572"/>
                <a:gd name="T66" fmla="*/ 1248 w 1345"/>
                <a:gd name="T67" fmla="*/ 337 h 572"/>
                <a:gd name="T68" fmla="*/ 1186 w 1345"/>
                <a:gd name="T69" fmla="*/ 383 h 572"/>
                <a:gd name="T70" fmla="*/ 1094 w 1345"/>
                <a:gd name="T71" fmla="*/ 428 h 572"/>
                <a:gd name="T72" fmla="*/ 1030 w 1345"/>
                <a:gd name="T73" fmla="*/ 451 h 572"/>
                <a:gd name="T74" fmla="*/ 896 w 1345"/>
                <a:gd name="T75" fmla="*/ 482 h 572"/>
                <a:gd name="T76" fmla="*/ 760 w 1345"/>
                <a:gd name="T77" fmla="*/ 504 h 572"/>
                <a:gd name="T78" fmla="*/ 556 w 1345"/>
                <a:gd name="T79" fmla="*/ 516 h 572"/>
                <a:gd name="T80" fmla="*/ 455 w 1345"/>
                <a:gd name="T81" fmla="*/ 508 h 572"/>
                <a:gd name="T82" fmla="*/ 353 w 1345"/>
                <a:gd name="T83" fmla="*/ 484 h 572"/>
                <a:gd name="T84" fmla="*/ 287 w 1345"/>
                <a:gd name="T85" fmla="*/ 459 h 572"/>
                <a:gd name="T86" fmla="*/ 215 w 1345"/>
                <a:gd name="T87" fmla="*/ 418 h 572"/>
                <a:gd name="T88" fmla="*/ 145 w 1345"/>
                <a:gd name="T89" fmla="*/ 364 h 572"/>
                <a:gd name="T90" fmla="*/ 89 w 1345"/>
                <a:gd name="T91" fmla="*/ 296 h 572"/>
                <a:gd name="T92" fmla="*/ 56 w 1345"/>
                <a:gd name="T93" fmla="*/ 220 h 572"/>
                <a:gd name="T94" fmla="*/ 56 w 1345"/>
                <a:gd name="T95" fmla="*/ 166 h 572"/>
                <a:gd name="T96" fmla="*/ 66 w 1345"/>
                <a:gd name="T97" fmla="*/ 123 h 572"/>
                <a:gd name="T98" fmla="*/ 75 w 1345"/>
                <a:gd name="T99" fmla="*/ 103 h 572"/>
                <a:gd name="T100" fmla="*/ 70 w 1345"/>
                <a:gd name="T101" fmla="*/ 78 h 572"/>
                <a:gd name="T102" fmla="*/ 42 w 1345"/>
                <a:gd name="T103" fmla="*/ 68 h 572"/>
                <a:gd name="T104" fmla="*/ 29 w 1345"/>
                <a:gd name="T105" fmla="*/ 7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5" h="572">
                  <a:moveTo>
                    <a:pt x="27" y="82"/>
                  </a:moveTo>
                  <a:lnTo>
                    <a:pt x="27" y="82"/>
                  </a:lnTo>
                  <a:lnTo>
                    <a:pt x="19" y="98"/>
                  </a:lnTo>
                  <a:lnTo>
                    <a:pt x="13" y="113"/>
                  </a:lnTo>
                  <a:lnTo>
                    <a:pt x="3" y="144"/>
                  </a:lnTo>
                  <a:lnTo>
                    <a:pt x="0" y="175"/>
                  </a:lnTo>
                  <a:lnTo>
                    <a:pt x="2" y="206"/>
                  </a:lnTo>
                  <a:lnTo>
                    <a:pt x="5" y="236"/>
                  </a:lnTo>
                  <a:lnTo>
                    <a:pt x="13" y="265"/>
                  </a:lnTo>
                  <a:lnTo>
                    <a:pt x="25" y="292"/>
                  </a:lnTo>
                  <a:lnTo>
                    <a:pt x="40" y="319"/>
                  </a:lnTo>
                  <a:lnTo>
                    <a:pt x="58" y="344"/>
                  </a:lnTo>
                  <a:lnTo>
                    <a:pt x="77" y="370"/>
                  </a:lnTo>
                  <a:lnTo>
                    <a:pt x="99" y="393"/>
                  </a:lnTo>
                  <a:lnTo>
                    <a:pt x="122" y="414"/>
                  </a:lnTo>
                  <a:lnTo>
                    <a:pt x="147" y="436"/>
                  </a:lnTo>
                  <a:lnTo>
                    <a:pt x="173" y="455"/>
                  </a:lnTo>
                  <a:lnTo>
                    <a:pt x="200" y="473"/>
                  </a:lnTo>
                  <a:lnTo>
                    <a:pt x="225" y="488"/>
                  </a:lnTo>
                  <a:lnTo>
                    <a:pt x="225" y="488"/>
                  </a:lnTo>
                  <a:lnTo>
                    <a:pt x="258" y="506"/>
                  </a:lnTo>
                  <a:lnTo>
                    <a:pt x="289" y="519"/>
                  </a:lnTo>
                  <a:lnTo>
                    <a:pt x="324" y="531"/>
                  </a:lnTo>
                  <a:lnTo>
                    <a:pt x="357" y="541"/>
                  </a:lnTo>
                  <a:lnTo>
                    <a:pt x="392" y="551"/>
                  </a:lnTo>
                  <a:lnTo>
                    <a:pt x="427" y="556"/>
                  </a:lnTo>
                  <a:lnTo>
                    <a:pt x="497" y="568"/>
                  </a:lnTo>
                  <a:lnTo>
                    <a:pt x="497" y="568"/>
                  </a:lnTo>
                  <a:lnTo>
                    <a:pt x="538" y="572"/>
                  </a:lnTo>
                  <a:lnTo>
                    <a:pt x="577" y="572"/>
                  </a:lnTo>
                  <a:lnTo>
                    <a:pt x="618" y="572"/>
                  </a:lnTo>
                  <a:lnTo>
                    <a:pt x="657" y="570"/>
                  </a:lnTo>
                  <a:lnTo>
                    <a:pt x="734" y="560"/>
                  </a:lnTo>
                  <a:lnTo>
                    <a:pt x="814" y="551"/>
                  </a:lnTo>
                  <a:lnTo>
                    <a:pt x="814" y="551"/>
                  </a:lnTo>
                  <a:lnTo>
                    <a:pt x="894" y="539"/>
                  </a:lnTo>
                  <a:lnTo>
                    <a:pt x="933" y="531"/>
                  </a:lnTo>
                  <a:lnTo>
                    <a:pt x="972" y="521"/>
                  </a:lnTo>
                  <a:lnTo>
                    <a:pt x="1011" y="512"/>
                  </a:lnTo>
                  <a:lnTo>
                    <a:pt x="1047" y="502"/>
                  </a:lnTo>
                  <a:lnTo>
                    <a:pt x="1086" y="488"/>
                  </a:lnTo>
                  <a:lnTo>
                    <a:pt x="1123" y="475"/>
                  </a:lnTo>
                  <a:lnTo>
                    <a:pt x="1123" y="475"/>
                  </a:lnTo>
                  <a:lnTo>
                    <a:pt x="1176" y="449"/>
                  </a:lnTo>
                  <a:lnTo>
                    <a:pt x="1201" y="436"/>
                  </a:lnTo>
                  <a:lnTo>
                    <a:pt x="1226" y="420"/>
                  </a:lnTo>
                  <a:lnTo>
                    <a:pt x="1250" y="405"/>
                  </a:lnTo>
                  <a:lnTo>
                    <a:pt x="1273" y="385"/>
                  </a:lnTo>
                  <a:lnTo>
                    <a:pt x="1294" y="366"/>
                  </a:lnTo>
                  <a:lnTo>
                    <a:pt x="1312" y="343"/>
                  </a:lnTo>
                  <a:lnTo>
                    <a:pt x="1312" y="343"/>
                  </a:lnTo>
                  <a:lnTo>
                    <a:pt x="1327" y="319"/>
                  </a:lnTo>
                  <a:lnTo>
                    <a:pt x="1337" y="296"/>
                  </a:lnTo>
                  <a:lnTo>
                    <a:pt x="1343" y="271"/>
                  </a:lnTo>
                  <a:lnTo>
                    <a:pt x="1345" y="245"/>
                  </a:lnTo>
                  <a:lnTo>
                    <a:pt x="1343" y="218"/>
                  </a:lnTo>
                  <a:lnTo>
                    <a:pt x="1337" y="193"/>
                  </a:lnTo>
                  <a:lnTo>
                    <a:pt x="1327" y="169"/>
                  </a:lnTo>
                  <a:lnTo>
                    <a:pt x="1314" y="146"/>
                  </a:lnTo>
                  <a:lnTo>
                    <a:pt x="1314" y="146"/>
                  </a:lnTo>
                  <a:lnTo>
                    <a:pt x="1294" y="123"/>
                  </a:lnTo>
                  <a:lnTo>
                    <a:pt x="1275" y="103"/>
                  </a:lnTo>
                  <a:lnTo>
                    <a:pt x="1252" y="86"/>
                  </a:lnTo>
                  <a:lnTo>
                    <a:pt x="1228" y="70"/>
                  </a:lnTo>
                  <a:lnTo>
                    <a:pt x="1203" y="55"/>
                  </a:lnTo>
                  <a:lnTo>
                    <a:pt x="1178" y="41"/>
                  </a:lnTo>
                  <a:lnTo>
                    <a:pt x="1125" y="16"/>
                  </a:lnTo>
                  <a:lnTo>
                    <a:pt x="1125" y="16"/>
                  </a:lnTo>
                  <a:lnTo>
                    <a:pt x="1102" y="4"/>
                  </a:lnTo>
                  <a:lnTo>
                    <a:pt x="1102" y="4"/>
                  </a:lnTo>
                  <a:lnTo>
                    <a:pt x="1096" y="2"/>
                  </a:lnTo>
                  <a:lnTo>
                    <a:pt x="1092" y="0"/>
                  </a:lnTo>
                  <a:lnTo>
                    <a:pt x="1081" y="2"/>
                  </a:lnTo>
                  <a:lnTo>
                    <a:pt x="1073" y="8"/>
                  </a:lnTo>
                  <a:lnTo>
                    <a:pt x="1065" y="16"/>
                  </a:lnTo>
                  <a:lnTo>
                    <a:pt x="1061" y="26"/>
                  </a:lnTo>
                  <a:lnTo>
                    <a:pt x="1061" y="35"/>
                  </a:lnTo>
                  <a:lnTo>
                    <a:pt x="1063" y="39"/>
                  </a:lnTo>
                  <a:lnTo>
                    <a:pt x="1067" y="43"/>
                  </a:lnTo>
                  <a:lnTo>
                    <a:pt x="1071" y="47"/>
                  </a:lnTo>
                  <a:lnTo>
                    <a:pt x="1075" y="51"/>
                  </a:lnTo>
                  <a:lnTo>
                    <a:pt x="1075" y="51"/>
                  </a:lnTo>
                  <a:lnTo>
                    <a:pt x="1114" y="70"/>
                  </a:lnTo>
                  <a:lnTo>
                    <a:pt x="1158" y="94"/>
                  </a:lnTo>
                  <a:lnTo>
                    <a:pt x="1203" y="121"/>
                  </a:lnTo>
                  <a:lnTo>
                    <a:pt x="1224" y="136"/>
                  </a:lnTo>
                  <a:lnTo>
                    <a:pt x="1244" y="152"/>
                  </a:lnTo>
                  <a:lnTo>
                    <a:pt x="1261" y="169"/>
                  </a:lnTo>
                  <a:lnTo>
                    <a:pt x="1275" y="187"/>
                  </a:lnTo>
                  <a:lnTo>
                    <a:pt x="1285" y="206"/>
                  </a:lnTo>
                  <a:lnTo>
                    <a:pt x="1289" y="216"/>
                  </a:lnTo>
                  <a:lnTo>
                    <a:pt x="1292" y="226"/>
                  </a:lnTo>
                  <a:lnTo>
                    <a:pt x="1294" y="238"/>
                  </a:lnTo>
                  <a:lnTo>
                    <a:pt x="1294" y="247"/>
                  </a:lnTo>
                  <a:lnTo>
                    <a:pt x="1292" y="259"/>
                  </a:lnTo>
                  <a:lnTo>
                    <a:pt x="1291" y="271"/>
                  </a:lnTo>
                  <a:lnTo>
                    <a:pt x="1287" y="280"/>
                  </a:lnTo>
                  <a:lnTo>
                    <a:pt x="1281" y="294"/>
                  </a:lnTo>
                  <a:lnTo>
                    <a:pt x="1273" y="306"/>
                  </a:lnTo>
                  <a:lnTo>
                    <a:pt x="1263" y="317"/>
                  </a:lnTo>
                  <a:lnTo>
                    <a:pt x="1263" y="317"/>
                  </a:lnTo>
                  <a:lnTo>
                    <a:pt x="1248" y="337"/>
                  </a:lnTo>
                  <a:lnTo>
                    <a:pt x="1228" y="352"/>
                  </a:lnTo>
                  <a:lnTo>
                    <a:pt x="1207" y="368"/>
                  </a:lnTo>
                  <a:lnTo>
                    <a:pt x="1186" y="383"/>
                  </a:lnTo>
                  <a:lnTo>
                    <a:pt x="1162" y="395"/>
                  </a:lnTo>
                  <a:lnTo>
                    <a:pt x="1141" y="407"/>
                  </a:lnTo>
                  <a:lnTo>
                    <a:pt x="1094" y="428"/>
                  </a:lnTo>
                  <a:lnTo>
                    <a:pt x="1094" y="428"/>
                  </a:lnTo>
                  <a:lnTo>
                    <a:pt x="1061" y="440"/>
                  </a:lnTo>
                  <a:lnTo>
                    <a:pt x="1030" y="451"/>
                  </a:lnTo>
                  <a:lnTo>
                    <a:pt x="997" y="461"/>
                  </a:lnTo>
                  <a:lnTo>
                    <a:pt x="964" y="469"/>
                  </a:lnTo>
                  <a:lnTo>
                    <a:pt x="896" y="482"/>
                  </a:lnTo>
                  <a:lnTo>
                    <a:pt x="828" y="494"/>
                  </a:lnTo>
                  <a:lnTo>
                    <a:pt x="828" y="494"/>
                  </a:lnTo>
                  <a:lnTo>
                    <a:pt x="760" y="504"/>
                  </a:lnTo>
                  <a:lnTo>
                    <a:pt x="692" y="510"/>
                  </a:lnTo>
                  <a:lnTo>
                    <a:pt x="624" y="516"/>
                  </a:lnTo>
                  <a:lnTo>
                    <a:pt x="556" y="516"/>
                  </a:lnTo>
                  <a:lnTo>
                    <a:pt x="521" y="514"/>
                  </a:lnTo>
                  <a:lnTo>
                    <a:pt x="488" y="512"/>
                  </a:lnTo>
                  <a:lnTo>
                    <a:pt x="455" y="508"/>
                  </a:lnTo>
                  <a:lnTo>
                    <a:pt x="420" y="502"/>
                  </a:lnTo>
                  <a:lnTo>
                    <a:pt x="386" y="494"/>
                  </a:lnTo>
                  <a:lnTo>
                    <a:pt x="353" y="484"/>
                  </a:lnTo>
                  <a:lnTo>
                    <a:pt x="320" y="473"/>
                  </a:lnTo>
                  <a:lnTo>
                    <a:pt x="287" y="459"/>
                  </a:lnTo>
                  <a:lnTo>
                    <a:pt x="287" y="459"/>
                  </a:lnTo>
                  <a:lnTo>
                    <a:pt x="264" y="447"/>
                  </a:lnTo>
                  <a:lnTo>
                    <a:pt x="241" y="434"/>
                  </a:lnTo>
                  <a:lnTo>
                    <a:pt x="215" y="418"/>
                  </a:lnTo>
                  <a:lnTo>
                    <a:pt x="190" y="403"/>
                  </a:lnTo>
                  <a:lnTo>
                    <a:pt x="167" y="383"/>
                  </a:lnTo>
                  <a:lnTo>
                    <a:pt x="145" y="364"/>
                  </a:lnTo>
                  <a:lnTo>
                    <a:pt x="124" y="343"/>
                  </a:lnTo>
                  <a:lnTo>
                    <a:pt x="105" y="319"/>
                  </a:lnTo>
                  <a:lnTo>
                    <a:pt x="89" y="296"/>
                  </a:lnTo>
                  <a:lnTo>
                    <a:pt x="75" y="271"/>
                  </a:lnTo>
                  <a:lnTo>
                    <a:pt x="64" y="245"/>
                  </a:lnTo>
                  <a:lnTo>
                    <a:pt x="56" y="220"/>
                  </a:lnTo>
                  <a:lnTo>
                    <a:pt x="54" y="193"/>
                  </a:lnTo>
                  <a:lnTo>
                    <a:pt x="54" y="179"/>
                  </a:lnTo>
                  <a:lnTo>
                    <a:pt x="56" y="166"/>
                  </a:lnTo>
                  <a:lnTo>
                    <a:pt x="58" y="152"/>
                  </a:lnTo>
                  <a:lnTo>
                    <a:pt x="62" y="136"/>
                  </a:lnTo>
                  <a:lnTo>
                    <a:pt x="66" y="123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5" y="103"/>
                  </a:lnTo>
                  <a:lnTo>
                    <a:pt x="75" y="98"/>
                  </a:lnTo>
                  <a:lnTo>
                    <a:pt x="75" y="86"/>
                  </a:lnTo>
                  <a:lnTo>
                    <a:pt x="70" y="78"/>
                  </a:lnTo>
                  <a:lnTo>
                    <a:pt x="62" y="72"/>
                  </a:lnTo>
                  <a:lnTo>
                    <a:pt x="52" y="68"/>
                  </a:lnTo>
                  <a:lnTo>
                    <a:pt x="42" y="68"/>
                  </a:lnTo>
                  <a:lnTo>
                    <a:pt x="38" y="70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7" y="82"/>
                  </a:ln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B2B581BD-7110-ABC3-990D-1D4B7952D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288" y="768647"/>
              <a:ext cx="180491" cy="34966"/>
            </a:xfrm>
            <a:custGeom>
              <a:avLst/>
              <a:gdLst>
                <a:gd name="T0" fmla="*/ 13 w 1084"/>
                <a:gd name="T1" fmla="*/ 51 h 210"/>
                <a:gd name="T2" fmla="*/ 126 w 1084"/>
                <a:gd name="T3" fmla="*/ 107 h 210"/>
                <a:gd name="T4" fmla="*/ 243 w 1084"/>
                <a:gd name="T5" fmla="*/ 152 h 210"/>
                <a:gd name="T6" fmla="*/ 363 w 1084"/>
                <a:gd name="T7" fmla="*/ 185 h 210"/>
                <a:gd name="T8" fmla="*/ 488 w 1084"/>
                <a:gd name="T9" fmla="*/ 206 h 210"/>
                <a:gd name="T10" fmla="*/ 523 w 1084"/>
                <a:gd name="T11" fmla="*/ 208 h 210"/>
                <a:gd name="T12" fmla="*/ 631 w 1084"/>
                <a:gd name="T13" fmla="*/ 210 h 210"/>
                <a:gd name="T14" fmla="*/ 777 w 1084"/>
                <a:gd name="T15" fmla="*/ 204 h 210"/>
                <a:gd name="T16" fmla="*/ 849 w 1084"/>
                <a:gd name="T17" fmla="*/ 199 h 210"/>
                <a:gd name="T18" fmla="*/ 993 w 1084"/>
                <a:gd name="T19" fmla="*/ 181 h 210"/>
                <a:gd name="T20" fmla="*/ 1065 w 1084"/>
                <a:gd name="T21" fmla="*/ 167 h 210"/>
                <a:gd name="T22" fmla="*/ 1077 w 1084"/>
                <a:gd name="T23" fmla="*/ 164 h 210"/>
                <a:gd name="T24" fmla="*/ 1082 w 1084"/>
                <a:gd name="T25" fmla="*/ 156 h 210"/>
                <a:gd name="T26" fmla="*/ 1084 w 1084"/>
                <a:gd name="T27" fmla="*/ 136 h 210"/>
                <a:gd name="T28" fmla="*/ 1073 w 1084"/>
                <a:gd name="T29" fmla="*/ 121 h 210"/>
                <a:gd name="T30" fmla="*/ 1057 w 1084"/>
                <a:gd name="T31" fmla="*/ 115 h 210"/>
                <a:gd name="T32" fmla="*/ 1051 w 1084"/>
                <a:gd name="T33" fmla="*/ 115 h 210"/>
                <a:gd name="T34" fmla="*/ 917 w 1084"/>
                <a:gd name="T35" fmla="*/ 136 h 210"/>
                <a:gd name="T36" fmla="*/ 783 w 1084"/>
                <a:gd name="T37" fmla="*/ 150 h 210"/>
                <a:gd name="T38" fmla="*/ 647 w 1084"/>
                <a:gd name="T39" fmla="*/ 158 h 210"/>
                <a:gd name="T40" fmla="*/ 513 w 1084"/>
                <a:gd name="T41" fmla="*/ 154 h 210"/>
                <a:gd name="T42" fmla="*/ 451 w 1084"/>
                <a:gd name="T43" fmla="*/ 148 h 210"/>
                <a:gd name="T44" fmla="*/ 328 w 1084"/>
                <a:gd name="T45" fmla="*/ 123 h 210"/>
                <a:gd name="T46" fmla="*/ 210 w 1084"/>
                <a:gd name="T47" fmla="*/ 84 h 210"/>
                <a:gd name="T48" fmla="*/ 95 w 1084"/>
                <a:gd name="T49" fmla="*/ 33 h 210"/>
                <a:gd name="T50" fmla="*/ 40 w 1084"/>
                <a:gd name="T51" fmla="*/ 4 h 210"/>
                <a:gd name="T52" fmla="*/ 29 w 1084"/>
                <a:gd name="T53" fmla="*/ 0 h 210"/>
                <a:gd name="T54" fmla="*/ 9 w 1084"/>
                <a:gd name="T55" fmla="*/ 6 h 210"/>
                <a:gd name="T56" fmla="*/ 0 w 1084"/>
                <a:gd name="T57" fmla="*/ 24 h 210"/>
                <a:gd name="T58" fmla="*/ 1 w 1084"/>
                <a:gd name="T59" fmla="*/ 39 h 210"/>
                <a:gd name="T60" fmla="*/ 7 w 1084"/>
                <a:gd name="T61" fmla="*/ 47 h 210"/>
                <a:gd name="T62" fmla="*/ 13 w 1084"/>
                <a:gd name="T63" fmla="*/ 5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4" h="210">
                  <a:moveTo>
                    <a:pt x="13" y="51"/>
                  </a:moveTo>
                  <a:lnTo>
                    <a:pt x="13" y="51"/>
                  </a:lnTo>
                  <a:lnTo>
                    <a:pt x="68" y="80"/>
                  </a:lnTo>
                  <a:lnTo>
                    <a:pt x="126" y="107"/>
                  </a:lnTo>
                  <a:lnTo>
                    <a:pt x="182" y="131"/>
                  </a:lnTo>
                  <a:lnTo>
                    <a:pt x="243" y="152"/>
                  </a:lnTo>
                  <a:lnTo>
                    <a:pt x="301" y="171"/>
                  </a:lnTo>
                  <a:lnTo>
                    <a:pt x="363" y="185"/>
                  </a:lnTo>
                  <a:lnTo>
                    <a:pt x="423" y="199"/>
                  </a:lnTo>
                  <a:lnTo>
                    <a:pt x="488" y="206"/>
                  </a:lnTo>
                  <a:lnTo>
                    <a:pt x="488" y="206"/>
                  </a:lnTo>
                  <a:lnTo>
                    <a:pt x="523" y="208"/>
                  </a:lnTo>
                  <a:lnTo>
                    <a:pt x="559" y="210"/>
                  </a:lnTo>
                  <a:lnTo>
                    <a:pt x="631" y="210"/>
                  </a:lnTo>
                  <a:lnTo>
                    <a:pt x="703" y="208"/>
                  </a:lnTo>
                  <a:lnTo>
                    <a:pt x="777" y="204"/>
                  </a:lnTo>
                  <a:lnTo>
                    <a:pt x="777" y="204"/>
                  </a:lnTo>
                  <a:lnTo>
                    <a:pt x="849" y="199"/>
                  </a:lnTo>
                  <a:lnTo>
                    <a:pt x="921" y="191"/>
                  </a:lnTo>
                  <a:lnTo>
                    <a:pt x="993" y="181"/>
                  </a:lnTo>
                  <a:lnTo>
                    <a:pt x="1065" y="167"/>
                  </a:lnTo>
                  <a:lnTo>
                    <a:pt x="1065" y="167"/>
                  </a:lnTo>
                  <a:lnTo>
                    <a:pt x="1071" y="166"/>
                  </a:lnTo>
                  <a:lnTo>
                    <a:pt x="1077" y="164"/>
                  </a:lnTo>
                  <a:lnTo>
                    <a:pt x="1079" y="160"/>
                  </a:lnTo>
                  <a:lnTo>
                    <a:pt x="1082" y="156"/>
                  </a:lnTo>
                  <a:lnTo>
                    <a:pt x="1084" y="146"/>
                  </a:lnTo>
                  <a:lnTo>
                    <a:pt x="1084" y="136"/>
                  </a:lnTo>
                  <a:lnTo>
                    <a:pt x="1079" y="127"/>
                  </a:lnTo>
                  <a:lnTo>
                    <a:pt x="1073" y="121"/>
                  </a:lnTo>
                  <a:lnTo>
                    <a:pt x="1063" y="115"/>
                  </a:lnTo>
                  <a:lnTo>
                    <a:pt x="1057" y="115"/>
                  </a:lnTo>
                  <a:lnTo>
                    <a:pt x="1051" y="115"/>
                  </a:lnTo>
                  <a:lnTo>
                    <a:pt x="1051" y="115"/>
                  </a:lnTo>
                  <a:lnTo>
                    <a:pt x="985" y="127"/>
                  </a:lnTo>
                  <a:lnTo>
                    <a:pt x="917" y="136"/>
                  </a:lnTo>
                  <a:lnTo>
                    <a:pt x="851" y="144"/>
                  </a:lnTo>
                  <a:lnTo>
                    <a:pt x="783" y="150"/>
                  </a:lnTo>
                  <a:lnTo>
                    <a:pt x="715" y="156"/>
                  </a:lnTo>
                  <a:lnTo>
                    <a:pt x="647" y="158"/>
                  </a:lnTo>
                  <a:lnTo>
                    <a:pt x="581" y="156"/>
                  </a:lnTo>
                  <a:lnTo>
                    <a:pt x="513" y="154"/>
                  </a:lnTo>
                  <a:lnTo>
                    <a:pt x="513" y="154"/>
                  </a:lnTo>
                  <a:lnTo>
                    <a:pt x="451" y="148"/>
                  </a:lnTo>
                  <a:lnTo>
                    <a:pt x="388" y="136"/>
                  </a:lnTo>
                  <a:lnTo>
                    <a:pt x="328" y="123"/>
                  </a:lnTo>
                  <a:lnTo>
                    <a:pt x="268" y="105"/>
                  </a:lnTo>
                  <a:lnTo>
                    <a:pt x="210" y="84"/>
                  </a:lnTo>
                  <a:lnTo>
                    <a:pt x="151" y="61"/>
                  </a:lnTo>
                  <a:lnTo>
                    <a:pt x="95" y="3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5" y="2"/>
                  </a:lnTo>
                  <a:lnTo>
                    <a:pt x="29" y="0"/>
                  </a:lnTo>
                  <a:lnTo>
                    <a:pt x="19" y="2"/>
                  </a:lnTo>
                  <a:lnTo>
                    <a:pt x="9" y="6"/>
                  </a:lnTo>
                  <a:lnTo>
                    <a:pt x="3" y="14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7" y="47"/>
                  </a:lnTo>
                  <a:lnTo>
                    <a:pt x="13" y="51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B7722083-F86D-E989-F335-D9B4B0547E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558" y="453287"/>
              <a:ext cx="87915" cy="169502"/>
            </a:xfrm>
            <a:custGeom>
              <a:avLst/>
              <a:gdLst>
                <a:gd name="T0" fmla="*/ 0 w 527"/>
                <a:gd name="T1" fmla="*/ 27 h 1016"/>
                <a:gd name="T2" fmla="*/ 4 w 527"/>
                <a:gd name="T3" fmla="*/ 99 h 1016"/>
                <a:gd name="T4" fmla="*/ 13 w 527"/>
                <a:gd name="T5" fmla="*/ 169 h 1016"/>
                <a:gd name="T6" fmla="*/ 29 w 527"/>
                <a:gd name="T7" fmla="*/ 239 h 1016"/>
                <a:gd name="T8" fmla="*/ 72 w 527"/>
                <a:gd name="T9" fmla="*/ 375 h 1016"/>
                <a:gd name="T10" fmla="*/ 124 w 527"/>
                <a:gd name="T11" fmla="*/ 509 h 1016"/>
                <a:gd name="T12" fmla="*/ 153 w 527"/>
                <a:gd name="T13" fmla="*/ 573 h 1016"/>
                <a:gd name="T14" fmla="*/ 216 w 527"/>
                <a:gd name="T15" fmla="*/ 696 h 1016"/>
                <a:gd name="T16" fmla="*/ 289 w 527"/>
                <a:gd name="T17" fmla="*/ 812 h 1016"/>
                <a:gd name="T18" fmla="*/ 354 w 527"/>
                <a:gd name="T19" fmla="*/ 892 h 1016"/>
                <a:gd name="T20" fmla="*/ 400 w 527"/>
                <a:gd name="T21" fmla="*/ 943 h 1016"/>
                <a:gd name="T22" fmla="*/ 451 w 527"/>
                <a:gd name="T23" fmla="*/ 989 h 1016"/>
                <a:gd name="T24" fmla="*/ 478 w 527"/>
                <a:gd name="T25" fmla="*/ 1011 h 1016"/>
                <a:gd name="T26" fmla="*/ 490 w 527"/>
                <a:gd name="T27" fmla="*/ 1016 h 1016"/>
                <a:gd name="T28" fmla="*/ 509 w 527"/>
                <a:gd name="T29" fmla="*/ 1013 h 1016"/>
                <a:gd name="T30" fmla="*/ 525 w 527"/>
                <a:gd name="T31" fmla="*/ 999 h 1016"/>
                <a:gd name="T32" fmla="*/ 527 w 527"/>
                <a:gd name="T33" fmla="*/ 985 h 1016"/>
                <a:gd name="T34" fmla="*/ 521 w 527"/>
                <a:gd name="T35" fmla="*/ 976 h 1016"/>
                <a:gd name="T36" fmla="*/ 517 w 527"/>
                <a:gd name="T37" fmla="*/ 972 h 1016"/>
                <a:gd name="T38" fmla="*/ 466 w 527"/>
                <a:gd name="T39" fmla="*/ 929 h 1016"/>
                <a:gd name="T40" fmla="*/ 420 w 527"/>
                <a:gd name="T41" fmla="*/ 884 h 1016"/>
                <a:gd name="T42" fmla="*/ 336 w 527"/>
                <a:gd name="T43" fmla="*/ 783 h 1016"/>
                <a:gd name="T44" fmla="*/ 266 w 527"/>
                <a:gd name="T45" fmla="*/ 674 h 1016"/>
                <a:gd name="T46" fmla="*/ 206 w 527"/>
                <a:gd name="T47" fmla="*/ 558 h 1016"/>
                <a:gd name="T48" fmla="*/ 179 w 527"/>
                <a:gd name="T49" fmla="*/ 497 h 1016"/>
                <a:gd name="T50" fmla="*/ 109 w 527"/>
                <a:gd name="T51" fmla="*/ 309 h 1016"/>
                <a:gd name="T52" fmla="*/ 97 w 527"/>
                <a:gd name="T53" fmla="*/ 274 h 1016"/>
                <a:gd name="T54" fmla="*/ 78 w 527"/>
                <a:gd name="T55" fmla="*/ 206 h 1016"/>
                <a:gd name="T56" fmla="*/ 64 w 527"/>
                <a:gd name="T57" fmla="*/ 136 h 1016"/>
                <a:gd name="T58" fmla="*/ 56 w 527"/>
                <a:gd name="T59" fmla="*/ 64 h 1016"/>
                <a:gd name="T60" fmla="*/ 54 w 527"/>
                <a:gd name="T61" fmla="*/ 27 h 1016"/>
                <a:gd name="T62" fmla="*/ 52 w 527"/>
                <a:gd name="T63" fmla="*/ 15 h 1016"/>
                <a:gd name="T64" fmla="*/ 46 w 527"/>
                <a:gd name="T65" fmla="*/ 7 h 1016"/>
                <a:gd name="T66" fmla="*/ 27 w 527"/>
                <a:gd name="T67" fmla="*/ 0 h 1016"/>
                <a:gd name="T68" fmla="*/ 8 w 527"/>
                <a:gd name="T69" fmla="*/ 7 h 1016"/>
                <a:gd name="T70" fmla="*/ 2 w 527"/>
                <a:gd name="T71" fmla="*/ 15 h 1016"/>
                <a:gd name="T72" fmla="*/ 0 w 527"/>
                <a:gd name="T73" fmla="*/ 27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7" h="1016">
                  <a:moveTo>
                    <a:pt x="0" y="27"/>
                  </a:moveTo>
                  <a:lnTo>
                    <a:pt x="0" y="27"/>
                  </a:lnTo>
                  <a:lnTo>
                    <a:pt x="2" y="62"/>
                  </a:lnTo>
                  <a:lnTo>
                    <a:pt x="4" y="99"/>
                  </a:lnTo>
                  <a:lnTo>
                    <a:pt x="8" y="134"/>
                  </a:lnTo>
                  <a:lnTo>
                    <a:pt x="13" y="169"/>
                  </a:lnTo>
                  <a:lnTo>
                    <a:pt x="21" y="204"/>
                  </a:lnTo>
                  <a:lnTo>
                    <a:pt x="29" y="239"/>
                  </a:lnTo>
                  <a:lnTo>
                    <a:pt x="48" y="307"/>
                  </a:lnTo>
                  <a:lnTo>
                    <a:pt x="72" y="375"/>
                  </a:lnTo>
                  <a:lnTo>
                    <a:pt x="97" y="443"/>
                  </a:lnTo>
                  <a:lnTo>
                    <a:pt x="124" y="509"/>
                  </a:lnTo>
                  <a:lnTo>
                    <a:pt x="153" y="573"/>
                  </a:lnTo>
                  <a:lnTo>
                    <a:pt x="153" y="573"/>
                  </a:lnTo>
                  <a:lnTo>
                    <a:pt x="183" y="635"/>
                  </a:lnTo>
                  <a:lnTo>
                    <a:pt x="216" y="696"/>
                  </a:lnTo>
                  <a:lnTo>
                    <a:pt x="251" y="756"/>
                  </a:lnTo>
                  <a:lnTo>
                    <a:pt x="289" y="812"/>
                  </a:lnTo>
                  <a:lnTo>
                    <a:pt x="332" y="867"/>
                  </a:lnTo>
                  <a:lnTo>
                    <a:pt x="354" y="892"/>
                  </a:lnTo>
                  <a:lnTo>
                    <a:pt x="377" y="917"/>
                  </a:lnTo>
                  <a:lnTo>
                    <a:pt x="400" y="943"/>
                  </a:lnTo>
                  <a:lnTo>
                    <a:pt x="426" y="966"/>
                  </a:lnTo>
                  <a:lnTo>
                    <a:pt x="451" y="989"/>
                  </a:lnTo>
                  <a:lnTo>
                    <a:pt x="478" y="1011"/>
                  </a:lnTo>
                  <a:lnTo>
                    <a:pt x="478" y="1011"/>
                  </a:lnTo>
                  <a:lnTo>
                    <a:pt x="484" y="1014"/>
                  </a:lnTo>
                  <a:lnTo>
                    <a:pt x="490" y="1016"/>
                  </a:lnTo>
                  <a:lnTo>
                    <a:pt x="499" y="1016"/>
                  </a:lnTo>
                  <a:lnTo>
                    <a:pt x="509" y="1013"/>
                  </a:lnTo>
                  <a:lnTo>
                    <a:pt x="519" y="1007"/>
                  </a:lnTo>
                  <a:lnTo>
                    <a:pt x="525" y="999"/>
                  </a:lnTo>
                  <a:lnTo>
                    <a:pt x="527" y="989"/>
                  </a:lnTo>
                  <a:lnTo>
                    <a:pt x="527" y="985"/>
                  </a:lnTo>
                  <a:lnTo>
                    <a:pt x="525" y="981"/>
                  </a:lnTo>
                  <a:lnTo>
                    <a:pt x="521" y="976"/>
                  </a:lnTo>
                  <a:lnTo>
                    <a:pt x="517" y="972"/>
                  </a:lnTo>
                  <a:lnTo>
                    <a:pt x="517" y="972"/>
                  </a:lnTo>
                  <a:lnTo>
                    <a:pt x="492" y="950"/>
                  </a:lnTo>
                  <a:lnTo>
                    <a:pt x="466" y="929"/>
                  </a:lnTo>
                  <a:lnTo>
                    <a:pt x="443" y="908"/>
                  </a:lnTo>
                  <a:lnTo>
                    <a:pt x="420" y="884"/>
                  </a:lnTo>
                  <a:lnTo>
                    <a:pt x="377" y="836"/>
                  </a:lnTo>
                  <a:lnTo>
                    <a:pt x="336" y="783"/>
                  </a:lnTo>
                  <a:lnTo>
                    <a:pt x="299" y="731"/>
                  </a:lnTo>
                  <a:lnTo>
                    <a:pt x="266" y="674"/>
                  </a:lnTo>
                  <a:lnTo>
                    <a:pt x="235" y="616"/>
                  </a:lnTo>
                  <a:lnTo>
                    <a:pt x="206" y="558"/>
                  </a:lnTo>
                  <a:lnTo>
                    <a:pt x="206" y="558"/>
                  </a:lnTo>
                  <a:lnTo>
                    <a:pt x="179" y="497"/>
                  </a:lnTo>
                  <a:lnTo>
                    <a:pt x="153" y="435"/>
                  </a:lnTo>
                  <a:lnTo>
                    <a:pt x="109" y="309"/>
                  </a:lnTo>
                  <a:lnTo>
                    <a:pt x="109" y="309"/>
                  </a:lnTo>
                  <a:lnTo>
                    <a:pt x="97" y="274"/>
                  </a:lnTo>
                  <a:lnTo>
                    <a:pt x="85" y="241"/>
                  </a:lnTo>
                  <a:lnTo>
                    <a:pt x="78" y="206"/>
                  </a:lnTo>
                  <a:lnTo>
                    <a:pt x="70" y="171"/>
                  </a:lnTo>
                  <a:lnTo>
                    <a:pt x="64" y="136"/>
                  </a:lnTo>
                  <a:lnTo>
                    <a:pt x="58" y="99"/>
                  </a:lnTo>
                  <a:lnTo>
                    <a:pt x="56" y="64"/>
                  </a:lnTo>
                  <a:lnTo>
                    <a:pt x="54" y="27"/>
                  </a:lnTo>
                  <a:lnTo>
                    <a:pt x="54" y="27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48" y="11"/>
                  </a:lnTo>
                  <a:lnTo>
                    <a:pt x="46" y="7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6" y="11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8F607192-9B87-FDCB-3671-9134055518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550194"/>
              <a:ext cx="288939" cy="623647"/>
            </a:xfrm>
            <a:custGeom>
              <a:avLst/>
              <a:gdLst>
                <a:gd name="connsiteX0" fmla="*/ 173461 w 288939"/>
                <a:gd name="connsiteY0" fmla="*/ 0 h 623647"/>
                <a:gd name="connsiteX1" fmla="*/ 171963 w 288939"/>
                <a:gd name="connsiteY1" fmla="*/ 0 h 623647"/>
                <a:gd name="connsiteX2" fmla="*/ 169966 w 288939"/>
                <a:gd name="connsiteY2" fmla="*/ 333 h 623647"/>
                <a:gd name="connsiteX3" fmla="*/ 168301 w 288939"/>
                <a:gd name="connsiteY3" fmla="*/ 999 h 623647"/>
                <a:gd name="connsiteX4" fmla="*/ 164805 w 288939"/>
                <a:gd name="connsiteY4" fmla="*/ 2498 h 623647"/>
                <a:gd name="connsiteX5" fmla="*/ 161809 w 288939"/>
                <a:gd name="connsiteY5" fmla="*/ 4163 h 623647"/>
                <a:gd name="connsiteX6" fmla="*/ 156315 w 288939"/>
                <a:gd name="connsiteY6" fmla="*/ 8159 h 623647"/>
                <a:gd name="connsiteX7" fmla="*/ 151155 w 288939"/>
                <a:gd name="connsiteY7" fmla="*/ 12321 h 623647"/>
                <a:gd name="connsiteX8" fmla="*/ 146327 w 288939"/>
                <a:gd name="connsiteY8" fmla="*/ 16817 h 623647"/>
                <a:gd name="connsiteX9" fmla="*/ 141499 w 288939"/>
                <a:gd name="connsiteY9" fmla="*/ 21646 h 623647"/>
                <a:gd name="connsiteX10" fmla="*/ 132343 w 288939"/>
                <a:gd name="connsiteY10" fmla="*/ 31636 h 623647"/>
                <a:gd name="connsiteX11" fmla="*/ 123687 w 288939"/>
                <a:gd name="connsiteY11" fmla="*/ 42126 h 623647"/>
                <a:gd name="connsiteX12" fmla="*/ 112034 w 288939"/>
                <a:gd name="connsiteY12" fmla="*/ 56279 h 623647"/>
                <a:gd name="connsiteX13" fmla="*/ 100381 w 288939"/>
                <a:gd name="connsiteY13" fmla="*/ 71264 h 623647"/>
                <a:gd name="connsiteX14" fmla="*/ 89061 w 288939"/>
                <a:gd name="connsiteY14" fmla="*/ 86083 h 623647"/>
                <a:gd name="connsiteX15" fmla="*/ 78074 w 288939"/>
                <a:gd name="connsiteY15" fmla="*/ 101235 h 623647"/>
                <a:gd name="connsiteX16" fmla="*/ 67087 w 288939"/>
                <a:gd name="connsiteY16" fmla="*/ 117220 h 623647"/>
                <a:gd name="connsiteX17" fmla="*/ 56433 w 288939"/>
                <a:gd name="connsiteY17" fmla="*/ 133038 h 623647"/>
                <a:gd name="connsiteX18" fmla="*/ 45946 w 288939"/>
                <a:gd name="connsiteY18" fmla="*/ 149188 h 623647"/>
                <a:gd name="connsiteX19" fmla="*/ 41118 w 288939"/>
                <a:gd name="connsiteY19" fmla="*/ 157680 h 623647"/>
                <a:gd name="connsiteX20" fmla="*/ 36623 w 288939"/>
                <a:gd name="connsiteY20" fmla="*/ 165672 h 623647"/>
                <a:gd name="connsiteX21" fmla="*/ 31796 w 288939"/>
                <a:gd name="connsiteY21" fmla="*/ 174164 h 623647"/>
                <a:gd name="connsiteX22" fmla="*/ 27634 w 288939"/>
                <a:gd name="connsiteY22" fmla="*/ 182822 h 623647"/>
                <a:gd name="connsiteX23" fmla="*/ 23306 w 288939"/>
                <a:gd name="connsiteY23" fmla="*/ 191314 h 623647"/>
                <a:gd name="connsiteX24" fmla="*/ 19477 w 288939"/>
                <a:gd name="connsiteY24" fmla="*/ 199972 h 623647"/>
                <a:gd name="connsiteX25" fmla="*/ 15981 w 288939"/>
                <a:gd name="connsiteY25" fmla="*/ 209130 h 623647"/>
                <a:gd name="connsiteX26" fmla="*/ 12652 w 288939"/>
                <a:gd name="connsiteY26" fmla="*/ 217789 h 623647"/>
                <a:gd name="connsiteX27" fmla="*/ 9489 w 288939"/>
                <a:gd name="connsiteY27" fmla="*/ 227279 h 623647"/>
                <a:gd name="connsiteX28" fmla="*/ 6492 w 288939"/>
                <a:gd name="connsiteY28" fmla="*/ 236271 h 623647"/>
                <a:gd name="connsiteX29" fmla="*/ 4661 w 288939"/>
                <a:gd name="connsiteY29" fmla="*/ 244429 h 623647"/>
                <a:gd name="connsiteX30" fmla="*/ 2331 w 288939"/>
                <a:gd name="connsiteY30" fmla="*/ 253088 h 623647"/>
                <a:gd name="connsiteX31" fmla="*/ 666 w 288939"/>
                <a:gd name="connsiteY31" fmla="*/ 262245 h 623647"/>
                <a:gd name="connsiteX32" fmla="*/ 333 w 288939"/>
                <a:gd name="connsiteY32" fmla="*/ 267074 h 623647"/>
                <a:gd name="connsiteX33" fmla="*/ 0 w 288939"/>
                <a:gd name="connsiteY33" fmla="*/ 271570 h 623647"/>
                <a:gd name="connsiteX34" fmla="*/ 0 w 288939"/>
                <a:gd name="connsiteY34" fmla="*/ 276065 h 623647"/>
                <a:gd name="connsiteX35" fmla="*/ 333 w 288939"/>
                <a:gd name="connsiteY35" fmla="*/ 280394 h 623647"/>
                <a:gd name="connsiteX36" fmla="*/ 1332 w 288939"/>
                <a:gd name="connsiteY36" fmla="*/ 284890 h 623647"/>
                <a:gd name="connsiteX37" fmla="*/ 2331 w 288939"/>
                <a:gd name="connsiteY37" fmla="*/ 289053 h 623647"/>
                <a:gd name="connsiteX38" fmla="*/ 3995 w 288939"/>
                <a:gd name="connsiteY38" fmla="*/ 292882 h 623647"/>
                <a:gd name="connsiteX39" fmla="*/ 6159 w 288939"/>
                <a:gd name="connsiteY39" fmla="*/ 296545 h 623647"/>
                <a:gd name="connsiteX40" fmla="*/ 8823 w 288939"/>
                <a:gd name="connsiteY40" fmla="*/ 299709 h 623647"/>
                <a:gd name="connsiteX41" fmla="*/ 12319 w 288939"/>
                <a:gd name="connsiteY41" fmla="*/ 303039 h 623647"/>
                <a:gd name="connsiteX42" fmla="*/ 25636 w 288939"/>
                <a:gd name="connsiteY42" fmla="*/ 313362 h 623647"/>
                <a:gd name="connsiteX43" fmla="*/ 38621 w 288939"/>
                <a:gd name="connsiteY43" fmla="*/ 323686 h 623647"/>
                <a:gd name="connsiteX44" fmla="*/ 45113 w 288939"/>
                <a:gd name="connsiteY44" fmla="*/ 329180 h 623647"/>
                <a:gd name="connsiteX45" fmla="*/ 51439 w 288939"/>
                <a:gd name="connsiteY45" fmla="*/ 334675 h 623647"/>
                <a:gd name="connsiteX46" fmla="*/ 57599 w 288939"/>
                <a:gd name="connsiteY46" fmla="*/ 340170 h 623647"/>
                <a:gd name="connsiteX47" fmla="*/ 63758 w 288939"/>
                <a:gd name="connsiteY47" fmla="*/ 346330 h 623647"/>
                <a:gd name="connsiteX48" fmla="*/ 73913 w 288939"/>
                <a:gd name="connsiteY48" fmla="*/ 356654 h 623647"/>
                <a:gd name="connsiteX49" fmla="*/ 83568 w 288939"/>
                <a:gd name="connsiteY49" fmla="*/ 367476 h 623647"/>
                <a:gd name="connsiteX50" fmla="*/ 92890 w 288939"/>
                <a:gd name="connsiteY50" fmla="*/ 378466 h 623647"/>
                <a:gd name="connsiteX51" fmla="*/ 102379 w 288939"/>
                <a:gd name="connsiteY51" fmla="*/ 389788 h 623647"/>
                <a:gd name="connsiteX52" fmla="*/ 120524 w 288939"/>
                <a:gd name="connsiteY52" fmla="*/ 412433 h 623647"/>
                <a:gd name="connsiteX53" fmla="*/ 138503 w 288939"/>
                <a:gd name="connsiteY53" fmla="*/ 435078 h 623647"/>
                <a:gd name="connsiteX54" fmla="*/ 182284 w 288939"/>
                <a:gd name="connsiteY54" fmla="*/ 489858 h 623647"/>
                <a:gd name="connsiteX55" fmla="*/ 225899 w 288939"/>
                <a:gd name="connsiteY55" fmla="*/ 544471 h 623647"/>
                <a:gd name="connsiteX56" fmla="*/ 288939 w 288939"/>
                <a:gd name="connsiteY56" fmla="*/ 623647 h 623647"/>
                <a:gd name="connsiteX57" fmla="*/ 288939 w 288939"/>
                <a:gd name="connsiteY57" fmla="*/ 609006 h 623647"/>
                <a:gd name="connsiteX58" fmla="*/ 242713 w 288939"/>
                <a:gd name="connsiteY58" fmla="*/ 550965 h 623647"/>
                <a:gd name="connsiteX59" fmla="*/ 179954 w 288939"/>
                <a:gd name="connsiteY59" fmla="*/ 472541 h 623647"/>
                <a:gd name="connsiteX60" fmla="*/ 142498 w 288939"/>
                <a:gd name="connsiteY60" fmla="*/ 425420 h 623647"/>
                <a:gd name="connsiteX61" fmla="*/ 104543 w 288939"/>
                <a:gd name="connsiteY61" fmla="*/ 378799 h 623647"/>
                <a:gd name="connsiteX62" fmla="*/ 93556 w 288939"/>
                <a:gd name="connsiteY62" fmla="*/ 365811 h 623647"/>
                <a:gd name="connsiteX63" fmla="*/ 82236 w 288939"/>
                <a:gd name="connsiteY63" fmla="*/ 352824 h 623647"/>
                <a:gd name="connsiteX64" fmla="*/ 70583 w 288939"/>
                <a:gd name="connsiteY64" fmla="*/ 340503 h 623647"/>
                <a:gd name="connsiteX65" fmla="*/ 64757 w 288939"/>
                <a:gd name="connsiteY65" fmla="*/ 334342 h 623647"/>
                <a:gd name="connsiteX66" fmla="*/ 58597 w 288939"/>
                <a:gd name="connsiteY66" fmla="*/ 328514 h 623647"/>
                <a:gd name="connsiteX67" fmla="*/ 52105 w 288939"/>
                <a:gd name="connsiteY67" fmla="*/ 322687 h 623647"/>
                <a:gd name="connsiteX68" fmla="*/ 45280 w 288939"/>
                <a:gd name="connsiteY68" fmla="*/ 317192 h 623647"/>
                <a:gd name="connsiteX69" fmla="*/ 32129 w 288939"/>
                <a:gd name="connsiteY69" fmla="*/ 306536 h 623647"/>
                <a:gd name="connsiteX70" fmla="*/ 26968 w 288939"/>
                <a:gd name="connsiteY70" fmla="*/ 303039 h 623647"/>
                <a:gd name="connsiteX71" fmla="*/ 21475 w 288939"/>
                <a:gd name="connsiteY71" fmla="*/ 299043 h 623647"/>
                <a:gd name="connsiteX72" fmla="*/ 18811 w 288939"/>
                <a:gd name="connsiteY72" fmla="*/ 297211 h 623647"/>
                <a:gd name="connsiteX73" fmla="*/ 16481 w 288939"/>
                <a:gd name="connsiteY73" fmla="*/ 295213 h 623647"/>
                <a:gd name="connsiteX74" fmla="*/ 14316 w 288939"/>
                <a:gd name="connsiteY74" fmla="*/ 292882 h 623647"/>
                <a:gd name="connsiteX75" fmla="*/ 12652 w 288939"/>
                <a:gd name="connsiteY75" fmla="*/ 290385 h 623647"/>
                <a:gd name="connsiteX76" fmla="*/ 11653 w 288939"/>
                <a:gd name="connsiteY76" fmla="*/ 288387 h 623647"/>
                <a:gd name="connsiteX77" fmla="*/ 10654 w 288939"/>
                <a:gd name="connsiteY77" fmla="*/ 286555 h 623647"/>
                <a:gd name="connsiteX78" fmla="*/ 9822 w 288939"/>
                <a:gd name="connsiteY78" fmla="*/ 281893 h 623647"/>
                <a:gd name="connsiteX79" fmla="*/ 9156 w 288939"/>
                <a:gd name="connsiteY79" fmla="*/ 277397 h 623647"/>
                <a:gd name="connsiteX80" fmla="*/ 9156 w 288939"/>
                <a:gd name="connsiteY80" fmla="*/ 272569 h 623647"/>
                <a:gd name="connsiteX81" fmla="*/ 9489 w 288939"/>
                <a:gd name="connsiteY81" fmla="*/ 267740 h 623647"/>
                <a:gd name="connsiteX82" fmla="*/ 10155 w 288939"/>
                <a:gd name="connsiteY82" fmla="*/ 262911 h 623647"/>
                <a:gd name="connsiteX83" fmla="*/ 11653 w 288939"/>
                <a:gd name="connsiteY83" fmla="*/ 254087 h 623647"/>
                <a:gd name="connsiteX84" fmla="*/ 12985 w 288939"/>
                <a:gd name="connsiteY84" fmla="*/ 247593 h 623647"/>
                <a:gd name="connsiteX85" fmla="*/ 14649 w 288939"/>
                <a:gd name="connsiteY85" fmla="*/ 241099 h 623647"/>
                <a:gd name="connsiteX86" fmla="*/ 16481 w 288939"/>
                <a:gd name="connsiteY86" fmla="*/ 234939 h 623647"/>
                <a:gd name="connsiteX87" fmla="*/ 18478 w 288939"/>
                <a:gd name="connsiteY87" fmla="*/ 228611 h 623647"/>
                <a:gd name="connsiteX88" fmla="*/ 22640 w 288939"/>
                <a:gd name="connsiteY88" fmla="*/ 215957 h 623647"/>
                <a:gd name="connsiteX89" fmla="*/ 27634 w 288939"/>
                <a:gd name="connsiteY89" fmla="*/ 203636 h 623647"/>
                <a:gd name="connsiteX90" fmla="*/ 31130 w 288939"/>
                <a:gd name="connsiteY90" fmla="*/ 195810 h 623647"/>
                <a:gd name="connsiteX91" fmla="*/ 34626 w 288939"/>
                <a:gd name="connsiteY91" fmla="*/ 188151 h 623647"/>
                <a:gd name="connsiteX92" fmla="*/ 38621 w 288939"/>
                <a:gd name="connsiteY92" fmla="*/ 180658 h 623647"/>
                <a:gd name="connsiteX93" fmla="*/ 42450 w 288939"/>
                <a:gd name="connsiteY93" fmla="*/ 173165 h 623647"/>
                <a:gd name="connsiteX94" fmla="*/ 51106 w 288939"/>
                <a:gd name="connsiteY94" fmla="*/ 158346 h 623647"/>
                <a:gd name="connsiteX95" fmla="*/ 60262 w 288939"/>
                <a:gd name="connsiteY95" fmla="*/ 143694 h 623647"/>
                <a:gd name="connsiteX96" fmla="*/ 69917 w 288939"/>
                <a:gd name="connsiteY96" fmla="*/ 128875 h 623647"/>
                <a:gd name="connsiteX97" fmla="*/ 80238 w 288939"/>
                <a:gd name="connsiteY97" fmla="*/ 113556 h 623647"/>
                <a:gd name="connsiteX98" fmla="*/ 90726 w 288939"/>
                <a:gd name="connsiteY98" fmla="*/ 98737 h 623647"/>
                <a:gd name="connsiteX99" fmla="*/ 101380 w 288939"/>
                <a:gd name="connsiteY99" fmla="*/ 84085 h 623647"/>
                <a:gd name="connsiteX100" fmla="*/ 112367 w 288939"/>
                <a:gd name="connsiteY100" fmla="*/ 69599 h 623647"/>
                <a:gd name="connsiteX101" fmla="*/ 124020 w 288939"/>
                <a:gd name="connsiteY101" fmla="*/ 55613 h 623647"/>
                <a:gd name="connsiteX102" fmla="*/ 135673 w 288939"/>
                <a:gd name="connsiteY102" fmla="*/ 41793 h 623647"/>
                <a:gd name="connsiteX103" fmla="*/ 147992 w 288939"/>
                <a:gd name="connsiteY103" fmla="*/ 28472 h 623647"/>
                <a:gd name="connsiteX104" fmla="*/ 152153 w 288939"/>
                <a:gd name="connsiteY104" fmla="*/ 24643 h 623647"/>
                <a:gd name="connsiteX105" fmla="*/ 156315 w 288939"/>
                <a:gd name="connsiteY105" fmla="*/ 20314 h 623647"/>
                <a:gd name="connsiteX106" fmla="*/ 160643 w 288939"/>
                <a:gd name="connsiteY106" fmla="*/ 16484 h 623647"/>
                <a:gd name="connsiteX107" fmla="*/ 165138 w 288939"/>
                <a:gd name="connsiteY107" fmla="*/ 12987 h 623647"/>
                <a:gd name="connsiteX108" fmla="*/ 169300 w 288939"/>
                <a:gd name="connsiteY108" fmla="*/ 10323 h 623647"/>
                <a:gd name="connsiteX109" fmla="*/ 170964 w 288939"/>
                <a:gd name="connsiteY109" fmla="*/ 9657 h 623647"/>
                <a:gd name="connsiteX110" fmla="*/ 172629 w 288939"/>
                <a:gd name="connsiteY110" fmla="*/ 9324 h 623647"/>
                <a:gd name="connsiteX111" fmla="*/ 173794 w 288939"/>
                <a:gd name="connsiteY111" fmla="*/ 9324 h 623647"/>
                <a:gd name="connsiteX112" fmla="*/ 175792 w 288939"/>
                <a:gd name="connsiteY112" fmla="*/ 9657 h 623647"/>
                <a:gd name="connsiteX113" fmla="*/ 179954 w 288939"/>
                <a:gd name="connsiteY113" fmla="*/ 10989 h 623647"/>
                <a:gd name="connsiteX114" fmla="*/ 183616 w 288939"/>
                <a:gd name="connsiteY114" fmla="*/ 12987 h 623647"/>
                <a:gd name="connsiteX115" fmla="*/ 186779 w 288939"/>
                <a:gd name="connsiteY115" fmla="*/ 14819 h 623647"/>
                <a:gd name="connsiteX116" fmla="*/ 190108 w 288939"/>
                <a:gd name="connsiteY116" fmla="*/ 17150 h 623647"/>
                <a:gd name="connsiteX117" fmla="*/ 193271 w 288939"/>
                <a:gd name="connsiteY117" fmla="*/ 19814 h 623647"/>
                <a:gd name="connsiteX118" fmla="*/ 196101 w 288939"/>
                <a:gd name="connsiteY118" fmla="*/ 22312 h 623647"/>
                <a:gd name="connsiteX119" fmla="*/ 198765 w 288939"/>
                <a:gd name="connsiteY119" fmla="*/ 25309 h 623647"/>
                <a:gd name="connsiteX120" fmla="*/ 203925 w 288939"/>
                <a:gd name="connsiteY120" fmla="*/ 31469 h 623647"/>
                <a:gd name="connsiteX121" fmla="*/ 208753 w 288939"/>
                <a:gd name="connsiteY121" fmla="*/ 37797 h 623647"/>
                <a:gd name="connsiteX122" fmla="*/ 213581 w 288939"/>
                <a:gd name="connsiteY122" fmla="*/ 44290 h 623647"/>
                <a:gd name="connsiteX123" fmla="*/ 218575 w 288939"/>
                <a:gd name="connsiteY123" fmla="*/ 50784 h 623647"/>
                <a:gd name="connsiteX124" fmla="*/ 223735 w 288939"/>
                <a:gd name="connsiteY124" fmla="*/ 56612 h 623647"/>
                <a:gd name="connsiteX125" fmla="*/ 232725 w 288939"/>
                <a:gd name="connsiteY125" fmla="*/ 66103 h 623647"/>
                <a:gd name="connsiteX126" fmla="*/ 242213 w 288939"/>
                <a:gd name="connsiteY126" fmla="*/ 75094 h 623647"/>
                <a:gd name="connsiteX127" fmla="*/ 260858 w 288939"/>
                <a:gd name="connsiteY127" fmla="*/ 93243 h 623647"/>
                <a:gd name="connsiteX128" fmla="*/ 280002 w 288939"/>
                <a:gd name="connsiteY128" fmla="*/ 111059 h 623647"/>
                <a:gd name="connsiteX129" fmla="*/ 288939 w 288939"/>
                <a:gd name="connsiteY129" fmla="*/ 119220 h 623647"/>
                <a:gd name="connsiteX130" fmla="*/ 288939 w 288939"/>
                <a:gd name="connsiteY130" fmla="*/ 107028 h 623647"/>
                <a:gd name="connsiteX131" fmla="*/ 280002 w 288939"/>
                <a:gd name="connsiteY131" fmla="*/ 98737 h 623647"/>
                <a:gd name="connsiteX132" fmla="*/ 258361 w 288939"/>
                <a:gd name="connsiteY132" fmla="*/ 78257 h 623647"/>
                <a:gd name="connsiteX133" fmla="*/ 237219 w 288939"/>
                <a:gd name="connsiteY133" fmla="*/ 57278 h 623647"/>
                <a:gd name="connsiteX134" fmla="*/ 233391 w 288939"/>
                <a:gd name="connsiteY134" fmla="*/ 53448 h 623647"/>
                <a:gd name="connsiteX135" fmla="*/ 229895 w 288939"/>
                <a:gd name="connsiteY135" fmla="*/ 49452 h 623647"/>
                <a:gd name="connsiteX136" fmla="*/ 223069 w 288939"/>
                <a:gd name="connsiteY136" fmla="*/ 41127 h 623647"/>
                <a:gd name="connsiteX137" fmla="*/ 216244 w 288939"/>
                <a:gd name="connsiteY137" fmla="*/ 32302 h 623647"/>
                <a:gd name="connsiteX138" fmla="*/ 209419 w 288939"/>
                <a:gd name="connsiteY138" fmla="*/ 23977 h 623647"/>
                <a:gd name="connsiteX139" fmla="*/ 206256 w 288939"/>
                <a:gd name="connsiteY139" fmla="*/ 19981 h 623647"/>
                <a:gd name="connsiteX140" fmla="*/ 202261 w 288939"/>
                <a:gd name="connsiteY140" fmla="*/ 16151 h 623647"/>
                <a:gd name="connsiteX141" fmla="*/ 198432 w 288939"/>
                <a:gd name="connsiteY141" fmla="*/ 12654 h 623647"/>
                <a:gd name="connsiteX142" fmla="*/ 194270 w 288939"/>
                <a:gd name="connsiteY142" fmla="*/ 9324 h 623647"/>
                <a:gd name="connsiteX143" fmla="*/ 190108 w 288939"/>
                <a:gd name="connsiteY143" fmla="*/ 6494 h 623647"/>
                <a:gd name="connsiteX144" fmla="*/ 185447 w 288939"/>
                <a:gd name="connsiteY144" fmla="*/ 3830 h 623647"/>
                <a:gd name="connsiteX145" fmla="*/ 180620 w 288939"/>
                <a:gd name="connsiteY145" fmla="*/ 1665 h 623647"/>
                <a:gd name="connsiteX146" fmla="*/ 175459 w 288939"/>
                <a:gd name="connsiteY146" fmla="*/ 333 h 62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288939" h="623647">
                  <a:moveTo>
                    <a:pt x="173461" y="0"/>
                  </a:moveTo>
                  <a:lnTo>
                    <a:pt x="171963" y="0"/>
                  </a:lnTo>
                  <a:lnTo>
                    <a:pt x="169966" y="333"/>
                  </a:lnTo>
                  <a:lnTo>
                    <a:pt x="168301" y="999"/>
                  </a:lnTo>
                  <a:lnTo>
                    <a:pt x="164805" y="2498"/>
                  </a:lnTo>
                  <a:lnTo>
                    <a:pt x="161809" y="4163"/>
                  </a:lnTo>
                  <a:lnTo>
                    <a:pt x="156315" y="8159"/>
                  </a:lnTo>
                  <a:lnTo>
                    <a:pt x="151155" y="12321"/>
                  </a:lnTo>
                  <a:lnTo>
                    <a:pt x="146327" y="16817"/>
                  </a:lnTo>
                  <a:lnTo>
                    <a:pt x="141499" y="21646"/>
                  </a:lnTo>
                  <a:lnTo>
                    <a:pt x="132343" y="31636"/>
                  </a:lnTo>
                  <a:lnTo>
                    <a:pt x="123687" y="42126"/>
                  </a:lnTo>
                  <a:lnTo>
                    <a:pt x="112034" y="56279"/>
                  </a:lnTo>
                  <a:lnTo>
                    <a:pt x="100381" y="71264"/>
                  </a:lnTo>
                  <a:lnTo>
                    <a:pt x="89061" y="86083"/>
                  </a:lnTo>
                  <a:lnTo>
                    <a:pt x="78074" y="101235"/>
                  </a:lnTo>
                  <a:lnTo>
                    <a:pt x="67087" y="117220"/>
                  </a:lnTo>
                  <a:lnTo>
                    <a:pt x="56433" y="133038"/>
                  </a:lnTo>
                  <a:lnTo>
                    <a:pt x="45946" y="149188"/>
                  </a:lnTo>
                  <a:lnTo>
                    <a:pt x="41118" y="157680"/>
                  </a:lnTo>
                  <a:lnTo>
                    <a:pt x="36623" y="165672"/>
                  </a:lnTo>
                  <a:lnTo>
                    <a:pt x="31796" y="174164"/>
                  </a:lnTo>
                  <a:lnTo>
                    <a:pt x="27634" y="182822"/>
                  </a:lnTo>
                  <a:lnTo>
                    <a:pt x="23306" y="191314"/>
                  </a:lnTo>
                  <a:lnTo>
                    <a:pt x="19477" y="199972"/>
                  </a:lnTo>
                  <a:lnTo>
                    <a:pt x="15981" y="209130"/>
                  </a:lnTo>
                  <a:lnTo>
                    <a:pt x="12652" y="217789"/>
                  </a:lnTo>
                  <a:lnTo>
                    <a:pt x="9489" y="227279"/>
                  </a:lnTo>
                  <a:lnTo>
                    <a:pt x="6492" y="236271"/>
                  </a:lnTo>
                  <a:lnTo>
                    <a:pt x="4661" y="244429"/>
                  </a:lnTo>
                  <a:lnTo>
                    <a:pt x="2331" y="253088"/>
                  </a:lnTo>
                  <a:lnTo>
                    <a:pt x="666" y="262245"/>
                  </a:lnTo>
                  <a:lnTo>
                    <a:pt x="333" y="267074"/>
                  </a:lnTo>
                  <a:lnTo>
                    <a:pt x="0" y="271570"/>
                  </a:lnTo>
                  <a:lnTo>
                    <a:pt x="0" y="276065"/>
                  </a:lnTo>
                  <a:lnTo>
                    <a:pt x="333" y="280394"/>
                  </a:lnTo>
                  <a:lnTo>
                    <a:pt x="1332" y="284890"/>
                  </a:lnTo>
                  <a:lnTo>
                    <a:pt x="2331" y="289053"/>
                  </a:lnTo>
                  <a:lnTo>
                    <a:pt x="3995" y="292882"/>
                  </a:lnTo>
                  <a:lnTo>
                    <a:pt x="6159" y="296545"/>
                  </a:lnTo>
                  <a:lnTo>
                    <a:pt x="8823" y="299709"/>
                  </a:lnTo>
                  <a:lnTo>
                    <a:pt x="12319" y="303039"/>
                  </a:lnTo>
                  <a:lnTo>
                    <a:pt x="25636" y="313362"/>
                  </a:lnTo>
                  <a:lnTo>
                    <a:pt x="38621" y="323686"/>
                  </a:lnTo>
                  <a:lnTo>
                    <a:pt x="45113" y="329180"/>
                  </a:lnTo>
                  <a:lnTo>
                    <a:pt x="51439" y="334675"/>
                  </a:lnTo>
                  <a:lnTo>
                    <a:pt x="57599" y="340170"/>
                  </a:lnTo>
                  <a:lnTo>
                    <a:pt x="63758" y="346330"/>
                  </a:lnTo>
                  <a:lnTo>
                    <a:pt x="73913" y="356654"/>
                  </a:lnTo>
                  <a:lnTo>
                    <a:pt x="83568" y="367476"/>
                  </a:lnTo>
                  <a:lnTo>
                    <a:pt x="92890" y="378466"/>
                  </a:lnTo>
                  <a:lnTo>
                    <a:pt x="102379" y="389788"/>
                  </a:lnTo>
                  <a:lnTo>
                    <a:pt x="120524" y="412433"/>
                  </a:lnTo>
                  <a:lnTo>
                    <a:pt x="138503" y="435078"/>
                  </a:lnTo>
                  <a:lnTo>
                    <a:pt x="182284" y="489858"/>
                  </a:lnTo>
                  <a:lnTo>
                    <a:pt x="225899" y="544471"/>
                  </a:lnTo>
                  <a:lnTo>
                    <a:pt x="288939" y="623647"/>
                  </a:lnTo>
                  <a:lnTo>
                    <a:pt x="288939" y="609006"/>
                  </a:lnTo>
                  <a:lnTo>
                    <a:pt x="242713" y="550965"/>
                  </a:lnTo>
                  <a:lnTo>
                    <a:pt x="179954" y="472541"/>
                  </a:lnTo>
                  <a:lnTo>
                    <a:pt x="142498" y="425420"/>
                  </a:lnTo>
                  <a:lnTo>
                    <a:pt x="104543" y="378799"/>
                  </a:lnTo>
                  <a:lnTo>
                    <a:pt x="93556" y="365811"/>
                  </a:lnTo>
                  <a:lnTo>
                    <a:pt x="82236" y="352824"/>
                  </a:lnTo>
                  <a:lnTo>
                    <a:pt x="70583" y="340503"/>
                  </a:lnTo>
                  <a:lnTo>
                    <a:pt x="64757" y="334342"/>
                  </a:lnTo>
                  <a:lnTo>
                    <a:pt x="58597" y="328514"/>
                  </a:lnTo>
                  <a:lnTo>
                    <a:pt x="52105" y="322687"/>
                  </a:lnTo>
                  <a:lnTo>
                    <a:pt x="45280" y="317192"/>
                  </a:lnTo>
                  <a:lnTo>
                    <a:pt x="32129" y="306536"/>
                  </a:lnTo>
                  <a:lnTo>
                    <a:pt x="26968" y="303039"/>
                  </a:lnTo>
                  <a:lnTo>
                    <a:pt x="21475" y="299043"/>
                  </a:lnTo>
                  <a:lnTo>
                    <a:pt x="18811" y="297211"/>
                  </a:lnTo>
                  <a:lnTo>
                    <a:pt x="16481" y="295213"/>
                  </a:lnTo>
                  <a:lnTo>
                    <a:pt x="14316" y="292882"/>
                  </a:lnTo>
                  <a:lnTo>
                    <a:pt x="12652" y="290385"/>
                  </a:lnTo>
                  <a:lnTo>
                    <a:pt x="11653" y="288387"/>
                  </a:lnTo>
                  <a:lnTo>
                    <a:pt x="10654" y="286555"/>
                  </a:lnTo>
                  <a:lnTo>
                    <a:pt x="9822" y="281893"/>
                  </a:lnTo>
                  <a:lnTo>
                    <a:pt x="9156" y="277397"/>
                  </a:lnTo>
                  <a:lnTo>
                    <a:pt x="9156" y="272569"/>
                  </a:lnTo>
                  <a:lnTo>
                    <a:pt x="9489" y="267740"/>
                  </a:lnTo>
                  <a:lnTo>
                    <a:pt x="10155" y="262911"/>
                  </a:lnTo>
                  <a:lnTo>
                    <a:pt x="11653" y="254087"/>
                  </a:lnTo>
                  <a:lnTo>
                    <a:pt x="12985" y="247593"/>
                  </a:lnTo>
                  <a:lnTo>
                    <a:pt x="14649" y="241099"/>
                  </a:lnTo>
                  <a:lnTo>
                    <a:pt x="16481" y="234939"/>
                  </a:lnTo>
                  <a:lnTo>
                    <a:pt x="18478" y="228611"/>
                  </a:lnTo>
                  <a:lnTo>
                    <a:pt x="22640" y="215957"/>
                  </a:lnTo>
                  <a:lnTo>
                    <a:pt x="27634" y="203636"/>
                  </a:lnTo>
                  <a:lnTo>
                    <a:pt x="31130" y="195810"/>
                  </a:lnTo>
                  <a:lnTo>
                    <a:pt x="34626" y="188151"/>
                  </a:lnTo>
                  <a:lnTo>
                    <a:pt x="38621" y="180658"/>
                  </a:lnTo>
                  <a:lnTo>
                    <a:pt x="42450" y="173165"/>
                  </a:lnTo>
                  <a:lnTo>
                    <a:pt x="51106" y="158346"/>
                  </a:lnTo>
                  <a:lnTo>
                    <a:pt x="60262" y="143694"/>
                  </a:lnTo>
                  <a:lnTo>
                    <a:pt x="69917" y="128875"/>
                  </a:lnTo>
                  <a:lnTo>
                    <a:pt x="80238" y="113556"/>
                  </a:lnTo>
                  <a:lnTo>
                    <a:pt x="90726" y="98737"/>
                  </a:lnTo>
                  <a:lnTo>
                    <a:pt x="101380" y="84085"/>
                  </a:lnTo>
                  <a:lnTo>
                    <a:pt x="112367" y="69599"/>
                  </a:lnTo>
                  <a:lnTo>
                    <a:pt x="124020" y="55613"/>
                  </a:lnTo>
                  <a:lnTo>
                    <a:pt x="135673" y="41793"/>
                  </a:lnTo>
                  <a:lnTo>
                    <a:pt x="147992" y="28472"/>
                  </a:lnTo>
                  <a:lnTo>
                    <a:pt x="152153" y="24643"/>
                  </a:lnTo>
                  <a:lnTo>
                    <a:pt x="156315" y="20314"/>
                  </a:lnTo>
                  <a:lnTo>
                    <a:pt x="160643" y="16484"/>
                  </a:lnTo>
                  <a:lnTo>
                    <a:pt x="165138" y="12987"/>
                  </a:lnTo>
                  <a:lnTo>
                    <a:pt x="169300" y="10323"/>
                  </a:lnTo>
                  <a:lnTo>
                    <a:pt x="170964" y="9657"/>
                  </a:lnTo>
                  <a:lnTo>
                    <a:pt x="172629" y="9324"/>
                  </a:lnTo>
                  <a:lnTo>
                    <a:pt x="173794" y="9324"/>
                  </a:lnTo>
                  <a:lnTo>
                    <a:pt x="175792" y="9657"/>
                  </a:lnTo>
                  <a:lnTo>
                    <a:pt x="179954" y="10989"/>
                  </a:lnTo>
                  <a:lnTo>
                    <a:pt x="183616" y="12987"/>
                  </a:lnTo>
                  <a:lnTo>
                    <a:pt x="186779" y="14819"/>
                  </a:lnTo>
                  <a:lnTo>
                    <a:pt x="190108" y="17150"/>
                  </a:lnTo>
                  <a:lnTo>
                    <a:pt x="193271" y="19814"/>
                  </a:lnTo>
                  <a:lnTo>
                    <a:pt x="196101" y="22312"/>
                  </a:lnTo>
                  <a:lnTo>
                    <a:pt x="198765" y="25309"/>
                  </a:lnTo>
                  <a:lnTo>
                    <a:pt x="203925" y="31469"/>
                  </a:lnTo>
                  <a:lnTo>
                    <a:pt x="208753" y="37797"/>
                  </a:lnTo>
                  <a:lnTo>
                    <a:pt x="213581" y="44290"/>
                  </a:lnTo>
                  <a:lnTo>
                    <a:pt x="218575" y="50784"/>
                  </a:lnTo>
                  <a:lnTo>
                    <a:pt x="223735" y="56612"/>
                  </a:lnTo>
                  <a:lnTo>
                    <a:pt x="232725" y="66103"/>
                  </a:lnTo>
                  <a:lnTo>
                    <a:pt x="242213" y="75094"/>
                  </a:lnTo>
                  <a:lnTo>
                    <a:pt x="260858" y="93243"/>
                  </a:lnTo>
                  <a:lnTo>
                    <a:pt x="280002" y="111059"/>
                  </a:lnTo>
                  <a:lnTo>
                    <a:pt x="288939" y="119220"/>
                  </a:lnTo>
                  <a:lnTo>
                    <a:pt x="288939" y="107028"/>
                  </a:lnTo>
                  <a:lnTo>
                    <a:pt x="280002" y="98737"/>
                  </a:lnTo>
                  <a:lnTo>
                    <a:pt x="258361" y="78257"/>
                  </a:lnTo>
                  <a:lnTo>
                    <a:pt x="237219" y="57278"/>
                  </a:lnTo>
                  <a:lnTo>
                    <a:pt x="233391" y="53448"/>
                  </a:lnTo>
                  <a:lnTo>
                    <a:pt x="229895" y="49452"/>
                  </a:lnTo>
                  <a:lnTo>
                    <a:pt x="223069" y="41127"/>
                  </a:lnTo>
                  <a:lnTo>
                    <a:pt x="216244" y="32302"/>
                  </a:lnTo>
                  <a:lnTo>
                    <a:pt x="209419" y="23977"/>
                  </a:lnTo>
                  <a:lnTo>
                    <a:pt x="206256" y="19981"/>
                  </a:lnTo>
                  <a:lnTo>
                    <a:pt x="202261" y="16151"/>
                  </a:lnTo>
                  <a:lnTo>
                    <a:pt x="198432" y="12654"/>
                  </a:lnTo>
                  <a:lnTo>
                    <a:pt x="194270" y="9324"/>
                  </a:lnTo>
                  <a:lnTo>
                    <a:pt x="190108" y="6494"/>
                  </a:lnTo>
                  <a:lnTo>
                    <a:pt x="185447" y="3830"/>
                  </a:lnTo>
                  <a:lnTo>
                    <a:pt x="180620" y="1665"/>
                  </a:lnTo>
                  <a:lnTo>
                    <a:pt x="175459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626BF52-A654-2937-B525-31FA99342822}"/>
              </a:ext>
            </a:extLst>
          </p:cNvPr>
          <p:cNvSpPr txBox="1"/>
          <p:nvPr/>
        </p:nvSpPr>
        <p:spPr>
          <a:xfrm>
            <a:off x="11282954" y="6053258"/>
            <a:ext cx="505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1" u="none" strike="noStrike" kern="0" cap="none" spc="0" normalizeH="0" baseline="0" noProof="0" dirty="0">
                <a:ln w="9525">
                  <a:noFill/>
                </a:ln>
                <a:solidFill>
                  <a:srgbClr val="FF8232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p01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F8232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800F2CE2-4DB7-0D9C-91E0-4E46382287AC}"/>
              </a:ext>
            </a:extLst>
          </p:cNvPr>
          <p:cNvGraphicFramePr/>
          <p:nvPr/>
        </p:nvGraphicFramePr>
        <p:xfrm>
          <a:off x="828656" y="2120303"/>
          <a:ext cx="10066328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794F963-5DEB-3AA0-41D8-7BDA1CCC2D27}"/>
              </a:ext>
            </a:extLst>
          </p:cNvPr>
          <p:cNvSpPr/>
          <p:nvPr/>
        </p:nvSpPr>
        <p:spPr>
          <a:xfrm>
            <a:off x="7074777" y="1656013"/>
            <a:ext cx="3771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BC8E6-CC5A-3065-2C0E-EB609A9C27BE}"/>
              </a:ext>
            </a:extLst>
          </p:cNvPr>
          <p:cNvGrpSpPr/>
          <p:nvPr/>
        </p:nvGrpSpPr>
        <p:grpSpPr>
          <a:xfrm>
            <a:off x="1989041" y="4330298"/>
            <a:ext cx="1613246" cy="427278"/>
            <a:chOff x="5937698" y="1085953"/>
            <a:chExt cx="1613246" cy="427278"/>
          </a:xfrm>
        </p:grpSpPr>
        <p:sp>
          <p:nvSpPr>
            <p:cNvPr id="6" name="사각형: 둥근 모서리 30">
              <a:extLst>
                <a:ext uri="{FF2B5EF4-FFF2-40B4-BE49-F238E27FC236}">
                  <a16:creationId xmlns:a16="http://schemas.microsoft.com/office/drawing/2014/main" id="{A96DB6D4-8AB7-0EF2-8DCA-3CFD5F282617}"/>
                </a:ext>
              </a:extLst>
            </p:cNvPr>
            <p:cNvSpPr/>
            <p:nvPr/>
          </p:nvSpPr>
          <p:spPr>
            <a:xfrm>
              <a:off x="5937698" y="1085953"/>
              <a:ext cx="1613246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</a:p>
          </p:txBody>
        </p:sp>
        <p:sp>
          <p:nvSpPr>
            <p:cNvPr id="7" name="사각형: 둥근 모서리 32">
              <a:extLst>
                <a:ext uri="{FF2B5EF4-FFF2-40B4-BE49-F238E27FC236}">
                  <a16:creationId xmlns:a16="http://schemas.microsoft.com/office/drawing/2014/main" id="{8D7B3D92-9467-320E-213F-004D76EBD228}"/>
                </a:ext>
              </a:extLst>
            </p:cNvPr>
            <p:cNvSpPr/>
            <p:nvPr/>
          </p:nvSpPr>
          <p:spPr>
            <a:xfrm>
              <a:off x="5988806" y="1126173"/>
              <a:ext cx="339891" cy="339891"/>
            </a:xfrm>
            <a:prstGeom prst="roundRect">
              <a:avLst>
                <a:gd name="adj" fmla="val 15263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20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52F2D33-6E3F-C642-E7F6-C7CBFFCD1102}"/>
              </a:ext>
            </a:extLst>
          </p:cNvPr>
          <p:cNvGrpSpPr/>
          <p:nvPr/>
        </p:nvGrpSpPr>
        <p:grpSpPr>
          <a:xfrm>
            <a:off x="5223808" y="1980733"/>
            <a:ext cx="1613246" cy="427278"/>
            <a:chOff x="5937698" y="1085953"/>
            <a:chExt cx="1613246" cy="427278"/>
          </a:xfrm>
        </p:grpSpPr>
        <p:sp>
          <p:nvSpPr>
            <p:cNvPr id="9" name="사각형: 둥근 모서리 72">
              <a:extLst>
                <a:ext uri="{FF2B5EF4-FFF2-40B4-BE49-F238E27FC236}">
                  <a16:creationId xmlns:a16="http://schemas.microsoft.com/office/drawing/2014/main" id="{862E4EC7-557C-4A87-AC81-D4B248EAA722}"/>
                </a:ext>
              </a:extLst>
            </p:cNvPr>
            <p:cNvSpPr/>
            <p:nvPr/>
          </p:nvSpPr>
          <p:spPr>
            <a:xfrm>
              <a:off x="5937698" y="1085953"/>
              <a:ext cx="1613246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FF8232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</a:p>
          </p:txBody>
        </p:sp>
        <p:sp>
          <p:nvSpPr>
            <p:cNvPr id="10" name="사각형: 둥근 모서리 73">
              <a:extLst>
                <a:ext uri="{FF2B5EF4-FFF2-40B4-BE49-F238E27FC236}">
                  <a16:creationId xmlns:a16="http://schemas.microsoft.com/office/drawing/2014/main" id="{33DC0E71-18D6-F287-3EC6-8CD6EED5BE5C}"/>
                </a:ext>
              </a:extLst>
            </p:cNvPr>
            <p:cNvSpPr/>
            <p:nvPr/>
          </p:nvSpPr>
          <p:spPr>
            <a:xfrm>
              <a:off x="5988806" y="1126173"/>
              <a:ext cx="339891" cy="339891"/>
            </a:xfrm>
            <a:prstGeom prst="roundRect">
              <a:avLst>
                <a:gd name="adj" fmla="val 15263"/>
              </a:avLst>
            </a:prstGeom>
            <a:solidFill>
              <a:srgbClr val="FF823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88</a:t>
              </a:r>
              <a:r>
                <a:rPr kumimoji="0" lang="en-US" altLang="ko-KR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958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C4E9C-D690-B9FF-8470-E2BD452DA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5">
            <a:extLst>
              <a:ext uri="{FF2B5EF4-FFF2-40B4-BE49-F238E27FC236}">
                <a16:creationId xmlns:a16="http://schemas.microsoft.com/office/drawing/2014/main" id="{169B2B61-C891-51DC-C38C-537659C84BAE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1002712" y="6142616"/>
            <a:ext cx="1198338" cy="724437"/>
            <a:chOff x="267" y="0"/>
            <a:chExt cx="7146" cy="4320"/>
          </a:xfrm>
        </p:grpSpPr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8714A61-4410-E854-9C08-58E55E9DC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" y="2455"/>
              <a:ext cx="2282" cy="1851"/>
            </a:xfrm>
            <a:custGeom>
              <a:avLst/>
              <a:gdLst>
                <a:gd name="T0" fmla="*/ 1749 w 4562"/>
                <a:gd name="T1" fmla="*/ 3700 h 3700"/>
                <a:gd name="T2" fmla="*/ 1208 w 4562"/>
                <a:gd name="T3" fmla="*/ 3020 h 3700"/>
                <a:gd name="T4" fmla="*/ 617 w 4562"/>
                <a:gd name="T5" fmla="*/ 2284 h 3700"/>
                <a:gd name="T6" fmla="*/ 499 w 4562"/>
                <a:gd name="T7" fmla="*/ 2141 h 3700"/>
                <a:gd name="T8" fmla="*/ 419 w 4562"/>
                <a:gd name="T9" fmla="*/ 2051 h 3700"/>
                <a:gd name="T10" fmla="*/ 346 w 4562"/>
                <a:gd name="T11" fmla="*/ 1975 h 3700"/>
                <a:gd name="T12" fmla="*/ 224 w 4562"/>
                <a:gd name="T13" fmla="*/ 1864 h 3700"/>
                <a:gd name="T14" fmla="*/ 125 w 4562"/>
                <a:gd name="T15" fmla="*/ 1786 h 3700"/>
                <a:gd name="T16" fmla="*/ 43 w 4562"/>
                <a:gd name="T17" fmla="*/ 1723 h 3700"/>
                <a:gd name="T18" fmla="*/ 34 w 4562"/>
                <a:gd name="T19" fmla="*/ 1714 h 3700"/>
                <a:gd name="T20" fmla="*/ 19 w 4562"/>
                <a:gd name="T21" fmla="*/ 1689 h 3700"/>
                <a:gd name="T22" fmla="*/ 7 w 4562"/>
                <a:gd name="T23" fmla="*/ 1659 h 3700"/>
                <a:gd name="T24" fmla="*/ 2 w 4562"/>
                <a:gd name="T25" fmla="*/ 1622 h 3700"/>
                <a:gd name="T26" fmla="*/ 2 w 4562"/>
                <a:gd name="T27" fmla="*/ 1558 h 3700"/>
                <a:gd name="T28" fmla="*/ 15 w 4562"/>
                <a:gd name="T29" fmla="*/ 1457 h 3700"/>
                <a:gd name="T30" fmla="*/ 28 w 4562"/>
                <a:gd name="T31" fmla="*/ 1401 h 3700"/>
                <a:gd name="T32" fmla="*/ 53 w 4562"/>
                <a:gd name="T33" fmla="*/ 1315 h 3700"/>
                <a:gd name="T34" fmla="*/ 83 w 4562"/>
                <a:gd name="T35" fmla="*/ 1226 h 3700"/>
                <a:gd name="T36" fmla="*/ 122 w 4562"/>
                <a:gd name="T37" fmla="*/ 1134 h 3700"/>
                <a:gd name="T38" fmla="*/ 164 w 4562"/>
                <a:gd name="T39" fmla="*/ 1043 h 3700"/>
                <a:gd name="T40" fmla="*/ 184 w 4562"/>
                <a:gd name="T41" fmla="*/ 1003 h 3700"/>
                <a:gd name="T42" fmla="*/ 238 w 4562"/>
                <a:gd name="T43" fmla="*/ 907 h 3700"/>
                <a:gd name="T44" fmla="*/ 346 w 4562"/>
                <a:gd name="T45" fmla="*/ 738 h 3700"/>
                <a:gd name="T46" fmla="*/ 522 w 4562"/>
                <a:gd name="T47" fmla="*/ 490 h 3700"/>
                <a:gd name="T48" fmla="*/ 661 w 4562"/>
                <a:gd name="T49" fmla="*/ 311 h 3700"/>
                <a:gd name="T50" fmla="*/ 749 w 4562"/>
                <a:gd name="T51" fmla="*/ 204 h 3700"/>
                <a:gd name="T52" fmla="*/ 792 w 4562"/>
                <a:gd name="T53" fmla="*/ 156 h 3700"/>
                <a:gd name="T54" fmla="*/ 857 w 4562"/>
                <a:gd name="T55" fmla="*/ 90 h 3700"/>
                <a:gd name="T56" fmla="*/ 914 w 4562"/>
                <a:gd name="T57" fmla="*/ 38 h 3700"/>
                <a:gd name="T58" fmla="*/ 962 w 4562"/>
                <a:gd name="T59" fmla="*/ 8 h 3700"/>
                <a:gd name="T60" fmla="*/ 981 w 4562"/>
                <a:gd name="T61" fmla="*/ 2 h 3700"/>
                <a:gd name="T62" fmla="*/ 996 w 4562"/>
                <a:gd name="T63" fmla="*/ 0 h 3700"/>
                <a:gd name="T64" fmla="*/ 1021 w 4562"/>
                <a:gd name="T65" fmla="*/ 8 h 3700"/>
                <a:gd name="T66" fmla="*/ 1065 w 4562"/>
                <a:gd name="T67" fmla="*/ 27 h 3700"/>
                <a:gd name="T68" fmla="*/ 1107 w 4562"/>
                <a:gd name="T69" fmla="*/ 55 h 3700"/>
                <a:gd name="T70" fmla="*/ 1147 w 4562"/>
                <a:gd name="T71" fmla="*/ 92 h 3700"/>
                <a:gd name="T72" fmla="*/ 1198 w 4562"/>
                <a:gd name="T73" fmla="*/ 151 h 3700"/>
                <a:gd name="T74" fmla="*/ 1286 w 4562"/>
                <a:gd name="T75" fmla="*/ 265 h 3700"/>
                <a:gd name="T76" fmla="*/ 1309 w 4562"/>
                <a:gd name="T77" fmla="*/ 292 h 3700"/>
                <a:gd name="T78" fmla="*/ 1490 w 4562"/>
                <a:gd name="T79" fmla="*/ 467 h 3700"/>
                <a:gd name="T80" fmla="*/ 1892 w 4562"/>
                <a:gd name="T81" fmla="*/ 845 h 3700"/>
                <a:gd name="T82" fmla="*/ 2334 w 4562"/>
                <a:gd name="T83" fmla="*/ 1243 h 3700"/>
                <a:gd name="T84" fmla="*/ 2519 w 4562"/>
                <a:gd name="T85" fmla="*/ 1401 h 3700"/>
                <a:gd name="T86" fmla="*/ 2654 w 4562"/>
                <a:gd name="T87" fmla="*/ 1510 h 3700"/>
                <a:gd name="T88" fmla="*/ 2740 w 4562"/>
                <a:gd name="T89" fmla="*/ 1577 h 3700"/>
                <a:gd name="T90" fmla="*/ 2914 w 4562"/>
                <a:gd name="T91" fmla="*/ 1722 h 3700"/>
                <a:gd name="T92" fmla="*/ 3085 w 4562"/>
                <a:gd name="T93" fmla="*/ 1882 h 3700"/>
                <a:gd name="T94" fmla="*/ 3255 w 4562"/>
                <a:gd name="T95" fmla="*/ 2053 h 3700"/>
                <a:gd name="T96" fmla="*/ 3421 w 4562"/>
                <a:gd name="T97" fmla="*/ 2231 h 3700"/>
                <a:gd name="T98" fmla="*/ 3583 w 4562"/>
                <a:gd name="T99" fmla="*/ 2412 h 3700"/>
                <a:gd name="T100" fmla="*/ 3737 w 4562"/>
                <a:gd name="T101" fmla="*/ 2595 h 3700"/>
                <a:gd name="T102" fmla="*/ 3952 w 4562"/>
                <a:gd name="T103" fmla="*/ 2862 h 3700"/>
                <a:gd name="T104" fmla="*/ 4200 w 4562"/>
                <a:gd name="T105" fmla="*/ 3188 h 3700"/>
                <a:gd name="T106" fmla="*/ 4393 w 4562"/>
                <a:gd name="T107" fmla="*/ 3454 h 3700"/>
                <a:gd name="T108" fmla="*/ 4518 w 4562"/>
                <a:gd name="T109" fmla="*/ 3634 h 3700"/>
                <a:gd name="T110" fmla="*/ 4562 w 4562"/>
                <a:gd name="T111" fmla="*/ 3700 h 3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562" h="3700">
                  <a:moveTo>
                    <a:pt x="4562" y="3700"/>
                  </a:moveTo>
                  <a:lnTo>
                    <a:pt x="1749" y="3700"/>
                  </a:lnTo>
                  <a:lnTo>
                    <a:pt x="1749" y="3700"/>
                  </a:lnTo>
                  <a:lnTo>
                    <a:pt x="1208" y="3020"/>
                  </a:lnTo>
                  <a:lnTo>
                    <a:pt x="789" y="2496"/>
                  </a:lnTo>
                  <a:lnTo>
                    <a:pt x="617" y="2284"/>
                  </a:lnTo>
                  <a:lnTo>
                    <a:pt x="499" y="2141"/>
                  </a:lnTo>
                  <a:lnTo>
                    <a:pt x="499" y="2141"/>
                  </a:lnTo>
                  <a:lnTo>
                    <a:pt x="457" y="2093"/>
                  </a:lnTo>
                  <a:lnTo>
                    <a:pt x="419" y="2051"/>
                  </a:lnTo>
                  <a:lnTo>
                    <a:pt x="383" y="2011"/>
                  </a:lnTo>
                  <a:lnTo>
                    <a:pt x="346" y="1975"/>
                  </a:lnTo>
                  <a:lnTo>
                    <a:pt x="284" y="1914"/>
                  </a:lnTo>
                  <a:lnTo>
                    <a:pt x="224" y="1864"/>
                  </a:lnTo>
                  <a:lnTo>
                    <a:pt x="173" y="1823"/>
                  </a:lnTo>
                  <a:lnTo>
                    <a:pt x="125" y="1786"/>
                  </a:lnTo>
                  <a:lnTo>
                    <a:pt x="83" y="1754"/>
                  </a:lnTo>
                  <a:lnTo>
                    <a:pt x="43" y="1723"/>
                  </a:lnTo>
                  <a:lnTo>
                    <a:pt x="43" y="1723"/>
                  </a:lnTo>
                  <a:lnTo>
                    <a:pt x="34" y="1714"/>
                  </a:lnTo>
                  <a:lnTo>
                    <a:pt x="24" y="1702"/>
                  </a:lnTo>
                  <a:lnTo>
                    <a:pt x="19" y="1689"/>
                  </a:lnTo>
                  <a:lnTo>
                    <a:pt x="13" y="1676"/>
                  </a:lnTo>
                  <a:lnTo>
                    <a:pt x="7" y="1659"/>
                  </a:lnTo>
                  <a:lnTo>
                    <a:pt x="3" y="1641"/>
                  </a:lnTo>
                  <a:lnTo>
                    <a:pt x="2" y="1622"/>
                  </a:lnTo>
                  <a:lnTo>
                    <a:pt x="0" y="1601"/>
                  </a:lnTo>
                  <a:lnTo>
                    <a:pt x="2" y="1558"/>
                  </a:lnTo>
                  <a:lnTo>
                    <a:pt x="5" y="1510"/>
                  </a:lnTo>
                  <a:lnTo>
                    <a:pt x="15" y="1457"/>
                  </a:lnTo>
                  <a:lnTo>
                    <a:pt x="28" y="1401"/>
                  </a:lnTo>
                  <a:lnTo>
                    <a:pt x="28" y="1401"/>
                  </a:lnTo>
                  <a:lnTo>
                    <a:pt x="40" y="1359"/>
                  </a:lnTo>
                  <a:lnTo>
                    <a:pt x="53" y="1315"/>
                  </a:lnTo>
                  <a:lnTo>
                    <a:pt x="68" y="1270"/>
                  </a:lnTo>
                  <a:lnTo>
                    <a:pt x="83" y="1226"/>
                  </a:lnTo>
                  <a:lnTo>
                    <a:pt x="103" y="1180"/>
                  </a:lnTo>
                  <a:lnTo>
                    <a:pt x="122" y="1134"/>
                  </a:lnTo>
                  <a:lnTo>
                    <a:pt x="143" y="1089"/>
                  </a:lnTo>
                  <a:lnTo>
                    <a:pt x="164" y="1043"/>
                  </a:lnTo>
                  <a:lnTo>
                    <a:pt x="164" y="1043"/>
                  </a:lnTo>
                  <a:lnTo>
                    <a:pt x="184" y="1003"/>
                  </a:lnTo>
                  <a:lnTo>
                    <a:pt x="209" y="957"/>
                  </a:lnTo>
                  <a:lnTo>
                    <a:pt x="238" y="907"/>
                  </a:lnTo>
                  <a:lnTo>
                    <a:pt x="272" y="854"/>
                  </a:lnTo>
                  <a:lnTo>
                    <a:pt x="346" y="738"/>
                  </a:lnTo>
                  <a:lnTo>
                    <a:pt x="432" y="616"/>
                  </a:lnTo>
                  <a:lnTo>
                    <a:pt x="522" y="490"/>
                  </a:lnTo>
                  <a:lnTo>
                    <a:pt x="615" y="368"/>
                  </a:lnTo>
                  <a:lnTo>
                    <a:pt x="661" y="311"/>
                  </a:lnTo>
                  <a:lnTo>
                    <a:pt x="705" y="255"/>
                  </a:lnTo>
                  <a:lnTo>
                    <a:pt x="749" y="204"/>
                  </a:lnTo>
                  <a:lnTo>
                    <a:pt x="792" y="156"/>
                  </a:lnTo>
                  <a:lnTo>
                    <a:pt x="792" y="156"/>
                  </a:lnTo>
                  <a:lnTo>
                    <a:pt x="825" y="120"/>
                  </a:lnTo>
                  <a:lnTo>
                    <a:pt x="857" y="90"/>
                  </a:lnTo>
                  <a:lnTo>
                    <a:pt x="888" y="61"/>
                  </a:lnTo>
                  <a:lnTo>
                    <a:pt x="914" y="38"/>
                  </a:lnTo>
                  <a:lnTo>
                    <a:pt x="939" y="21"/>
                  </a:lnTo>
                  <a:lnTo>
                    <a:pt x="962" y="8"/>
                  </a:lnTo>
                  <a:lnTo>
                    <a:pt x="972" y="4"/>
                  </a:lnTo>
                  <a:lnTo>
                    <a:pt x="981" y="2"/>
                  </a:lnTo>
                  <a:lnTo>
                    <a:pt x="989" y="0"/>
                  </a:lnTo>
                  <a:lnTo>
                    <a:pt x="996" y="0"/>
                  </a:lnTo>
                  <a:lnTo>
                    <a:pt x="996" y="0"/>
                  </a:lnTo>
                  <a:lnTo>
                    <a:pt x="1021" y="8"/>
                  </a:lnTo>
                  <a:lnTo>
                    <a:pt x="1042" y="15"/>
                  </a:lnTo>
                  <a:lnTo>
                    <a:pt x="1065" y="27"/>
                  </a:lnTo>
                  <a:lnTo>
                    <a:pt x="1086" y="40"/>
                  </a:lnTo>
                  <a:lnTo>
                    <a:pt x="1107" y="55"/>
                  </a:lnTo>
                  <a:lnTo>
                    <a:pt x="1126" y="72"/>
                  </a:lnTo>
                  <a:lnTo>
                    <a:pt x="1147" y="92"/>
                  </a:lnTo>
                  <a:lnTo>
                    <a:pt x="1164" y="111"/>
                  </a:lnTo>
                  <a:lnTo>
                    <a:pt x="1198" y="151"/>
                  </a:lnTo>
                  <a:lnTo>
                    <a:pt x="1231" y="191"/>
                  </a:lnTo>
                  <a:lnTo>
                    <a:pt x="1286" y="265"/>
                  </a:lnTo>
                  <a:lnTo>
                    <a:pt x="1286" y="265"/>
                  </a:lnTo>
                  <a:lnTo>
                    <a:pt x="1309" y="292"/>
                  </a:lnTo>
                  <a:lnTo>
                    <a:pt x="1353" y="336"/>
                  </a:lnTo>
                  <a:lnTo>
                    <a:pt x="1490" y="467"/>
                  </a:lnTo>
                  <a:lnTo>
                    <a:pt x="1677" y="644"/>
                  </a:lnTo>
                  <a:lnTo>
                    <a:pt x="1892" y="845"/>
                  </a:lnTo>
                  <a:lnTo>
                    <a:pt x="2119" y="1050"/>
                  </a:lnTo>
                  <a:lnTo>
                    <a:pt x="2334" y="1243"/>
                  </a:lnTo>
                  <a:lnTo>
                    <a:pt x="2431" y="1327"/>
                  </a:lnTo>
                  <a:lnTo>
                    <a:pt x="2519" y="1401"/>
                  </a:lnTo>
                  <a:lnTo>
                    <a:pt x="2593" y="1464"/>
                  </a:lnTo>
                  <a:lnTo>
                    <a:pt x="2654" y="1510"/>
                  </a:lnTo>
                  <a:lnTo>
                    <a:pt x="2654" y="1510"/>
                  </a:lnTo>
                  <a:lnTo>
                    <a:pt x="2740" y="1577"/>
                  </a:lnTo>
                  <a:lnTo>
                    <a:pt x="2826" y="1647"/>
                  </a:lnTo>
                  <a:lnTo>
                    <a:pt x="2914" y="1722"/>
                  </a:lnTo>
                  <a:lnTo>
                    <a:pt x="2999" y="1802"/>
                  </a:lnTo>
                  <a:lnTo>
                    <a:pt x="3085" y="1882"/>
                  </a:lnTo>
                  <a:lnTo>
                    <a:pt x="3171" y="1966"/>
                  </a:lnTo>
                  <a:lnTo>
                    <a:pt x="3255" y="2053"/>
                  </a:lnTo>
                  <a:lnTo>
                    <a:pt x="3339" y="2141"/>
                  </a:lnTo>
                  <a:lnTo>
                    <a:pt x="3421" y="2231"/>
                  </a:lnTo>
                  <a:lnTo>
                    <a:pt x="3503" y="2322"/>
                  </a:lnTo>
                  <a:lnTo>
                    <a:pt x="3583" y="2412"/>
                  </a:lnTo>
                  <a:lnTo>
                    <a:pt x="3661" y="2503"/>
                  </a:lnTo>
                  <a:lnTo>
                    <a:pt x="3737" y="2595"/>
                  </a:lnTo>
                  <a:lnTo>
                    <a:pt x="3811" y="2684"/>
                  </a:lnTo>
                  <a:lnTo>
                    <a:pt x="3952" y="2862"/>
                  </a:lnTo>
                  <a:lnTo>
                    <a:pt x="4082" y="3031"/>
                  </a:lnTo>
                  <a:lnTo>
                    <a:pt x="4200" y="3188"/>
                  </a:lnTo>
                  <a:lnTo>
                    <a:pt x="4305" y="3331"/>
                  </a:lnTo>
                  <a:lnTo>
                    <a:pt x="4393" y="3454"/>
                  </a:lnTo>
                  <a:lnTo>
                    <a:pt x="4465" y="3557"/>
                  </a:lnTo>
                  <a:lnTo>
                    <a:pt x="4518" y="3634"/>
                  </a:lnTo>
                  <a:lnTo>
                    <a:pt x="4562" y="3700"/>
                  </a:lnTo>
                  <a:lnTo>
                    <a:pt x="4562" y="3700"/>
                  </a:lnTo>
                  <a:close/>
                </a:path>
              </a:pathLst>
            </a:custGeom>
            <a:solidFill>
              <a:srgbClr val="FF8232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1C2F47E3-5558-12D4-3311-D3C131DD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" y="2694"/>
              <a:ext cx="728" cy="258"/>
            </a:xfrm>
            <a:custGeom>
              <a:avLst/>
              <a:gdLst>
                <a:gd name="T0" fmla="*/ 0 w 1456"/>
                <a:gd name="T1" fmla="*/ 175 h 516"/>
                <a:gd name="T2" fmla="*/ 2 w 1456"/>
                <a:gd name="T3" fmla="*/ 87 h 516"/>
                <a:gd name="T4" fmla="*/ 9 w 1456"/>
                <a:gd name="T5" fmla="*/ 43 h 516"/>
                <a:gd name="T6" fmla="*/ 21 w 1456"/>
                <a:gd name="T7" fmla="*/ 15 h 516"/>
                <a:gd name="T8" fmla="*/ 27 w 1456"/>
                <a:gd name="T9" fmla="*/ 7 h 516"/>
                <a:gd name="T10" fmla="*/ 116 w 1456"/>
                <a:gd name="T11" fmla="*/ 51 h 516"/>
                <a:gd name="T12" fmla="*/ 211 w 1456"/>
                <a:gd name="T13" fmla="*/ 82 h 516"/>
                <a:gd name="T14" fmla="*/ 309 w 1456"/>
                <a:gd name="T15" fmla="*/ 99 h 516"/>
                <a:gd name="T16" fmla="*/ 400 w 1456"/>
                <a:gd name="T17" fmla="*/ 103 h 516"/>
                <a:gd name="T18" fmla="*/ 537 w 1456"/>
                <a:gd name="T19" fmla="*/ 97 h 516"/>
                <a:gd name="T20" fmla="*/ 699 w 1456"/>
                <a:gd name="T21" fmla="*/ 87 h 516"/>
                <a:gd name="T22" fmla="*/ 861 w 1456"/>
                <a:gd name="T23" fmla="*/ 70 h 516"/>
                <a:gd name="T24" fmla="*/ 997 w 1456"/>
                <a:gd name="T25" fmla="*/ 47 h 516"/>
                <a:gd name="T26" fmla="*/ 1050 w 1456"/>
                <a:gd name="T27" fmla="*/ 36 h 516"/>
                <a:gd name="T28" fmla="*/ 1166 w 1456"/>
                <a:gd name="T29" fmla="*/ 13 h 516"/>
                <a:gd name="T30" fmla="*/ 1225 w 1456"/>
                <a:gd name="T31" fmla="*/ 0 h 516"/>
                <a:gd name="T32" fmla="*/ 1288 w 1456"/>
                <a:gd name="T33" fmla="*/ 19 h 516"/>
                <a:gd name="T34" fmla="*/ 1353 w 1456"/>
                <a:gd name="T35" fmla="*/ 38 h 516"/>
                <a:gd name="T36" fmla="*/ 1366 w 1456"/>
                <a:gd name="T37" fmla="*/ 43 h 516"/>
                <a:gd name="T38" fmla="*/ 1391 w 1456"/>
                <a:gd name="T39" fmla="*/ 59 h 516"/>
                <a:gd name="T40" fmla="*/ 1412 w 1456"/>
                <a:gd name="T41" fmla="*/ 76 h 516"/>
                <a:gd name="T42" fmla="*/ 1429 w 1456"/>
                <a:gd name="T43" fmla="*/ 97 h 516"/>
                <a:gd name="T44" fmla="*/ 1441 w 1456"/>
                <a:gd name="T45" fmla="*/ 118 h 516"/>
                <a:gd name="T46" fmla="*/ 1452 w 1456"/>
                <a:gd name="T47" fmla="*/ 158 h 516"/>
                <a:gd name="T48" fmla="*/ 1454 w 1456"/>
                <a:gd name="T49" fmla="*/ 215 h 516"/>
                <a:gd name="T50" fmla="*/ 1452 w 1456"/>
                <a:gd name="T51" fmla="*/ 228 h 516"/>
                <a:gd name="T52" fmla="*/ 1445 w 1456"/>
                <a:gd name="T53" fmla="*/ 255 h 516"/>
                <a:gd name="T54" fmla="*/ 1431 w 1456"/>
                <a:gd name="T55" fmla="*/ 276 h 516"/>
                <a:gd name="T56" fmla="*/ 1405 w 1456"/>
                <a:gd name="T57" fmla="*/ 305 h 516"/>
                <a:gd name="T58" fmla="*/ 1363 w 1456"/>
                <a:gd name="T59" fmla="*/ 337 h 516"/>
                <a:gd name="T60" fmla="*/ 1317 w 1456"/>
                <a:gd name="T61" fmla="*/ 362 h 516"/>
                <a:gd name="T62" fmla="*/ 1229 w 1456"/>
                <a:gd name="T63" fmla="*/ 398 h 516"/>
                <a:gd name="T64" fmla="*/ 1185 w 1456"/>
                <a:gd name="T65" fmla="*/ 413 h 516"/>
                <a:gd name="T66" fmla="*/ 1056 w 1456"/>
                <a:gd name="T67" fmla="*/ 446 h 516"/>
                <a:gd name="T68" fmla="*/ 945 w 1456"/>
                <a:gd name="T69" fmla="*/ 470 h 516"/>
                <a:gd name="T70" fmla="*/ 837 w 1456"/>
                <a:gd name="T71" fmla="*/ 490 h 516"/>
                <a:gd name="T72" fmla="*/ 726 w 1456"/>
                <a:gd name="T73" fmla="*/ 505 h 516"/>
                <a:gd name="T74" fmla="*/ 616 w 1456"/>
                <a:gd name="T75" fmla="*/ 512 h 516"/>
                <a:gd name="T76" fmla="*/ 564 w 1456"/>
                <a:gd name="T77" fmla="*/ 514 h 516"/>
                <a:gd name="T78" fmla="*/ 461 w 1456"/>
                <a:gd name="T79" fmla="*/ 514 h 516"/>
                <a:gd name="T80" fmla="*/ 358 w 1456"/>
                <a:gd name="T81" fmla="*/ 505 h 516"/>
                <a:gd name="T82" fmla="*/ 257 w 1456"/>
                <a:gd name="T83" fmla="*/ 480 h 516"/>
                <a:gd name="T84" fmla="*/ 210 w 1456"/>
                <a:gd name="T85" fmla="*/ 463 h 516"/>
                <a:gd name="T86" fmla="*/ 175 w 1456"/>
                <a:gd name="T87" fmla="*/ 446 h 516"/>
                <a:gd name="T88" fmla="*/ 110 w 1456"/>
                <a:gd name="T89" fmla="*/ 402 h 516"/>
                <a:gd name="T90" fmla="*/ 82 w 1456"/>
                <a:gd name="T91" fmla="*/ 375 h 516"/>
                <a:gd name="T92" fmla="*/ 46 w 1456"/>
                <a:gd name="T93" fmla="*/ 331 h 516"/>
                <a:gd name="T94" fmla="*/ 21 w 1456"/>
                <a:gd name="T95" fmla="*/ 282 h 516"/>
                <a:gd name="T96" fmla="*/ 4 w 1456"/>
                <a:gd name="T97" fmla="*/ 230 h 516"/>
                <a:gd name="T98" fmla="*/ 0 w 1456"/>
                <a:gd name="T99" fmla="*/ 17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56" h="516">
                  <a:moveTo>
                    <a:pt x="0" y="175"/>
                  </a:moveTo>
                  <a:lnTo>
                    <a:pt x="0" y="175"/>
                  </a:lnTo>
                  <a:lnTo>
                    <a:pt x="0" y="133"/>
                  </a:lnTo>
                  <a:lnTo>
                    <a:pt x="2" y="87"/>
                  </a:lnTo>
                  <a:lnTo>
                    <a:pt x="4" y="64"/>
                  </a:lnTo>
                  <a:lnTo>
                    <a:pt x="9" y="43"/>
                  </a:lnTo>
                  <a:lnTo>
                    <a:pt x="17" y="24"/>
                  </a:lnTo>
                  <a:lnTo>
                    <a:pt x="21" y="15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70" y="32"/>
                  </a:lnTo>
                  <a:lnTo>
                    <a:pt x="116" y="51"/>
                  </a:lnTo>
                  <a:lnTo>
                    <a:pt x="164" y="68"/>
                  </a:lnTo>
                  <a:lnTo>
                    <a:pt x="211" y="82"/>
                  </a:lnTo>
                  <a:lnTo>
                    <a:pt x="261" y="93"/>
                  </a:lnTo>
                  <a:lnTo>
                    <a:pt x="309" y="99"/>
                  </a:lnTo>
                  <a:lnTo>
                    <a:pt x="354" y="103"/>
                  </a:lnTo>
                  <a:lnTo>
                    <a:pt x="400" y="103"/>
                  </a:lnTo>
                  <a:lnTo>
                    <a:pt x="400" y="103"/>
                  </a:lnTo>
                  <a:lnTo>
                    <a:pt x="537" y="97"/>
                  </a:lnTo>
                  <a:lnTo>
                    <a:pt x="617" y="93"/>
                  </a:lnTo>
                  <a:lnTo>
                    <a:pt x="699" y="87"/>
                  </a:lnTo>
                  <a:lnTo>
                    <a:pt x="781" y="80"/>
                  </a:lnTo>
                  <a:lnTo>
                    <a:pt x="861" y="70"/>
                  </a:lnTo>
                  <a:lnTo>
                    <a:pt x="934" y="61"/>
                  </a:lnTo>
                  <a:lnTo>
                    <a:pt x="997" y="47"/>
                  </a:lnTo>
                  <a:lnTo>
                    <a:pt x="997" y="47"/>
                  </a:lnTo>
                  <a:lnTo>
                    <a:pt x="1050" y="36"/>
                  </a:lnTo>
                  <a:lnTo>
                    <a:pt x="1107" y="26"/>
                  </a:lnTo>
                  <a:lnTo>
                    <a:pt x="1166" y="13"/>
                  </a:lnTo>
                  <a:lnTo>
                    <a:pt x="1225" y="0"/>
                  </a:lnTo>
                  <a:lnTo>
                    <a:pt x="1225" y="0"/>
                  </a:lnTo>
                  <a:lnTo>
                    <a:pt x="1256" y="9"/>
                  </a:lnTo>
                  <a:lnTo>
                    <a:pt x="1288" y="19"/>
                  </a:lnTo>
                  <a:lnTo>
                    <a:pt x="1321" y="26"/>
                  </a:lnTo>
                  <a:lnTo>
                    <a:pt x="1353" y="38"/>
                  </a:lnTo>
                  <a:lnTo>
                    <a:pt x="1353" y="38"/>
                  </a:lnTo>
                  <a:lnTo>
                    <a:pt x="1366" y="43"/>
                  </a:lnTo>
                  <a:lnTo>
                    <a:pt x="1380" y="51"/>
                  </a:lnTo>
                  <a:lnTo>
                    <a:pt x="1391" y="59"/>
                  </a:lnTo>
                  <a:lnTo>
                    <a:pt x="1403" y="66"/>
                  </a:lnTo>
                  <a:lnTo>
                    <a:pt x="1412" y="76"/>
                  </a:lnTo>
                  <a:lnTo>
                    <a:pt x="1420" y="85"/>
                  </a:lnTo>
                  <a:lnTo>
                    <a:pt x="1429" y="97"/>
                  </a:lnTo>
                  <a:lnTo>
                    <a:pt x="1435" y="106"/>
                  </a:lnTo>
                  <a:lnTo>
                    <a:pt x="1441" y="118"/>
                  </a:lnTo>
                  <a:lnTo>
                    <a:pt x="1446" y="131"/>
                  </a:lnTo>
                  <a:lnTo>
                    <a:pt x="1452" y="158"/>
                  </a:lnTo>
                  <a:lnTo>
                    <a:pt x="1456" y="185"/>
                  </a:lnTo>
                  <a:lnTo>
                    <a:pt x="1454" y="215"/>
                  </a:lnTo>
                  <a:lnTo>
                    <a:pt x="1454" y="215"/>
                  </a:lnTo>
                  <a:lnTo>
                    <a:pt x="1452" y="228"/>
                  </a:lnTo>
                  <a:lnTo>
                    <a:pt x="1448" y="242"/>
                  </a:lnTo>
                  <a:lnTo>
                    <a:pt x="1445" y="255"/>
                  </a:lnTo>
                  <a:lnTo>
                    <a:pt x="1437" y="267"/>
                  </a:lnTo>
                  <a:lnTo>
                    <a:pt x="1431" y="276"/>
                  </a:lnTo>
                  <a:lnTo>
                    <a:pt x="1424" y="286"/>
                  </a:lnTo>
                  <a:lnTo>
                    <a:pt x="1405" y="305"/>
                  </a:lnTo>
                  <a:lnTo>
                    <a:pt x="1385" y="322"/>
                  </a:lnTo>
                  <a:lnTo>
                    <a:pt x="1363" y="337"/>
                  </a:lnTo>
                  <a:lnTo>
                    <a:pt x="1317" y="362"/>
                  </a:lnTo>
                  <a:lnTo>
                    <a:pt x="1317" y="362"/>
                  </a:lnTo>
                  <a:lnTo>
                    <a:pt x="1273" y="383"/>
                  </a:lnTo>
                  <a:lnTo>
                    <a:pt x="1229" y="398"/>
                  </a:lnTo>
                  <a:lnTo>
                    <a:pt x="1229" y="398"/>
                  </a:lnTo>
                  <a:lnTo>
                    <a:pt x="1185" y="413"/>
                  </a:lnTo>
                  <a:lnTo>
                    <a:pt x="1143" y="425"/>
                  </a:lnTo>
                  <a:lnTo>
                    <a:pt x="1056" y="446"/>
                  </a:lnTo>
                  <a:lnTo>
                    <a:pt x="1056" y="446"/>
                  </a:lnTo>
                  <a:lnTo>
                    <a:pt x="945" y="470"/>
                  </a:lnTo>
                  <a:lnTo>
                    <a:pt x="890" y="480"/>
                  </a:lnTo>
                  <a:lnTo>
                    <a:pt x="837" y="490"/>
                  </a:lnTo>
                  <a:lnTo>
                    <a:pt x="781" y="497"/>
                  </a:lnTo>
                  <a:lnTo>
                    <a:pt x="726" y="505"/>
                  </a:lnTo>
                  <a:lnTo>
                    <a:pt x="671" y="509"/>
                  </a:lnTo>
                  <a:lnTo>
                    <a:pt x="616" y="512"/>
                  </a:lnTo>
                  <a:lnTo>
                    <a:pt x="616" y="512"/>
                  </a:lnTo>
                  <a:lnTo>
                    <a:pt x="564" y="514"/>
                  </a:lnTo>
                  <a:lnTo>
                    <a:pt x="513" y="516"/>
                  </a:lnTo>
                  <a:lnTo>
                    <a:pt x="461" y="514"/>
                  </a:lnTo>
                  <a:lnTo>
                    <a:pt x="410" y="511"/>
                  </a:lnTo>
                  <a:lnTo>
                    <a:pt x="358" y="505"/>
                  </a:lnTo>
                  <a:lnTo>
                    <a:pt x="307" y="493"/>
                  </a:lnTo>
                  <a:lnTo>
                    <a:pt x="257" y="480"/>
                  </a:lnTo>
                  <a:lnTo>
                    <a:pt x="232" y="472"/>
                  </a:lnTo>
                  <a:lnTo>
                    <a:pt x="210" y="463"/>
                  </a:lnTo>
                  <a:lnTo>
                    <a:pt x="210" y="463"/>
                  </a:lnTo>
                  <a:lnTo>
                    <a:pt x="175" y="446"/>
                  </a:lnTo>
                  <a:lnTo>
                    <a:pt x="143" y="425"/>
                  </a:lnTo>
                  <a:lnTo>
                    <a:pt x="110" y="402"/>
                  </a:lnTo>
                  <a:lnTo>
                    <a:pt x="82" y="375"/>
                  </a:lnTo>
                  <a:lnTo>
                    <a:pt x="82" y="375"/>
                  </a:lnTo>
                  <a:lnTo>
                    <a:pt x="63" y="354"/>
                  </a:lnTo>
                  <a:lnTo>
                    <a:pt x="46" y="331"/>
                  </a:lnTo>
                  <a:lnTo>
                    <a:pt x="32" y="308"/>
                  </a:lnTo>
                  <a:lnTo>
                    <a:pt x="21" y="282"/>
                  </a:lnTo>
                  <a:lnTo>
                    <a:pt x="11" y="257"/>
                  </a:lnTo>
                  <a:lnTo>
                    <a:pt x="4" y="230"/>
                  </a:lnTo>
                  <a:lnTo>
                    <a:pt x="2" y="202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36ED7D-E84E-65B0-DE1F-9A8EB34DC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" y="1182"/>
              <a:ext cx="2182" cy="1993"/>
            </a:xfrm>
            <a:custGeom>
              <a:avLst/>
              <a:gdLst>
                <a:gd name="T0" fmla="*/ 23 w 4364"/>
                <a:gd name="T1" fmla="*/ 1659 h 3986"/>
                <a:gd name="T2" fmla="*/ 139 w 4364"/>
                <a:gd name="T3" fmla="*/ 1548 h 3986"/>
                <a:gd name="T4" fmla="*/ 313 w 4364"/>
                <a:gd name="T5" fmla="*/ 1504 h 3986"/>
                <a:gd name="T6" fmla="*/ 738 w 4364"/>
                <a:gd name="T7" fmla="*/ 1514 h 3986"/>
                <a:gd name="T8" fmla="*/ 1367 w 4364"/>
                <a:gd name="T9" fmla="*/ 1554 h 3986"/>
                <a:gd name="T10" fmla="*/ 2207 w 4364"/>
                <a:gd name="T11" fmla="*/ 1575 h 3986"/>
                <a:gd name="T12" fmla="*/ 2670 w 4364"/>
                <a:gd name="T13" fmla="*/ 1519 h 3986"/>
                <a:gd name="T14" fmla="*/ 2817 w 4364"/>
                <a:gd name="T15" fmla="*/ 1457 h 3986"/>
                <a:gd name="T16" fmla="*/ 2882 w 4364"/>
                <a:gd name="T17" fmla="*/ 1365 h 3986"/>
                <a:gd name="T18" fmla="*/ 2830 w 4364"/>
                <a:gd name="T19" fmla="*/ 907 h 3986"/>
                <a:gd name="T20" fmla="*/ 2819 w 4364"/>
                <a:gd name="T21" fmla="*/ 427 h 3986"/>
                <a:gd name="T22" fmla="*/ 2866 w 4364"/>
                <a:gd name="T23" fmla="*/ 196 h 3986"/>
                <a:gd name="T24" fmla="*/ 2962 w 4364"/>
                <a:gd name="T25" fmla="*/ 65 h 3986"/>
                <a:gd name="T26" fmla="*/ 3068 w 4364"/>
                <a:gd name="T27" fmla="*/ 2 h 3986"/>
                <a:gd name="T28" fmla="*/ 3147 w 4364"/>
                <a:gd name="T29" fmla="*/ 15 h 3986"/>
                <a:gd name="T30" fmla="*/ 3213 w 4364"/>
                <a:gd name="T31" fmla="*/ 90 h 3986"/>
                <a:gd name="T32" fmla="*/ 3269 w 4364"/>
                <a:gd name="T33" fmla="*/ 240 h 3986"/>
                <a:gd name="T34" fmla="*/ 3370 w 4364"/>
                <a:gd name="T35" fmla="*/ 999 h 3986"/>
                <a:gd name="T36" fmla="*/ 3446 w 4364"/>
                <a:gd name="T37" fmla="*/ 1277 h 3986"/>
                <a:gd name="T38" fmla="*/ 3583 w 4364"/>
                <a:gd name="T39" fmla="*/ 1447 h 3986"/>
                <a:gd name="T40" fmla="*/ 4004 w 4364"/>
                <a:gd name="T41" fmla="*/ 1866 h 3986"/>
                <a:gd name="T42" fmla="*/ 4138 w 4364"/>
                <a:gd name="T43" fmla="*/ 2040 h 3986"/>
                <a:gd name="T44" fmla="*/ 4294 w 4364"/>
                <a:gd name="T45" fmla="*/ 2461 h 3986"/>
                <a:gd name="T46" fmla="*/ 4321 w 4364"/>
                <a:gd name="T47" fmla="*/ 2751 h 3986"/>
                <a:gd name="T48" fmla="*/ 3918 w 4364"/>
                <a:gd name="T49" fmla="*/ 3285 h 3986"/>
                <a:gd name="T50" fmla="*/ 3736 w 4364"/>
                <a:gd name="T51" fmla="*/ 3590 h 3986"/>
                <a:gd name="T52" fmla="*/ 3625 w 4364"/>
                <a:gd name="T53" fmla="*/ 3862 h 3986"/>
                <a:gd name="T54" fmla="*/ 3427 w 4364"/>
                <a:gd name="T55" fmla="*/ 3973 h 3986"/>
                <a:gd name="T56" fmla="*/ 3099 w 4364"/>
                <a:gd name="T57" fmla="*/ 3984 h 3986"/>
                <a:gd name="T58" fmla="*/ 2861 w 4364"/>
                <a:gd name="T59" fmla="*/ 3944 h 3986"/>
                <a:gd name="T60" fmla="*/ 2643 w 4364"/>
                <a:gd name="T61" fmla="*/ 3821 h 3986"/>
                <a:gd name="T62" fmla="*/ 2784 w 4364"/>
                <a:gd name="T63" fmla="*/ 3716 h 3986"/>
                <a:gd name="T64" fmla="*/ 2813 w 4364"/>
                <a:gd name="T65" fmla="*/ 3634 h 3986"/>
                <a:gd name="T66" fmla="*/ 2764 w 4364"/>
                <a:gd name="T67" fmla="*/ 3529 h 3986"/>
                <a:gd name="T68" fmla="*/ 2588 w 4364"/>
                <a:gd name="T69" fmla="*/ 3422 h 3986"/>
                <a:gd name="T70" fmla="*/ 2764 w 4364"/>
                <a:gd name="T71" fmla="*/ 3329 h 3986"/>
                <a:gd name="T72" fmla="*/ 2811 w 4364"/>
                <a:gd name="T73" fmla="*/ 3252 h 3986"/>
                <a:gd name="T74" fmla="*/ 2800 w 4364"/>
                <a:gd name="T75" fmla="*/ 3142 h 3986"/>
                <a:gd name="T76" fmla="*/ 2750 w 4364"/>
                <a:gd name="T77" fmla="*/ 3083 h 3986"/>
                <a:gd name="T78" fmla="*/ 2647 w 4364"/>
                <a:gd name="T79" fmla="*/ 3043 h 3986"/>
                <a:gd name="T80" fmla="*/ 2409 w 4364"/>
                <a:gd name="T81" fmla="*/ 3060 h 3986"/>
                <a:gd name="T82" fmla="*/ 2058 w 4364"/>
                <a:gd name="T83" fmla="*/ 3111 h 3986"/>
                <a:gd name="T84" fmla="*/ 1668 w 4364"/>
                <a:gd name="T85" fmla="*/ 3123 h 3986"/>
                <a:gd name="T86" fmla="*/ 1386 w 4364"/>
                <a:gd name="T87" fmla="*/ 3031 h 3986"/>
                <a:gd name="T88" fmla="*/ 1302 w 4364"/>
                <a:gd name="T89" fmla="*/ 2965 h 3986"/>
                <a:gd name="T90" fmla="*/ 1254 w 4364"/>
                <a:gd name="T91" fmla="*/ 2844 h 3986"/>
                <a:gd name="T92" fmla="*/ 1281 w 4364"/>
                <a:gd name="T93" fmla="*/ 2711 h 3986"/>
                <a:gd name="T94" fmla="*/ 1340 w 4364"/>
                <a:gd name="T95" fmla="*/ 2612 h 3986"/>
                <a:gd name="T96" fmla="*/ 1466 w 4364"/>
                <a:gd name="T97" fmla="*/ 2534 h 3986"/>
                <a:gd name="T98" fmla="*/ 1820 w 4364"/>
                <a:gd name="T99" fmla="*/ 2431 h 3986"/>
                <a:gd name="T100" fmla="*/ 1942 w 4364"/>
                <a:gd name="T101" fmla="*/ 2360 h 3986"/>
                <a:gd name="T102" fmla="*/ 1988 w 4364"/>
                <a:gd name="T103" fmla="*/ 2236 h 3986"/>
                <a:gd name="T104" fmla="*/ 1157 w 4364"/>
                <a:gd name="T105" fmla="*/ 2168 h 3986"/>
                <a:gd name="T106" fmla="*/ 509 w 4364"/>
                <a:gd name="T107" fmla="*/ 2063 h 3986"/>
                <a:gd name="T108" fmla="*/ 145 w 4364"/>
                <a:gd name="T109" fmla="*/ 1941 h 3986"/>
                <a:gd name="T110" fmla="*/ 27 w 4364"/>
                <a:gd name="T111" fmla="*/ 1853 h 3986"/>
                <a:gd name="T112" fmla="*/ 0 w 4364"/>
                <a:gd name="T113" fmla="*/ 1781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64" h="3986">
                  <a:moveTo>
                    <a:pt x="0" y="1781"/>
                  </a:moveTo>
                  <a:lnTo>
                    <a:pt x="0" y="1781"/>
                  </a:lnTo>
                  <a:lnTo>
                    <a:pt x="0" y="1744"/>
                  </a:lnTo>
                  <a:lnTo>
                    <a:pt x="6" y="1714"/>
                  </a:lnTo>
                  <a:lnTo>
                    <a:pt x="13" y="1683"/>
                  </a:lnTo>
                  <a:lnTo>
                    <a:pt x="23" y="1659"/>
                  </a:lnTo>
                  <a:lnTo>
                    <a:pt x="36" y="1634"/>
                  </a:lnTo>
                  <a:lnTo>
                    <a:pt x="53" y="1613"/>
                  </a:lnTo>
                  <a:lnTo>
                    <a:pt x="71" y="1594"/>
                  </a:lnTo>
                  <a:lnTo>
                    <a:pt x="92" y="1577"/>
                  </a:lnTo>
                  <a:lnTo>
                    <a:pt x="114" y="1561"/>
                  </a:lnTo>
                  <a:lnTo>
                    <a:pt x="139" y="1548"/>
                  </a:lnTo>
                  <a:lnTo>
                    <a:pt x="164" y="1537"/>
                  </a:lnTo>
                  <a:lnTo>
                    <a:pt x="193" y="1527"/>
                  </a:lnTo>
                  <a:lnTo>
                    <a:pt x="221" y="1519"/>
                  </a:lnTo>
                  <a:lnTo>
                    <a:pt x="250" y="1514"/>
                  </a:lnTo>
                  <a:lnTo>
                    <a:pt x="282" y="1508"/>
                  </a:lnTo>
                  <a:lnTo>
                    <a:pt x="313" y="1504"/>
                  </a:lnTo>
                  <a:lnTo>
                    <a:pt x="377" y="1500"/>
                  </a:lnTo>
                  <a:lnTo>
                    <a:pt x="444" y="1498"/>
                  </a:lnTo>
                  <a:lnTo>
                    <a:pt x="509" y="1500"/>
                  </a:lnTo>
                  <a:lnTo>
                    <a:pt x="572" y="1504"/>
                  </a:lnTo>
                  <a:lnTo>
                    <a:pt x="688" y="1512"/>
                  </a:lnTo>
                  <a:lnTo>
                    <a:pt x="738" y="1514"/>
                  </a:lnTo>
                  <a:lnTo>
                    <a:pt x="780" y="1514"/>
                  </a:lnTo>
                  <a:lnTo>
                    <a:pt x="780" y="1514"/>
                  </a:lnTo>
                  <a:lnTo>
                    <a:pt x="835" y="1516"/>
                  </a:lnTo>
                  <a:lnTo>
                    <a:pt x="928" y="1523"/>
                  </a:lnTo>
                  <a:lnTo>
                    <a:pt x="1199" y="1542"/>
                  </a:lnTo>
                  <a:lnTo>
                    <a:pt x="1367" y="1554"/>
                  </a:lnTo>
                  <a:lnTo>
                    <a:pt x="1548" y="1565"/>
                  </a:lnTo>
                  <a:lnTo>
                    <a:pt x="1736" y="1573"/>
                  </a:lnTo>
                  <a:lnTo>
                    <a:pt x="1927" y="1577"/>
                  </a:lnTo>
                  <a:lnTo>
                    <a:pt x="2022" y="1579"/>
                  </a:lnTo>
                  <a:lnTo>
                    <a:pt x="2116" y="1577"/>
                  </a:lnTo>
                  <a:lnTo>
                    <a:pt x="2207" y="1575"/>
                  </a:lnTo>
                  <a:lnTo>
                    <a:pt x="2295" y="1571"/>
                  </a:lnTo>
                  <a:lnTo>
                    <a:pt x="2380" y="1565"/>
                  </a:lnTo>
                  <a:lnTo>
                    <a:pt x="2460" y="1558"/>
                  </a:lnTo>
                  <a:lnTo>
                    <a:pt x="2537" y="1546"/>
                  </a:lnTo>
                  <a:lnTo>
                    <a:pt x="2607" y="1535"/>
                  </a:lnTo>
                  <a:lnTo>
                    <a:pt x="2670" y="1519"/>
                  </a:lnTo>
                  <a:lnTo>
                    <a:pt x="2699" y="1510"/>
                  </a:lnTo>
                  <a:lnTo>
                    <a:pt x="2727" y="1500"/>
                  </a:lnTo>
                  <a:lnTo>
                    <a:pt x="2752" y="1491"/>
                  </a:lnTo>
                  <a:lnTo>
                    <a:pt x="2777" y="1479"/>
                  </a:lnTo>
                  <a:lnTo>
                    <a:pt x="2798" y="1468"/>
                  </a:lnTo>
                  <a:lnTo>
                    <a:pt x="2817" y="1457"/>
                  </a:lnTo>
                  <a:lnTo>
                    <a:pt x="2834" y="1443"/>
                  </a:lnTo>
                  <a:lnTo>
                    <a:pt x="2847" y="1430"/>
                  </a:lnTo>
                  <a:lnTo>
                    <a:pt x="2861" y="1415"/>
                  </a:lnTo>
                  <a:lnTo>
                    <a:pt x="2870" y="1399"/>
                  </a:lnTo>
                  <a:lnTo>
                    <a:pt x="2878" y="1382"/>
                  </a:lnTo>
                  <a:lnTo>
                    <a:pt x="2882" y="1365"/>
                  </a:lnTo>
                  <a:lnTo>
                    <a:pt x="2884" y="1346"/>
                  </a:lnTo>
                  <a:lnTo>
                    <a:pt x="2882" y="1327"/>
                  </a:lnTo>
                  <a:lnTo>
                    <a:pt x="2882" y="1327"/>
                  </a:lnTo>
                  <a:lnTo>
                    <a:pt x="2859" y="1163"/>
                  </a:lnTo>
                  <a:lnTo>
                    <a:pt x="2840" y="993"/>
                  </a:lnTo>
                  <a:lnTo>
                    <a:pt x="2830" y="907"/>
                  </a:lnTo>
                  <a:lnTo>
                    <a:pt x="2825" y="822"/>
                  </a:lnTo>
                  <a:lnTo>
                    <a:pt x="2819" y="736"/>
                  </a:lnTo>
                  <a:lnTo>
                    <a:pt x="2815" y="654"/>
                  </a:lnTo>
                  <a:lnTo>
                    <a:pt x="2815" y="574"/>
                  </a:lnTo>
                  <a:lnTo>
                    <a:pt x="2815" y="498"/>
                  </a:lnTo>
                  <a:lnTo>
                    <a:pt x="2819" y="427"/>
                  </a:lnTo>
                  <a:lnTo>
                    <a:pt x="2826" y="360"/>
                  </a:lnTo>
                  <a:lnTo>
                    <a:pt x="2836" y="299"/>
                  </a:lnTo>
                  <a:lnTo>
                    <a:pt x="2842" y="271"/>
                  </a:lnTo>
                  <a:lnTo>
                    <a:pt x="2849" y="244"/>
                  </a:lnTo>
                  <a:lnTo>
                    <a:pt x="2857" y="219"/>
                  </a:lnTo>
                  <a:lnTo>
                    <a:pt x="2866" y="196"/>
                  </a:lnTo>
                  <a:lnTo>
                    <a:pt x="2876" y="177"/>
                  </a:lnTo>
                  <a:lnTo>
                    <a:pt x="2887" y="158"/>
                  </a:lnTo>
                  <a:lnTo>
                    <a:pt x="2887" y="158"/>
                  </a:lnTo>
                  <a:lnTo>
                    <a:pt x="2910" y="124"/>
                  </a:lnTo>
                  <a:lnTo>
                    <a:pt x="2937" y="91"/>
                  </a:lnTo>
                  <a:lnTo>
                    <a:pt x="2962" y="65"/>
                  </a:lnTo>
                  <a:lnTo>
                    <a:pt x="2988" y="42"/>
                  </a:lnTo>
                  <a:lnTo>
                    <a:pt x="3015" y="23"/>
                  </a:lnTo>
                  <a:lnTo>
                    <a:pt x="3028" y="15"/>
                  </a:lnTo>
                  <a:lnTo>
                    <a:pt x="3042" y="10"/>
                  </a:lnTo>
                  <a:lnTo>
                    <a:pt x="3055" y="6"/>
                  </a:lnTo>
                  <a:lnTo>
                    <a:pt x="3068" y="2"/>
                  </a:lnTo>
                  <a:lnTo>
                    <a:pt x="3082" y="0"/>
                  </a:lnTo>
                  <a:lnTo>
                    <a:pt x="3095" y="0"/>
                  </a:lnTo>
                  <a:lnTo>
                    <a:pt x="3108" y="0"/>
                  </a:lnTo>
                  <a:lnTo>
                    <a:pt x="3122" y="4"/>
                  </a:lnTo>
                  <a:lnTo>
                    <a:pt x="3133" y="8"/>
                  </a:lnTo>
                  <a:lnTo>
                    <a:pt x="3147" y="15"/>
                  </a:lnTo>
                  <a:lnTo>
                    <a:pt x="3158" y="23"/>
                  </a:lnTo>
                  <a:lnTo>
                    <a:pt x="3169" y="32"/>
                  </a:lnTo>
                  <a:lnTo>
                    <a:pt x="3181" y="44"/>
                  </a:lnTo>
                  <a:lnTo>
                    <a:pt x="3192" y="57"/>
                  </a:lnTo>
                  <a:lnTo>
                    <a:pt x="3204" y="72"/>
                  </a:lnTo>
                  <a:lnTo>
                    <a:pt x="3213" y="90"/>
                  </a:lnTo>
                  <a:lnTo>
                    <a:pt x="3225" y="109"/>
                  </a:lnTo>
                  <a:lnTo>
                    <a:pt x="3234" y="132"/>
                  </a:lnTo>
                  <a:lnTo>
                    <a:pt x="3244" y="154"/>
                  </a:lnTo>
                  <a:lnTo>
                    <a:pt x="3251" y="181"/>
                  </a:lnTo>
                  <a:lnTo>
                    <a:pt x="3269" y="240"/>
                  </a:lnTo>
                  <a:lnTo>
                    <a:pt x="3269" y="240"/>
                  </a:lnTo>
                  <a:lnTo>
                    <a:pt x="3276" y="284"/>
                  </a:lnTo>
                  <a:lnTo>
                    <a:pt x="3286" y="337"/>
                  </a:lnTo>
                  <a:lnTo>
                    <a:pt x="3303" y="467"/>
                  </a:lnTo>
                  <a:lnTo>
                    <a:pt x="3337" y="770"/>
                  </a:lnTo>
                  <a:lnTo>
                    <a:pt x="3358" y="925"/>
                  </a:lnTo>
                  <a:lnTo>
                    <a:pt x="3370" y="999"/>
                  </a:lnTo>
                  <a:lnTo>
                    <a:pt x="3383" y="1068"/>
                  </a:lnTo>
                  <a:lnTo>
                    <a:pt x="3396" y="1131"/>
                  </a:lnTo>
                  <a:lnTo>
                    <a:pt x="3412" y="1188"/>
                  </a:lnTo>
                  <a:lnTo>
                    <a:pt x="3427" y="1237"/>
                  </a:lnTo>
                  <a:lnTo>
                    <a:pt x="3436" y="1258"/>
                  </a:lnTo>
                  <a:lnTo>
                    <a:pt x="3446" y="1277"/>
                  </a:lnTo>
                  <a:lnTo>
                    <a:pt x="3446" y="1277"/>
                  </a:lnTo>
                  <a:lnTo>
                    <a:pt x="3455" y="1294"/>
                  </a:lnTo>
                  <a:lnTo>
                    <a:pt x="3469" y="1314"/>
                  </a:lnTo>
                  <a:lnTo>
                    <a:pt x="3501" y="1354"/>
                  </a:lnTo>
                  <a:lnTo>
                    <a:pt x="3539" y="1399"/>
                  </a:lnTo>
                  <a:lnTo>
                    <a:pt x="3583" y="1447"/>
                  </a:lnTo>
                  <a:lnTo>
                    <a:pt x="3633" y="1497"/>
                  </a:lnTo>
                  <a:lnTo>
                    <a:pt x="3684" y="1548"/>
                  </a:lnTo>
                  <a:lnTo>
                    <a:pt x="3795" y="1657"/>
                  </a:lnTo>
                  <a:lnTo>
                    <a:pt x="3905" y="1763"/>
                  </a:lnTo>
                  <a:lnTo>
                    <a:pt x="3957" y="1817"/>
                  </a:lnTo>
                  <a:lnTo>
                    <a:pt x="4004" y="1866"/>
                  </a:lnTo>
                  <a:lnTo>
                    <a:pt x="4048" y="1914"/>
                  </a:lnTo>
                  <a:lnTo>
                    <a:pt x="4084" y="1960"/>
                  </a:lnTo>
                  <a:lnTo>
                    <a:pt x="4115" y="2002"/>
                  </a:lnTo>
                  <a:lnTo>
                    <a:pt x="4126" y="2021"/>
                  </a:lnTo>
                  <a:lnTo>
                    <a:pt x="4138" y="2040"/>
                  </a:lnTo>
                  <a:lnTo>
                    <a:pt x="4138" y="2040"/>
                  </a:lnTo>
                  <a:lnTo>
                    <a:pt x="4155" y="2076"/>
                  </a:lnTo>
                  <a:lnTo>
                    <a:pt x="4172" y="2116"/>
                  </a:lnTo>
                  <a:lnTo>
                    <a:pt x="4204" y="2200"/>
                  </a:lnTo>
                  <a:lnTo>
                    <a:pt x="4237" y="2290"/>
                  </a:lnTo>
                  <a:lnTo>
                    <a:pt x="4267" y="2379"/>
                  </a:lnTo>
                  <a:lnTo>
                    <a:pt x="4294" y="2461"/>
                  </a:lnTo>
                  <a:lnTo>
                    <a:pt x="4317" y="2536"/>
                  </a:lnTo>
                  <a:lnTo>
                    <a:pt x="4345" y="2635"/>
                  </a:lnTo>
                  <a:lnTo>
                    <a:pt x="4345" y="2635"/>
                  </a:lnTo>
                  <a:lnTo>
                    <a:pt x="4364" y="2703"/>
                  </a:lnTo>
                  <a:lnTo>
                    <a:pt x="4364" y="2703"/>
                  </a:lnTo>
                  <a:lnTo>
                    <a:pt x="4321" y="2751"/>
                  </a:lnTo>
                  <a:lnTo>
                    <a:pt x="4277" y="2802"/>
                  </a:lnTo>
                  <a:lnTo>
                    <a:pt x="4233" y="2858"/>
                  </a:lnTo>
                  <a:lnTo>
                    <a:pt x="4187" y="2915"/>
                  </a:lnTo>
                  <a:lnTo>
                    <a:pt x="4094" y="3037"/>
                  </a:lnTo>
                  <a:lnTo>
                    <a:pt x="4004" y="3163"/>
                  </a:lnTo>
                  <a:lnTo>
                    <a:pt x="3918" y="3285"/>
                  </a:lnTo>
                  <a:lnTo>
                    <a:pt x="3844" y="3401"/>
                  </a:lnTo>
                  <a:lnTo>
                    <a:pt x="3810" y="3454"/>
                  </a:lnTo>
                  <a:lnTo>
                    <a:pt x="3781" y="3504"/>
                  </a:lnTo>
                  <a:lnTo>
                    <a:pt x="3756" y="3550"/>
                  </a:lnTo>
                  <a:lnTo>
                    <a:pt x="3736" y="3590"/>
                  </a:lnTo>
                  <a:lnTo>
                    <a:pt x="3736" y="3590"/>
                  </a:lnTo>
                  <a:lnTo>
                    <a:pt x="3715" y="3636"/>
                  </a:lnTo>
                  <a:lnTo>
                    <a:pt x="3694" y="3681"/>
                  </a:lnTo>
                  <a:lnTo>
                    <a:pt x="3675" y="3727"/>
                  </a:lnTo>
                  <a:lnTo>
                    <a:pt x="3655" y="3773"/>
                  </a:lnTo>
                  <a:lnTo>
                    <a:pt x="3640" y="3817"/>
                  </a:lnTo>
                  <a:lnTo>
                    <a:pt x="3625" y="3862"/>
                  </a:lnTo>
                  <a:lnTo>
                    <a:pt x="3612" y="3906"/>
                  </a:lnTo>
                  <a:lnTo>
                    <a:pt x="3600" y="3948"/>
                  </a:lnTo>
                  <a:lnTo>
                    <a:pt x="3600" y="3948"/>
                  </a:lnTo>
                  <a:lnTo>
                    <a:pt x="3543" y="3958"/>
                  </a:lnTo>
                  <a:lnTo>
                    <a:pt x="3484" y="3967"/>
                  </a:lnTo>
                  <a:lnTo>
                    <a:pt x="3427" y="3973"/>
                  </a:lnTo>
                  <a:lnTo>
                    <a:pt x="3368" y="3979"/>
                  </a:lnTo>
                  <a:lnTo>
                    <a:pt x="3311" y="3983"/>
                  </a:lnTo>
                  <a:lnTo>
                    <a:pt x="3251" y="3984"/>
                  </a:lnTo>
                  <a:lnTo>
                    <a:pt x="3135" y="3986"/>
                  </a:lnTo>
                  <a:lnTo>
                    <a:pt x="3135" y="3986"/>
                  </a:lnTo>
                  <a:lnTo>
                    <a:pt x="3099" y="3984"/>
                  </a:lnTo>
                  <a:lnTo>
                    <a:pt x="3065" y="3983"/>
                  </a:lnTo>
                  <a:lnTo>
                    <a:pt x="3030" y="3979"/>
                  </a:lnTo>
                  <a:lnTo>
                    <a:pt x="2996" y="3975"/>
                  </a:lnTo>
                  <a:lnTo>
                    <a:pt x="2962" y="3969"/>
                  </a:lnTo>
                  <a:lnTo>
                    <a:pt x="2927" y="3962"/>
                  </a:lnTo>
                  <a:lnTo>
                    <a:pt x="2861" y="3944"/>
                  </a:lnTo>
                  <a:lnTo>
                    <a:pt x="2796" y="3923"/>
                  </a:lnTo>
                  <a:lnTo>
                    <a:pt x="2733" y="3897"/>
                  </a:lnTo>
                  <a:lnTo>
                    <a:pt x="2670" y="3868"/>
                  </a:lnTo>
                  <a:lnTo>
                    <a:pt x="2607" y="3836"/>
                  </a:lnTo>
                  <a:lnTo>
                    <a:pt x="2607" y="3836"/>
                  </a:lnTo>
                  <a:lnTo>
                    <a:pt x="2643" y="3821"/>
                  </a:lnTo>
                  <a:lnTo>
                    <a:pt x="2680" y="3801"/>
                  </a:lnTo>
                  <a:lnTo>
                    <a:pt x="2714" y="3780"/>
                  </a:lnTo>
                  <a:lnTo>
                    <a:pt x="2746" y="3756"/>
                  </a:lnTo>
                  <a:lnTo>
                    <a:pt x="2760" y="3742"/>
                  </a:lnTo>
                  <a:lnTo>
                    <a:pt x="2773" y="3729"/>
                  </a:lnTo>
                  <a:lnTo>
                    <a:pt x="2784" y="3716"/>
                  </a:lnTo>
                  <a:lnTo>
                    <a:pt x="2794" y="3700"/>
                  </a:lnTo>
                  <a:lnTo>
                    <a:pt x="2802" y="3685"/>
                  </a:lnTo>
                  <a:lnTo>
                    <a:pt x="2809" y="3668"/>
                  </a:lnTo>
                  <a:lnTo>
                    <a:pt x="2811" y="3651"/>
                  </a:lnTo>
                  <a:lnTo>
                    <a:pt x="2813" y="3634"/>
                  </a:lnTo>
                  <a:lnTo>
                    <a:pt x="2813" y="3634"/>
                  </a:lnTo>
                  <a:lnTo>
                    <a:pt x="2811" y="3613"/>
                  </a:lnTo>
                  <a:lnTo>
                    <a:pt x="2805" y="3594"/>
                  </a:lnTo>
                  <a:lnTo>
                    <a:pt x="2798" y="3575"/>
                  </a:lnTo>
                  <a:lnTo>
                    <a:pt x="2788" y="3559"/>
                  </a:lnTo>
                  <a:lnTo>
                    <a:pt x="2777" y="3544"/>
                  </a:lnTo>
                  <a:lnTo>
                    <a:pt x="2764" y="3529"/>
                  </a:lnTo>
                  <a:lnTo>
                    <a:pt x="2748" y="3515"/>
                  </a:lnTo>
                  <a:lnTo>
                    <a:pt x="2733" y="3502"/>
                  </a:lnTo>
                  <a:lnTo>
                    <a:pt x="2697" y="3479"/>
                  </a:lnTo>
                  <a:lnTo>
                    <a:pt x="2659" y="3458"/>
                  </a:lnTo>
                  <a:lnTo>
                    <a:pt x="2588" y="3422"/>
                  </a:lnTo>
                  <a:lnTo>
                    <a:pt x="2588" y="3422"/>
                  </a:lnTo>
                  <a:lnTo>
                    <a:pt x="2632" y="3407"/>
                  </a:lnTo>
                  <a:lnTo>
                    <a:pt x="2676" y="3386"/>
                  </a:lnTo>
                  <a:lnTo>
                    <a:pt x="2676" y="3386"/>
                  </a:lnTo>
                  <a:lnTo>
                    <a:pt x="2722" y="3361"/>
                  </a:lnTo>
                  <a:lnTo>
                    <a:pt x="2744" y="3346"/>
                  </a:lnTo>
                  <a:lnTo>
                    <a:pt x="2764" y="3329"/>
                  </a:lnTo>
                  <a:lnTo>
                    <a:pt x="2783" y="3310"/>
                  </a:lnTo>
                  <a:lnTo>
                    <a:pt x="2790" y="3300"/>
                  </a:lnTo>
                  <a:lnTo>
                    <a:pt x="2796" y="3291"/>
                  </a:lnTo>
                  <a:lnTo>
                    <a:pt x="2804" y="3279"/>
                  </a:lnTo>
                  <a:lnTo>
                    <a:pt x="2807" y="3266"/>
                  </a:lnTo>
                  <a:lnTo>
                    <a:pt x="2811" y="3252"/>
                  </a:lnTo>
                  <a:lnTo>
                    <a:pt x="2813" y="3239"/>
                  </a:lnTo>
                  <a:lnTo>
                    <a:pt x="2813" y="3239"/>
                  </a:lnTo>
                  <a:lnTo>
                    <a:pt x="2815" y="3209"/>
                  </a:lnTo>
                  <a:lnTo>
                    <a:pt x="2811" y="3182"/>
                  </a:lnTo>
                  <a:lnTo>
                    <a:pt x="2805" y="3155"/>
                  </a:lnTo>
                  <a:lnTo>
                    <a:pt x="2800" y="3142"/>
                  </a:lnTo>
                  <a:lnTo>
                    <a:pt x="2794" y="3130"/>
                  </a:lnTo>
                  <a:lnTo>
                    <a:pt x="2788" y="3121"/>
                  </a:lnTo>
                  <a:lnTo>
                    <a:pt x="2779" y="3109"/>
                  </a:lnTo>
                  <a:lnTo>
                    <a:pt x="2771" y="3100"/>
                  </a:lnTo>
                  <a:lnTo>
                    <a:pt x="2762" y="3090"/>
                  </a:lnTo>
                  <a:lnTo>
                    <a:pt x="2750" y="3083"/>
                  </a:lnTo>
                  <a:lnTo>
                    <a:pt x="2739" y="3075"/>
                  </a:lnTo>
                  <a:lnTo>
                    <a:pt x="2725" y="3067"/>
                  </a:lnTo>
                  <a:lnTo>
                    <a:pt x="2712" y="3062"/>
                  </a:lnTo>
                  <a:lnTo>
                    <a:pt x="2712" y="3062"/>
                  </a:lnTo>
                  <a:lnTo>
                    <a:pt x="2680" y="3050"/>
                  </a:lnTo>
                  <a:lnTo>
                    <a:pt x="2647" y="3043"/>
                  </a:lnTo>
                  <a:lnTo>
                    <a:pt x="2615" y="3033"/>
                  </a:lnTo>
                  <a:lnTo>
                    <a:pt x="2584" y="3024"/>
                  </a:lnTo>
                  <a:lnTo>
                    <a:pt x="2584" y="3024"/>
                  </a:lnTo>
                  <a:lnTo>
                    <a:pt x="2525" y="3037"/>
                  </a:lnTo>
                  <a:lnTo>
                    <a:pt x="2466" y="3050"/>
                  </a:lnTo>
                  <a:lnTo>
                    <a:pt x="2409" y="3060"/>
                  </a:lnTo>
                  <a:lnTo>
                    <a:pt x="2356" y="3071"/>
                  </a:lnTo>
                  <a:lnTo>
                    <a:pt x="2356" y="3071"/>
                  </a:lnTo>
                  <a:lnTo>
                    <a:pt x="2293" y="3085"/>
                  </a:lnTo>
                  <a:lnTo>
                    <a:pt x="2220" y="3094"/>
                  </a:lnTo>
                  <a:lnTo>
                    <a:pt x="2140" y="3104"/>
                  </a:lnTo>
                  <a:lnTo>
                    <a:pt x="2058" y="3111"/>
                  </a:lnTo>
                  <a:lnTo>
                    <a:pt x="1976" y="3117"/>
                  </a:lnTo>
                  <a:lnTo>
                    <a:pt x="1896" y="3121"/>
                  </a:lnTo>
                  <a:lnTo>
                    <a:pt x="1759" y="3127"/>
                  </a:lnTo>
                  <a:lnTo>
                    <a:pt x="1759" y="3127"/>
                  </a:lnTo>
                  <a:lnTo>
                    <a:pt x="1713" y="3127"/>
                  </a:lnTo>
                  <a:lnTo>
                    <a:pt x="1668" y="3123"/>
                  </a:lnTo>
                  <a:lnTo>
                    <a:pt x="1620" y="3117"/>
                  </a:lnTo>
                  <a:lnTo>
                    <a:pt x="1570" y="3106"/>
                  </a:lnTo>
                  <a:lnTo>
                    <a:pt x="1523" y="3092"/>
                  </a:lnTo>
                  <a:lnTo>
                    <a:pt x="1475" y="3075"/>
                  </a:lnTo>
                  <a:lnTo>
                    <a:pt x="1429" y="3056"/>
                  </a:lnTo>
                  <a:lnTo>
                    <a:pt x="1386" y="3031"/>
                  </a:lnTo>
                  <a:lnTo>
                    <a:pt x="1386" y="3031"/>
                  </a:lnTo>
                  <a:lnTo>
                    <a:pt x="1363" y="3016"/>
                  </a:lnTo>
                  <a:lnTo>
                    <a:pt x="1340" y="3001"/>
                  </a:lnTo>
                  <a:lnTo>
                    <a:pt x="1321" y="2984"/>
                  </a:lnTo>
                  <a:lnTo>
                    <a:pt x="1302" y="2965"/>
                  </a:lnTo>
                  <a:lnTo>
                    <a:pt x="1302" y="2965"/>
                  </a:lnTo>
                  <a:lnTo>
                    <a:pt x="1286" y="2947"/>
                  </a:lnTo>
                  <a:lnTo>
                    <a:pt x="1275" y="2928"/>
                  </a:lnTo>
                  <a:lnTo>
                    <a:pt x="1267" y="2909"/>
                  </a:lnTo>
                  <a:lnTo>
                    <a:pt x="1260" y="2888"/>
                  </a:lnTo>
                  <a:lnTo>
                    <a:pt x="1256" y="2867"/>
                  </a:lnTo>
                  <a:lnTo>
                    <a:pt x="1254" y="2844"/>
                  </a:lnTo>
                  <a:lnTo>
                    <a:pt x="1254" y="2823"/>
                  </a:lnTo>
                  <a:lnTo>
                    <a:pt x="1256" y="2801"/>
                  </a:lnTo>
                  <a:lnTo>
                    <a:pt x="1260" y="2778"/>
                  </a:lnTo>
                  <a:lnTo>
                    <a:pt x="1266" y="2755"/>
                  </a:lnTo>
                  <a:lnTo>
                    <a:pt x="1273" y="2734"/>
                  </a:lnTo>
                  <a:lnTo>
                    <a:pt x="1281" y="2711"/>
                  </a:lnTo>
                  <a:lnTo>
                    <a:pt x="1290" y="2690"/>
                  </a:lnTo>
                  <a:lnTo>
                    <a:pt x="1302" y="2669"/>
                  </a:lnTo>
                  <a:lnTo>
                    <a:pt x="1313" y="2648"/>
                  </a:lnTo>
                  <a:lnTo>
                    <a:pt x="1327" y="2629"/>
                  </a:lnTo>
                  <a:lnTo>
                    <a:pt x="1327" y="2629"/>
                  </a:lnTo>
                  <a:lnTo>
                    <a:pt x="1340" y="2612"/>
                  </a:lnTo>
                  <a:lnTo>
                    <a:pt x="1357" y="2595"/>
                  </a:lnTo>
                  <a:lnTo>
                    <a:pt x="1376" y="2581"/>
                  </a:lnTo>
                  <a:lnTo>
                    <a:pt x="1395" y="2566"/>
                  </a:lnTo>
                  <a:lnTo>
                    <a:pt x="1418" y="2555"/>
                  </a:lnTo>
                  <a:lnTo>
                    <a:pt x="1441" y="2543"/>
                  </a:lnTo>
                  <a:lnTo>
                    <a:pt x="1466" y="2534"/>
                  </a:lnTo>
                  <a:lnTo>
                    <a:pt x="1490" y="2524"/>
                  </a:lnTo>
                  <a:lnTo>
                    <a:pt x="1544" y="2507"/>
                  </a:lnTo>
                  <a:lnTo>
                    <a:pt x="1601" y="2492"/>
                  </a:lnTo>
                  <a:lnTo>
                    <a:pt x="1713" y="2463"/>
                  </a:lnTo>
                  <a:lnTo>
                    <a:pt x="1769" y="2448"/>
                  </a:lnTo>
                  <a:lnTo>
                    <a:pt x="1820" y="2431"/>
                  </a:lnTo>
                  <a:lnTo>
                    <a:pt x="1845" y="2421"/>
                  </a:lnTo>
                  <a:lnTo>
                    <a:pt x="1868" y="2412"/>
                  </a:lnTo>
                  <a:lnTo>
                    <a:pt x="1889" y="2400"/>
                  </a:lnTo>
                  <a:lnTo>
                    <a:pt x="1908" y="2389"/>
                  </a:lnTo>
                  <a:lnTo>
                    <a:pt x="1927" y="2375"/>
                  </a:lnTo>
                  <a:lnTo>
                    <a:pt x="1942" y="2360"/>
                  </a:lnTo>
                  <a:lnTo>
                    <a:pt x="1955" y="2343"/>
                  </a:lnTo>
                  <a:lnTo>
                    <a:pt x="1967" y="2326"/>
                  </a:lnTo>
                  <a:lnTo>
                    <a:pt x="1976" y="2307"/>
                  </a:lnTo>
                  <a:lnTo>
                    <a:pt x="1982" y="2284"/>
                  </a:lnTo>
                  <a:lnTo>
                    <a:pt x="1986" y="2261"/>
                  </a:lnTo>
                  <a:lnTo>
                    <a:pt x="1988" y="2236"/>
                  </a:lnTo>
                  <a:lnTo>
                    <a:pt x="1988" y="2236"/>
                  </a:lnTo>
                  <a:lnTo>
                    <a:pt x="1769" y="2223"/>
                  </a:lnTo>
                  <a:lnTo>
                    <a:pt x="1631" y="2213"/>
                  </a:lnTo>
                  <a:lnTo>
                    <a:pt x="1483" y="2202"/>
                  </a:lnTo>
                  <a:lnTo>
                    <a:pt x="1323" y="2187"/>
                  </a:lnTo>
                  <a:lnTo>
                    <a:pt x="1157" y="2168"/>
                  </a:lnTo>
                  <a:lnTo>
                    <a:pt x="987" y="2147"/>
                  </a:lnTo>
                  <a:lnTo>
                    <a:pt x="821" y="2122"/>
                  </a:lnTo>
                  <a:lnTo>
                    <a:pt x="740" y="2109"/>
                  </a:lnTo>
                  <a:lnTo>
                    <a:pt x="661" y="2093"/>
                  </a:lnTo>
                  <a:lnTo>
                    <a:pt x="583" y="2078"/>
                  </a:lnTo>
                  <a:lnTo>
                    <a:pt x="509" y="2063"/>
                  </a:lnTo>
                  <a:lnTo>
                    <a:pt x="436" y="2044"/>
                  </a:lnTo>
                  <a:lnTo>
                    <a:pt x="370" y="2027"/>
                  </a:lnTo>
                  <a:lnTo>
                    <a:pt x="307" y="2007"/>
                  </a:lnTo>
                  <a:lnTo>
                    <a:pt x="248" y="1987"/>
                  </a:lnTo>
                  <a:lnTo>
                    <a:pt x="193" y="1964"/>
                  </a:lnTo>
                  <a:lnTo>
                    <a:pt x="145" y="1941"/>
                  </a:lnTo>
                  <a:lnTo>
                    <a:pt x="103" y="1918"/>
                  </a:lnTo>
                  <a:lnTo>
                    <a:pt x="84" y="1905"/>
                  </a:lnTo>
                  <a:lnTo>
                    <a:pt x="67" y="1893"/>
                  </a:lnTo>
                  <a:lnTo>
                    <a:pt x="51" y="1880"/>
                  </a:lnTo>
                  <a:lnTo>
                    <a:pt x="38" y="1866"/>
                  </a:lnTo>
                  <a:lnTo>
                    <a:pt x="27" y="1853"/>
                  </a:lnTo>
                  <a:lnTo>
                    <a:pt x="17" y="1840"/>
                  </a:lnTo>
                  <a:lnTo>
                    <a:pt x="10" y="1824"/>
                  </a:lnTo>
                  <a:lnTo>
                    <a:pt x="4" y="1809"/>
                  </a:lnTo>
                  <a:lnTo>
                    <a:pt x="2" y="1796"/>
                  </a:lnTo>
                  <a:lnTo>
                    <a:pt x="0" y="1781"/>
                  </a:lnTo>
                  <a:lnTo>
                    <a:pt x="0" y="1781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C9C217F-330F-FF9D-9DB1-1B2E1B8E5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2893"/>
              <a:ext cx="635" cy="255"/>
            </a:xfrm>
            <a:custGeom>
              <a:avLst/>
              <a:gdLst>
                <a:gd name="T0" fmla="*/ 253 w 1269"/>
                <a:gd name="T1" fmla="*/ 450 h 509"/>
                <a:gd name="T2" fmla="*/ 200 w 1269"/>
                <a:gd name="T3" fmla="*/ 423 h 509"/>
                <a:gd name="T4" fmla="*/ 147 w 1269"/>
                <a:gd name="T5" fmla="*/ 389 h 509"/>
                <a:gd name="T6" fmla="*/ 97 w 1269"/>
                <a:gd name="T7" fmla="*/ 347 h 509"/>
                <a:gd name="T8" fmla="*/ 55 w 1269"/>
                <a:gd name="T9" fmla="*/ 297 h 509"/>
                <a:gd name="T10" fmla="*/ 21 w 1269"/>
                <a:gd name="T11" fmla="*/ 244 h 509"/>
                <a:gd name="T12" fmla="*/ 4 w 1269"/>
                <a:gd name="T13" fmla="*/ 187 h 509"/>
                <a:gd name="T14" fmla="*/ 0 w 1269"/>
                <a:gd name="T15" fmla="*/ 158 h 509"/>
                <a:gd name="T16" fmla="*/ 2 w 1269"/>
                <a:gd name="T17" fmla="*/ 128 h 509"/>
                <a:gd name="T18" fmla="*/ 9 w 1269"/>
                <a:gd name="T19" fmla="*/ 97 h 509"/>
                <a:gd name="T20" fmla="*/ 25 w 1269"/>
                <a:gd name="T21" fmla="*/ 67 h 509"/>
                <a:gd name="T22" fmla="*/ 25 w 1269"/>
                <a:gd name="T23" fmla="*/ 65 h 509"/>
                <a:gd name="T24" fmla="*/ 72 w 1269"/>
                <a:gd name="T25" fmla="*/ 82 h 509"/>
                <a:gd name="T26" fmla="*/ 173 w 1269"/>
                <a:gd name="T27" fmla="*/ 107 h 509"/>
                <a:gd name="T28" fmla="*/ 276 w 1269"/>
                <a:gd name="T29" fmla="*/ 116 h 509"/>
                <a:gd name="T30" fmla="*/ 379 w 1269"/>
                <a:gd name="T31" fmla="*/ 116 h 509"/>
                <a:gd name="T32" fmla="*/ 431 w 1269"/>
                <a:gd name="T33" fmla="*/ 114 h 509"/>
                <a:gd name="T34" fmla="*/ 541 w 1269"/>
                <a:gd name="T35" fmla="*/ 107 h 509"/>
                <a:gd name="T36" fmla="*/ 652 w 1269"/>
                <a:gd name="T37" fmla="*/ 92 h 509"/>
                <a:gd name="T38" fmla="*/ 760 w 1269"/>
                <a:gd name="T39" fmla="*/ 72 h 509"/>
                <a:gd name="T40" fmla="*/ 871 w 1269"/>
                <a:gd name="T41" fmla="*/ 48 h 509"/>
                <a:gd name="T42" fmla="*/ 1000 w 1269"/>
                <a:gd name="T43" fmla="*/ 15 h 509"/>
                <a:gd name="T44" fmla="*/ 1044 w 1269"/>
                <a:gd name="T45" fmla="*/ 0 h 509"/>
                <a:gd name="T46" fmla="*/ 1153 w 1269"/>
                <a:gd name="T47" fmla="*/ 57 h 509"/>
                <a:gd name="T48" fmla="*/ 1204 w 1269"/>
                <a:gd name="T49" fmla="*/ 93 h 509"/>
                <a:gd name="T50" fmla="*/ 1233 w 1269"/>
                <a:gd name="T51" fmla="*/ 122 h 509"/>
                <a:gd name="T52" fmla="*/ 1254 w 1269"/>
                <a:gd name="T53" fmla="*/ 153 h 509"/>
                <a:gd name="T54" fmla="*/ 1267 w 1269"/>
                <a:gd name="T55" fmla="*/ 191 h 509"/>
                <a:gd name="T56" fmla="*/ 1269 w 1269"/>
                <a:gd name="T57" fmla="*/ 212 h 509"/>
                <a:gd name="T58" fmla="*/ 1265 w 1269"/>
                <a:gd name="T59" fmla="*/ 246 h 509"/>
                <a:gd name="T60" fmla="*/ 1250 w 1269"/>
                <a:gd name="T61" fmla="*/ 278 h 509"/>
                <a:gd name="T62" fmla="*/ 1229 w 1269"/>
                <a:gd name="T63" fmla="*/ 307 h 509"/>
                <a:gd name="T64" fmla="*/ 1202 w 1269"/>
                <a:gd name="T65" fmla="*/ 334 h 509"/>
                <a:gd name="T66" fmla="*/ 1136 w 1269"/>
                <a:gd name="T67" fmla="*/ 379 h 509"/>
                <a:gd name="T68" fmla="*/ 1063 w 1269"/>
                <a:gd name="T69" fmla="*/ 414 h 509"/>
                <a:gd name="T70" fmla="*/ 1018 w 1269"/>
                <a:gd name="T71" fmla="*/ 433 h 509"/>
                <a:gd name="T72" fmla="*/ 974 w 1269"/>
                <a:gd name="T73" fmla="*/ 446 h 509"/>
                <a:gd name="T74" fmla="*/ 888 w 1269"/>
                <a:gd name="T75" fmla="*/ 467 h 509"/>
                <a:gd name="T76" fmla="*/ 756 w 1269"/>
                <a:gd name="T77" fmla="*/ 488 h 509"/>
                <a:gd name="T78" fmla="*/ 667 w 1269"/>
                <a:gd name="T79" fmla="*/ 501 h 509"/>
                <a:gd name="T80" fmla="*/ 566 w 1269"/>
                <a:gd name="T81" fmla="*/ 509 h 509"/>
                <a:gd name="T82" fmla="*/ 457 w 1269"/>
                <a:gd name="T83" fmla="*/ 501 h 509"/>
                <a:gd name="T84" fmla="*/ 350 w 1269"/>
                <a:gd name="T85" fmla="*/ 482 h 509"/>
                <a:gd name="T86" fmla="*/ 253 w 1269"/>
                <a:gd name="T87" fmla="*/ 45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69" h="509">
                  <a:moveTo>
                    <a:pt x="253" y="450"/>
                  </a:moveTo>
                  <a:lnTo>
                    <a:pt x="253" y="450"/>
                  </a:lnTo>
                  <a:lnTo>
                    <a:pt x="227" y="439"/>
                  </a:lnTo>
                  <a:lnTo>
                    <a:pt x="200" y="423"/>
                  </a:lnTo>
                  <a:lnTo>
                    <a:pt x="173" y="406"/>
                  </a:lnTo>
                  <a:lnTo>
                    <a:pt x="147" y="389"/>
                  </a:lnTo>
                  <a:lnTo>
                    <a:pt x="122" y="368"/>
                  </a:lnTo>
                  <a:lnTo>
                    <a:pt x="97" y="347"/>
                  </a:lnTo>
                  <a:lnTo>
                    <a:pt x="74" y="322"/>
                  </a:lnTo>
                  <a:lnTo>
                    <a:pt x="55" y="297"/>
                  </a:lnTo>
                  <a:lnTo>
                    <a:pt x="36" y="273"/>
                  </a:lnTo>
                  <a:lnTo>
                    <a:pt x="21" y="244"/>
                  </a:lnTo>
                  <a:lnTo>
                    <a:pt x="9" y="217"/>
                  </a:lnTo>
                  <a:lnTo>
                    <a:pt x="4" y="187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2" y="143"/>
                  </a:lnTo>
                  <a:lnTo>
                    <a:pt x="2" y="128"/>
                  </a:lnTo>
                  <a:lnTo>
                    <a:pt x="5" y="113"/>
                  </a:lnTo>
                  <a:lnTo>
                    <a:pt x="9" y="97"/>
                  </a:lnTo>
                  <a:lnTo>
                    <a:pt x="17" y="82"/>
                  </a:lnTo>
                  <a:lnTo>
                    <a:pt x="25" y="67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47" y="74"/>
                  </a:lnTo>
                  <a:lnTo>
                    <a:pt x="72" y="82"/>
                  </a:lnTo>
                  <a:lnTo>
                    <a:pt x="122" y="95"/>
                  </a:lnTo>
                  <a:lnTo>
                    <a:pt x="173" y="107"/>
                  </a:lnTo>
                  <a:lnTo>
                    <a:pt x="225" y="113"/>
                  </a:lnTo>
                  <a:lnTo>
                    <a:pt x="276" y="116"/>
                  </a:lnTo>
                  <a:lnTo>
                    <a:pt x="328" y="118"/>
                  </a:lnTo>
                  <a:lnTo>
                    <a:pt x="379" y="116"/>
                  </a:lnTo>
                  <a:lnTo>
                    <a:pt x="431" y="114"/>
                  </a:lnTo>
                  <a:lnTo>
                    <a:pt x="431" y="114"/>
                  </a:lnTo>
                  <a:lnTo>
                    <a:pt x="486" y="111"/>
                  </a:lnTo>
                  <a:lnTo>
                    <a:pt x="541" y="107"/>
                  </a:lnTo>
                  <a:lnTo>
                    <a:pt x="596" y="99"/>
                  </a:lnTo>
                  <a:lnTo>
                    <a:pt x="652" y="92"/>
                  </a:lnTo>
                  <a:lnTo>
                    <a:pt x="705" y="82"/>
                  </a:lnTo>
                  <a:lnTo>
                    <a:pt x="760" y="72"/>
                  </a:lnTo>
                  <a:lnTo>
                    <a:pt x="871" y="48"/>
                  </a:lnTo>
                  <a:lnTo>
                    <a:pt x="871" y="48"/>
                  </a:lnTo>
                  <a:lnTo>
                    <a:pt x="958" y="27"/>
                  </a:lnTo>
                  <a:lnTo>
                    <a:pt x="1000" y="15"/>
                  </a:lnTo>
                  <a:lnTo>
                    <a:pt x="1044" y="0"/>
                  </a:lnTo>
                  <a:lnTo>
                    <a:pt x="1044" y="0"/>
                  </a:lnTo>
                  <a:lnTo>
                    <a:pt x="1115" y="36"/>
                  </a:lnTo>
                  <a:lnTo>
                    <a:pt x="1153" y="57"/>
                  </a:lnTo>
                  <a:lnTo>
                    <a:pt x="1189" y="80"/>
                  </a:lnTo>
                  <a:lnTo>
                    <a:pt x="1204" y="93"/>
                  </a:lnTo>
                  <a:lnTo>
                    <a:pt x="1220" y="107"/>
                  </a:lnTo>
                  <a:lnTo>
                    <a:pt x="1233" y="122"/>
                  </a:lnTo>
                  <a:lnTo>
                    <a:pt x="1244" y="137"/>
                  </a:lnTo>
                  <a:lnTo>
                    <a:pt x="1254" y="153"/>
                  </a:lnTo>
                  <a:lnTo>
                    <a:pt x="1261" y="172"/>
                  </a:lnTo>
                  <a:lnTo>
                    <a:pt x="1267" y="191"/>
                  </a:lnTo>
                  <a:lnTo>
                    <a:pt x="1269" y="212"/>
                  </a:lnTo>
                  <a:lnTo>
                    <a:pt x="1269" y="212"/>
                  </a:lnTo>
                  <a:lnTo>
                    <a:pt x="1267" y="229"/>
                  </a:lnTo>
                  <a:lnTo>
                    <a:pt x="1265" y="246"/>
                  </a:lnTo>
                  <a:lnTo>
                    <a:pt x="1258" y="263"/>
                  </a:lnTo>
                  <a:lnTo>
                    <a:pt x="1250" y="278"/>
                  </a:lnTo>
                  <a:lnTo>
                    <a:pt x="1240" y="294"/>
                  </a:lnTo>
                  <a:lnTo>
                    <a:pt x="1229" y="307"/>
                  </a:lnTo>
                  <a:lnTo>
                    <a:pt x="1216" y="320"/>
                  </a:lnTo>
                  <a:lnTo>
                    <a:pt x="1202" y="334"/>
                  </a:lnTo>
                  <a:lnTo>
                    <a:pt x="1170" y="358"/>
                  </a:lnTo>
                  <a:lnTo>
                    <a:pt x="1136" y="379"/>
                  </a:lnTo>
                  <a:lnTo>
                    <a:pt x="1099" y="399"/>
                  </a:lnTo>
                  <a:lnTo>
                    <a:pt x="1063" y="414"/>
                  </a:lnTo>
                  <a:lnTo>
                    <a:pt x="1063" y="414"/>
                  </a:lnTo>
                  <a:lnTo>
                    <a:pt x="1018" y="433"/>
                  </a:lnTo>
                  <a:lnTo>
                    <a:pt x="1018" y="433"/>
                  </a:lnTo>
                  <a:lnTo>
                    <a:pt x="974" y="446"/>
                  </a:lnTo>
                  <a:lnTo>
                    <a:pt x="932" y="458"/>
                  </a:lnTo>
                  <a:lnTo>
                    <a:pt x="888" y="467"/>
                  </a:lnTo>
                  <a:lnTo>
                    <a:pt x="844" y="475"/>
                  </a:lnTo>
                  <a:lnTo>
                    <a:pt x="756" y="488"/>
                  </a:lnTo>
                  <a:lnTo>
                    <a:pt x="667" y="501"/>
                  </a:lnTo>
                  <a:lnTo>
                    <a:pt x="667" y="501"/>
                  </a:lnTo>
                  <a:lnTo>
                    <a:pt x="617" y="507"/>
                  </a:lnTo>
                  <a:lnTo>
                    <a:pt x="566" y="509"/>
                  </a:lnTo>
                  <a:lnTo>
                    <a:pt x="511" y="507"/>
                  </a:lnTo>
                  <a:lnTo>
                    <a:pt x="457" y="501"/>
                  </a:lnTo>
                  <a:lnTo>
                    <a:pt x="402" y="494"/>
                  </a:lnTo>
                  <a:lnTo>
                    <a:pt x="350" y="482"/>
                  </a:lnTo>
                  <a:lnTo>
                    <a:pt x="299" y="467"/>
                  </a:lnTo>
                  <a:lnTo>
                    <a:pt x="253" y="450"/>
                  </a:lnTo>
                  <a:lnTo>
                    <a:pt x="253" y="450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72D7BE0F-9A84-DF75-D966-645DAD938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" y="13"/>
              <a:ext cx="2495" cy="2001"/>
            </a:xfrm>
            <a:custGeom>
              <a:avLst/>
              <a:gdLst>
                <a:gd name="T0" fmla="*/ 2066 w 4989"/>
                <a:gd name="T1" fmla="*/ 3814 h 4001"/>
                <a:gd name="T2" fmla="*/ 1980 w 4989"/>
                <a:gd name="T3" fmla="*/ 3952 h 4001"/>
                <a:gd name="T4" fmla="*/ 1892 w 4989"/>
                <a:gd name="T5" fmla="*/ 3998 h 4001"/>
                <a:gd name="T6" fmla="*/ 1820 w 4989"/>
                <a:gd name="T7" fmla="*/ 3992 h 4001"/>
                <a:gd name="T8" fmla="*/ 1734 w 4989"/>
                <a:gd name="T9" fmla="*/ 3881 h 4001"/>
                <a:gd name="T10" fmla="*/ 1660 w 4989"/>
                <a:gd name="T11" fmla="*/ 3637 h 4001"/>
                <a:gd name="T12" fmla="*/ 1544 w 4989"/>
                <a:gd name="T13" fmla="*/ 3098 h 4001"/>
                <a:gd name="T14" fmla="*/ 1450 w 4989"/>
                <a:gd name="T15" fmla="*/ 2838 h 4001"/>
                <a:gd name="T16" fmla="*/ 1235 w 4989"/>
                <a:gd name="T17" fmla="*/ 2551 h 4001"/>
                <a:gd name="T18" fmla="*/ 1027 w 4989"/>
                <a:gd name="T19" fmla="*/ 2366 h 4001"/>
                <a:gd name="T20" fmla="*/ 840 w 4989"/>
                <a:gd name="T21" fmla="*/ 2284 h 4001"/>
                <a:gd name="T22" fmla="*/ 762 w 4989"/>
                <a:gd name="T23" fmla="*/ 2150 h 4001"/>
                <a:gd name="T24" fmla="*/ 671 w 4989"/>
                <a:gd name="T25" fmla="*/ 1696 h 4001"/>
                <a:gd name="T26" fmla="*/ 503 w 4989"/>
                <a:gd name="T27" fmla="*/ 1283 h 4001"/>
                <a:gd name="T28" fmla="*/ 227 w 4989"/>
                <a:gd name="T29" fmla="*/ 848 h 4001"/>
                <a:gd name="T30" fmla="*/ 0 w 4989"/>
                <a:gd name="T31" fmla="*/ 604 h 4001"/>
                <a:gd name="T32" fmla="*/ 356 w 4989"/>
                <a:gd name="T33" fmla="*/ 345 h 4001"/>
                <a:gd name="T34" fmla="*/ 621 w 4989"/>
                <a:gd name="T35" fmla="*/ 200 h 4001"/>
                <a:gd name="T36" fmla="*/ 1006 w 4989"/>
                <a:gd name="T37" fmla="*/ 82 h 4001"/>
                <a:gd name="T38" fmla="*/ 1486 w 4989"/>
                <a:gd name="T39" fmla="*/ 28 h 4001"/>
                <a:gd name="T40" fmla="*/ 2268 w 4989"/>
                <a:gd name="T41" fmla="*/ 2 h 4001"/>
                <a:gd name="T42" fmla="*/ 2954 w 4989"/>
                <a:gd name="T43" fmla="*/ 70 h 4001"/>
                <a:gd name="T44" fmla="*/ 3244 w 4989"/>
                <a:gd name="T45" fmla="*/ 150 h 4001"/>
                <a:gd name="T46" fmla="*/ 3379 w 4989"/>
                <a:gd name="T47" fmla="*/ 240 h 4001"/>
                <a:gd name="T48" fmla="*/ 3409 w 4989"/>
                <a:gd name="T49" fmla="*/ 326 h 4001"/>
                <a:gd name="T50" fmla="*/ 3392 w 4989"/>
                <a:gd name="T51" fmla="*/ 434 h 4001"/>
                <a:gd name="T52" fmla="*/ 3306 w 4989"/>
                <a:gd name="T53" fmla="*/ 532 h 4001"/>
                <a:gd name="T54" fmla="*/ 3360 w 4989"/>
                <a:gd name="T55" fmla="*/ 568 h 4001"/>
                <a:gd name="T56" fmla="*/ 3472 w 4989"/>
                <a:gd name="T57" fmla="*/ 663 h 4001"/>
                <a:gd name="T58" fmla="*/ 3497 w 4989"/>
                <a:gd name="T59" fmla="*/ 770 h 4001"/>
                <a:gd name="T60" fmla="*/ 3486 w 4989"/>
                <a:gd name="T61" fmla="*/ 905 h 4001"/>
                <a:gd name="T62" fmla="*/ 3421 w 4989"/>
                <a:gd name="T63" fmla="*/ 1012 h 4001"/>
                <a:gd name="T64" fmla="*/ 3308 w 4989"/>
                <a:gd name="T65" fmla="*/ 1062 h 4001"/>
                <a:gd name="T66" fmla="*/ 3293 w 4989"/>
                <a:gd name="T67" fmla="*/ 1092 h 4001"/>
                <a:gd name="T68" fmla="*/ 3421 w 4989"/>
                <a:gd name="T69" fmla="*/ 1136 h 4001"/>
                <a:gd name="T70" fmla="*/ 3476 w 4989"/>
                <a:gd name="T71" fmla="*/ 1205 h 4001"/>
                <a:gd name="T72" fmla="*/ 3501 w 4989"/>
                <a:gd name="T73" fmla="*/ 1323 h 4001"/>
                <a:gd name="T74" fmla="*/ 3459 w 4989"/>
                <a:gd name="T75" fmla="*/ 1470 h 4001"/>
                <a:gd name="T76" fmla="*/ 3354 w 4989"/>
                <a:gd name="T77" fmla="*/ 1582 h 4001"/>
                <a:gd name="T78" fmla="*/ 3240 w 4989"/>
                <a:gd name="T79" fmla="*/ 1634 h 4001"/>
                <a:gd name="T80" fmla="*/ 2960 w 4989"/>
                <a:gd name="T81" fmla="*/ 1687 h 4001"/>
                <a:gd name="T82" fmla="*/ 3716 w 4989"/>
                <a:gd name="T83" fmla="*/ 1794 h 4001"/>
                <a:gd name="T84" fmla="*/ 4580 w 4989"/>
                <a:gd name="T85" fmla="*/ 1944 h 4001"/>
                <a:gd name="T86" fmla="*/ 4833 w 4989"/>
                <a:gd name="T87" fmla="*/ 2017 h 4001"/>
                <a:gd name="T88" fmla="*/ 4944 w 4989"/>
                <a:gd name="T89" fmla="*/ 2102 h 4001"/>
                <a:gd name="T90" fmla="*/ 4989 w 4989"/>
                <a:gd name="T91" fmla="*/ 2232 h 4001"/>
                <a:gd name="T92" fmla="*/ 4915 w 4989"/>
                <a:gd name="T93" fmla="*/ 2343 h 4001"/>
                <a:gd name="T94" fmla="*/ 4795 w 4989"/>
                <a:gd name="T95" fmla="*/ 2387 h 4001"/>
                <a:gd name="T96" fmla="*/ 4473 w 4989"/>
                <a:gd name="T97" fmla="*/ 2388 h 4001"/>
                <a:gd name="T98" fmla="*/ 3878 w 4989"/>
                <a:gd name="T99" fmla="*/ 2364 h 4001"/>
                <a:gd name="T100" fmla="*/ 2870 w 4989"/>
                <a:gd name="T101" fmla="*/ 2318 h 4001"/>
                <a:gd name="T102" fmla="*/ 2466 w 4989"/>
                <a:gd name="T103" fmla="*/ 2341 h 4001"/>
                <a:gd name="T104" fmla="*/ 2294 w 4989"/>
                <a:gd name="T105" fmla="*/ 2387 h 4001"/>
                <a:gd name="T106" fmla="*/ 2201 w 4989"/>
                <a:gd name="T107" fmla="*/ 2484 h 4001"/>
                <a:gd name="T108" fmla="*/ 2155 w 4989"/>
                <a:gd name="T109" fmla="*/ 2646 h 4001"/>
                <a:gd name="T110" fmla="*/ 2152 w 4989"/>
                <a:gd name="T111" fmla="*/ 3088 h 4001"/>
                <a:gd name="T112" fmla="*/ 2132 w 4989"/>
                <a:gd name="T113" fmla="*/ 3549 h 4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89" h="4001">
                  <a:moveTo>
                    <a:pt x="2119" y="3639"/>
                  </a:moveTo>
                  <a:lnTo>
                    <a:pt x="2119" y="3639"/>
                  </a:lnTo>
                  <a:lnTo>
                    <a:pt x="2108" y="3685"/>
                  </a:lnTo>
                  <a:lnTo>
                    <a:pt x="2094" y="3736"/>
                  </a:lnTo>
                  <a:lnTo>
                    <a:pt x="2075" y="3788"/>
                  </a:lnTo>
                  <a:lnTo>
                    <a:pt x="2066" y="3814"/>
                  </a:lnTo>
                  <a:lnTo>
                    <a:pt x="2054" y="3841"/>
                  </a:lnTo>
                  <a:lnTo>
                    <a:pt x="2041" y="3866"/>
                  </a:lnTo>
                  <a:lnTo>
                    <a:pt x="2028" y="3891"/>
                  </a:lnTo>
                  <a:lnTo>
                    <a:pt x="2012" y="3914"/>
                  </a:lnTo>
                  <a:lnTo>
                    <a:pt x="1997" y="3935"/>
                  </a:lnTo>
                  <a:lnTo>
                    <a:pt x="1980" y="3952"/>
                  </a:lnTo>
                  <a:lnTo>
                    <a:pt x="1961" y="3967"/>
                  </a:lnTo>
                  <a:lnTo>
                    <a:pt x="1942" y="3980"/>
                  </a:lnTo>
                  <a:lnTo>
                    <a:pt x="1921" y="3990"/>
                  </a:lnTo>
                  <a:lnTo>
                    <a:pt x="1921" y="3990"/>
                  </a:lnTo>
                  <a:lnTo>
                    <a:pt x="1906" y="3996"/>
                  </a:lnTo>
                  <a:lnTo>
                    <a:pt x="1892" y="3998"/>
                  </a:lnTo>
                  <a:lnTo>
                    <a:pt x="1879" y="3999"/>
                  </a:lnTo>
                  <a:lnTo>
                    <a:pt x="1866" y="4001"/>
                  </a:lnTo>
                  <a:lnTo>
                    <a:pt x="1852" y="4001"/>
                  </a:lnTo>
                  <a:lnTo>
                    <a:pt x="1841" y="3999"/>
                  </a:lnTo>
                  <a:lnTo>
                    <a:pt x="1831" y="3996"/>
                  </a:lnTo>
                  <a:lnTo>
                    <a:pt x="1820" y="3992"/>
                  </a:lnTo>
                  <a:lnTo>
                    <a:pt x="1801" y="3980"/>
                  </a:lnTo>
                  <a:lnTo>
                    <a:pt x="1784" y="3965"/>
                  </a:lnTo>
                  <a:lnTo>
                    <a:pt x="1770" y="3948"/>
                  </a:lnTo>
                  <a:lnTo>
                    <a:pt x="1757" y="3927"/>
                  </a:lnTo>
                  <a:lnTo>
                    <a:pt x="1744" y="3906"/>
                  </a:lnTo>
                  <a:lnTo>
                    <a:pt x="1734" y="3881"/>
                  </a:lnTo>
                  <a:lnTo>
                    <a:pt x="1725" y="3856"/>
                  </a:lnTo>
                  <a:lnTo>
                    <a:pt x="1715" y="3832"/>
                  </a:lnTo>
                  <a:lnTo>
                    <a:pt x="1687" y="3736"/>
                  </a:lnTo>
                  <a:lnTo>
                    <a:pt x="1687" y="3736"/>
                  </a:lnTo>
                  <a:lnTo>
                    <a:pt x="1673" y="3687"/>
                  </a:lnTo>
                  <a:lnTo>
                    <a:pt x="1660" y="3637"/>
                  </a:lnTo>
                  <a:lnTo>
                    <a:pt x="1637" y="3540"/>
                  </a:lnTo>
                  <a:lnTo>
                    <a:pt x="1616" y="3441"/>
                  </a:lnTo>
                  <a:lnTo>
                    <a:pt x="1597" y="3342"/>
                  </a:lnTo>
                  <a:lnTo>
                    <a:pt x="1578" y="3244"/>
                  </a:lnTo>
                  <a:lnTo>
                    <a:pt x="1555" y="3145"/>
                  </a:lnTo>
                  <a:lnTo>
                    <a:pt x="1544" y="3098"/>
                  </a:lnTo>
                  <a:lnTo>
                    <a:pt x="1530" y="3048"/>
                  </a:lnTo>
                  <a:lnTo>
                    <a:pt x="1515" y="3000"/>
                  </a:lnTo>
                  <a:lnTo>
                    <a:pt x="1500" y="2953"/>
                  </a:lnTo>
                  <a:lnTo>
                    <a:pt x="1500" y="2953"/>
                  </a:lnTo>
                  <a:lnTo>
                    <a:pt x="1475" y="2894"/>
                  </a:lnTo>
                  <a:lnTo>
                    <a:pt x="1450" y="2838"/>
                  </a:lnTo>
                  <a:lnTo>
                    <a:pt x="1422" y="2787"/>
                  </a:lnTo>
                  <a:lnTo>
                    <a:pt x="1391" y="2737"/>
                  </a:lnTo>
                  <a:lnTo>
                    <a:pt x="1359" y="2690"/>
                  </a:lnTo>
                  <a:lnTo>
                    <a:pt x="1321" y="2642"/>
                  </a:lnTo>
                  <a:lnTo>
                    <a:pt x="1281" y="2596"/>
                  </a:lnTo>
                  <a:lnTo>
                    <a:pt x="1235" y="2551"/>
                  </a:lnTo>
                  <a:lnTo>
                    <a:pt x="1235" y="2551"/>
                  </a:lnTo>
                  <a:lnTo>
                    <a:pt x="1187" y="2505"/>
                  </a:lnTo>
                  <a:lnTo>
                    <a:pt x="1136" y="2457"/>
                  </a:lnTo>
                  <a:lnTo>
                    <a:pt x="1082" y="2409"/>
                  </a:lnTo>
                  <a:lnTo>
                    <a:pt x="1056" y="2388"/>
                  </a:lnTo>
                  <a:lnTo>
                    <a:pt x="1027" y="2366"/>
                  </a:lnTo>
                  <a:lnTo>
                    <a:pt x="997" y="2347"/>
                  </a:lnTo>
                  <a:lnTo>
                    <a:pt x="966" y="2329"/>
                  </a:lnTo>
                  <a:lnTo>
                    <a:pt x="936" y="2314"/>
                  </a:lnTo>
                  <a:lnTo>
                    <a:pt x="905" y="2301"/>
                  </a:lnTo>
                  <a:lnTo>
                    <a:pt x="873" y="2289"/>
                  </a:lnTo>
                  <a:lnTo>
                    <a:pt x="840" y="2284"/>
                  </a:lnTo>
                  <a:lnTo>
                    <a:pt x="806" y="2280"/>
                  </a:lnTo>
                  <a:lnTo>
                    <a:pt x="772" y="2282"/>
                  </a:lnTo>
                  <a:lnTo>
                    <a:pt x="772" y="2282"/>
                  </a:lnTo>
                  <a:lnTo>
                    <a:pt x="772" y="2282"/>
                  </a:lnTo>
                  <a:lnTo>
                    <a:pt x="768" y="2217"/>
                  </a:lnTo>
                  <a:lnTo>
                    <a:pt x="762" y="2150"/>
                  </a:lnTo>
                  <a:lnTo>
                    <a:pt x="755" y="2082"/>
                  </a:lnTo>
                  <a:lnTo>
                    <a:pt x="743" y="2009"/>
                  </a:lnTo>
                  <a:lnTo>
                    <a:pt x="730" y="1935"/>
                  </a:lnTo>
                  <a:lnTo>
                    <a:pt x="713" y="1858"/>
                  </a:lnTo>
                  <a:lnTo>
                    <a:pt x="694" y="1778"/>
                  </a:lnTo>
                  <a:lnTo>
                    <a:pt x="671" y="1696"/>
                  </a:lnTo>
                  <a:lnTo>
                    <a:pt x="671" y="1696"/>
                  </a:lnTo>
                  <a:lnTo>
                    <a:pt x="646" y="1613"/>
                  </a:lnTo>
                  <a:lnTo>
                    <a:pt x="615" y="1531"/>
                  </a:lnTo>
                  <a:lnTo>
                    <a:pt x="581" y="1447"/>
                  </a:lnTo>
                  <a:lnTo>
                    <a:pt x="545" y="1365"/>
                  </a:lnTo>
                  <a:lnTo>
                    <a:pt x="503" y="1283"/>
                  </a:lnTo>
                  <a:lnTo>
                    <a:pt x="461" y="1203"/>
                  </a:lnTo>
                  <a:lnTo>
                    <a:pt x="417" y="1126"/>
                  </a:lnTo>
                  <a:lnTo>
                    <a:pt x="370" y="1052"/>
                  </a:lnTo>
                  <a:lnTo>
                    <a:pt x="324" y="980"/>
                  </a:lnTo>
                  <a:lnTo>
                    <a:pt x="274" y="911"/>
                  </a:lnTo>
                  <a:lnTo>
                    <a:pt x="227" y="848"/>
                  </a:lnTo>
                  <a:lnTo>
                    <a:pt x="179" y="789"/>
                  </a:lnTo>
                  <a:lnTo>
                    <a:pt x="133" y="734"/>
                  </a:lnTo>
                  <a:lnTo>
                    <a:pt x="88" y="684"/>
                  </a:lnTo>
                  <a:lnTo>
                    <a:pt x="42" y="64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30" y="579"/>
                  </a:lnTo>
                  <a:lnTo>
                    <a:pt x="78" y="541"/>
                  </a:lnTo>
                  <a:lnTo>
                    <a:pt x="143" y="492"/>
                  </a:lnTo>
                  <a:lnTo>
                    <a:pt x="219" y="436"/>
                  </a:lnTo>
                  <a:lnTo>
                    <a:pt x="309" y="375"/>
                  </a:lnTo>
                  <a:lnTo>
                    <a:pt x="356" y="345"/>
                  </a:lnTo>
                  <a:lnTo>
                    <a:pt x="408" y="312"/>
                  </a:lnTo>
                  <a:lnTo>
                    <a:pt x="459" y="284"/>
                  </a:lnTo>
                  <a:lnTo>
                    <a:pt x="513" y="253"/>
                  </a:lnTo>
                  <a:lnTo>
                    <a:pt x="566" y="227"/>
                  </a:lnTo>
                  <a:lnTo>
                    <a:pt x="621" y="200"/>
                  </a:lnTo>
                  <a:lnTo>
                    <a:pt x="621" y="200"/>
                  </a:lnTo>
                  <a:lnTo>
                    <a:pt x="682" y="173"/>
                  </a:lnTo>
                  <a:lnTo>
                    <a:pt x="745" y="150"/>
                  </a:lnTo>
                  <a:lnTo>
                    <a:pt x="808" y="129"/>
                  </a:lnTo>
                  <a:lnTo>
                    <a:pt x="871" y="110"/>
                  </a:lnTo>
                  <a:lnTo>
                    <a:pt x="938" y="95"/>
                  </a:lnTo>
                  <a:lnTo>
                    <a:pt x="1006" y="82"/>
                  </a:lnTo>
                  <a:lnTo>
                    <a:pt x="1077" y="68"/>
                  </a:lnTo>
                  <a:lnTo>
                    <a:pt x="1151" y="59"/>
                  </a:lnTo>
                  <a:lnTo>
                    <a:pt x="1227" y="49"/>
                  </a:lnTo>
                  <a:lnTo>
                    <a:pt x="1309" y="42"/>
                  </a:lnTo>
                  <a:lnTo>
                    <a:pt x="1395" y="34"/>
                  </a:lnTo>
                  <a:lnTo>
                    <a:pt x="1486" y="28"/>
                  </a:lnTo>
                  <a:lnTo>
                    <a:pt x="1683" y="17"/>
                  </a:lnTo>
                  <a:lnTo>
                    <a:pt x="1906" y="5"/>
                  </a:lnTo>
                  <a:lnTo>
                    <a:pt x="1906" y="5"/>
                  </a:lnTo>
                  <a:lnTo>
                    <a:pt x="2024" y="2"/>
                  </a:lnTo>
                  <a:lnTo>
                    <a:pt x="2146" y="0"/>
                  </a:lnTo>
                  <a:lnTo>
                    <a:pt x="2268" y="2"/>
                  </a:lnTo>
                  <a:lnTo>
                    <a:pt x="2390" y="7"/>
                  </a:lnTo>
                  <a:lnTo>
                    <a:pt x="2512" y="15"/>
                  </a:lnTo>
                  <a:lnTo>
                    <a:pt x="2630" y="24"/>
                  </a:lnTo>
                  <a:lnTo>
                    <a:pt x="2742" y="38"/>
                  </a:lnTo>
                  <a:lnTo>
                    <a:pt x="2851" y="53"/>
                  </a:lnTo>
                  <a:lnTo>
                    <a:pt x="2954" y="70"/>
                  </a:lnTo>
                  <a:lnTo>
                    <a:pt x="3047" y="91"/>
                  </a:lnTo>
                  <a:lnTo>
                    <a:pt x="3093" y="101"/>
                  </a:lnTo>
                  <a:lnTo>
                    <a:pt x="3133" y="112"/>
                  </a:lnTo>
                  <a:lnTo>
                    <a:pt x="3173" y="126"/>
                  </a:lnTo>
                  <a:lnTo>
                    <a:pt x="3209" y="137"/>
                  </a:lnTo>
                  <a:lnTo>
                    <a:pt x="3244" y="150"/>
                  </a:lnTo>
                  <a:lnTo>
                    <a:pt x="3274" y="164"/>
                  </a:lnTo>
                  <a:lnTo>
                    <a:pt x="3303" y="179"/>
                  </a:lnTo>
                  <a:lnTo>
                    <a:pt x="3326" y="194"/>
                  </a:lnTo>
                  <a:lnTo>
                    <a:pt x="3347" y="209"/>
                  </a:lnTo>
                  <a:lnTo>
                    <a:pt x="3366" y="225"/>
                  </a:lnTo>
                  <a:lnTo>
                    <a:pt x="3379" y="240"/>
                  </a:lnTo>
                  <a:lnTo>
                    <a:pt x="3388" y="257"/>
                  </a:lnTo>
                  <a:lnTo>
                    <a:pt x="3388" y="257"/>
                  </a:lnTo>
                  <a:lnTo>
                    <a:pt x="3396" y="274"/>
                  </a:lnTo>
                  <a:lnTo>
                    <a:pt x="3402" y="293"/>
                  </a:lnTo>
                  <a:lnTo>
                    <a:pt x="3406" y="309"/>
                  </a:lnTo>
                  <a:lnTo>
                    <a:pt x="3409" y="326"/>
                  </a:lnTo>
                  <a:lnTo>
                    <a:pt x="3411" y="341"/>
                  </a:lnTo>
                  <a:lnTo>
                    <a:pt x="3411" y="356"/>
                  </a:lnTo>
                  <a:lnTo>
                    <a:pt x="3411" y="371"/>
                  </a:lnTo>
                  <a:lnTo>
                    <a:pt x="3409" y="385"/>
                  </a:lnTo>
                  <a:lnTo>
                    <a:pt x="3404" y="411"/>
                  </a:lnTo>
                  <a:lnTo>
                    <a:pt x="3392" y="434"/>
                  </a:lnTo>
                  <a:lnTo>
                    <a:pt x="3381" y="457"/>
                  </a:lnTo>
                  <a:lnTo>
                    <a:pt x="3367" y="476"/>
                  </a:lnTo>
                  <a:lnTo>
                    <a:pt x="3352" y="493"/>
                  </a:lnTo>
                  <a:lnTo>
                    <a:pt x="3337" y="509"/>
                  </a:lnTo>
                  <a:lnTo>
                    <a:pt x="3322" y="520"/>
                  </a:lnTo>
                  <a:lnTo>
                    <a:pt x="3306" y="532"/>
                  </a:lnTo>
                  <a:lnTo>
                    <a:pt x="3284" y="545"/>
                  </a:lnTo>
                  <a:lnTo>
                    <a:pt x="3274" y="551"/>
                  </a:lnTo>
                  <a:lnTo>
                    <a:pt x="3274" y="551"/>
                  </a:lnTo>
                  <a:lnTo>
                    <a:pt x="3335" y="562"/>
                  </a:lnTo>
                  <a:lnTo>
                    <a:pt x="3335" y="562"/>
                  </a:lnTo>
                  <a:lnTo>
                    <a:pt x="3360" y="568"/>
                  </a:lnTo>
                  <a:lnTo>
                    <a:pt x="3385" y="577"/>
                  </a:lnTo>
                  <a:lnTo>
                    <a:pt x="3406" y="589"/>
                  </a:lnTo>
                  <a:lnTo>
                    <a:pt x="3427" y="604"/>
                  </a:lnTo>
                  <a:lnTo>
                    <a:pt x="3444" y="621"/>
                  </a:lnTo>
                  <a:lnTo>
                    <a:pt x="3459" y="640"/>
                  </a:lnTo>
                  <a:lnTo>
                    <a:pt x="3472" y="663"/>
                  </a:lnTo>
                  <a:lnTo>
                    <a:pt x="3482" y="688"/>
                  </a:lnTo>
                  <a:lnTo>
                    <a:pt x="3482" y="688"/>
                  </a:lnTo>
                  <a:lnTo>
                    <a:pt x="3488" y="707"/>
                  </a:lnTo>
                  <a:lnTo>
                    <a:pt x="3491" y="726"/>
                  </a:lnTo>
                  <a:lnTo>
                    <a:pt x="3495" y="747"/>
                  </a:lnTo>
                  <a:lnTo>
                    <a:pt x="3497" y="770"/>
                  </a:lnTo>
                  <a:lnTo>
                    <a:pt x="3497" y="791"/>
                  </a:lnTo>
                  <a:lnTo>
                    <a:pt x="3497" y="814"/>
                  </a:lnTo>
                  <a:lnTo>
                    <a:pt x="3497" y="837"/>
                  </a:lnTo>
                  <a:lnTo>
                    <a:pt x="3493" y="859"/>
                  </a:lnTo>
                  <a:lnTo>
                    <a:pt x="3489" y="882"/>
                  </a:lnTo>
                  <a:lnTo>
                    <a:pt x="3486" y="905"/>
                  </a:lnTo>
                  <a:lnTo>
                    <a:pt x="3478" y="926"/>
                  </a:lnTo>
                  <a:lnTo>
                    <a:pt x="3470" y="945"/>
                  </a:lnTo>
                  <a:lnTo>
                    <a:pt x="3461" y="964"/>
                  </a:lnTo>
                  <a:lnTo>
                    <a:pt x="3449" y="982"/>
                  </a:lnTo>
                  <a:lnTo>
                    <a:pt x="3436" y="999"/>
                  </a:lnTo>
                  <a:lnTo>
                    <a:pt x="3421" y="1012"/>
                  </a:lnTo>
                  <a:lnTo>
                    <a:pt x="3421" y="1012"/>
                  </a:lnTo>
                  <a:lnTo>
                    <a:pt x="3411" y="1020"/>
                  </a:lnTo>
                  <a:lnTo>
                    <a:pt x="3400" y="1025"/>
                  </a:lnTo>
                  <a:lnTo>
                    <a:pt x="3373" y="1039"/>
                  </a:lnTo>
                  <a:lnTo>
                    <a:pt x="3343" y="1050"/>
                  </a:lnTo>
                  <a:lnTo>
                    <a:pt x="3308" y="1062"/>
                  </a:lnTo>
                  <a:lnTo>
                    <a:pt x="3272" y="1069"/>
                  </a:lnTo>
                  <a:lnTo>
                    <a:pt x="3238" y="1077"/>
                  </a:lnTo>
                  <a:lnTo>
                    <a:pt x="3179" y="1086"/>
                  </a:lnTo>
                  <a:lnTo>
                    <a:pt x="3179" y="1086"/>
                  </a:lnTo>
                  <a:lnTo>
                    <a:pt x="3236" y="1088"/>
                  </a:lnTo>
                  <a:lnTo>
                    <a:pt x="3293" y="1092"/>
                  </a:lnTo>
                  <a:lnTo>
                    <a:pt x="3293" y="1092"/>
                  </a:lnTo>
                  <a:lnTo>
                    <a:pt x="3324" y="1096"/>
                  </a:lnTo>
                  <a:lnTo>
                    <a:pt x="3354" y="1104"/>
                  </a:lnTo>
                  <a:lnTo>
                    <a:pt x="3383" y="1113"/>
                  </a:lnTo>
                  <a:lnTo>
                    <a:pt x="3408" y="1126"/>
                  </a:lnTo>
                  <a:lnTo>
                    <a:pt x="3421" y="1136"/>
                  </a:lnTo>
                  <a:lnTo>
                    <a:pt x="3432" y="1144"/>
                  </a:lnTo>
                  <a:lnTo>
                    <a:pt x="3442" y="1155"/>
                  </a:lnTo>
                  <a:lnTo>
                    <a:pt x="3451" y="1165"/>
                  </a:lnTo>
                  <a:lnTo>
                    <a:pt x="3461" y="1178"/>
                  </a:lnTo>
                  <a:lnTo>
                    <a:pt x="3468" y="1189"/>
                  </a:lnTo>
                  <a:lnTo>
                    <a:pt x="3476" y="1205"/>
                  </a:lnTo>
                  <a:lnTo>
                    <a:pt x="3484" y="1220"/>
                  </a:lnTo>
                  <a:lnTo>
                    <a:pt x="3484" y="1220"/>
                  </a:lnTo>
                  <a:lnTo>
                    <a:pt x="3491" y="1245"/>
                  </a:lnTo>
                  <a:lnTo>
                    <a:pt x="3497" y="1271"/>
                  </a:lnTo>
                  <a:lnTo>
                    <a:pt x="3501" y="1298"/>
                  </a:lnTo>
                  <a:lnTo>
                    <a:pt x="3501" y="1323"/>
                  </a:lnTo>
                  <a:lnTo>
                    <a:pt x="3499" y="1349"/>
                  </a:lnTo>
                  <a:lnTo>
                    <a:pt x="3495" y="1374"/>
                  </a:lnTo>
                  <a:lnTo>
                    <a:pt x="3489" y="1399"/>
                  </a:lnTo>
                  <a:lnTo>
                    <a:pt x="3480" y="1424"/>
                  </a:lnTo>
                  <a:lnTo>
                    <a:pt x="3470" y="1447"/>
                  </a:lnTo>
                  <a:lnTo>
                    <a:pt x="3459" y="1470"/>
                  </a:lnTo>
                  <a:lnTo>
                    <a:pt x="3444" y="1491"/>
                  </a:lnTo>
                  <a:lnTo>
                    <a:pt x="3428" y="1511"/>
                  </a:lnTo>
                  <a:lnTo>
                    <a:pt x="3411" y="1531"/>
                  </a:lnTo>
                  <a:lnTo>
                    <a:pt x="3394" y="1550"/>
                  </a:lnTo>
                  <a:lnTo>
                    <a:pt x="3375" y="1567"/>
                  </a:lnTo>
                  <a:lnTo>
                    <a:pt x="3354" y="1582"/>
                  </a:lnTo>
                  <a:lnTo>
                    <a:pt x="3354" y="1582"/>
                  </a:lnTo>
                  <a:lnTo>
                    <a:pt x="3333" y="1595"/>
                  </a:lnTo>
                  <a:lnTo>
                    <a:pt x="3312" y="1607"/>
                  </a:lnTo>
                  <a:lnTo>
                    <a:pt x="3289" y="1616"/>
                  </a:lnTo>
                  <a:lnTo>
                    <a:pt x="3265" y="1626"/>
                  </a:lnTo>
                  <a:lnTo>
                    <a:pt x="3240" y="1634"/>
                  </a:lnTo>
                  <a:lnTo>
                    <a:pt x="3215" y="1641"/>
                  </a:lnTo>
                  <a:lnTo>
                    <a:pt x="3164" y="1653"/>
                  </a:lnTo>
                  <a:lnTo>
                    <a:pt x="3110" y="1660"/>
                  </a:lnTo>
                  <a:lnTo>
                    <a:pt x="3059" y="1670"/>
                  </a:lnTo>
                  <a:lnTo>
                    <a:pt x="3007" y="1677"/>
                  </a:lnTo>
                  <a:lnTo>
                    <a:pt x="2960" y="1687"/>
                  </a:lnTo>
                  <a:lnTo>
                    <a:pt x="2963" y="1696"/>
                  </a:lnTo>
                  <a:lnTo>
                    <a:pt x="2963" y="1696"/>
                  </a:lnTo>
                  <a:lnTo>
                    <a:pt x="3152" y="1717"/>
                  </a:lnTo>
                  <a:lnTo>
                    <a:pt x="3341" y="1740"/>
                  </a:lnTo>
                  <a:lnTo>
                    <a:pt x="3528" y="1767"/>
                  </a:lnTo>
                  <a:lnTo>
                    <a:pt x="3716" y="1794"/>
                  </a:lnTo>
                  <a:lnTo>
                    <a:pt x="3905" y="1824"/>
                  </a:lnTo>
                  <a:lnTo>
                    <a:pt x="4092" y="1857"/>
                  </a:lnTo>
                  <a:lnTo>
                    <a:pt x="4280" y="1891"/>
                  </a:lnTo>
                  <a:lnTo>
                    <a:pt x="4467" y="1925"/>
                  </a:lnTo>
                  <a:lnTo>
                    <a:pt x="4467" y="1925"/>
                  </a:lnTo>
                  <a:lnTo>
                    <a:pt x="4580" y="1944"/>
                  </a:lnTo>
                  <a:lnTo>
                    <a:pt x="4637" y="1956"/>
                  </a:lnTo>
                  <a:lnTo>
                    <a:pt x="4696" y="1967"/>
                  </a:lnTo>
                  <a:lnTo>
                    <a:pt x="4751" y="1984"/>
                  </a:lnTo>
                  <a:lnTo>
                    <a:pt x="4780" y="1994"/>
                  </a:lnTo>
                  <a:lnTo>
                    <a:pt x="4806" y="2005"/>
                  </a:lnTo>
                  <a:lnTo>
                    <a:pt x="4833" y="2017"/>
                  </a:lnTo>
                  <a:lnTo>
                    <a:pt x="4858" y="2030"/>
                  </a:lnTo>
                  <a:lnTo>
                    <a:pt x="4881" y="2045"/>
                  </a:lnTo>
                  <a:lnTo>
                    <a:pt x="4904" y="2062"/>
                  </a:lnTo>
                  <a:lnTo>
                    <a:pt x="4904" y="2062"/>
                  </a:lnTo>
                  <a:lnTo>
                    <a:pt x="4925" y="2083"/>
                  </a:lnTo>
                  <a:lnTo>
                    <a:pt x="4944" y="2102"/>
                  </a:lnTo>
                  <a:lnTo>
                    <a:pt x="4959" y="2123"/>
                  </a:lnTo>
                  <a:lnTo>
                    <a:pt x="4972" y="2146"/>
                  </a:lnTo>
                  <a:lnTo>
                    <a:pt x="4980" y="2167"/>
                  </a:lnTo>
                  <a:lnTo>
                    <a:pt x="4986" y="2190"/>
                  </a:lnTo>
                  <a:lnTo>
                    <a:pt x="4989" y="2211"/>
                  </a:lnTo>
                  <a:lnTo>
                    <a:pt x="4989" y="2232"/>
                  </a:lnTo>
                  <a:lnTo>
                    <a:pt x="4986" y="2253"/>
                  </a:lnTo>
                  <a:lnTo>
                    <a:pt x="4978" y="2274"/>
                  </a:lnTo>
                  <a:lnTo>
                    <a:pt x="4966" y="2293"/>
                  </a:lnTo>
                  <a:lnTo>
                    <a:pt x="4953" y="2310"/>
                  </a:lnTo>
                  <a:lnTo>
                    <a:pt x="4936" y="2327"/>
                  </a:lnTo>
                  <a:lnTo>
                    <a:pt x="4915" y="2343"/>
                  </a:lnTo>
                  <a:lnTo>
                    <a:pt x="4890" y="2356"/>
                  </a:lnTo>
                  <a:lnTo>
                    <a:pt x="4864" y="2367"/>
                  </a:lnTo>
                  <a:lnTo>
                    <a:pt x="4864" y="2367"/>
                  </a:lnTo>
                  <a:lnTo>
                    <a:pt x="4841" y="2375"/>
                  </a:lnTo>
                  <a:lnTo>
                    <a:pt x="4818" y="2383"/>
                  </a:lnTo>
                  <a:lnTo>
                    <a:pt x="4795" y="2387"/>
                  </a:lnTo>
                  <a:lnTo>
                    <a:pt x="4770" y="2390"/>
                  </a:lnTo>
                  <a:lnTo>
                    <a:pt x="4723" y="2396"/>
                  </a:lnTo>
                  <a:lnTo>
                    <a:pt x="4671" y="2398"/>
                  </a:lnTo>
                  <a:lnTo>
                    <a:pt x="4622" y="2396"/>
                  </a:lnTo>
                  <a:lnTo>
                    <a:pt x="4570" y="2394"/>
                  </a:lnTo>
                  <a:lnTo>
                    <a:pt x="4473" y="2388"/>
                  </a:lnTo>
                  <a:lnTo>
                    <a:pt x="4473" y="2388"/>
                  </a:lnTo>
                  <a:lnTo>
                    <a:pt x="4324" y="2385"/>
                  </a:lnTo>
                  <a:lnTo>
                    <a:pt x="4176" y="2379"/>
                  </a:lnTo>
                  <a:lnTo>
                    <a:pt x="4027" y="2373"/>
                  </a:lnTo>
                  <a:lnTo>
                    <a:pt x="3878" y="2364"/>
                  </a:lnTo>
                  <a:lnTo>
                    <a:pt x="3878" y="2364"/>
                  </a:lnTo>
                  <a:lnTo>
                    <a:pt x="3568" y="2343"/>
                  </a:lnTo>
                  <a:lnTo>
                    <a:pt x="3413" y="2333"/>
                  </a:lnTo>
                  <a:lnTo>
                    <a:pt x="3257" y="2324"/>
                  </a:lnTo>
                  <a:lnTo>
                    <a:pt x="3103" y="2318"/>
                  </a:lnTo>
                  <a:lnTo>
                    <a:pt x="2946" y="2316"/>
                  </a:lnTo>
                  <a:lnTo>
                    <a:pt x="2870" y="2318"/>
                  </a:lnTo>
                  <a:lnTo>
                    <a:pt x="2792" y="2320"/>
                  </a:lnTo>
                  <a:lnTo>
                    <a:pt x="2714" y="2322"/>
                  </a:lnTo>
                  <a:lnTo>
                    <a:pt x="2638" y="2327"/>
                  </a:lnTo>
                  <a:lnTo>
                    <a:pt x="2638" y="2327"/>
                  </a:lnTo>
                  <a:lnTo>
                    <a:pt x="2527" y="2335"/>
                  </a:lnTo>
                  <a:lnTo>
                    <a:pt x="2466" y="2341"/>
                  </a:lnTo>
                  <a:lnTo>
                    <a:pt x="2436" y="2345"/>
                  </a:lnTo>
                  <a:lnTo>
                    <a:pt x="2405" y="2350"/>
                  </a:lnTo>
                  <a:lnTo>
                    <a:pt x="2376" y="2356"/>
                  </a:lnTo>
                  <a:lnTo>
                    <a:pt x="2348" y="2366"/>
                  </a:lnTo>
                  <a:lnTo>
                    <a:pt x="2321" y="2375"/>
                  </a:lnTo>
                  <a:lnTo>
                    <a:pt x="2294" y="2387"/>
                  </a:lnTo>
                  <a:lnTo>
                    <a:pt x="2272" y="2402"/>
                  </a:lnTo>
                  <a:lnTo>
                    <a:pt x="2251" y="2417"/>
                  </a:lnTo>
                  <a:lnTo>
                    <a:pt x="2232" y="2438"/>
                  </a:lnTo>
                  <a:lnTo>
                    <a:pt x="2216" y="2459"/>
                  </a:lnTo>
                  <a:lnTo>
                    <a:pt x="2216" y="2459"/>
                  </a:lnTo>
                  <a:lnTo>
                    <a:pt x="2201" y="2484"/>
                  </a:lnTo>
                  <a:lnTo>
                    <a:pt x="2190" y="2509"/>
                  </a:lnTo>
                  <a:lnTo>
                    <a:pt x="2178" y="2533"/>
                  </a:lnTo>
                  <a:lnTo>
                    <a:pt x="2171" y="2560"/>
                  </a:lnTo>
                  <a:lnTo>
                    <a:pt x="2165" y="2589"/>
                  </a:lnTo>
                  <a:lnTo>
                    <a:pt x="2159" y="2617"/>
                  </a:lnTo>
                  <a:lnTo>
                    <a:pt x="2155" y="2646"/>
                  </a:lnTo>
                  <a:lnTo>
                    <a:pt x="2152" y="2676"/>
                  </a:lnTo>
                  <a:lnTo>
                    <a:pt x="2150" y="2735"/>
                  </a:lnTo>
                  <a:lnTo>
                    <a:pt x="2148" y="2795"/>
                  </a:lnTo>
                  <a:lnTo>
                    <a:pt x="2150" y="2907"/>
                  </a:lnTo>
                  <a:lnTo>
                    <a:pt x="2150" y="2907"/>
                  </a:lnTo>
                  <a:lnTo>
                    <a:pt x="2152" y="3088"/>
                  </a:lnTo>
                  <a:lnTo>
                    <a:pt x="2152" y="3180"/>
                  </a:lnTo>
                  <a:lnTo>
                    <a:pt x="2152" y="3273"/>
                  </a:lnTo>
                  <a:lnTo>
                    <a:pt x="2148" y="3366"/>
                  </a:lnTo>
                  <a:lnTo>
                    <a:pt x="2142" y="3458"/>
                  </a:lnTo>
                  <a:lnTo>
                    <a:pt x="2138" y="3506"/>
                  </a:lnTo>
                  <a:lnTo>
                    <a:pt x="2132" y="3549"/>
                  </a:lnTo>
                  <a:lnTo>
                    <a:pt x="2127" y="3595"/>
                  </a:lnTo>
                  <a:lnTo>
                    <a:pt x="2119" y="3639"/>
                  </a:lnTo>
                  <a:lnTo>
                    <a:pt x="2119" y="3639"/>
                  </a:lnTo>
                  <a:close/>
                </a:path>
              </a:pathLst>
            </a:custGeom>
            <a:solidFill>
              <a:srgbClr val="F5DBC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3F9BE31-8E5A-9166-78A5-D4A0964F1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" y="264"/>
              <a:ext cx="2427" cy="1596"/>
            </a:xfrm>
            <a:custGeom>
              <a:avLst/>
              <a:gdLst>
                <a:gd name="T0" fmla="*/ 0 w 4855"/>
                <a:gd name="T1" fmla="*/ 393 h 3191"/>
                <a:gd name="T2" fmla="*/ 216 w 4855"/>
                <a:gd name="T3" fmla="*/ 357 h 3191"/>
                <a:gd name="T4" fmla="*/ 969 w 4855"/>
                <a:gd name="T5" fmla="*/ 235 h 3191"/>
                <a:gd name="T6" fmla="*/ 1569 w 4855"/>
                <a:gd name="T7" fmla="*/ 147 h 3191"/>
                <a:gd name="T8" fmla="*/ 1849 w 4855"/>
                <a:gd name="T9" fmla="*/ 111 h 3191"/>
                <a:gd name="T10" fmla="*/ 2143 w 4855"/>
                <a:gd name="T11" fmla="*/ 78 h 3191"/>
                <a:gd name="T12" fmla="*/ 2463 w 4855"/>
                <a:gd name="T13" fmla="*/ 52 h 3191"/>
                <a:gd name="T14" fmla="*/ 2793 w 4855"/>
                <a:gd name="T15" fmla="*/ 29 h 3191"/>
                <a:gd name="T16" fmla="*/ 3115 w 4855"/>
                <a:gd name="T17" fmla="*/ 12 h 3191"/>
                <a:gd name="T18" fmla="*/ 3412 w 4855"/>
                <a:gd name="T19" fmla="*/ 2 h 3191"/>
                <a:gd name="T20" fmla="*/ 3665 w 4855"/>
                <a:gd name="T21" fmla="*/ 2 h 3191"/>
                <a:gd name="T22" fmla="*/ 3860 w 4855"/>
                <a:gd name="T23" fmla="*/ 12 h 3191"/>
                <a:gd name="T24" fmla="*/ 3928 w 4855"/>
                <a:gd name="T25" fmla="*/ 21 h 3191"/>
                <a:gd name="T26" fmla="*/ 3976 w 4855"/>
                <a:gd name="T27" fmla="*/ 34 h 3191"/>
                <a:gd name="T28" fmla="*/ 4001 w 4855"/>
                <a:gd name="T29" fmla="*/ 46 h 3191"/>
                <a:gd name="T30" fmla="*/ 4054 w 4855"/>
                <a:gd name="T31" fmla="*/ 80 h 3191"/>
                <a:gd name="T32" fmla="*/ 4083 w 4855"/>
                <a:gd name="T33" fmla="*/ 103 h 3191"/>
                <a:gd name="T34" fmla="*/ 4171 w 4855"/>
                <a:gd name="T35" fmla="*/ 183 h 3191"/>
                <a:gd name="T36" fmla="*/ 4262 w 4855"/>
                <a:gd name="T37" fmla="*/ 288 h 3191"/>
                <a:gd name="T38" fmla="*/ 4357 w 4855"/>
                <a:gd name="T39" fmla="*/ 410 h 3191"/>
                <a:gd name="T40" fmla="*/ 4453 w 4855"/>
                <a:gd name="T41" fmla="*/ 551 h 3191"/>
                <a:gd name="T42" fmla="*/ 4544 w 4855"/>
                <a:gd name="T43" fmla="*/ 702 h 3191"/>
                <a:gd name="T44" fmla="*/ 4628 w 4855"/>
                <a:gd name="T45" fmla="*/ 864 h 3191"/>
                <a:gd name="T46" fmla="*/ 4698 w 4855"/>
                <a:gd name="T47" fmla="*/ 1030 h 3191"/>
                <a:gd name="T48" fmla="*/ 4754 w 4855"/>
                <a:gd name="T49" fmla="*/ 1195 h 3191"/>
                <a:gd name="T50" fmla="*/ 4777 w 4855"/>
                <a:gd name="T51" fmla="*/ 1277 h 3191"/>
                <a:gd name="T52" fmla="*/ 4813 w 4855"/>
                <a:gd name="T53" fmla="*/ 1434 h 3191"/>
                <a:gd name="T54" fmla="*/ 4838 w 4855"/>
                <a:gd name="T55" fmla="*/ 1581 h 3191"/>
                <a:gd name="T56" fmla="*/ 4851 w 4855"/>
                <a:gd name="T57" fmla="*/ 1716 h 3191"/>
                <a:gd name="T58" fmla="*/ 4855 w 4855"/>
                <a:gd name="T59" fmla="*/ 1781 h 3191"/>
                <a:gd name="T60" fmla="*/ 4855 w 4855"/>
                <a:gd name="T61" fmla="*/ 1865 h 3191"/>
                <a:gd name="T62" fmla="*/ 4849 w 4855"/>
                <a:gd name="T63" fmla="*/ 1943 h 3191"/>
                <a:gd name="T64" fmla="*/ 4838 w 4855"/>
                <a:gd name="T65" fmla="*/ 2013 h 3191"/>
                <a:gd name="T66" fmla="*/ 4820 w 4855"/>
                <a:gd name="T67" fmla="*/ 2080 h 3191"/>
                <a:gd name="T68" fmla="*/ 4798 w 4855"/>
                <a:gd name="T69" fmla="*/ 2137 h 3191"/>
                <a:gd name="T70" fmla="*/ 4771 w 4855"/>
                <a:gd name="T71" fmla="*/ 2189 h 3191"/>
                <a:gd name="T72" fmla="*/ 4737 w 4855"/>
                <a:gd name="T73" fmla="*/ 2233 h 3191"/>
                <a:gd name="T74" fmla="*/ 4697 w 4855"/>
                <a:gd name="T75" fmla="*/ 2269 h 3191"/>
                <a:gd name="T76" fmla="*/ 4685 w 4855"/>
                <a:gd name="T77" fmla="*/ 2276 h 3191"/>
                <a:gd name="T78" fmla="*/ 4613 w 4855"/>
                <a:gd name="T79" fmla="*/ 2305 h 3191"/>
                <a:gd name="T80" fmla="*/ 4439 w 4855"/>
                <a:gd name="T81" fmla="*/ 2353 h 3191"/>
                <a:gd name="T82" fmla="*/ 4191 w 4855"/>
                <a:gd name="T83" fmla="*/ 2410 h 3191"/>
                <a:gd name="T84" fmla="*/ 3521 w 4855"/>
                <a:gd name="T85" fmla="*/ 2549 h 3191"/>
                <a:gd name="T86" fmla="*/ 2707 w 4855"/>
                <a:gd name="T87" fmla="*/ 2705 h 3191"/>
                <a:gd name="T88" fmla="*/ 1436 w 4855"/>
                <a:gd name="T89" fmla="*/ 2938 h 3191"/>
                <a:gd name="T90" fmla="*/ 0 w 4855"/>
                <a:gd name="T91" fmla="*/ 3191 h 3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855" h="3191">
                  <a:moveTo>
                    <a:pt x="0" y="3191"/>
                  </a:moveTo>
                  <a:lnTo>
                    <a:pt x="0" y="393"/>
                  </a:lnTo>
                  <a:lnTo>
                    <a:pt x="0" y="393"/>
                  </a:lnTo>
                  <a:lnTo>
                    <a:pt x="216" y="357"/>
                  </a:lnTo>
                  <a:lnTo>
                    <a:pt x="681" y="280"/>
                  </a:lnTo>
                  <a:lnTo>
                    <a:pt x="969" y="235"/>
                  </a:lnTo>
                  <a:lnTo>
                    <a:pt x="1270" y="189"/>
                  </a:lnTo>
                  <a:lnTo>
                    <a:pt x="1569" y="147"/>
                  </a:lnTo>
                  <a:lnTo>
                    <a:pt x="1849" y="111"/>
                  </a:lnTo>
                  <a:lnTo>
                    <a:pt x="1849" y="111"/>
                  </a:lnTo>
                  <a:lnTo>
                    <a:pt x="1992" y="94"/>
                  </a:lnTo>
                  <a:lnTo>
                    <a:pt x="2143" y="78"/>
                  </a:lnTo>
                  <a:lnTo>
                    <a:pt x="2301" y="65"/>
                  </a:lnTo>
                  <a:lnTo>
                    <a:pt x="2463" y="52"/>
                  </a:lnTo>
                  <a:lnTo>
                    <a:pt x="2629" y="38"/>
                  </a:lnTo>
                  <a:lnTo>
                    <a:pt x="2793" y="29"/>
                  </a:lnTo>
                  <a:lnTo>
                    <a:pt x="2956" y="19"/>
                  </a:lnTo>
                  <a:lnTo>
                    <a:pt x="3115" y="12"/>
                  </a:lnTo>
                  <a:lnTo>
                    <a:pt x="3267" y="6"/>
                  </a:lnTo>
                  <a:lnTo>
                    <a:pt x="3412" y="2"/>
                  </a:lnTo>
                  <a:lnTo>
                    <a:pt x="3545" y="0"/>
                  </a:lnTo>
                  <a:lnTo>
                    <a:pt x="3665" y="2"/>
                  </a:lnTo>
                  <a:lnTo>
                    <a:pt x="3770" y="6"/>
                  </a:lnTo>
                  <a:lnTo>
                    <a:pt x="3860" y="12"/>
                  </a:lnTo>
                  <a:lnTo>
                    <a:pt x="3896" y="17"/>
                  </a:lnTo>
                  <a:lnTo>
                    <a:pt x="3928" y="21"/>
                  </a:lnTo>
                  <a:lnTo>
                    <a:pt x="3955" y="27"/>
                  </a:lnTo>
                  <a:lnTo>
                    <a:pt x="3976" y="34"/>
                  </a:lnTo>
                  <a:lnTo>
                    <a:pt x="3976" y="34"/>
                  </a:lnTo>
                  <a:lnTo>
                    <a:pt x="4001" y="46"/>
                  </a:lnTo>
                  <a:lnTo>
                    <a:pt x="4026" y="61"/>
                  </a:lnTo>
                  <a:lnTo>
                    <a:pt x="4054" y="80"/>
                  </a:lnTo>
                  <a:lnTo>
                    <a:pt x="4083" y="103"/>
                  </a:lnTo>
                  <a:lnTo>
                    <a:pt x="4083" y="103"/>
                  </a:lnTo>
                  <a:lnTo>
                    <a:pt x="4125" y="139"/>
                  </a:lnTo>
                  <a:lnTo>
                    <a:pt x="4171" y="183"/>
                  </a:lnTo>
                  <a:lnTo>
                    <a:pt x="4216" y="233"/>
                  </a:lnTo>
                  <a:lnTo>
                    <a:pt x="4262" y="288"/>
                  </a:lnTo>
                  <a:lnTo>
                    <a:pt x="4310" y="347"/>
                  </a:lnTo>
                  <a:lnTo>
                    <a:pt x="4357" y="410"/>
                  </a:lnTo>
                  <a:lnTo>
                    <a:pt x="4407" y="479"/>
                  </a:lnTo>
                  <a:lnTo>
                    <a:pt x="4453" y="551"/>
                  </a:lnTo>
                  <a:lnTo>
                    <a:pt x="4500" y="625"/>
                  </a:lnTo>
                  <a:lnTo>
                    <a:pt x="4544" y="702"/>
                  </a:lnTo>
                  <a:lnTo>
                    <a:pt x="4586" y="782"/>
                  </a:lnTo>
                  <a:lnTo>
                    <a:pt x="4628" y="864"/>
                  </a:lnTo>
                  <a:lnTo>
                    <a:pt x="4664" y="946"/>
                  </a:lnTo>
                  <a:lnTo>
                    <a:pt x="4698" y="1030"/>
                  </a:lnTo>
                  <a:lnTo>
                    <a:pt x="4729" y="1112"/>
                  </a:lnTo>
                  <a:lnTo>
                    <a:pt x="4754" y="1195"/>
                  </a:lnTo>
                  <a:lnTo>
                    <a:pt x="4754" y="1195"/>
                  </a:lnTo>
                  <a:lnTo>
                    <a:pt x="4777" y="1277"/>
                  </a:lnTo>
                  <a:lnTo>
                    <a:pt x="4796" y="1357"/>
                  </a:lnTo>
                  <a:lnTo>
                    <a:pt x="4813" y="1434"/>
                  </a:lnTo>
                  <a:lnTo>
                    <a:pt x="4826" y="1508"/>
                  </a:lnTo>
                  <a:lnTo>
                    <a:pt x="4838" y="1581"/>
                  </a:lnTo>
                  <a:lnTo>
                    <a:pt x="4845" y="1649"/>
                  </a:lnTo>
                  <a:lnTo>
                    <a:pt x="4851" y="1716"/>
                  </a:lnTo>
                  <a:lnTo>
                    <a:pt x="4855" y="1781"/>
                  </a:lnTo>
                  <a:lnTo>
                    <a:pt x="4855" y="1781"/>
                  </a:lnTo>
                  <a:lnTo>
                    <a:pt x="4855" y="1823"/>
                  </a:lnTo>
                  <a:lnTo>
                    <a:pt x="4855" y="1865"/>
                  </a:lnTo>
                  <a:lnTo>
                    <a:pt x="4853" y="1905"/>
                  </a:lnTo>
                  <a:lnTo>
                    <a:pt x="4849" y="1943"/>
                  </a:lnTo>
                  <a:lnTo>
                    <a:pt x="4843" y="1979"/>
                  </a:lnTo>
                  <a:lnTo>
                    <a:pt x="4838" y="2013"/>
                  </a:lnTo>
                  <a:lnTo>
                    <a:pt x="4830" y="2048"/>
                  </a:lnTo>
                  <a:lnTo>
                    <a:pt x="4820" y="2080"/>
                  </a:lnTo>
                  <a:lnTo>
                    <a:pt x="4811" y="2109"/>
                  </a:lnTo>
                  <a:lnTo>
                    <a:pt x="4798" y="2137"/>
                  </a:lnTo>
                  <a:lnTo>
                    <a:pt x="4786" y="2164"/>
                  </a:lnTo>
                  <a:lnTo>
                    <a:pt x="4771" y="2189"/>
                  </a:lnTo>
                  <a:lnTo>
                    <a:pt x="4754" y="2212"/>
                  </a:lnTo>
                  <a:lnTo>
                    <a:pt x="4737" y="2233"/>
                  </a:lnTo>
                  <a:lnTo>
                    <a:pt x="4717" y="2252"/>
                  </a:lnTo>
                  <a:lnTo>
                    <a:pt x="4697" y="2269"/>
                  </a:lnTo>
                  <a:lnTo>
                    <a:pt x="4697" y="2269"/>
                  </a:lnTo>
                  <a:lnTo>
                    <a:pt x="4685" y="2276"/>
                  </a:lnTo>
                  <a:lnTo>
                    <a:pt x="4666" y="2286"/>
                  </a:lnTo>
                  <a:lnTo>
                    <a:pt x="4613" y="2305"/>
                  </a:lnTo>
                  <a:lnTo>
                    <a:pt x="4536" y="2326"/>
                  </a:lnTo>
                  <a:lnTo>
                    <a:pt x="4439" y="2353"/>
                  </a:lnTo>
                  <a:lnTo>
                    <a:pt x="4325" y="2379"/>
                  </a:lnTo>
                  <a:lnTo>
                    <a:pt x="4191" y="2410"/>
                  </a:lnTo>
                  <a:lnTo>
                    <a:pt x="3881" y="2477"/>
                  </a:lnTo>
                  <a:lnTo>
                    <a:pt x="3521" y="2549"/>
                  </a:lnTo>
                  <a:lnTo>
                    <a:pt x="3126" y="2627"/>
                  </a:lnTo>
                  <a:lnTo>
                    <a:pt x="2707" y="2705"/>
                  </a:lnTo>
                  <a:lnTo>
                    <a:pt x="2276" y="2785"/>
                  </a:lnTo>
                  <a:lnTo>
                    <a:pt x="1436" y="2938"/>
                  </a:lnTo>
                  <a:lnTo>
                    <a:pt x="708" y="3068"/>
                  </a:lnTo>
                  <a:lnTo>
                    <a:pt x="0" y="3191"/>
                  </a:lnTo>
                  <a:lnTo>
                    <a:pt x="0" y="3191"/>
                  </a:lnTo>
                  <a:close/>
                </a:path>
              </a:pathLst>
            </a:custGeom>
            <a:solidFill>
              <a:srgbClr val="FF8232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7D0C1098-C7D8-0AD3-E6FC-4EDA545D9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" y="848"/>
              <a:ext cx="2134" cy="1179"/>
            </a:xfrm>
            <a:custGeom>
              <a:avLst/>
              <a:gdLst>
                <a:gd name="T0" fmla="*/ 135 w 4267"/>
                <a:gd name="T1" fmla="*/ 652 h 2356"/>
                <a:gd name="T2" fmla="*/ 294 w 4267"/>
                <a:gd name="T3" fmla="*/ 739 h 2356"/>
                <a:gd name="T4" fmla="*/ 532 w 4267"/>
                <a:gd name="T5" fmla="*/ 966 h 2356"/>
                <a:gd name="T6" fmla="*/ 667 w 4267"/>
                <a:gd name="T7" fmla="*/ 1161 h 2356"/>
                <a:gd name="T8" fmla="*/ 766 w 4267"/>
                <a:gd name="T9" fmla="*/ 1418 h 2356"/>
                <a:gd name="T10" fmla="*/ 858 w 4267"/>
                <a:gd name="T11" fmla="*/ 1849 h 2356"/>
                <a:gd name="T12" fmla="*/ 966 w 4267"/>
                <a:gd name="T13" fmla="*/ 2230 h 2356"/>
                <a:gd name="T14" fmla="*/ 1035 w 4267"/>
                <a:gd name="T15" fmla="*/ 2329 h 2356"/>
                <a:gd name="T16" fmla="*/ 1166 w 4267"/>
                <a:gd name="T17" fmla="*/ 2350 h 2356"/>
                <a:gd name="T18" fmla="*/ 1273 w 4267"/>
                <a:gd name="T19" fmla="*/ 2278 h 2356"/>
                <a:gd name="T20" fmla="*/ 1353 w 4267"/>
                <a:gd name="T21" fmla="*/ 2131 h 2356"/>
                <a:gd name="T22" fmla="*/ 1414 w 4267"/>
                <a:gd name="T23" fmla="*/ 1878 h 2356"/>
                <a:gd name="T24" fmla="*/ 1429 w 4267"/>
                <a:gd name="T25" fmla="*/ 1277 h 2356"/>
                <a:gd name="T26" fmla="*/ 1435 w 4267"/>
                <a:gd name="T27" fmla="*/ 982 h 2356"/>
                <a:gd name="T28" fmla="*/ 1490 w 4267"/>
                <a:gd name="T29" fmla="*/ 804 h 2356"/>
                <a:gd name="T30" fmla="*/ 1551 w 4267"/>
                <a:gd name="T31" fmla="*/ 745 h 2356"/>
                <a:gd name="T32" fmla="*/ 1731 w 4267"/>
                <a:gd name="T33" fmla="*/ 696 h 2356"/>
                <a:gd name="T34" fmla="*/ 2100 w 4267"/>
                <a:gd name="T35" fmla="*/ 675 h 2356"/>
                <a:gd name="T36" fmla="*/ 2845 w 4267"/>
                <a:gd name="T37" fmla="*/ 697 h 2356"/>
                <a:gd name="T38" fmla="*/ 3762 w 4267"/>
                <a:gd name="T39" fmla="*/ 749 h 2356"/>
                <a:gd name="T40" fmla="*/ 4037 w 4267"/>
                <a:gd name="T41" fmla="*/ 747 h 2356"/>
                <a:gd name="T42" fmla="*/ 4201 w 4267"/>
                <a:gd name="T43" fmla="*/ 682 h 2356"/>
                <a:gd name="T44" fmla="*/ 4265 w 4267"/>
                <a:gd name="T45" fmla="*/ 579 h 2356"/>
                <a:gd name="T46" fmla="*/ 4254 w 4267"/>
                <a:gd name="T47" fmla="*/ 474 h 2356"/>
                <a:gd name="T48" fmla="*/ 4130 w 4267"/>
                <a:gd name="T49" fmla="*/ 341 h 2356"/>
                <a:gd name="T50" fmla="*/ 3968 w 4267"/>
                <a:gd name="T51" fmla="*/ 274 h 2356"/>
                <a:gd name="T52" fmla="*/ 3474 w 4267"/>
                <a:gd name="T53" fmla="*/ 185 h 2356"/>
                <a:gd name="T54" fmla="*/ 2468 w 4267"/>
                <a:gd name="T55" fmla="*/ 28 h 2356"/>
                <a:gd name="T56" fmla="*/ 2199 w 4267"/>
                <a:gd name="T57" fmla="*/ 4 h 2356"/>
                <a:gd name="T58" fmla="*/ 2205 w 4267"/>
                <a:gd name="T59" fmla="*/ 51 h 2356"/>
                <a:gd name="T60" fmla="*/ 2781 w 4267"/>
                <a:gd name="T61" fmla="*/ 124 h 2356"/>
                <a:gd name="T62" fmla="*/ 3713 w 4267"/>
                <a:gd name="T63" fmla="*/ 282 h 2356"/>
                <a:gd name="T64" fmla="*/ 3999 w 4267"/>
                <a:gd name="T65" fmla="*/ 339 h 2356"/>
                <a:gd name="T66" fmla="*/ 4164 w 4267"/>
                <a:gd name="T67" fmla="*/ 436 h 2356"/>
                <a:gd name="T68" fmla="*/ 4210 w 4267"/>
                <a:gd name="T69" fmla="*/ 509 h 2356"/>
                <a:gd name="T70" fmla="*/ 4204 w 4267"/>
                <a:gd name="T71" fmla="*/ 596 h 2356"/>
                <a:gd name="T72" fmla="*/ 4115 w 4267"/>
                <a:gd name="T73" fmla="*/ 669 h 2356"/>
                <a:gd name="T74" fmla="*/ 3926 w 4267"/>
                <a:gd name="T75" fmla="*/ 701 h 2356"/>
                <a:gd name="T76" fmla="*/ 3581 w 4267"/>
                <a:gd name="T77" fmla="*/ 686 h 2356"/>
                <a:gd name="T78" fmla="*/ 3027 w 4267"/>
                <a:gd name="T79" fmla="*/ 659 h 2356"/>
                <a:gd name="T80" fmla="*/ 2279 w 4267"/>
                <a:gd name="T81" fmla="*/ 621 h 2356"/>
                <a:gd name="T82" fmla="*/ 1786 w 4267"/>
                <a:gd name="T83" fmla="*/ 638 h 2356"/>
                <a:gd name="T84" fmla="*/ 1584 w 4267"/>
                <a:gd name="T85" fmla="*/ 673 h 2356"/>
                <a:gd name="T86" fmla="*/ 1466 w 4267"/>
                <a:gd name="T87" fmla="*/ 749 h 2356"/>
                <a:gd name="T88" fmla="*/ 1389 w 4267"/>
                <a:gd name="T89" fmla="*/ 928 h 2356"/>
                <a:gd name="T90" fmla="*/ 1374 w 4267"/>
                <a:gd name="T91" fmla="*/ 1142 h 2356"/>
                <a:gd name="T92" fmla="*/ 1378 w 4267"/>
                <a:gd name="T93" fmla="*/ 1637 h 2356"/>
                <a:gd name="T94" fmla="*/ 1340 w 4267"/>
                <a:gd name="T95" fmla="*/ 2000 h 2356"/>
                <a:gd name="T96" fmla="*/ 1262 w 4267"/>
                <a:gd name="T97" fmla="*/ 2202 h 2356"/>
                <a:gd name="T98" fmla="*/ 1178 w 4267"/>
                <a:gd name="T99" fmla="*/ 2289 h 2356"/>
                <a:gd name="T100" fmla="*/ 1102 w 4267"/>
                <a:gd name="T101" fmla="*/ 2303 h 2356"/>
                <a:gd name="T102" fmla="*/ 1050 w 4267"/>
                <a:gd name="T103" fmla="*/ 2272 h 2356"/>
                <a:gd name="T104" fmla="*/ 989 w 4267"/>
                <a:gd name="T105" fmla="*/ 2139 h 2356"/>
                <a:gd name="T106" fmla="*/ 844 w 4267"/>
                <a:gd name="T107" fmla="*/ 1512 h 2356"/>
                <a:gd name="T108" fmla="*/ 770 w 4267"/>
                <a:gd name="T109" fmla="*/ 1262 h 2356"/>
                <a:gd name="T110" fmla="*/ 652 w 4267"/>
                <a:gd name="T111" fmla="*/ 1033 h 2356"/>
                <a:gd name="T112" fmla="*/ 486 w 4267"/>
                <a:gd name="T113" fmla="*/ 840 h 2356"/>
                <a:gd name="T114" fmla="*/ 244 w 4267"/>
                <a:gd name="T115" fmla="*/ 642 h 2356"/>
                <a:gd name="T116" fmla="*/ 46 w 4267"/>
                <a:gd name="T117" fmla="*/ 583 h 2356"/>
                <a:gd name="T118" fmla="*/ 2 w 4267"/>
                <a:gd name="T119" fmla="*/ 602 h 2356"/>
                <a:gd name="T120" fmla="*/ 19 w 4267"/>
                <a:gd name="T121" fmla="*/ 636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67" h="2356">
                  <a:moveTo>
                    <a:pt x="27" y="638"/>
                  </a:moveTo>
                  <a:lnTo>
                    <a:pt x="27" y="638"/>
                  </a:lnTo>
                  <a:lnTo>
                    <a:pt x="44" y="636"/>
                  </a:lnTo>
                  <a:lnTo>
                    <a:pt x="63" y="638"/>
                  </a:lnTo>
                  <a:lnTo>
                    <a:pt x="99" y="642"/>
                  </a:lnTo>
                  <a:lnTo>
                    <a:pt x="135" y="652"/>
                  </a:lnTo>
                  <a:lnTo>
                    <a:pt x="168" y="663"/>
                  </a:lnTo>
                  <a:lnTo>
                    <a:pt x="202" y="678"/>
                  </a:lnTo>
                  <a:lnTo>
                    <a:pt x="233" y="697"/>
                  </a:lnTo>
                  <a:lnTo>
                    <a:pt x="263" y="718"/>
                  </a:lnTo>
                  <a:lnTo>
                    <a:pt x="294" y="739"/>
                  </a:lnTo>
                  <a:lnTo>
                    <a:pt x="294" y="739"/>
                  </a:lnTo>
                  <a:lnTo>
                    <a:pt x="349" y="785"/>
                  </a:lnTo>
                  <a:lnTo>
                    <a:pt x="402" y="835"/>
                  </a:lnTo>
                  <a:lnTo>
                    <a:pt x="454" y="884"/>
                  </a:lnTo>
                  <a:lnTo>
                    <a:pt x="505" y="936"/>
                  </a:lnTo>
                  <a:lnTo>
                    <a:pt x="505" y="936"/>
                  </a:lnTo>
                  <a:lnTo>
                    <a:pt x="532" y="966"/>
                  </a:lnTo>
                  <a:lnTo>
                    <a:pt x="558" y="997"/>
                  </a:lnTo>
                  <a:lnTo>
                    <a:pt x="583" y="1027"/>
                  </a:lnTo>
                  <a:lnTo>
                    <a:pt x="606" y="1060"/>
                  </a:lnTo>
                  <a:lnTo>
                    <a:pt x="627" y="1092"/>
                  </a:lnTo>
                  <a:lnTo>
                    <a:pt x="648" y="1126"/>
                  </a:lnTo>
                  <a:lnTo>
                    <a:pt x="667" y="1161"/>
                  </a:lnTo>
                  <a:lnTo>
                    <a:pt x="684" y="1197"/>
                  </a:lnTo>
                  <a:lnTo>
                    <a:pt x="701" y="1231"/>
                  </a:lnTo>
                  <a:lnTo>
                    <a:pt x="717" y="1268"/>
                  </a:lnTo>
                  <a:lnTo>
                    <a:pt x="730" y="1306"/>
                  </a:lnTo>
                  <a:lnTo>
                    <a:pt x="743" y="1342"/>
                  </a:lnTo>
                  <a:lnTo>
                    <a:pt x="766" y="1418"/>
                  </a:lnTo>
                  <a:lnTo>
                    <a:pt x="787" y="1496"/>
                  </a:lnTo>
                  <a:lnTo>
                    <a:pt x="787" y="1496"/>
                  </a:lnTo>
                  <a:lnTo>
                    <a:pt x="806" y="1584"/>
                  </a:lnTo>
                  <a:lnTo>
                    <a:pt x="823" y="1672"/>
                  </a:lnTo>
                  <a:lnTo>
                    <a:pt x="858" y="1849"/>
                  </a:lnTo>
                  <a:lnTo>
                    <a:pt x="858" y="1849"/>
                  </a:lnTo>
                  <a:lnTo>
                    <a:pt x="875" y="1921"/>
                  </a:lnTo>
                  <a:lnTo>
                    <a:pt x="892" y="1994"/>
                  </a:lnTo>
                  <a:lnTo>
                    <a:pt x="934" y="2137"/>
                  </a:lnTo>
                  <a:lnTo>
                    <a:pt x="934" y="2137"/>
                  </a:lnTo>
                  <a:lnTo>
                    <a:pt x="947" y="2185"/>
                  </a:lnTo>
                  <a:lnTo>
                    <a:pt x="966" y="2230"/>
                  </a:lnTo>
                  <a:lnTo>
                    <a:pt x="976" y="2251"/>
                  </a:lnTo>
                  <a:lnTo>
                    <a:pt x="987" y="2272"/>
                  </a:lnTo>
                  <a:lnTo>
                    <a:pt x="1001" y="2293"/>
                  </a:lnTo>
                  <a:lnTo>
                    <a:pt x="1016" y="2312"/>
                  </a:lnTo>
                  <a:lnTo>
                    <a:pt x="1016" y="2312"/>
                  </a:lnTo>
                  <a:lnTo>
                    <a:pt x="1035" y="2329"/>
                  </a:lnTo>
                  <a:lnTo>
                    <a:pt x="1054" y="2341"/>
                  </a:lnTo>
                  <a:lnTo>
                    <a:pt x="1075" y="2350"/>
                  </a:lnTo>
                  <a:lnTo>
                    <a:pt x="1098" y="2354"/>
                  </a:lnTo>
                  <a:lnTo>
                    <a:pt x="1121" y="2356"/>
                  </a:lnTo>
                  <a:lnTo>
                    <a:pt x="1144" y="2354"/>
                  </a:lnTo>
                  <a:lnTo>
                    <a:pt x="1166" y="2350"/>
                  </a:lnTo>
                  <a:lnTo>
                    <a:pt x="1189" y="2343"/>
                  </a:lnTo>
                  <a:lnTo>
                    <a:pt x="1189" y="2343"/>
                  </a:lnTo>
                  <a:lnTo>
                    <a:pt x="1214" y="2331"/>
                  </a:lnTo>
                  <a:lnTo>
                    <a:pt x="1235" y="2316"/>
                  </a:lnTo>
                  <a:lnTo>
                    <a:pt x="1256" y="2297"/>
                  </a:lnTo>
                  <a:lnTo>
                    <a:pt x="1273" y="2278"/>
                  </a:lnTo>
                  <a:lnTo>
                    <a:pt x="1290" y="2255"/>
                  </a:lnTo>
                  <a:lnTo>
                    <a:pt x="1306" y="2232"/>
                  </a:lnTo>
                  <a:lnTo>
                    <a:pt x="1319" y="2209"/>
                  </a:lnTo>
                  <a:lnTo>
                    <a:pt x="1330" y="2185"/>
                  </a:lnTo>
                  <a:lnTo>
                    <a:pt x="1330" y="2185"/>
                  </a:lnTo>
                  <a:lnTo>
                    <a:pt x="1353" y="2131"/>
                  </a:lnTo>
                  <a:lnTo>
                    <a:pt x="1372" y="2076"/>
                  </a:lnTo>
                  <a:lnTo>
                    <a:pt x="1387" y="2021"/>
                  </a:lnTo>
                  <a:lnTo>
                    <a:pt x="1401" y="1963"/>
                  </a:lnTo>
                  <a:lnTo>
                    <a:pt x="1401" y="1963"/>
                  </a:lnTo>
                  <a:lnTo>
                    <a:pt x="1408" y="1921"/>
                  </a:lnTo>
                  <a:lnTo>
                    <a:pt x="1414" y="1878"/>
                  </a:lnTo>
                  <a:lnTo>
                    <a:pt x="1424" y="1792"/>
                  </a:lnTo>
                  <a:lnTo>
                    <a:pt x="1429" y="1708"/>
                  </a:lnTo>
                  <a:lnTo>
                    <a:pt x="1431" y="1620"/>
                  </a:lnTo>
                  <a:lnTo>
                    <a:pt x="1433" y="1534"/>
                  </a:lnTo>
                  <a:lnTo>
                    <a:pt x="1431" y="1449"/>
                  </a:lnTo>
                  <a:lnTo>
                    <a:pt x="1429" y="1277"/>
                  </a:lnTo>
                  <a:lnTo>
                    <a:pt x="1429" y="1277"/>
                  </a:lnTo>
                  <a:lnTo>
                    <a:pt x="1428" y="1130"/>
                  </a:lnTo>
                  <a:lnTo>
                    <a:pt x="1429" y="1056"/>
                  </a:lnTo>
                  <a:lnTo>
                    <a:pt x="1431" y="1020"/>
                  </a:lnTo>
                  <a:lnTo>
                    <a:pt x="1435" y="982"/>
                  </a:lnTo>
                  <a:lnTo>
                    <a:pt x="1435" y="982"/>
                  </a:lnTo>
                  <a:lnTo>
                    <a:pt x="1439" y="949"/>
                  </a:lnTo>
                  <a:lnTo>
                    <a:pt x="1445" y="915"/>
                  </a:lnTo>
                  <a:lnTo>
                    <a:pt x="1454" y="881"/>
                  </a:lnTo>
                  <a:lnTo>
                    <a:pt x="1466" y="850"/>
                  </a:lnTo>
                  <a:lnTo>
                    <a:pt x="1483" y="820"/>
                  </a:lnTo>
                  <a:lnTo>
                    <a:pt x="1490" y="804"/>
                  </a:lnTo>
                  <a:lnTo>
                    <a:pt x="1502" y="791"/>
                  </a:lnTo>
                  <a:lnTo>
                    <a:pt x="1511" y="778"/>
                  </a:lnTo>
                  <a:lnTo>
                    <a:pt x="1525" y="766"/>
                  </a:lnTo>
                  <a:lnTo>
                    <a:pt x="1538" y="755"/>
                  </a:lnTo>
                  <a:lnTo>
                    <a:pt x="1551" y="745"/>
                  </a:lnTo>
                  <a:lnTo>
                    <a:pt x="1551" y="745"/>
                  </a:lnTo>
                  <a:lnTo>
                    <a:pt x="1578" y="732"/>
                  </a:lnTo>
                  <a:lnTo>
                    <a:pt x="1607" y="720"/>
                  </a:lnTo>
                  <a:lnTo>
                    <a:pt x="1637" y="711"/>
                  </a:lnTo>
                  <a:lnTo>
                    <a:pt x="1668" y="703"/>
                  </a:lnTo>
                  <a:lnTo>
                    <a:pt x="1700" y="699"/>
                  </a:lnTo>
                  <a:lnTo>
                    <a:pt x="1731" y="696"/>
                  </a:lnTo>
                  <a:lnTo>
                    <a:pt x="1792" y="690"/>
                  </a:lnTo>
                  <a:lnTo>
                    <a:pt x="1792" y="690"/>
                  </a:lnTo>
                  <a:lnTo>
                    <a:pt x="1946" y="680"/>
                  </a:lnTo>
                  <a:lnTo>
                    <a:pt x="2022" y="677"/>
                  </a:lnTo>
                  <a:lnTo>
                    <a:pt x="2100" y="675"/>
                  </a:lnTo>
                  <a:lnTo>
                    <a:pt x="2100" y="675"/>
                  </a:lnTo>
                  <a:lnTo>
                    <a:pt x="2192" y="673"/>
                  </a:lnTo>
                  <a:lnTo>
                    <a:pt x="2285" y="673"/>
                  </a:lnTo>
                  <a:lnTo>
                    <a:pt x="2379" y="675"/>
                  </a:lnTo>
                  <a:lnTo>
                    <a:pt x="2472" y="678"/>
                  </a:lnTo>
                  <a:lnTo>
                    <a:pt x="2659" y="686"/>
                  </a:lnTo>
                  <a:lnTo>
                    <a:pt x="2845" y="697"/>
                  </a:lnTo>
                  <a:lnTo>
                    <a:pt x="3219" y="724"/>
                  </a:lnTo>
                  <a:lnTo>
                    <a:pt x="3406" y="734"/>
                  </a:lnTo>
                  <a:lnTo>
                    <a:pt x="3591" y="741"/>
                  </a:lnTo>
                  <a:lnTo>
                    <a:pt x="3591" y="741"/>
                  </a:lnTo>
                  <a:lnTo>
                    <a:pt x="3676" y="745"/>
                  </a:lnTo>
                  <a:lnTo>
                    <a:pt x="3762" y="749"/>
                  </a:lnTo>
                  <a:lnTo>
                    <a:pt x="3846" y="753"/>
                  </a:lnTo>
                  <a:lnTo>
                    <a:pt x="3932" y="755"/>
                  </a:lnTo>
                  <a:lnTo>
                    <a:pt x="3932" y="755"/>
                  </a:lnTo>
                  <a:lnTo>
                    <a:pt x="3966" y="753"/>
                  </a:lnTo>
                  <a:lnTo>
                    <a:pt x="4000" y="751"/>
                  </a:lnTo>
                  <a:lnTo>
                    <a:pt x="4037" y="747"/>
                  </a:lnTo>
                  <a:lnTo>
                    <a:pt x="4073" y="741"/>
                  </a:lnTo>
                  <a:lnTo>
                    <a:pt x="4107" y="732"/>
                  </a:lnTo>
                  <a:lnTo>
                    <a:pt x="4140" y="718"/>
                  </a:lnTo>
                  <a:lnTo>
                    <a:pt x="4172" y="703"/>
                  </a:lnTo>
                  <a:lnTo>
                    <a:pt x="4187" y="694"/>
                  </a:lnTo>
                  <a:lnTo>
                    <a:pt x="4201" y="682"/>
                  </a:lnTo>
                  <a:lnTo>
                    <a:pt x="4201" y="682"/>
                  </a:lnTo>
                  <a:lnTo>
                    <a:pt x="4220" y="665"/>
                  </a:lnTo>
                  <a:lnTo>
                    <a:pt x="4237" y="646"/>
                  </a:lnTo>
                  <a:lnTo>
                    <a:pt x="4250" y="625"/>
                  </a:lnTo>
                  <a:lnTo>
                    <a:pt x="4260" y="602"/>
                  </a:lnTo>
                  <a:lnTo>
                    <a:pt x="4265" y="579"/>
                  </a:lnTo>
                  <a:lnTo>
                    <a:pt x="4267" y="555"/>
                  </a:lnTo>
                  <a:lnTo>
                    <a:pt x="4267" y="530"/>
                  </a:lnTo>
                  <a:lnTo>
                    <a:pt x="4263" y="503"/>
                  </a:lnTo>
                  <a:lnTo>
                    <a:pt x="4263" y="503"/>
                  </a:lnTo>
                  <a:lnTo>
                    <a:pt x="4260" y="488"/>
                  </a:lnTo>
                  <a:lnTo>
                    <a:pt x="4254" y="474"/>
                  </a:lnTo>
                  <a:lnTo>
                    <a:pt x="4241" y="448"/>
                  </a:lnTo>
                  <a:lnTo>
                    <a:pt x="4223" y="421"/>
                  </a:lnTo>
                  <a:lnTo>
                    <a:pt x="4202" y="398"/>
                  </a:lnTo>
                  <a:lnTo>
                    <a:pt x="4180" y="377"/>
                  </a:lnTo>
                  <a:lnTo>
                    <a:pt x="4155" y="358"/>
                  </a:lnTo>
                  <a:lnTo>
                    <a:pt x="4130" y="341"/>
                  </a:lnTo>
                  <a:lnTo>
                    <a:pt x="4105" y="326"/>
                  </a:lnTo>
                  <a:lnTo>
                    <a:pt x="4105" y="326"/>
                  </a:lnTo>
                  <a:lnTo>
                    <a:pt x="4082" y="314"/>
                  </a:lnTo>
                  <a:lnTo>
                    <a:pt x="4059" y="305"/>
                  </a:lnTo>
                  <a:lnTo>
                    <a:pt x="4016" y="288"/>
                  </a:lnTo>
                  <a:lnTo>
                    <a:pt x="3968" y="274"/>
                  </a:lnTo>
                  <a:lnTo>
                    <a:pt x="3920" y="263"/>
                  </a:lnTo>
                  <a:lnTo>
                    <a:pt x="3873" y="253"/>
                  </a:lnTo>
                  <a:lnTo>
                    <a:pt x="3823" y="246"/>
                  </a:lnTo>
                  <a:lnTo>
                    <a:pt x="3728" y="230"/>
                  </a:lnTo>
                  <a:lnTo>
                    <a:pt x="3728" y="230"/>
                  </a:lnTo>
                  <a:lnTo>
                    <a:pt x="3474" y="185"/>
                  </a:lnTo>
                  <a:lnTo>
                    <a:pt x="3349" y="160"/>
                  </a:lnTo>
                  <a:lnTo>
                    <a:pt x="3223" y="139"/>
                  </a:lnTo>
                  <a:lnTo>
                    <a:pt x="3223" y="139"/>
                  </a:lnTo>
                  <a:lnTo>
                    <a:pt x="2971" y="97"/>
                  </a:lnTo>
                  <a:lnTo>
                    <a:pt x="2720" y="61"/>
                  </a:lnTo>
                  <a:lnTo>
                    <a:pt x="2468" y="28"/>
                  </a:lnTo>
                  <a:lnTo>
                    <a:pt x="2342" y="13"/>
                  </a:lnTo>
                  <a:lnTo>
                    <a:pt x="2217" y="0"/>
                  </a:lnTo>
                  <a:lnTo>
                    <a:pt x="2217" y="0"/>
                  </a:lnTo>
                  <a:lnTo>
                    <a:pt x="2211" y="0"/>
                  </a:lnTo>
                  <a:lnTo>
                    <a:pt x="2205" y="2"/>
                  </a:lnTo>
                  <a:lnTo>
                    <a:pt x="2199" y="4"/>
                  </a:lnTo>
                  <a:lnTo>
                    <a:pt x="2197" y="7"/>
                  </a:lnTo>
                  <a:lnTo>
                    <a:pt x="2192" y="15"/>
                  </a:lnTo>
                  <a:lnTo>
                    <a:pt x="2190" y="25"/>
                  </a:lnTo>
                  <a:lnTo>
                    <a:pt x="2192" y="34"/>
                  </a:lnTo>
                  <a:lnTo>
                    <a:pt x="2197" y="44"/>
                  </a:lnTo>
                  <a:lnTo>
                    <a:pt x="2205" y="51"/>
                  </a:lnTo>
                  <a:lnTo>
                    <a:pt x="2211" y="53"/>
                  </a:lnTo>
                  <a:lnTo>
                    <a:pt x="2217" y="53"/>
                  </a:lnTo>
                  <a:lnTo>
                    <a:pt x="2217" y="53"/>
                  </a:lnTo>
                  <a:lnTo>
                    <a:pt x="2403" y="74"/>
                  </a:lnTo>
                  <a:lnTo>
                    <a:pt x="2592" y="97"/>
                  </a:lnTo>
                  <a:lnTo>
                    <a:pt x="2781" y="124"/>
                  </a:lnTo>
                  <a:lnTo>
                    <a:pt x="2967" y="150"/>
                  </a:lnTo>
                  <a:lnTo>
                    <a:pt x="3154" y="181"/>
                  </a:lnTo>
                  <a:lnTo>
                    <a:pt x="3341" y="213"/>
                  </a:lnTo>
                  <a:lnTo>
                    <a:pt x="3528" y="246"/>
                  </a:lnTo>
                  <a:lnTo>
                    <a:pt x="3713" y="282"/>
                  </a:lnTo>
                  <a:lnTo>
                    <a:pt x="3713" y="282"/>
                  </a:lnTo>
                  <a:lnTo>
                    <a:pt x="3785" y="295"/>
                  </a:lnTo>
                  <a:lnTo>
                    <a:pt x="3856" y="307"/>
                  </a:lnTo>
                  <a:lnTo>
                    <a:pt x="3928" y="320"/>
                  </a:lnTo>
                  <a:lnTo>
                    <a:pt x="3962" y="330"/>
                  </a:lnTo>
                  <a:lnTo>
                    <a:pt x="3999" y="339"/>
                  </a:lnTo>
                  <a:lnTo>
                    <a:pt x="3999" y="339"/>
                  </a:lnTo>
                  <a:lnTo>
                    <a:pt x="4031" y="351"/>
                  </a:lnTo>
                  <a:lnTo>
                    <a:pt x="4063" y="366"/>
                  </a:lnTo>
                  <a:lnTo>
                    <a:pt x="4094" y="381"/>
                  </a:lnTo>
                  <a:lnTo>
                    <a:pt x="4124" y="400"/>
                  </a:lnTo>
                  <a:lnTo>
                    <a:pt x="4151" y="423"/>
                  </a:lnTo>
                  <a:lnTo>
                    <a:pt x="4164" y="436"/>
                  </a:lnTo>
                  <a:lnTo>
                    <a:pt x="4176" y="448"/>
                  </a:lnTo>
                  <a:lnTo>
                    <a:pt x="4185" y="463"/>
                  </a:lnTo>
                  <a:lnTo>
                    <a:pt x="4195" y="476"/>
                  </a:lnTo>
                  <a:lnTo>
                    <a:pt x="4202" y="494"/>
                  </a:lnTo>
                  <a:lnTo>
                    <a:pt x="4210" y="509"/>
                  </a:lnTo>
                  <a:lnTo>
                    <a:pt x="4210" y="509"/>
                  </a:lnTo>
                  <a:lnTo>
                    <a:pt x="4214" y="526"/>
                  </a:lnTo>
                  <a:lnTo>
                    <a:pt x="4216" y="541"/>
                  </a:lnTo>
                  <a:lnTo>
                    <a:pt x="4216" y="556"/>
                  </a:lnTo>
                  <a:lnTo>
                    <a:pt x="4214" y="570"/>
                  </a:lnTo>
                  <a:lnTo>
                    <a:pt x="4210" y="583"/>
                  </a:lnTo>
                  <a:lnTo>
                    <a:pt x="4204" y="596"/>
                  </a:lnTo>
                  <a:lnTo>
                    <a:pt x="4197" y="608"/>
                  </a:lnTo>
                  <a:lnTo>
                    <a:pt x="4187" y="619"/>
                  </a:lnTo>
                  <a:lnTo>
                    <a:pt x="4178" y="629"/>
                  </a:lnTo>
                  <a:lnTo>
                    <a:pt x="4166" y="638"/>
                  </a:lnTo>
                  <a:lnTo>
                    <a:pt x="4141" y="656"/>
                  </a:lnTo>
                  <a:lnTo>
                    <a:pt x="4115" y="669"/>
                  </a:lnTo>
                  <a:lnTo>
                    <a:pt x="4086" y="680"/>
                  </a:lnTo>
                  <a:lnTo>
                    <a:pt x="4086" y="680"/>
                  </a:lnTo>
                  <a:lnTo>
                    <a:pt x="4048" y="692"/>
                  </a:lnTo>
                  <a:lnTo>
                    <a:pt x="4008" y="697"/>
                  </a:lnTo>
                  <a:lnTo>
                    <a:pt x="3966" y="701"/>
                  </a:lnTo>
                  <a:lnTo>
                    <a:pt x="3926" y="701"/>
                  </a:lnTo>
                  <a:lnTo>
                    <a:pt x="3884" y="701"/>
                  </a:lnTo>
                  <a:lnTo>
                    <a:pt x="3844" y="699"/>
                  </a:lnTo>
                  <a:lnTo>
                    <a:pt x="3762" y="694"/>
                  </a:lnTo>
                  <a:lnTo>
                    <a:pt x="3762" y="694"/>
                  </a:lnTo>
                  <a:lnTo>
                    <a:pt x="3673" y="690"/>
                  </a:lnTo>
                  <a:lnTo>
                    <a:pt x="3581" y="686"/>
                  </a:lnTo>
                  <a:lnTo>
                    <a:pt x="3398" y="682"/>
                  </a:lnTo>
                  <a:lnTo>
                    <a:pt x="3398" y="682"/>
                  </a:lnTo>
                  <a:lnTo>
                    <a:pt x="3305" y="677"/>
                  </a:lnTo>
                  <a:lnTo>
                    <a:pt x="3211" y="673"/>
                  </a:lnTo>
                  <a:lnTo>
                    <a:pt x="3027" y="659"/>
                  </a:lnTo>
                  <a:lnTo>
                    <a:pt x="3027" y="659"/>
                  </a:lnTo>
                  <a:lnTo>
                    <a:pt x="2840" y="648"/>
                  </a:lnTo>
                  <a:lnTo>
                    <a:pt x="2653" y="635"/>
                  </a:lnTo>
                  <a:lnTo>
                    <a:pt x="2466" y="625"/>
                  </a:lnTo>
                  <a:lnTo>
                    <a:pt x="2373" y="623"/>
                  </a:lnTo>
                  <a:lnTo>
                    <a:pt x="2279" y="621"/>
                  </a:lnTo>
                  <a:lnTo>
                    <a:pt x="2279" y="621"/>
                  </a:lnTo>
                  <a:lnTo>
                    <a:pt x="2186" y="619"/>
                  </a:lnTo>
                  <a:lnTo>
                    <a:pt x="2093" y="621"/>
                  </a:lnTo>
                  <a:lnTo>
                    <a:pt x="1999" y="625"/>
                  </a:lnTo>
                  <a:lnTo>
                    <a:pt x="1906" y="629"/>
                  </a:lnTo>
                  <a:lnTo>
                    <a:pt x="1906" y="629"/>
                  </a:lnTo>
                  <a:lnTo>
                    <a:pt x="1786" y="638"/>
                  </a:lnTo>
                  <a:lnTo>
                    <a:pt x="1727" y="642"/>
                  </a:lnTo>
                  <a:lnTo>
                    <a:pt x="1666" y="652"/>
                  </a:lnTo>
                  <a:lnTo>
                    <a:pt x="1666" y="652"/>
                  </a:lnTo>
                  <a:lnTo>
                    <a:pt x="1639" y="657"/>
                  </a:lnTo>
                  <a:lnTo>
                    <a:pt x="1610" y="663"/>
                  </a:lnTo>
                  <a:lnTo>
                    <a:pt x="1584" y="673"/>
                  </a:lnTo>
                  <a:lnTo>
                    <a:pt x="1557" y="682"/>
                  </a:lnTo>
                  <a:lnTo>
                    <a:pt x="1532" y="696"/>
                  </a:lnTo>
                  <a:lnTo>
                    <a:pt x="1508" y="711"/>
                  </a:lnTo>
                  <a:lnTo>
                    <a:pt x="1485" y="728"/>
                  </a:lnTo>
                  <a:lnTo>
                    <a:pt x="1466" y="749"/>
                  </a:lnTo>
                  <a:lnTo>
                    <a:pt x="1466" y="749"/>
                  </a:lnTo>
                  <a:lnTo>
                    <a:pt x="1445" y="776"/>
                  </a:lnTo>
                  <a:lnTo>
                    <a:pt x="1429" y="804"/>
                  </a:lnTo>
                  <a:lnTo>
                    <a:pt x="1414" y="833"/>
                  </a:lnTo>
                  <a:lnTo>
                    <a:pt x="1405" y="865"/>
                  </a:lnTo>
                  <a:lnTo>
                    <a:pt x="1395" y="896"/>
                  </a:lnTo>
                  <a:lnTo>
                    <a:pt x="1389" y="928"/>
                  </a:lnTo>
                  <a:lnTo>
                    <a:pt x="1384" y="962"/>
                  </a:lnTo>
                  <a:lnTo>
                    <a:pt x="1380" y="993"/>
                  </a:lnTo>
                  <a:lnTo>
                    <a:pt x="1380" y="993"/>
                  </a:lnTo>
                  <a:lnTo>
                    <a:pt x="1376" y="1031"/>
                  </a:lnTo>
                  <a:lnTo>
                    <a:pt x="1374" y="1067"/>
                  </a:lnTo>
                  <a:lnTo>
                    <a:pt x="1374" y="1142"/>
                  </a:lnTo>
                  <a:lnTo>
                    <a:pt x="1376" y="1290"/>
                  </a:lnTo>
                  <a:lnTo>
                    <a:pt x="1376" y="1290"/>
                  </a:lnTo>
                  <a:lnTo>
                    <a:pt x="1378" y="1464"/>
                  </a:lnTo>
                  <a:lnTo>
                    <a:pt x="1378" y="1552"/>
                  </a:lnTo>
                  <a:lnTo>
                    <a:pt x="1378" y="1637"/>
                  </a:lnTo>
                  <a:lnTo>
                    <a:pt x="1378" y="1637"/>
                  </a:lnTo>
                  <a:lnTo>
                    <a:pt x="1374" y="1710"/>
                  </a:lnTo>
                  <a:lnTo>
                    <a:pt x="1370" y="1782"/>
                  </a:lnTo>
                  <a:lnTo>
                    <a:pt x="1365" y="1855"/>
                  </a:lnTo>
                  <a:lnTo>
                    <a:pt x="1353" y="1927"/>
                  </a:lnTo>
                  <a:lnTo>
                    <a:pt x="1347" y="1963"/>
                  </a:lnTo>
                  <a:lnTo>
                    <a:pt x="1340" y="2000"/>
                  </a:lnTo>
                  <a:lnTo>
                    <a:pt x="1330" y="2034"/>
                  </a:lnTo>
                  <a:lnTo>
                    <a:pt x="1319" y="2068"/>
                  </a:lnTo>
                  <a:lnTo>
                    <a:pt x="1307" y="2103"/>
                  </a:lnTo>
                  <a:lnTo>
                    <a:pt x="1294" y="2137"/>
                  </a:lnTo>
                  <a:lnTo>
                    <a:pt x="1279" y="2169"/>
                  </a:lnTo>
                  <a:lnTo>
                    <a:pt x="1262" y="2202"/>
                  </a:lnTo>
                  <a:lnTo>
                    <a:pt x="1262" y="2202"/>
                  </a:lnTo>
                  <a:lnTo>
                    <a:pt x="1248" y="2223"/>
                  </a:lnTo>
                  <a:lnTo>
                    <a:pt x="1231" y="2246"/>
                  </a:lnTo>
                  <a:lnTo>
                    <a:pt x="1212" y="2265"/>
                  </a:lnTo>
                  <a:lnTo>
                    <a:pt x="1189" y="2282"/>
                  </a:lnTo>
                  <a:lnTo>
                    <a:pt x="1178" y="2289"/>
                  </a:lnTo>
                  <a:lnTo>
                    <a:pt x="1166" y="2295"/>
                  </a:lnTo>
                  <a:lnTo>
                    <a:pt x="1155" y="2299"/>
                  </a:lnTo>
                  <a:lnTo>
                    <a:pt x="1142" y="2303"/>
                  </a:lnTo>
                  <a:lnTo>
                    <a:pt x="1128" y="2305"/>
                  </a:lnTo>
                  <a:lnTo>
                    <a:pt x="1115" y="2305"/>
                  </a:lnTo>
                  <a:lnTo>
                    <a:pt x="1102" y="2303"/>
                  </a:lnTo>
                  <a:lnTo>
                    <a:pt x="1086" y="2299"/>
                  </a:lnTo>
                  <a:lnTo>
                    <a:pt x="1086" y="2299"/>
                  </a:lnTo>
                  <a:lnTo>
                    <a:pt x="1077" y="2293"/>
                  </a:lnTo>
                  <a:lnTo>
                    <a:pt x="1067" y="2287"/>
                  </a:lnTo>
                  <a:lnTo>
                    <a:pt x="1058" y="2280"/>
                  </a:lnTo>
                  <a:lnTo>
                    <a:pt x="1050" y="2272"/>
                  </a:lnTo>
                  <a:lnTo>
                    <a:pt x="1035" y="2253"/>
                  </a:lnTo>
                  <a:lnTo>
                    <a:pt x="1023" y="2230"/>
                  </a:lnTo>
                  <a:lnTo>
                    <a:pt x="1012" y="2205"/>
                  </a:lnTo>
                  <a:lnTo>
                    <a:pt x="1004" y="2183"/>
                  </a:lnTo>
                  <a:lnTo>
                    <a:pt x="989" y="2139"/>
                  </a:lnTo>
                  <a:lnTo>
                    <a:pt x="989" y="2139"/>
                  </a:lnTo>
                  <a:lnTo>
                    <a:pt x="966" y="2061"/>
                  </a:lnTo>
                  <a:lnTo>
                    <a:pt x="947" y="1982"/>
                  </a:lnTo>
                  <a:lnTo>
                    <a:pt x="928" y="1904"/>
                  </a:lnTo>
                  <a:lnTo>
                    <a:pt x="911" y="1826"/>
                  </a:lnTo>
                  <a:lnTo>
                    <a:pt x="877" y="1668"/>
                  </a:lnTo>
                  <a:lnTo>
                    <a:pt x="844" y="1512"/>
                  </a:lnTo>
                  <a:lnTo>
                    <a:pt x="844" y="1512"/>
                  </a:lnTo>
                  <a:lnTo>
                    <a:pt x="823" y="1426"/>
                  </a:lnTo>
                  <a:lnTo>
                    <a:pt x="812" y="1384"/>
                  </a:lnTo>
                  <a:lnTo>
                    <a:pt x="799" y="1342"/>
                  </a:lnTo>
                  <a:lnTo>
                    <a:pt x="785" y="1302"/>
                  </a:lnTo>
                  <a:lnTo>
                    <a:pt x="770" y="1262"/>
                  </a:lnTo>
                  <a:lnTo>
                    <a:pt x="753" y="1222"/>
                  </a:lnTo>
                  <a:lnTo>
                    <a:pt x="736" y="1182"/>
                  </a:lnTo>
                  <a:lnTo>
                    <a:pt x="717" y="1144"/>
                  </a:lnTo>
                  <a:lnTo>
                    <a:pt x="698" y="1107"/>
                  </a:lnTo>
                  <a:lnTo>
                    <a:pt x="675" y="1069"/>
                  </a:lnTo>
                  <a:lnTo>
                    <a:pt x="652" y="1033"/>
                  </a:lnTo>
                  <a:lnTo>
                    <a:pt x="627" y="999"/>
                  </a:lnTo>
                  <a:lnTo>
                    <a:pt x="600" y="964"/>
                  </a:lnTo>
                  <a:lnTo>
                    <a:pt x="572" y="930"/>
                  </a:lnTo>
                  <a:lnTo>
                    <a:pt x="543" y="898"/>
                  </a:lnTo>
                  <a:lnTo>
                    <a:pt x="543" y="898"/>
                  </a:lnTo>
                  <a:lnTo>
                    <a:pt x="486" y="840"/>
                  </a:lnTo>
                  <a:lnTo>
                    <a:pt x="429" y="785"/>
                  </a:lnTo>
                  <a:lnTo>
                    <a:pt x="370" y="734"/>
                  </a:lnTo>
                  <a:lnTo>
                    <a:pt x="307" y="684"/>
                  </a:lnTo>
                  <a:lnTo>
                    <a:pt x="307" y="684"/>
                  </a:lnTo>
                  <a:lnTo>
                    <a:pt x="276" y="661"/>
                  </a:lnTo>
                  <a:lnTo>
                    <a:pt x="244" y="642"/>
                  </a:lnTo>
                  <a:lnTo>
                    <a:pt x="210" y="623"/>
                  </a:lnTo>
                  <a:lnTo>
                    <a:pt x="175" y="608"/>
                  </a:lnTo>
                  <a:lnTo>
                    <a:pt x="139" y="596"/>
                  </a:lnTo>
                  <a:lnTo>
                    <a:pt x="103" y="589"/>
                  </a:lnTo>
                  <a:lnTo>
                    <a:pt x="65" y="583"/>
                  </a:lnTo>
                  <a:lnTo>
                    <a:pt x="46" y="583"/>
                  </a:lnTo>
                  <a:lnTo>
                    <a:pt x="27" y="585"/>
                  </a:lnTo>
                  <a:lnTo>
                    <a:pt x="27" y="585"/>
                  </a:lnTo>
                  <a:lnTo>
                    <a:pt x="19" y="585"/>
                  </a:lnTo>
                  <a:lnTo>
                    <a:pt x="15" y="587"/>
                  </a:lnTo>
                  <a:lnTo>
                    <a:pt x="6" y="595"/>
                  </a:lnTo>
                  <a:lnTo>
                    <a:pt x="2" y="602"/>
                  </a:lnTo>
                  <a:lnTo>
                    <a:pt x="0" y="612"/>
                  </a:lnTo>
                  <a:lnTo>
                    <a:pt x="2" y="621"/>
                  </a:lnTo>
                  <a:lnTo>
                    <a:pt x="6" y="631"/>
                  </a:lnTo>
                  <a:lnTo>
                    <a:pt x="10" y="633"/>
                  </a:lnTo>
                  <a:lnTo>
                    <a:pt x="15" y="636"/>
                  </a:lnTo>
                  <a:lnTo>
                    <a:pt x="19" y="636"/>
                  </a:lnTo>
                  <a:lnTo>
                    <a:pt x="27" y="638"/>
                  </a:lnTo>
                  <a:lnTo>
                    <a:pt x="27" y="638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3D1B4DC8-B02F-0BEE-A4C2-D46D2EAA5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" y="543"/>
              <a:ext cx="296" cy="327"/>
            </a:xfrm>
            <a:custGeom>
              <a:avLst/>
              <a:gdLst>
                <a:gd name="T0" fmla="*/ 143 w 593"/>
                <a:gd name="T1" fmla="*/ 55 h 654"/>
                <a:gd name="T2" fmla="*/ 274 w 593"/>
                <a:gd name="T3" fmla="*/ 51 h 654"/>
                <a:gd name="T4" fmla="*/ 402 w 593"/>
                <a:gd name="T5" fmla="*/ 66 h 654"/>
                <a:gd name="T6" fmla="*/ 442 w 593"/>
                <a:gd name="T7" fmla="*/ 80 h 654"/>
                <a:gd name="T8" fmla="*/ 488 w 593"/>
                <a:gd name="T9" fmla="*/ 114 h 654"/>
                <a:gd name="T10" fmla="*/ 518 w 593"/>
                <a:gd name="T11" fmla="*/ 160 h 654"/>
                <a:gd name="T12" fmla="*/ 535 w 593"/>
                <a:gd name="T13" fmla="*/ 215 h 654"/>
                <a:gd name="T14" fmla="*/ 539 w 593"/>
                <a:gd name="T15" fmla="*/ 272 h 654"/>
                <a:gd name="T16" fmla="*/ 534 w 593"/>
                <a:gd name="T17" fmla="*/ 312 h 654"/>
                <a:gd name="T18" fmla="*/ 515 w 593"/>
                <a:gd name="T19" fmla="*/ 370 h 654"/>
                <a:gd name="T20" fmla="*/ 484 w 593"/>
                <a:gd name="T21" fmla="*/ 423 h 654"/>
                <a:gd name="T22" fmla="*/ 444 w 593"/>
                <a:gd name="T23" fmla="*/ 467 h 654"/>
                <a:gd name="T24" fmla="*/ 394 w 593"/>
                <a:gd name="T25" fmla="*/ 505 h 654"/>
                <a:gd name="T26" fmla="*/ 341 w 593"/>
                <a:gd name="T27" fmla="*/ 533 h 654"/>
                <a:gd name="T28" fmla="*/ 286 w 593"/>
                <a:gd name="T29" fmla="*/ 553 h 654"/>
                <a:gd name="T30" fmla="*/ 171 w 593"/>
                <a:gd name="T31" fmla="*/ 575 h 654"/>
                <a:gd name="T32" fmla="*/ 19 w 593"/>
                <a:gd name="T33" fmla="*/ 602 h 654"/>
                <a:gd name="T34" fmla="*/ 8 w 593"/>
                <a:gd name="T35" fmla="*/ 606 h 654"/>
                <a:gd name="T36" fmla="*/ 0 w 593"/>
                <a:gd name="T37" fmla="*/ 623 h 654"/>
                <a:gd name="T38" fmla="*/ 11 w 593"/>
                <a:gd name="T39" fmla="*/ 648 h 654"/>
                <a:gd name="T40" fmla="*/ 32 w 593"/>
                <a:gd name="T41" fmla="*/ 654 h 654"/>
                <a:gd name="T42" fmla="*/ 122 w 593"/>
                <a:gd name="T43" fmla="*/ 636 h 654"/>
                <a:gd name="T44" fmla="*/ 299 w 593"/>
                <a:gd name="T45" fmla="*/ 602 h 654"/>
                <a:gd name="T46" fmla="*/ 385 w 593"/>
                <a:gd name="T47" fmla="*/ 574 h 654"/>
                <a:gd name="T48" fmla="*/ 442 w 593"/>
                <a:gd name="T49" fmla="*/ 539 h 654"/>
                <a:gd name="T50" fmla="*/ 494 w 593"/>
                <a:gd name="T51" fmla="*/ 495 h 654"/>
                <a:gd name="T52" fmla="*/ 535 w 593"/>
                <a:gd name="T53" fmla="*/ 442 h 654"/>
                <a:gd name="T54" fmla="*/ 568 w 593"/>
                <a:gd name="T55" fmla="*/ 383 h 654"/>
                <a:gd name="T56" fmla="*/ 587 w 593"/>
                <a:gd name="T57" fmla="*/ 318 h 654"/>
                <a:gd name="T58" fmla="*/ 593 w 593"/>
                <a:gd name="T59" fmla="*/ 276 h 654"/>
                <a:gd name="T60" fmla="*/ 591 w 593"/>
                <a:gd name="T61" fmla="*/ 215 h 654"/>
                <a:gd name="T62" fmla="*/ 576 w 593"/>
                <a:gd name="T63" fmla="*/ 156 h 654"/>
                <a:gd name="T64" fmla="*/ 549 w 593"/>
                <a:gd name="T65" fmla="*/ 105 h 654"/>
                <a:gd name="T66" fmla="*/ 509 w 593"/>
                <a:gd name="T67" fmla="*/ 59 h 654"/>
                <a:gd name="T68" fmla="*/ 455 w 593"/>
                <a:gd name="T69" fmla="*/ 28 h 654"/>
                <a:gd name="T70" fmla="*/ 414 w 593"/>
                <a:gd name="T71" fmla="*/ 15 h 654"/>
                <a:gd name="T72" fmla="*/ 326 w 593"/>
                <a:gd name="T73" fmla="*/ 3 h 654"/>
                <a:gd name="T74" fmla="*/ 225 w 593"/>
                <a:gd name="T75" fmla="*/ 0 h 654"/>
                <a:gd name="T76" fmla="*/ 59 w 593"/>
                <a:gd name="T77" fmla="*/ 11 h 654"/>
                <a:gd name="T78" fmla="*/ 48 w 593"/>
                <a:gd name="T79" fmla="*/ 15 h 654"/>
                <a:gd name="T80" fmla="*/ 32 w 593"/>
                <a:gd name="T81" fmla="*/ 40 h 654"/>
                <a:gd name="T82" fmla="*/ 44 w 593"/>
                <a:gd name="T83" fmla="*/ 61 h 654"/>
                <a:gd name="T84" fmla="*/ 59 w 593"/>
                <a:gd name="T85" fmla="*/ 6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93" h="654">
                  <a:moveTo>
                    <a:pt x="59" y="64"/>
                  </a:moveTo>
                  <a:lnTo>
                    <a:pt x="59" y="64"/>
                  </a:lnTo>
                  <a:lnTo>
                    <a:pt x="143" y="55"/>
                  </a:lnTo>
                  <a:lnTo>
                    <a:pt x="187" y="51"/>
                  </a:lnTo>
                  <a:lnTo>
                    <a:pt x="231" y="51"/>
                  </a:lnTo>
                  <a:lnTo>
                    <a:pt x="274" y="51"/>
                  </a:lnTo>
                  <a:lnTo>
                    <a:pt x="318" y="53"/>
                  </a:lnTo>
                  <a:lnTo>
                    <a:pt x="362" y="59"/>
                  </a:lnTo>
                  <a:lnTo>
                    <a:pt x="402" y="66"/>
                  </a:lnTo>
                  <a:lnTo>
                    <a:pt x="402" y="66"/>
                  </a:lnTo>
                  <a:lnTo>
                    <a:pt x="423" y="72"/>
                  </a:lnTo>
                  <a:lnTo>
                    <a:pt x="442" y="80"/>
                  </a:lnTo>
                  <a:lnTo>
                    <a:pt x="459" y="89"/>
                  </a:lnTo>
                  <a:lnTo>
                    <a:pt x="475" y="101"/>
                  </a:lnTo>
                  <a:lnTo>
                    <a:pt x="488" y="114"/>
                  </a:lnTo>
                  <a:lnTo>
                    <a:pt x="499" y="129"/>
                  </a:lnTo>
                  <a:lnTo>
                    <a:pt x="511" y="145"/>
                  </a:lnTo>
                  <a:lnTo>
                    <a:pt x="518" y="160"/>
                  </a:lnTo>
                  <a:lnTo>
                    <a:pt x="526" y="177"/>
                  </a:lnTo>
                  <a:lnTo>
                    <a:pt x="532" y="196"/>
                  </a:lnTo>
                  <a:lnTo>
                    <a:pt x="535" y="215"/>
                  </a:lnTo>
                  <a:lnTo>
                    <a:pt x="539" y="234"/>
                  </a:lnTo>
                  <a:lnTo>
                    <a:pt x="539" y="253"/>
                  </a:lnTo>
                  <a:lnTo>
                    <a:pt x="539" y="272"/>
                  </a:lnTo>
                  <a:lnTo>
                    <a:pt x="537" y="293"/>
                  </a:lnTo>
                  <a:lnTo>
                    <a:pt x="534" y="312"/>
                  </a:lnTo>
                  <a:lnTo>
                    <a:pt x="534" y="312"/>
                  </a:lnTo>
                  <a:lnTo>
                    <a:pt x="528" y="333"/>
                  </a:lnTo>
                  <a:lnTo>
                    <a:pt x="522" y="352"/>
                  </a:lnTo>
                  <a:lnTo>
                    <a:pt x="515" y="370"/>
                  </a:lnTo>
                  <a:lnTo>
                    <a:pt x="505" y="389"/>
                  </a:lnTo>
                  <a:lnTo>
                    <a:pt x="495" y="406"/>
                  </a:lnTo>
                  <a:lnTo>
                    <a:pt x="484" y="423"/>
                  </a:lnTo>
                  <a:lnTo>
                    <a:pt x="471" y="438"/>
                  </a:lnTo>
                  <a:lnTo>
                    <a:pt x="457" y="453"/>
                  </a:lnTo>
                  <a:lnTo>
                    <a:pt x="444" y="467"/>
                  </a:lnTo>
                  <a:lnTo>
                    <a:pt x="427" y="480"/>
                  </a:lnTo>
                  <a:lnTo>
                    <a:pt x="412" y="493"/>
                  </a:lnTo>
                  <a:lnTo>
                    <a:pt x="394" y="505"/>
                  </a:lnTo>
                  <a:lnTo>
                    <a:pt x="377" y="514"/>
                  </a:lnTo>
                  <a:lnTo>
                    <a:pt x="360" y="524"/>
                  </a:lnTo>
                  <a:lnTo>
                    <a:pt x="341" y="533"/>
                  </a:lnTo>
                  <a:lnTo>
                    <a:pt x="322" y="541"/>
                  </a:lnTo>
                  <a:lnTo>
                    <a:pt x="322" y="541"/>
                  </a:lnTo>
                  <a:lnTo>
                    <a:pt x="286" y="553"/>
                  </a:lnTo>
                  <a:lnTo>
                    <a:pt x="248" y="562"/>
                  </a:lnTo>
                  <a:lnTo>
                    <a:pt x="210" y="570"/>
                  </a:lnTo>
                  <a:lnTo>
                    <a:pt x="171" y="575"/>
                  </a:lnTo>
                  <a:lnTo>
                    <a:pt x="95" y="587"/>
                  </a:lnTo>
                  <a:lnTo>
                    <a:pt x="57" y="594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13" y="602"/>
                  </a:lnTo>
                  <a:lnTo>
                    <a:pt x="8" y="606"/>
                  </a:lnTo>
                  <a:lnTo>
                    <a:pt x="4" y="610"/>
                  </a:lnTo>
                  <a:lnTo>
                    <a:pt x="2" y="614"/>
                  </a:lnTo>
                  <a:lnTo>
                    <a:pt x="0" y="623"/>
                  </a:lnTo>
                  <a:lnTo>
                    <a:pt x="0" y="633"/>
                  </a:lnTo>
                  <a:lnTo>
                    <a:pt x="4" y="642"/>
                  </a:lnTo>
                  <a:lnTo>
                    <a:pt x="11" y="648"/>
                  </a:lnTo>
                  <a:lnTo>
                    <a:pt x="21" y="654"/>
                  </a:lnTo>
                  <a:lnTo>
                    <a:pt x="27" y="654"/>
                  </a:lnTo>
                  <a:lnTo>
                    <a:pt x="32" y="654"/>
                  </a:lnTo>
                  <a:lnTo>
                    <a:pt x="32" y="654"/>
                  </a:lnTo>
                  <a:lnTo>
                    <a:pt x="76" y="644"/>
                  </a:lnTo>
                  <a:lnTo>
                    <a:pt x="122" y="636"/>
                  </a:lnTo>
                  <a:lnTo>
                    <a:pt x="211" y="621"/>
                  </a:lnTo>
                  <a:lnTo>
                    <a:pt x="255" y="614"/>
                  </a:lnTo>
                  <a:lnTo>
                    <a:pt x="299" y="602"/>
                  </a:lnTo>
                  <a:lnTo>
                    <a:pt x="343" y="589"/>
                  </a:lnTo>
                  <a:lnTo>
                    <a:pt x="385" y="574"/>
                  </a:lnTo>
                  <a:lnTo>
                    <a:pt x="385" y="574"/>
                  </a:lnTo>
                  <a:lnTo>
                    <a:pt x="404" y="562"/>
                  </a:lnTo>
                  <a:lnTo>
                    <a:pt x="423" y="553"/>
                  </a:lnTo>
                  <a:lnTo>
                    <a:pt x="442" y="539"/>
                  </a:lnTo>
                  <a:lnTo>
                    <a:pt x="459" y="526"/>
                  </a:lnTo>
                  <a:lnTo>
                    <a:pt x="476" y="511"/>
                  </a:lnTo>
                  <a:lnTo>
                    <a:pt x="494" y="495"/>
                  </a:lnTo>
                  <a:lnTo>
                    <a:pt x="507" y="478"/>
                  </a:lnTo>
                  <a:lnTo>
                    <a:pt x="522" y="461"/>
                  </a:lnTo>
                  <a:lnTo>
                    <a:pt x="535" y="442"/>
                  </a:lnTo>
                  <a:lnTo>
                    <a:pt x="547" y="423"/>
                  </a:lnTo>
                  <a:lnTo>
                    <a:pt x="558" y="402"/>
                  </a:lnTo>
                  <a:lnTo>
                    <a:pt x="568" y="383"/>
                  </a:lnTo>
                  <a:lnTo>
                    <a:pt x="576" y="362"/>
                  </a:lnTo>
                  <a:lnTo>
                    <a:pt x="581" y="341"/>
                  </a:lnTo>
                  <a:lnTo>
                    <a:pt x="587" y="318"/>
                  </a:lnTo>
                  <a:lnTo>
                    <a:pt x="591" y="297"/>
                  </a:lnTo>
                  <a:lnTo>
                    <a:pt x="591" y="297"/>
                  </a:lnTo>
                  <a:lnTo>
                    <a:pt x="593" y="276"/>
                  </a:lnTo>
                  <a:lnTo>
                    <a:pt x="593" y="257"/>
                  </a:lnTo>
                  <a:lnTo>
                    <a:pt x="593" y="236"/>
                  </a:lnTo>
                  <a:lnTo>
                    <a:pt x="591" y="215"/>
                  </a:lnTo>
                  <a:lnTo>
                    <a:pt x="587" y="196"/>
                  </a:lnTo>
                  <a:lnTo>
                    <a:pt x="581" y="175"/>
                  </a:lnTo>
                  <a:lnTo>
                    <a:pt x="576" y="156"/>
                  </a:lnTo>
                  <a:lnTo>
                    <a:pt x="568" y="139"/>
                  </a:lnTo>
                  <a:lnTo>
                    <a:pt x="558" y="120"/>
                  </a:lnTo>
                  <a:lnTo>
                    <a:pt x="549" y="105"/>
                  </a:lnTo>
                  <a:lnTo>
                    <a:pt x="535" y="87"/>
                  </a:lnTo>
                  <a:lnTo>
                    <a:pt x="522" y="74"/>
                  </a:lnTo>
                  <a:lnTo>
                    <a:pt x="509" y="59"/>
                  </a:lnTo>
                  <a:lnTo>
                    <a:pt x="492" y="47"/>
                  </a:lnTo>
                  <a:lnTo>
                    <a:pt x="475" y="38"/>
                  </a:lnTo>
                  <a:lnTo>
                    <a:pt x="455" y="28"/>
                  </a:lnTo>
                  <a:lnTo>
                    <a:pt x="455" y="28"/>
                  </a:lnTo>
                  <a:lnTo>
                    <a:pt x="434" y="21"/>
                  </a:lnTo>
                  <a:lnTo>
                    <a:pt x="414" y="15"/>
                  </a:lnTo>
                  <a:lnTo>
                    <a:pt x="391" y="9"/>
                  </a:lnTo>
                  <a:lnTo>
                    <a:pt x="370" y="7"/>
                  </a:lnTo>
                  <a:lnTo>
                    <a:pt x="326" y="3"/>
                  </a:lnTo>
                  <a:lnTo>
                    <a:pt x="282" y="2"/>
                  </a:lnTo>
                  <a:lnTo>
                    <a:pt x="282" y="2"/>
                  </a:lnTo>
                  <a:lnTo>
                    <a:pt x="225" y="0"/>
                  </a:lnTo>
                  <a:lnTo>
                    <a:pt x="170" y="2"/>
                  </a:lnTo>
                  <a:lnTo>
                    <a:pt x="114" y="5"/>
                  </a:lnTo>
                  <a:lnTo>
                    <a:pt x="59" y="11"/>
                  </a:lnTo>
                  <a:lnTo>
                    <a:pt x="59" y="11"/>
                  </a:lnTo>
                  <a:lnTo>
                    <a:pt x="53" y="11"/>
                  </a:lnTo>
                  <a:lnTo>
                    <a:pt x="48" y="15"/>
                  </a:lnTo>
                  <a:lnTo>
                    <a:pt x="40" y="21"/>
                  </a:lnTo>
                  <a:lnTo>
                    <a:pt x="34" y="30"/>
                  </a:lnTo>
                  <a:lnTo>
                    <a:pt x="32" y="40"/>
                  </a:lnTo>
                  <a:lnTo>
                    <a:pt x="34" y="49"/>
                  </a:lnTo>
                  <a:lnTo>
                    <a:pt x="40" y="59"/>
                  </a:lnTo>
                  <a:lnTo>
                    <a:pt x="44" y="61"/>
                  </a:lnTo>
                  <a:lnTo>
                    <a:pt x="48" y="63"/>
                  </a:lnTo>
                  <a:lnTo>
                    <a:pt x="53" y="64"/>
                  </a:lnTo>
                  <a:lnTo>
                    <a:pt x="59" y="64"/>
                  </a:lnTo>
                  <a:lnTo>
                    <a:pt x="59" y="64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155AD502-9638-92B5-FF41-87321F183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" y="268"/>
              <a:ext cx="346" cy="302"/>
            </a:xfrm>
            <a:custGeom>
              <a:avLst/>
              <a:gdLst>
                <a:gd name="T0" fmla="*/ 34 w 694"/>
                <a:gd name="T1" fmla="*/ 76 h 604"/>
                <a:gd name="T2" fmla="*/ 122 w 694"/>
                <a:gd name="T3" fmla="*/ 61 h 604"/>
                <a:gd name="T4" fmla="*/ 210 w 694"/>
                <a:gd name="T5" fmla="*/ 53 h 604"/>
                <a:gd name="T6" fmla="*/ 299 w 694"/>
                <a:gd name="T7" fmla="*/ 53 h 604"/>
                <a:gd name="T8" fmla="*/ 387 w 694"/>
                <a:gd name="T9" fmla="*/ 61 h 604"/>
                <a:gd name="T10" fmla="*/ 427 w 694"/>
                <a:gd name="T11" fmla="*/ 65 h 604"/>
                <a:gd name="T12" fmla="*/ 490 w 694"/>
                <a:gd name="T13" fmla="*/ 76 h 604"/>
                <a:gd name="T14" fmla="*/ 530 w 694"/>
                <a:gd name="T15" fmla="*/ 87 h 604"/>
                <a:gd name="T16" fmla="*/ 549 w 694"/>
                <a:gd name="T17" fmla="*/ 97 h 604"/>
                <a:gd name="T18" fmla="*/ 579 w 694"/>
                <a:gd name="T19" fmla="*/ 118 h 604"/>
                <a:gd name="T20" fmla="*/ 602 w 694"/>
                <a:gd name="T21" fmla="*/ 145 h 604"/>
                <a:gd name="T22" fmla="*/ 619 w 694"/>
                <a:gd name="T23" fmla="*/ 175 h 604"/>
                <a:gd name="T24" fmla="*/ 631 w 694"/>
                <a:gd name="T25" fmla="*/ 211 h 604"/>
                <a:gd name="T26" fmla="*/ 637 w 694"/>
                <a:gd name="T27" fmla="*/ 242 h 604"/>
                <a:gd name="T28" fmla="*/ 640 w 694"/>
                <a:gd name="T29" fmla="*/ 309 h 604"/>
                <a:gd name="T30" fmla="*/ 631 w 694"/>
                <a:gd name="T31" fmla="*/ 377 h 604"/>
                <a:gd name="T32" fmla="*/ 616 w 694"/>
                <a:gd name="T33" fmla="*/ 425 h 604"/>
                <a:gd name="T34" fmla="*/ 598 w 694"/>
                <a:gd name="T35" fmla="*/ 452 h 604"/>
                <a:gd name="T36" fmla="*/ 589 w 694"/>
                <a:gd name="T37" fmla="*/ 465 h 604"/>
                <a:gd name="T38" fmla="*/ 568 w 694"/>
                <a:gd name="T39" fmla="*/ 486 h 604"/>
                <a:gd name="T40" fmla="*/ 541 w 694"/>
                <a:gd name="T41" fmla="*/ 501 h 604"/>
                <a:gd name="T42" fmla="*/ 484 w 694"/>
                <a:gd name="T43" fmla="*/ 522 h 604"/>
                <a:gd name="T44" fmla="*/ 452 w 694"/>
                <a:gd name="T45" fmla="*/ 532 h 604"/>
                <a:gd name="T46" fmla="*/ 381 w 694"/>
                <a:gd name="T47" fmla="*/ 547 h 604"/>
                <a:gd name="T48" fmla="*/ 347 w 694"/>
                <a:gd name="T49" fmla="*/ 551 h 604"/>
                <a:gd name="T50" fmla="*/ 335 w 694"/>
                <a:gd name="T51" fmla="*/ 554 h 604"/>
                <a:gd name="T52" fmla="*/ 322 w 694"/>
                <a:gd name="T53" fmla="*/ 572 h 604"/>
                <a:gd name="T54" fmla="*/ 322 w 694"/>
                <a:gd name="T55" fmla="*/ 591 h 604"/>
                <a:gd name="T56" fmla="*/ 332 w 694"/>
                <a:gd name="T57" fmla="*/ 602 h 604"/>
                <a:gd name="T58" fmla="*/ 341 w 694"/>
                <a:gd name="T59" fmla="*/ 604 h 604"/>
                <a:gd name="T60" fmla="*/ 347 w 694"/>
                <a:gd name="T61" fmla="*/ 604 h 604"/>
                <a:gd name="T62" fmla="*/ 459 w 694"/>
                <a:gd name="T63" fmla="*/ 587 h 604"/>
                <a:gd name="T64" fmla="*/ 534 w 694"/>
                <a:gd name="T65" fmla="*/ 564 h 604"/>
                <a:gd name="T66" fmla="*/ 568 w 694"/>
                <a:gd name="T67" fmla="*/ 549 h 604"/>
                <a:gd name="T68" fmla="*/ 600 w 694"/>
                <a:gd name="T69" fmla="*/ 528 h 604"/>
                <a:gd name="T70" fmla="*/ 627 w 694"/>
                <a:gd name="T71" fmla="*/ 503 h 604"/>
                <a:gd name="T72" fmla="*/ 640 w 694"/>
                <a:gd name="T73" fmla="*/ 488 h 604"/>
                <a:gd name="T74" fmla="*/ 659 w 694"/>
                <a:gd name="T75" fmla="*/ 455 h 604"/>
                <a:gd name="T76" fmla="*/ 675 w 694"/>
                <a:gd name="T77" fmla="*/ 419 h 604"/>
                <a:gd name="T78" fmla="*/ 686 w 694"/>
                <a:gd name="T79" fmla="*/ 381 h 604"/>
                <a:gd name="T80" fmla="*/ 692 w 694"/>
                <a:gd name="T81" fmla="*/ 322 h 604"/>
                <a:gd name="T82" fmla="*/ 690 w 694"/>
                <a:gd name="T83" fmla="*/ 244 h 604"/>
                <a:gd name="T84" fmla="*/ 684 w 694"/>
                <a:gd name="T85" fmla="*/ 206 h 604"/>
                <a:gd name="T86" fmla="*/ 675 w 694"/>
                <a:gd name="T87" fmla="*/ 169 h 604"/>
                <a:gd name="T88" fmla="*/ 659 w 694"/>
                <a:gd name="T89" fmla="*/ 135 h 604"/>
                <a:gd name="T90" fmla="*/ 638 w 694"/>
                <a:gd name="T91" fmla="*/ 105 h 604"/>
                <a:gd name="T92" fmla="*/ 614 w 694"/>
                <a:gd name="T93" fmla="*/ 76 h 604"/>
                <a:gd name="T94" fmla="*/ 595 w 694"/>
                <a:gd name="T95" fmla="*/ 63 h 604"/>
                <a:gd name="T96" fmla="*/ 557 w 694"/>
                <a:gd name="T97" fmla="*/ 42 h 604"/>
                <a:gd name="T98" fmla="*/ 513 w 694"/>
                <a:gd name="T99" fmla="*/ 28 h 604"/>
                <a:gd name="T100" fmla="*/ 446 w 694"/>
                <a:gd name="T101" fmla="*/ 15 h 604"/>
                <a:gd name="T102" fmla="*/ 395 w 694"/>
                <a:gd name="T103" fmla="*/ 7 h 604"/>
                <a:gd name="T104" fmla="*/ 286 w 694"/>
                <a:gd name="T105" fmla="*/ 0 h 604"/>
                <a:gd name="T106" fmla="*/ 179 w 694"/>
                <a:gd name="T107" fmla="*/ 2 h 604"/>
                <a:gd name="T108" fmla="*/ 72 w 694"/>
                <a:gd name="T109" fmla="*/ 13 h 604"/>
                <a:gd name="T110" fmla="*/ 19 w 694"/>
                <a:gd name="T111" fmla="*/ 24 h 604"/>
                <a:gd name="T112" fmla="*/ 10 w 694"/>
                <a:gd name="T113" fmla="*/ 28 h 604"/>
                <a:gd name="T114" fmla="*/ 4 w 694"/>
                <a:gd name="T115" fmla="*/ 36 h 604"/>
                <a:gd name="T116" fmla="*/ 2 w 694"/>
                <a:gd name="T117" fmla="*/ 55 h 604"/>
                <a:gd name="T118" fmla="*/ 13 w 694"/>
                <a:gd name="T119" fmla="*/ 70 h 604"/>
                <a:gd name="T120" fmla="*/ 29 w 694"/>
                <a:gd name="T121" fmla="*/ 76 h 604"/>
                <a:gd name="T122" fmla="*/ 34 w 694"/>
                <a:gd name="T123" fmla="*/ 76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4" h="604">
                  <a:moveTo>
                    <a:pt x="34" y="76"/>
                  </a:moveTo>
                  <a:lnTo>
                    <a:pt x="34" y="76"/>
                  </a:lnTo>
                  <a:lnTo>
                    <a:pt x="78" y="66"/>
                  </a:lnTo>
                  <a:lnTo>
                    <a:pt x="122" y="61"/>
                  </a:lnTo>
                  <a:lnTo>
                    <a:pt x="166" y="55"/>
                  </a:lnTo>
                  <a:lnTo>
                    <a:pt x="210" y="53"/>
                  </a:lnTo>
                  <a:lnTo>
                    <a:pt x="254" y="53"/>
                  </a:lnTo>
                  <a:lnTo>
                    <a:pt x="299" y="53"/>
                  </a:lnTo>
                  <a:lnTo>
                    <a:pt x="343" y="57"/>
                  </a:lnTo>
                  <a:lnTo>
                    <a:pt x="387" y="61"/>
                  </a:lnTo>
                  <a:lnTo>
                    <a:pt x="387" y="61"/>
                  </a:lnTo>
                  <a:lnTo>
                    <a:pt x="427" y="65"/>
                  </a:lnTo>
                  <a:lnTo>
                    <a:pt x="469" y="72"/>
                  </a:lnTo>
                  <a:lnTo>
                    <a:pt x="490" y="76"/>
                  </a:lnTo>
                  <a:lnTo>
                    <a:pt x="511" y="82"/>
                  </a:lnTo>
                  <a:lnTo>
                    <a:pt x="530" y="87"/>
                  </a:lnTo>
                  <a:lnTo>
                    <a:pt x="549" y="97"/>
                  </a:lnTo>
                  <a:lnTo>
                    <a:pt x="549" y="97"/>
                  </a:lnTo>
                  <a:lnTo>
                    <a:pt x="564" y="106"/>
                  </a:lnTo>
                  <a:lnTo>
                    <a:pt x="579" y="118"/>
                  </a:lnTo>
                  <a:lnTo>
                    <a:pt x="591" y="129"/>
                  </a:lnTo>
                  <a:lnTo>
                    <a:pt x="602" y="145"/>
                  </a:lnTo>
                  <a:lnTo>
                    <a:pt x="612" y="160"/>
                  </a:lnTo>
                  <a:lnTo>
                    <a:pt x="619" y="175"/>
                  </a:lnTo>
                  <a:lnTo>
                    <a:pt x="625" y="194"/>
                  </a:lnTo>
                  <a:lnTo>
                    <a:pt x="631" y="211"/>
                  </a:lnTo>
                  <a:lnTo>
                    <a:pt x="631" y="211"/>
                  </a:lnTo>
                  <a:lnTo>
                    <a:pt x="637" y="242"/>
                  </a:lnTo>
                  <a:lnTo>
                    <a:pt x="640" y="276"/>
                  </a:lnTo>
                  <a:lnTo>
                    <a:pt x="640" y="309"/>
                  </a:lnTo>
                  <a:lnTo>
                    <a:pt x="638" y="343"/>
                  </a:lnTo>
                  <a:lnTo>
                    <a:pt x="631" y="377"/>
                  </a:lnTo>
                  <a:lnTo>
                    <a:pt x="621" y="410"/>
                  </a:lnTo>
                  <a:lnTo>
                    <a:pt x="616" y="425"/>
                  </a:lnTo>
                  <a:lnTo>
                    <a:pt x="608" y="438"/>
                  </a:lnTo>
                  <a:lnTo>
                    <a:pt x="598" y="452"/>
                  </a:lnTo>
                  <a:lnTo>
                    <a:pt x="589" y="465"/>
                  </a:lnTo>
                  <a:lnTo>
                    <a:pt x="589" y="465"/>
                  </a:lnTo>
                  <a:lnTo>
                    <a:pt x="579" y="476"/>
                  </a:lnTo>
                  <a:lnTo>
                    <a:pt x="568" y="486"/>
                  </a:lnTo>
                  <a:lnTo>
                    <a:pt x="555" y="493"/>
                  </a:lnTo>
                  <a:lnTo>
                    <a:pt x="541" y="501"/>
                  </a:lnTo>
                  <a:lnTo>
                    <a:pt x="513" y="513"/>
                  </a:lnTo>
                  <a:lnTo>
                    <a:pt x="484" y="522"/>
                  </a:lnTo>
                  <a:lnTo>
                    <a:pt x="484" y="522"/>
                  </a:lnTo>
                  <a:lnTo>
                    <a:pt x="452" y="532"/>
                  </a:lnTo>
                  <a:lnTo>
                    <a:pt x="416" y="539"/>
                  </a:lnTo>
                  <a:lnTo>
                    <a:pt x="381" y="547"/>
                  </a:lnTo>
                  <a:lnTo>
                    <a:pt x="347" y="551"/>
                  </a:lnTo>
                  <a:lnTo>
                    <a:pt x="347" y="551"/>
                  </a:lnTo>
                  <a:lnTo>
                    <a:pt x="341" y="553"/>
                  </a:lnTo>
                  <a:lnTo>
                    <a:pt x="335" y="554"/>
                  </a:lnTo>
                  <a:lnTo>
                    <a:pt x="328" y="562"/>
                  </a:lnTo>
                  <a:lnTo>
                    <a:pt x="322" y="572"/>
                  </a:lnTo>
                  <a:lnTo>
                    <a:pt x="320" y="581"/>
                  </a:lnTo>
                  <a:lnTo>
                    <a:pt x="322" y="591"/>
                  </a:lnTo>
                  <a:lnTo>
                    <a:pt x="328" y="598"/>
                  </a:lnTo>
                  <a:lnTo>
                    <a:pt x="332" y="602"/>
                  </a:lnTo>
                  <a:lnTo>
                    <a:pt x="335" y="604"/>
                  </a:lnTo>
                  <a:lnTo>
                    <a:pt x="341" y="604"/>
                  </a:lnTo>
                  <a:lnTo>
                    <a:pt x="347" y="604"/>
                  </a:lnTo>
                  <a:lnTo>
                    <a:pt x="347" y="604"/>
                  </a:lnTo>
                  <a:lnTo>
                    <a:pt x="419" y="595"/>
                  </a:lnTo>
                  <a:lnTo>
                    <a:pt x="459" y="587"/>
                  </a:lnTo>
                  <a:lnTo>
                    <a:pt x="497" y="577"/>
                  </a:lnTo>
                  <a:lnTo>
                    <a:pt x="534" y="564"/>
                  </a:lnTo>
                  <a:lnTo>
                    <a:pt x="551" y="556"/>
                  </a:lnTo>
                  <a:lnTo>
                    <a:pt x="568" y="549"/>
                  </a:lnTo>
                  <a:lnTo>
                    <a:pt x="585" y="539"/>
                  </a:lnTo>
                  <a:lnTo>
                    <a:pt x="600" y="528"/>
                  </a:lnTo>
                  <a:lnTo>
                    <a:pt x="614" y="516"/>
                  </a:lnTo>
                  <a:lnTo>
                    <a:pt x="627" y="503"/>
                  </a:lnTo>
                  <a:lnTo>
                    <a:pt x="627" y="503"/>
                  </a:lnTo>
                  <a:lnTo>
                    <a:pt x="640" y="488"/>
                  </a:lnTo>
                  <a:lnTo>
                    <a:pt x="650" y="473"/>
                  </a:lnTo>
                  <a:lnTo>
                    <a:pt x="659" y="455"/>
                  </a:lnTo>
                  <a:lnTo>
                    <a:pt x="669" y="438"/>
                  </a:lnTo>
                  <a:lnTo>
                    <a:pt x="675" y="419"/>
                  </a:lnTo>
                  <a:lnTo>
                    <a:pt x="680" y="400"/>
                  </a:lnTo>
                  <a:lnTo>
                    <a:pt x="686" y="381"/>
                  </a:lnTo>
                  <a:lnTo>
                    <a:pt x="688" y="362"/>
                  </a:lnTo>
                  <a:lnTo>
                    <a:pt x="692" y="322"/>
                  </a:lnTo>
                  <a:lnTo>
                    <a:pt x="694" y="282"/>
                  </a:lnTo>
                  <a:lnTo>
                    <a:pt x="690" y="244"/>
                  </a:lnTo>
                  <a:lnTo>
                    <a:pt x="684" y="206"/>
                  </a:lnTo>
                  <a:lnTo>
                    <a:pt x="684" y="206"/>
                  </a:lnTo>
                  <a:lnTo>
                    <a:pt x="680" y="187"/>
                  </a:lnTo>
                  <a:lnTo>
                    <a:pt x="675" y="169"/>
                  </a:lnTo>
                  <a:lnTo>
                    <a:pt x="667" y="152"/>
                  </a:lnTo>
                  <a:lnTo>
                    <a:pt x="659" y="135"/>
                  </a:lnTo>
                  <a:lnTo>
                    <a:pt x="650" y="120"/>
                  </a:lnTo>
                  <a:lnTo>
                    <a:pt x="638" y="105"/>
                  </a:lnTo>
                  <a:lnTo>
                    <a:pt x="627" y="89"/>
                  </a:lnTo>
                  <a:lnTo>
                    <a:pt x="614" y="76"/>
                  </a:lnTo>
                  <a:lnTo>
                    <a:pt x="614" y="76"/>
                  </a:lnTo>
                  <a:lnTo>
                    <a:pt x="595" y="63"/>
                  </a:lnTo>
                  <a:lnTo>
                    <a:pt x="576" y="51"/>
                  </a:lnTo>
                  <a:lnTo>
                    <a:pt x="557" y="42"/>
                  </a:lnTo>
                  <a:lnTo>
                    <a:pt x="536" y="34"/>
                  </a:lnTo>
                  <a:lnTo>
                    <a:pt x="513" y="28"/>
                  </a:lnTo>
                  <a:lnTo>
                    <a:pt x="492" y="23"/>
                  </a:lnTo>
                  <a:lnTo>
                    <a:pt x="446" y="15"/>
                  </a:lnTo>
                  <a:lnTo>
                    <a:pt x="446" y="15"/>
                  </a:lnTo>
                  <a:lnTo>
                    <a:pt x="395" y="7"/>
                  </a:lnTo>
                  <a:lnTo>
                    <a:pt x="341" y="4"/>
                  </a:lnTo>
                  <a:lnTo>
                    <a:pt x="286" y="0"/>
                  </a:lnTo>
                  <a:lnTo>
                    <a:pt x="233" y="0"/>
                  </a:lnTo>
                  <a:lnTo>
                    <a:pt x="179" y="2"/>
                  </a:lnTo>
                  <a:lnTo>
                    <a:pt x="126" y="5"/>
                  </a:lnTo>
                  <a:lnTo>
                    <a:pt x="72" y="13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10" y="28"/>
                  </a:lnTo>
                  <a:lnTo>
                    <a:pt x="6" y="32"/>
                  </a:lnTo>
                  <a:lnTo>
                    <a:pt x="4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6" y="65"/>
                  </a:lnTo>
                  <a:lnTo>
                    <a:pt x="13" y="70"/>
                  </a:lnTo>
                  <a:lnTo>
                    <a:pt x="23" y="76"/>
                  </a:lnTo>
                  <a:lnTo>
                    <a:pt x="29" y="76"/>
                  </a:lnTo>
                  <a:lnTo>
                    <a:pt x="34" y="76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D832844-F6B3-9152-2DA8-DE39B134E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" y="0"/>
              <a:ext cx="1737" cy="332"/>
            </a:xfrm>
            <a:custGeom>
              <a:avLst/>
              <a:gdLst>
                <a:gd name="T0" fmla="*/ 3352 w 3472"/>
                <a:gd name="T1" fmla="*/ 583 h 663"/>
                <a:gd name="T2" fmla="*/ 3426 w 3472"/>
                <a:gd name="T3" fmla="*/ 513 h 663"/>
                <a:gd name="T4" fmla="*/ 3459 w 3472"/>
                <a:gd name="T5" fmla="*/ 454 h 663"/>
                <a:gd name="T6" fmla="*/ 3470 w 3472"/>
                <a:gd name="T7" fmla="*/ 404 h 663"/>
                <a:gd name="T8" fmla="*/ 3472 w 3472"/>
                <a:gd name="T9" fmla="*/ 364 h 663"/>
                <a:gd name="T10" fmla="*/ 3461 w 3472"/>
                <a:gd name="T11" fmla="*/ 303 h 663"/>
                <a:gd name="T12" fmla="*/ 3432 w 3472"/>
                <a:gd name="T13" fmla="*/ 254 h 663"/>
                <a:gd name="T14" fmla="*/ 3392 w 3472"/>
                <a:gd name="T15" fmla="*/ 212 h 663"/>
                <a:gd name="T16" fmla="*/ 3323 w 3472"/>
                <a:gd name="T17" fmla="*/ 170 h 663"/>
                <a:gd name="T18" fmla="*/ 3230 w 3472"/>
                <a:gd name="T19" fmla="*/ 132 h 663"/>
                <a:gd name="T20" fmla="*/ 3060 w 3472"/>
                <a:gd name="T21" fmla="*/ 84 h 663"/>
                <a:gd name="T22" fmla="*/ 2826 w 3472"/>
                <a:gd name="T23" fmla="*/ 44 h 663"/>
                <a:gd name="T24" fmla="*/ 2677 w 3472"/>
                <a:gd name="T25" fmla="*/ 27 h 663"/>
                <a:gd name="T26" fmla="*/ 2451 w 3472"/>
                <a:gd name="T27" fmla="*/ 8 h 663"/>
                <a:gd name="T28" fmla="*/ 2224 w 3472"/>
                <a:gd name="T29" fmla="*/ 0 h 663"/>
                <a:gd name="T30" fmla="*/ 1902 w 3472"/>
                <a:gd name="T31" fmla="*/ 8 h 663"/>
                <a:gd name="T32" fmla="*/ 1580 w 3472"/>
                <a:gd name="T33" fmla="*/ 25 h 663"/>
                <a:gd name="T34" fmla="*/ 1195 w 3472"/>
                <a:gd name="T35" fmla="*/ 57 h 663"/>
                <a:gd name="T36" fmla="*/ 1067 w 3472"/>
                <a:gd name="T37" fmla="*/ 76 h 663"/>
                <a:gd name="T38" fmla="*/ 913 w 3472"/>
                <a:gd name="T39" fmla="*/ 109 h 663"/>
                <a:gd name="T40" fmla="*/ 762 w 3472"/>
                <a:gd name="T41" fmla="*/ 154 h 663"/>
                <a:gd name="T42" fmla="*/ 665 w 3472"/>
                <a:gd name="T43" fmla="*/ 194 h 663"/>
                <a:gd name="T44" fmla="*/ 467 w 3472"/>
                <a:gd name="T45" fmla="*/ 294 h 663"/>
                <a:gd name="T46" fmla="*/ 280 w 3472"/>
                <a:gd name="T47" fmla="*/ 412 h 663"/>
                <a:gd name="T48" fmla="*/ 160 w 3472"/>
                <a:gd name="T49" fmla="*/ 498 h 663"/>
                <a:gd name="T50" fmla="*/ 7 w 3472"/>
                <a:gd name="T51" fmla="*/ 620 h 663"/>
                <a:gd name="T52" fmla="*/ 0 w 3472"/>
                <a:gd name="T53" fmla="*/ 629 h 663"/>
                <a:gd name="T54" fmla="*/ 2 w 3472"/>
                <a:gd name="T55" fmla="*/ 648 h 663"/>
                <a:gd name="T56" fmla="*/ 24 w 3472"/>
                <a:gd name="T57" fmla="*/ 663 h 663"/>
                <a:gd name="T58" fmla="*/ 45 w 3472"/>
                <a:gd name="T59" fmla="*/ 658 h 663"/>
                <a:gd name="T60" fmla="*/ 179 w 3472"/>
                <a:gd name="T61" fmla="*/ 551 h 663"/>
                <a:gd name="T62" fmla="*/ 318 w 3472"/>
                <a:gd name="T63" fmla="*/ 452 h 663"/>
                <a:gd name="T64" fmla="*/ 493 w 3472"/>
                <a:gd name="T65" fmla="*/ 339 h 663"/>
                <a:gd name="T66" fmla="*/ 680 w 3472"/>
                <a:gd name="T67" fmla="*/ 246 h 663"/>
                <a:gd name="T68" fmla="*/ 810 w 3472"/>
                <a:gd name="T69" fmla="*/ 194 h 663"/>
                <a:gd name="T70" fmla="*/ 994 w 3472"/>
                <a:gd name="T71" fmla="*/ 143 h 663"/>
                <a:gd name="T72" fmla="*/ 1183 w 3472"/>
                <a:gd name="T73" fmla="*/ 111 h 663"/>
                <a:gd name="T74" fmla="*/ 1440 w 3472"/>
                <a:gd name="T75" fmla="*/ 84 h 663"/>
                <a:gd name="T76" fmla="*/ 1825 w 3472"/>
                <a:gd name="T77" fmla="*/ 65 h 663"/>
                <a:gd name="T78" fmla="*/ 2279 w 3472"/>
                <a:gd name="T79" fmla="*/ 55 h 663"/>
                <a:gd name="T80" fmla="*/ 2508 w 3472"/>
                <a:gd name="T81" fmla="*/ 65 h 663"/>
                <a:gd name="T82" fmla="*/ 2735 w 3472"/>
                <a:gd name="T83" fmla="*/ 84 h 663"/>
                <a:gd name="T84" fmla="*/ 2958 w 3472"/>
                <a:gd name="T85" fmla="*/ 118 h 663"/>
                <a:gd name="T86" fmla="*/ 3087 w 3472"/>
                <a:gd name="T87" fmla="*/ 145 h 663"/>
                <a:gd name="T88" fmla="*/ 3243 w 3472"/>
                <a:gd name="T89" fmla="*/ 193 h 663"/>
                <a:gd name="T90" fmla="*/ 3314 w 3472"/>
                <a:gd name="T91" fmla="*/ 223 h 663"/>
                <a:gd name="T92" fmla="*/ 3377 w 3472"/>
                <a:gd name="T93" fmla="*/ 267 h 663"/>
                <a:gd name="T94" fmla="*/ 3402 w 3472"/>
                <a:gd name="T95" fmla="*/ 301 h 663"/>
                <a:gd name="T96" fmla="*/ 3419 w 3472"/>
                <a:gd name="T97" fmla="*/ 368 h 663"/>
                <a:gd name="T98" fmla="*/ 3411 w 3472"/>
                <a:gd name="T99" fmla="*/ 435 h 663"/>
                <a:gd name="T100" fmla="*/ 3394 w 3472"/>
                <a:gd name="T101" fmla="*/ 467 h 663"/>
                <a:gd name="T102" fmla="*/ 3358 w 3472"/>
                <a:gd name="T103" fmla="*/ 511 h 663"/>
                <a:gd name="T104" fmla="*/ 3314 w 3472"/>
                <a:gd name="T105" fmla="*/ 543 h 663"/>
                <a:gd name="T106" fmla="*/ 3289 w 3472"/>
                <a:gd name="T107" fmla="*/ 559 h 663"/>
                <a:gd name="T108" fmla="*/ 3282 w 3472"/>
                <a:gd name="T109" fmla="*/ 570 h 663"/>
                <a:gd name="T110" fmla="*/ 3291 w 3472"/>
                <a:gd name="T111" fmla="*/ 597 h 663"/>
                <a:gd name="T112" fmla="*/ 3316 w 3472"/>
                <a:gd name="T113" fmla="*/ 602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72" h="663">
                  <a:moveTo>
                    <a:pt x="3322" y="601"/>
                  </a:moveTo>
                  <a:lnTo>
                    <a:pt x="3322" y="601"/>
                  </a:lnTo>
                  <a:lnTo>
                    <a:pt x="3352" y="583"/>
                  </a:lnTo>
                  <a:lnTo>
                    <a:pt x="3379" y="564"/>
                  </a:lnTo>
                  <a:lnTo>
                    <a:pt x="3405" y="540"/>
                  </a:lnTo>
                  <a:lnTo>
                    <a:pt x="3426" y="513"/>
                  </a:lnTo>
                  <a:lnTo>
                    <a:pt x="3445" y="484"/>
                  </a:lnTo>
                  <a:lnTo>
                    <a:pt x="3453" y="469"/>
                  </a:lnTo>
                  <a:lnTo>
                    <a:pt x="3459" y="454"/>
                  </a:lnTo>
                  <a:lnTo>
                    <a:pt x="3464" y="438"/>
                  </a:lnTo>
                  <a:lnTo>
                    <a:pt x="3468" y="421"/>
                  </a:lnTo>
                  <a:lnTo>
                    <a:pt x="3470" y="404"/>
                  </a:lnTo>
                  <a:lnTo>
                    <a:pt x="3472" y="387"/>
                  </a:lnTo>
                  <a:lnTo>
                    <a:pt x="3472" y="387"/>
                  </a:lnTo>
                  <a:lnTo>
                    <a:pt x="3472" y="364"/>
                  </a:lnTo>
                  <a:lnTo>
                    <a:pt x="3470" y="343"/>
                  </a:lnTo>
                  <a:lnTo>
                    <a:pt x="3466" y="322"/>
                  </a:lnTo>
                  <a:lnTo>
                    <a:pt x="3461" y="303"/>
                  </a:lnTo>
                  <a:lnTo>
                    <a:pt x="3453" y="286"/>
                  </a:lnTo>
                  <a:lnTo>
                    <a:pt x="3444" y="269"/>
                  </a:lnTo>
                  <a:lnTo>
                    <a:pt x="3432" y="254"/>
                  </a:lnTo>
                  <a:lnTo>
                    <a:pt x="3421" y="238"/>
                  </a:lnTo>
                  <a:lnTo>
                    <a:pt x="3407" y="225"/>
                  </a:lnTo>
                  <a:lnTo>
                    <a:pt x="3392" y="212"/>
                  </a:lnTo>
                  <a:lnTo>
                    <a:pt x="3377" y="200"/>
                  </a:lnTo>
                  <a:lnTo>
                    <a:pt x="3360" y="189"/>
                  </a:lnTo>
                  <a:lnTo>
                    <a:pt x="3323" y="170"/>
                  </a:lnTo>
                  <a:lnTo>
                    <a:pt x="3285" y="153"/>
                  </a:lnTo>
                  <a:lnTo>
                    <a:pt x="3285" y="153"/>
                  </a:lnTo>
                  <a:lnTo>
                    <a:pt x="3230" y="132"/>
                  </a:lnTo>
                  <a:lnTo>
                    <a:pt x="3175" y="112"/>
                  </a:lnTo>
                  <a:lnTo>
                    <a:pt x="3118" y="97"/>
                  </a:lnTo>
                  <a:lnTo>
                    <a:pt x="3060" y="84"/>
                  </a:lnTo>
                  <a:lnTo>
                    <a:pt x="3001" y="72"/>
                  </a:lnTo>
                  <a:lnTo>
                    <a:pt x="2944" y="61"/>
                  </a:lnTo>
                  <a:lnTo>
                    <a:pt x="2826" y="44"/>
                  </a:lnTo>
                  <a:lnTo>
                    <a:pt x="2826" y="44"/>
                  </a:lnTo>
                  <a:lnTo>
                    <a:pt x="2752" y="34"/>
                  </a:lnTo>
                  <a:lnTo>
                    <a:pt x="2677" y="27"/>
                  </a:lnTo>
                  <a:lnTo>
                    <a:pt x="2601" y="19"/>
                  </a:lnTo>
                  <a:lnTo>
                    <a:pt x="2527" y="13"/>
                  </a:lnTo>
                  <a:lnTo>
                    <a:pt x="2451" y="8"/>
                  </a:lnTo>
                  <a:lnTo>
                    <a:pt x="2376" y="4"/>
                  </a:lnTo>
                  <a:lnTo>
                    <a:pt x="2224" y="0"/>
                  </a:lnTo>
                  <a:lnTo>
                    <a:pt x="2224" y="0"/>
                  </a:lnTo>
                  <a:lnTo>
                    <a:pt x="2144" y="0"/>
                  </a:lnTo>
                  <a:lnTo>
                    <a:pt x="2064" y="2"/>
                  </a:lnTo>
                  <a:lnTo>
                    <a:pt x="1902" y="8"/>
                  </a:lnTo>
                  <a:lnTo>
                    <a:pt x="1740" y="15"/>
                  </a:lnTo>
                  <a:lnTo>
                    <a:pt x="1580" y="25"/>
                  </a:lnTo>
                  <a:lnTo>
                    <a:pt x="1580" y="25"/>
                  </a:lnTo>
                  <a:lnTo>
                    <a:pt x="1450" y="32"/>
                  </a:lnTo>
                  <a:lnTo>
                    <a:pt x="1322" y="44"/>
                  </a:lnTo>
                  <a:lnTo>
                    <a:pt x="1195" y="57"/>
                  </a:lnTo>
                  <a:lnTo>
                    <a:pt x="1132" y="67"/>
                  </a:lnTo>
                  <a:lnTo>
                    <a:pt x="1067" y="76"/>
                  </a:lnTo>
                  <a:lnTo>
                    <a:pt x="1067" y="76"/>
                  </a:lnTo>
                  <a:lnTo>
                    <a:pt x="1015" y="86"/>
                  </a:lnTo>
                  <a:lnTo>
                    <a:pt x="964" y="97"/>
                  </a:lnTo>
                  <a:lnTo>
                    <a:pt x="913" y="109"/>
                  </a:lnTo>
                  <a:lnTo>
                    <a:pt x="863" y="122"/>
                  </a:lnTo>
                  <a:lnTo>
                    <a:pt x="813" y="137"/>
                  </a:lnTo>
                  <a:lnTo>
                    <a:pt x="762" y="154"/>
                  </a:lnTo>
                  <a:lnTo>
                    <a:pt x="714" y="173"/>
                  </a:lnTo>
                  <a:lnTo>
                    <a:pt x="665" y="194"/>
                  </a:lnTo>
                  <a:lnTo>
                    <a:pt x="665" y="194"/>
                  </a:lnTo>
                  <a:lnTo>
                    <a:pt x="598" y="225"/>
                  </a:lnTo>
                  <a:lnTo>
                    <a:pt x="531" y="257"/>
                  </a:lnTo>
                  <a:lnTo>
                    <a:pt x="467" y="294"/>
                  </a:lnTo>
                  <a:lnTo>
                    <a:pt x="404" y="332"/>
                  </a:lnTo>
                  <a:lnTo>
                    <a:pt x="341" y="370"/>
                  </a:lnTo>
                  <a:lnTo>
                    <a:pt x="280" y="412"/>
                  </a:lnTo>
                  <a:lnTo>
                    <a:pt x="219" y="454"/>
                  </a:lnTo>
                  <a:lnTo>
                    <a:pt x="160" y="498"/>
                  </a:lnTo>
                  <a:lnTo>
                    <a:pt x="160" y="498"/>
                  </a:lnTo>
                  <a:lnTo>
                    <a:pt x="83" y="557"/>
                  </a:lnTo>
                  <a:lnTo>
                    <a:pt x="45" y="589"/>
                  </a:lnTo>
                  <a:lnTo>
                    <a:pt x="7" y="620"/>
                  </a:lnTo>
                  <a:lnTo>
                    <a:pt x="7" y="620"/>
                  </a:lnTo>
                  <a:lnTo>
                    <a:pt x="3" y="623"/>
                  </a:lnTo>
                  <a:lnTo>
                    <a:pt x="0" y="629"/>
                  </a:lnTo>
                  <a:lnTo>
                    <a:pt x="0" y="633"/>
                  </a:lnTo>
                  <a:lnTo>
                    <a:pt x="0" y="639"/>
                  </a:lnTo>
                  <a:lnTo>
                    <a:pt x="2" y="648"/>
                  </a:lnTo>
                  <a:lnTo>
                    <a:pt x="7" y="656"/>
                  </a:lnTo>
                  <a:lnTo>
                    <a:pt x="15" y="662"/>
                  </a:lnTo>
                  <a:lnTo>
                    <a:pt x="24" y="663"/>
                  </a:lnTo>
                  <a:lnTo>
                    <a:pt x="36" y="663"/>
                  </a:lnTo>
                  <a:lnTo>
                    <a:pt x="40" y="662"/>
                  </a:lnTo>
                  <a:lnTo>
                    <a:pt x="45" y="658"/>
                  </a:lnTo>
                  <a:lnTo>
                    <a:pt x="45" y="658"/>
                  </a:lnTo>
                  <a:lnTo>
                    <a:pt x="110" y="602"/>
                  </a:lnTo>
                  <a:lnTo>
                    <a:pt x="179" y="551"/>
                  </a:lnTo>
                  <a:lnTo>
                    <a:pt x="247" y="499"/>
                  </a:lnTo>
                  <a:lnTo>
                    <a:pt x="318" y="452"/>
                  </a:lnTo>
                  <a:lnTo>
                    <a:pt x="318" y="452"/>
                  </a:lnTo>
                  <a:lnTo>
                    <a:pt x="375" y="414"/>
                  </a:lnTo>
                  <a:lnTo>
                    <a:pt x="434" y="376"/>
                  </a:lnTo>
                  <a:lnTo>
                    <a:pt x="493" y="339"/>
                  </a:lnTo>
                  <a:lnTo>
                    <a:pt x="554" y="307"/>
                  </a:lnTo>
                  <a:lnTo>
                    <a:pt x="617" y="275"/>
                  </a:lnTo>
                  <a:lnTo>
                    <a:pt x="680" y="246"/>
                  </a:lnTo>
                  <a:lnTo>
                    <a:pt x="745" y="219"/>
                  </a:lnTo>
                  <a:lnTo>
                    <a:pt x="810" y="194"/>
                  </a:lnTo>
                  <a:lnTo>
                    <a:pt x="810" y="194"/>
                  </a:lnTo>
                  <a:lnTo>
                    <a:pt x="871" y="175"/>
                  </a:lnTo>
                  <a:lnTo>
                    <a:pt x="932" y="158"/>
                  </a:lnTo>
                  <a:lnTo>
                    <a:pt x="994" y="143"/>
                  </a:lnTo>
                  <a:lnTo>
                    <a:pt x="1057" y="130"/>
                  </a:lnTo>
                  <a:lnTo>
                    <a:pt x="1120" y="120"/>
                  </a:lnTo>
                  <a:lnTo>
                    <a:pt x="1183" y="111"/>
                  </a:lnTo>
                  <a:lnTo>
                    <a:pt x="1248" y="101"/>
                  </a:lnTo>
                  <a:lnTo>
                    <a:pt x="1313" y="95"/>
                  </a:lnTo>
                  <a:lnTo>
                    <a:pt x="1440" y="84"/>
                  </a:lnTo>
                  <a:lnTo>
                    <a:pt x="1570" y="76"/>
                  </a:lnTo>
                  <a:lnTo>
                    <a:pt x="1825" y="65"/>
                  </a:lnTo>
                  <a:lnTo>
                    <a:pt x="1825" y="65"/>
                  </a:lnTo>
                  <a:lnTo>
                    <a:pt x="1976" y="59"/>
                  </a:lnTo>
                  <a:lnTo>
                    <a:pt x="2128" y="55"/>
                  </a:lnTo>
                  <a:lnTo>
                    <a:pt x="2279" y="55"/>
                  </a:lnTo>
                  <a:lnTo>
                    <a:pt x="2355" y="57"/>
                  </a:lnTo>
                  <a:lnTo>
                    <a:pt x="2431" y="59"/>
                  </a:lnTo>
                  <a:lnTo>
                    <a:pt x="2508" y="65"/>
                  </a:lnTo>
                  <a:lnTo>
                    <a:pt x="2582" y="69"/>
                  </a:lnTo>
                  <a:lnTo>
                    <a:pt x="2658" y="76"/>
                  </a:lnTo>
                  <a:lnTo>
                    <a:pt x="2735" y="84"/>
                  </a:lnTo>
                  <a:lnTo>
                    <a:pt x="2809" y="93"/>
                  </a:lnTo>
                  <a:lnTo>
                    <a:pt x="2883" y="105"/>
                  </a:lnTo>
                  <a:lnTo>
                    <a:pt x="2958" y="118"/>
                  </a:lnTo>
                  <a:lnTo>
                    <a:pt x="3034" y="133"/>
                  </a:lnTo>
                  <a:lnTo>
                    <a:pt x="3034" y="133"/>
                  </a:lnTo>
                  <a:lnTo>
                    <a:pt x="3087" y="145"/>
                  </a:lnTo>
                  <a:lnTo>
                    <a:pt x="3140" y="160"/>
                  </a:lnTo>
                  <a:lnTo>
                    <a:pt x="3192" y="175"/>
                  </a:lnTo>
                  <a:lnTo>
                    <a:pt x="3243" y="193"/>
                  </a:lnTo>
                  <a:lnTo>
                    <a:pt x="3243" y="193"/>
                  </a:lnTo>
                  <a:lnTo>
                    <a:pt x="3280" y="206"/>
                  </a:lnTo>
                  <a:lnTo>
                    <a:pt x="3314" y="223"/>
                  </a:lnTo>
                  <a:lnTo>
                    <a:pt x="3346" y="242"/>
                  </a:lnTo>
                  <a:lnTo>
                    <a:pt x="3362" y="254"/>
                  </a:lnTo>
                  <a:lnTo>
                    <a:pt x="3377" y="267"/>
                  </a:lnTo>
                  <a:lnTo>
                    <a:pt x="3377" y="267"/>
                  </a:lnTo>
                  <a:lnTo>
                    <a:pt x="3390" y="282"/>
                  </a:lnTo>
                  <a:lnTo>
                    <a:pt x="3402" y="301"/>
                  </a:lnTo>
                  <a:lnTo>
                    <a:pt x="3411" y="322"/>
                  </a:lnTo>
                  <a:lnTo>
                    <a:pt x="3417" y="345"/>
                  </a:lnTo>
                  <a:lnTo>
                    <a:pt x="3419" y="368"/>
                  </a:lnTo>
                  <a:lnTo>
                    <a:pt x="3419" y="391"/>
                  </a:lnTo>
                  <a:lnTo>
                    <a:pt x="3415" y="412"/>
                  </a:lnTo>
                  <a:lnTo>
                    <a:pt x="3411" y="435"/>
                  </a:lnTo>
                  <a:lnTo>
                    <a:pt x="3411" y="435"/>
                  </a:lnTo>
                  <a:lnTo>
                    <a:pt x="3403" y="452"/>
                  </a:lnTo>
                  <a:lnTo>
                    <a:pt x="3394" y="467"/>
                  </a:lnTo>
                  <a:lnTo>
                    <a:pt x="3384" y="482"/>
                  </a:lnTo>
                  <a:lnTo>
                    <a:pt x="3371" y="498"/>
                  </a:lnTo>
                  <a:lnTo>
                    <a:pt x="3358" y="511"/>
                  </a:lnTo>
                  <a:lnTo>
                    <a:pt x="3344" y="522"/>
                  </a:lnTo>
                  <a:lnTo>
                    <a:pt x="3314" y="543"/>
                  </a:lnTo>
                  <a:lnTo>
                    <a:pt x="3314" y="543"/>
                  </a:lnTo>
                  <a:lnTo>
                    <a:pt x="3295" y="555"/>
                  </a:lnTo>
                  <a:lnTo>
                    <a:pt x="3295" y="555"/>
                  </a:lnTo>
                  <a:lnTo>
                    <a:pt x="3289" y="559"/>
                  </a:lnTo>
                  <a:lnTo>
                    <a:pt x="3285" y="560"/>
                  </a:lnTo>
                  <a:lnTo>
                    <a:pt x="3283" y="566"/>
                  </a:lnTo>
                  <a:lnTo>
                    <a:pt x="3282" y="570"/>
                  </a:lnTo>
                  <a:lnTo>
                    <a:pt x="3282" y="580"/>
                  </a:lnTo>
                  <a:lnTo>
                    <a:pt x="3285" y="589"/>
                  </a:lnTo>
                  <a:lnTo>
                    <a:pt x="3291" y="597"/>
                  </a:lnTo>
                  <a:lnTo>
                    <a:pt x="3301" y="602"/>
                  </a:lnTo>
                  <a:lnTo>
                    <a:pt x="3310" y="604"/>
                  </a:lnTo>
                  <a:lnTo>
                    <a:pt x="3316" y="602"/>
                  </a:lnTo>
                  <a:lnTo>
                    <a:pt x="3322" y="601"/>
                  </a:lnTo>
                  <a:lnTo>
                    <a:pt x="3322" y="601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8902EFED-4F62-8348-2780-CBAF4BDAB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" y="250"/>
              <a:ext cx="2456" cy="1622"/>
            </a:xfrm>
            <a:custGeom>
              <a:avLst/>
              <a:gdLst>
                <a:gd name="T0" fmla="*/ 608 w 4911"/>
                <a:gd name="T1" fmla="*/ 3146 h 3245"/>
                <a:gd name="T2" fmla="*/ 2683 w 4911"/>
                <a:gd name="T3" fmla="*/ 2772 h 3245"/>
                <a:gd name="T4" fmla="*/ 3707 w 4911"/>
                <a:gd name="T5" fmla="*/ 2574 h 3245"/>
                <a:gd name="T6" fmla="*/ 4387 w 4911"/>
                <a:gd name="T7" fmla="*/ 2427 h 3245"/>
                <a:gd name="T8" fmla="*/ 4664 w 4911"/>
                <a:gd name="T9" fmla="*/ 2353 h 3245"/>
                <a:gd name="T10" fmla="*/ 4738 w 4911"/>
                <a:gd name="T11" fmla="*/ 2321 h 3245"/>
                <a:gd name="T12" fmla="*/ 4791 w 4911"/>
                <a:gd name="T13" fmla="*/ 2273 h 3245"/>
                <a:gd name="T14" fmla="*/ 4843 w 4911"/>
                <a:gd name="T15" fmla="*/ 2197 h 3245"/>
                <a:gd name="T16" fmla="*/ 4894 w 4911"/>
                <a:gd name="T17" fmla="*/ 2040 h 3245"/>
                <a:gd name="T18" fmla="*/ 4908 w 4911"/>
                <a:gd name="T19" fmla="*/ 1924 h 3245"/>
                <a:gd name="T20" fmla="*/ 4898 w 4911"/>
                <a:gd name="T21" fmla="*/ 1644 h 3245"/>
                <a:gd name="T22" fmla="*/ 4862 w 4911"/>
                <a:gd name="T23" fmla="*/ 1438 h 3245"/>
                <a:gd name="T24" fmla="*/ 4784 w 4911"/>
                <a:gd name="T25" fmla="*/ 1144 h 3245"/>
                <a:gd name="T26" fmla="*/ 4669 w 4911"/>
                <a:gd name="T27" fmla="*/ 864 h 3245"/>
                <a:gd name="T28" fmla="*/ 4524 w 4911"/>
                <a:gd name="T29" fmla="*/ 599 h 3245"/>
                <a:gd name="T30" fmla="*/ 4351 w 4911"/>
                <a:gd name="T31" fmla="*/ 349 h 3245"/>
                <a:gd name="T32" fmla="*/ 4218 w 4911"/>
                <a:gd name="T33" fmla="*/ 193 h 3245"/>
                <a:gd name="T34" fmla="*/ 4059 w 4911"/>
                <a:gd name="T35" fmla="*/ 60 h 3245"/>
                <a:gd name="T36" fmla="*/ 3978 w 4911"/>
                <a:gd name="T37" fmla="*/ 27 h 3245"/>
                <a:gd name="T38" fmla="*/ 3835 w 4911"/>
                <a:gd name="T39" fmla="*/ 10 h 3245"/>
                <a:gd name="T40" fmla="*/ 3492 w 4911"/>
                <a:gd name="T41" fmla="*/ 0 h 3245"/>
                <a:gd name="T42" fmla="*/ 2922 w 4911"/>
                <a:gd name="T43" fmla="*/ 23 h 3245"/>
                <a:gd name="T44" fmla="*/ 2257 w 4911"/>
                <a:gd name="T45" fmla="*/ 73 h 3245"/>
                <a:gd name="T46" fmla="*/ 1858 w 4911"/>
                <a:gd name="T47" fmla="*/ 115 h 3245"/>
                <a:gd name="T48" fmla="*/ 953 w 4911"/>
                <a:gd name="T49" fmla="*/ 243 h 3245"/>
                <a:gd name="T50" fmla="*/ 53 w 4911"/>
                <a:gd name="T51" fmla="*/ 391 h 3245"/>
                <a:gd name="T52" fmla="*/ 8 w 4911"/>
                <a:gd name="T53" fmla="*/ 401 h 3245"/>
                <a:gd name="T54" fmla="*/ 0 w 4911"/>
                <a:gd name="T55" fmla="*/ 428 h 3245"/>
                <a:gd name="T56" fmla="*/ 27 w 4911"/>
                <a:gd name="T57" fmla="*/ 449 h 3245"/>
                <a:gd name="T58" fmla="*/ 835 w 4911"/>
                <a:gd name="T59" fmla="*/ 315 h 3245"/>
                <a:gd name="T60" fmla="*/ 1639 w 4911"/>
                <a:gd name="T61" fmla="*/ 197 h 3245"/>
                <a:gd name="T62" fmla="*/ 2163 w 4911"/>
                <a:gd name="T63" fmla="*/ 136 h 3245"/>
                <a:gd name="T64" fmla="*/ 2939 w 4911"/>
                <a:gd name="T65" fmla="*/ 77 h 3245"/>
                <a:gd name="T66" fmla="*/ 3438 w 4911"/>
                <a:gd name="T67" fmla="*/ 58 h 3245"/>
                <a:gd name="T68" fmla="*/ 3758 w 4911"/>
                <a:gd name="T69" fmla="*/ 60 h 3245"/>
                <a:gd name="T70" fmla="*/ 3937 w 4911"/>
                <a:gd name="T71" fmla="*/ 73 h 3245"/>
                <a:gd name="T72" fmla="*/ 4008 w 4911"/>
                <a:gd name="T73" fmla="*/ 92 h 3245"/>
                <a:gd name="T74" fmla="*/ 4107 w 4911"/>
                <a:gd name="T75" fmla="*/ 159 h 3245"/>
                <a:gd name="T76" fmla="*/ 4218 w 4911"/>
                <a:gd name="T77" fmla="*/ 273 h 3245"/>
                <a:gd name="T78" fmla="*/ 4403 w 4911"/>
                <a:gd name="T79" fmla="*/ 504 h 3245"/>
                <a:gd name="T80" fmla="*/ 4559 w 4911"/>
                <a:gd name="T81" fmla="*/ 755 h 3245"/>
                <a:gd name="T82" fmla="*/ 4685 w 4911"/>
                <a:gd name="T83" fmla="*/ 1024 h 3245"/>
                <a:gd name="T84" fmla="*/ 4776 w 4911"/>
                <a:gd name="T85" fmla="*/ 1303 h 3245"/>
                <a:gd name="T86" fmla="*/ 4826 w 4911"/>
                <a:gd name="T87" fmla="*/ 1528 h 3245"/>
                <a:gd name="T88" fmla="*/ 4858 w 4911"/>
                <a:gd name="T89" fmla="*/ 1833 h 3245"/>
                <a:gd name="T90" fmla="*/ 4847 w 4911"/>
                <a:gd name="T91" fmla="*/ 2008 h 3245"/>
                <a:gd name="T92" fmla="*/ 4814 w 4911"/>
                <a:gd name="T93" fmla="*/ 2130 h 3245"/>
                <a:gd name="T94" fmla="*/ 4767 w 4911"/>
                <a:gd name="T95" fmla="*/ 2216 h 3245"/>
                <a:gd name="T96" fmla="*/ 4717 w 4911"/>
                <a:gd name="T97" fmla="*/ 2271 h 3245"/>
                <a:gd name="T98" fmla="*/ 4646 w 4911"/>
                <a:gd name="T99" fmla="*/ 2303 h 3245"/>
                <a:gd name="T100" fmla="*/ 4370 w 4911"/>
                <a:gd name="T101" fmla="*/ 2378 h 3245"/>
                <a:gd name="T102" fmla="*/ 3686 w 4911"/>
                <a:gd name="T103" fmla="*/ 2525 h 3245"/>
                <a:gd name="T104" fmla="*/ 2662 w 4911"/>
                <a:gd name="T105" fmla="*/ 2721 h 3245"/>
                <a:gd name="T106" fmla="*/ 587 w 4911"/>
                <a:gd name="T107" fmla="*/ 3097 h 3245"/>
                <a:gd name="T108" fmla="*/ 15 w 4911"/>
                <a:gd name="T109" fmla="*/ 3196 h 3245"/>
                <a:gd name="T110" fmla="*/ 2 w 4911"/>
                <a:gd name="T111" fmla="*/ 3215 h 3245"/>
                <a:gd name="T112" fmla="*/ 25 w 4911"/>
                <a:gd name="T113" fmla="*/ 3245 h 3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11" h="3245">
                  <a:moveTo>
                    <a:pt x="36" y="3245"/>
                  </a:moveTo>
                  <a:lnTo>
                    <a:pt x="36" y="3245"/>
                  </a:lnTo>
                  <a:lnTo>
                    <a:pt x="608" y="3146"/>
                  </a:lnTo>
                  <a:lnTo>
                    <a:pt x="608" y="3146"/>
                  </a:lnTo>
                  <a:lnTo>
                    <a:pt x="1271" y="3030"/>
                  </a:lnTo>
                  <a:lnTo>
                    <a:pt x="1934" y="2910"/>
                  </a:lnTo>
                  <a:lnTo>
                    <a:pt x="1934" y="2910"/>
                  </a:lnTo>
                  <a:lnTo>
                    <a:pt x="2683" y="2772"/>
                  </a:lnTo>
                  <a:lnTo>
                    <a:pt x="3059" y="2700"/>
                  </a:lnTo>
                  <a:lnTo>
                    <a:pt x="3432" y="2628"/>
                  </a:lnTo>
                  <a:lnTo>
                    <a:pt x="3432" y="2628"/>
                  </a:lnTo>
                  <a:lnTo>
                    <a:pt x="3707" y="2574"/>
                  </a:lnTo>
                  <a:lnTo>
                    <a:pt x="3979" y="2519"/>
                  </a:lnTo>
                  <a:lnTo>
                    <a:pt x="4117" y="2490"/>
                  </a:lnTo>
                  <a:lnTo>
                    <a:pt x="4252" y="2460"/>
                  </a:lnTo>
                  <a:lnTo>
                    <a:pt x="4387" y="2427"/>
                  </a:lnTo>
                  <a:lnTo>
                    <a:pt x="4523" y="2395"/>
                  </a:lnTo>
                  <a:lnTo>
                    <a:pt x="4523" y="2395"/>
                  </a:lnTo>
                  <a:lnTo>
                    <a:pt x="4593" y="2376"/>
                  </a:lnTo>
                  <a:lnTo>
                    <a:pt x="4664" y="2353"/>
                  </a:lnTo>
                  <a:lnTo>
                    <a:pt x="4664" y="2353"/>
                  </a:lnTo>
                  <a:lnTo>
                    <a:pt x="4702" y="2340"/>
                  </a:lnTo>
                  <a:lnTo>
                    <a:pt x="4721" y="2332"/>
                  </a:lnTo>
                  <a:lnTo>
                    <a:pt x="4738" y="2321"/>
                  </a:lnTo>
                  <a:lnTo>
                    <a:pt x="4738" y="2321"/>
                  </a:lnTo>
                  <a:lnTo>
                    <a:pt x="4757" y="2307"/>
                  </a:lnTo>
                  <a:lnTo>
                    <a:pt x="4774" y="2290"/>
                  </a:lnTo>
                  <a:lnTo>
                    <a:pt x="4791" y="2273"/>
                  </a:lnTo>
                  <a:lnTo>
                    <a:pt x="4805" y="2256"/>
                  </a:lnTo>
                  <a:lnTo>
                    <a:pt x="4818" y="2237"/>
                  </a:lnTo>
                  <a:lnTo>
                    <a:pt x="4831" y="2216"/>
                  </a:lnTo>
                  <a:lnTo>
                    <a:pt x="4843" y="2197"/>
                  </a:lnTo>
                  <a:lnTo>
                    <a:pt x="4852" y="2176"/>
                  </a:lnTo>
                  <a:lnTo>
                    <a:pt x="4869" y="2132"/>
                  </a:lnTo>
                  <a:lnTo>
                    <a:pt x="4883" y="2086"/>
                  </a:lnTo>
                  <a:lnTo>
                    <a:pt x="4894" y="2040"/>
                  </a:lnTo>
                  <a:lnTo>
                    <a:pt x="4902" y="1995"/>
                  </a:lnTo>
                  <a:lnTo>
                    <a:pt x="4902" y="1995"/>
                  </a:lnTo>
                  <a:lnTo>
                    <a:pt x="4906" y="1958"/>
                  </a:lnTo>
                  <a:lnTo>
                    <a:pt x="4908" y="1924"/>
                  </a:lnTo>
                  <a:lnTo>
                    <a:pt x="4911" y="1855"/>
                  </a:lnTo>
                  <a:lnTo>
                    <a:pt x="4909" y="1785"/>
                  </a:lnTo>
                  <a:lnTo>
                    <a:pt x="4906" y="1714"/>
                  </a:lnTo>
                  <a:lnTo>
                    <a:pt x="4898" y="1644"/>
                  </a:lnTo>
                  <a:lnTo>
                    <a:pt x="4889" y="1575"/>
                  </a:lnTo>
                  <a:lnTo>
                    <a:pt x="4875" y="1507"/>
                  </a:lnTo>
                  <a:lnTo>
                    <a:pt x="4862" y="1438"/>
                  </a:lnTo>
                  <a:lnTo>
                    <a:pt x="4862" y="1438"/>
                  </a:lnTo>
                  <a:lnTo>
                    <a:pt x="4847" y="1364"/>
                  </a:lnTo>
                  <a:lnTo>
                    <a:pt x="4828" y="1289"/>
                  </a:lnTo>
                  <a:lnTo>
                    <a:pt x="4807" y="1217"/>
                  </a:lnTo>
                  <a:lnTo>
                    <a:pt x="4784" y="1144"/>
                  </a:lnTo>
                  <a:lnTo>
                    <a:pt x="4757" y="1074"/>
                  </a:lnTo>
                  <a:lnTo>
                    <a:pt x="4730" y="1003"/>
                  </a:lnTo>
                  <a:lnTo>
                    <a:pt x="4702" y="933"/>
                  </a:lnTo>
                  <a:lnTo>
                    <a:pt x="4669" y="864"/>
                  </a:lnTo>
                  <a:lnTo>
                    <a:pt x="4637" y="797"/>
                  </a:lnTo>
                  <a:lnTo>
                    <a:pt x="4601" y="731"/>
                  </a:lnTo>
                  <a:lnTo>
                    <a:pt x="4565" y="664"/>
                  </a:lnTo>
                  <a:lnTo>
                    <a:pt x="4524" y="599"/>
                  </a:lnTo>
                  <a:lnTo>
                    <a:pt x="4484" y="536"/>
                  </a:lnTo>
                  <a:lnTo>
                    <a:pt x="4443" y="473"/>
                  </a:lnTo>
                  <a:lnTo>
                    <a:pt x="4397" y="410"/>
                  </a:lnTo>
                  <a:lnTo>
                    <a:pt x="4351" y="349"/>
                  </a:lnTo>
                  <a:lnTo>
                    <a:pt x="4351" y="349"/>
                  </a:lnTo>
                  <a:lnTo>
                    <a:pt x="4288" y="269"/>
                  </a:lnTo>
                  <a:lnTo>
                    <a:pt x="4254" y="231"/>
                  </a:lnTo>
                  <a:lnTo>
                    <a:pt x="4218" y="193"/>
                  </a:lnTo>
                  <a:lnTo>
                    <a:pt x="4181" y="155"/>
                  </a:lnTo>
                  <a:lnTo>
                    <a:pt x="4141" y="121"/>
                  </a:lnTo>
                  <a:lnTo>
                    <a:pt x="4101" y="88"/>
                  </a:lnTo>
                  <a:lnTo>
                    <a:pt x="4059" y="60"/>
                  </a:lnTo>
                  <a:lnTo>
                    <a:pt x="4059" y="60"/>
                  </a:lnTo>
                  <a:lnTo>
                    <a:pt x="4033" y="46"/>
                  </a:lnTo>
                  <a:lnTo>
                    <a:pt x="4006" y="37"/>
                  </a:lnTo>
                  <a:lnTo>
                    <a:pt x="3978" y="27"/>
                  </a:lnTo>
                  <a:lnTo>
                    <a:pt x="3949" y="21"/>
                  </a:lnTo>
                  <a:lnTo>
                    <a:pt x="3920" y="18"/>
                  </a:lnTo>
                  <a:lnTo>
                    <a:pt x="3892" y="14"/>
                  </a:lnTo>
                  <a:lnTo>
                    <a:pt x="3835" y="10"/>
                  </a:lnTo>
                  <a:lnTo>
                    <a:pt x="3835" y="10"/>
                  </a:lnTo>
                  <a:lnTo>
                    <a:pt x="3720" y="4"/>
                  </a:lnTo>
                  <a:lnTo>
                    <a:pt x="3606" y="0"/>
                  </a:lnTo>
                  <a:lnTo>
                    <a:pt x="3492" y="0"/>
                  </a:lnTo>
                  <a:lnTo>
                    <a:pt x="3377" y="2"/>
                  </a:lnTo>
                  <a:lnTo>
                    <a:pt x="3263" y="6"/>
                  </a:lnTo>
                  <a:lnTo>
                    <a:pt x="3150" y="12"/>
                  </a:lnTo>
                  <a:lnTo>
                    <a:pt x="2922" y="23"/>
                  </a:lnTo>
                  <a:lnTo>
                    <a:pt x="2922" y="23"/>
                  </a:lnTo>
                  <a:lnTo>
                    <a:pt x="2655" y="41"/>
                  </a:lnTo>
                  <a:lnTo>
                    <a:pt x="2390" y="61"/>
                  </a:lnTo>
                  <a:lnTo>
                    <a:pt x="2257" y="73"/>
                  </a:lnTo>
                  <a:lnTo>
                    <a:pt x="2123" y="86"/>
                  </a:lnTo>
                  <a:lnTo>
                    <a:pt x="1992" y="100"/>
                  </a:lnTo>
                  <a:lnTo>
                    <a:pt x="1858" y="115"/>
                  </a:lnTo>
                  <a:lnTo>
                    <a:pt x="1858" y="115"/>
                  </a:lnTo>
                  <a:lnTo>
                    <a:pt x="1631" y="143"/>
                  </a:lnTo>
                  <a:lnTo>
                    <a:pt x="1407" y="176"/>
                  </a:lnTo>
                  <a:lnTo>
                    <a:pt x="1180" y="208"/>
                  </a:lnTo>
                  <a:lnTo>
                    <a:pt x="953" y="243"/>
                  </a:lnTo>
                  <a:lnTo>
                    <a:pt x="728" y="279"/>
                  </a:lnTo>
                  <a:lnTo>
                    <a:pt x="503" y="315"/>
                  </a:lnTo>
                  <a:lnTo>
                    <a:pt x="53" y="391"/>
                  </a:lnTo>
                  <a:lnTo>
                    <a:pt x="53" y="391"/>
                  </a:lnTo>
                  <a:lnTo>
                    <a:pt x="19" y="397"/>
                  </a:lnTo>
                  <a:lnTo>
                    <a:pt x="19" y="397"/>
                  </a:lnTo>
                  <a:lnTo>
                    <a:pt x="13" y="399"/>
                  </a:lnTo>
                  <a:lnTo>
                    <a:pt x="8" y="401"/>
                  </a:lnTo>
                  <a:lnTo>
                    <a:pt x="4" y="405"/>
                  </a:lnTo>
                  <a:lnTo>
                    <a:pt x="2" y="408"/>
                  </a:lnTo>
                  <a:lnTo>
                    <a:pt x="0" y="418"/>
                  </a:lnTo>
                  <a:lnTo>
                    <a:pt x="0" y="428"/>
                  </a:lnTo>
                  <a:lnTo>
                    <a:pt x="4" y="437"/>
                  </a:lnTo>
                  <a:lnTo>
                    <a:pt x="11" y="443"/>
                  </a:lnTo>
                  <a:lnTo>
                    <a:pt x="21" y="449"/>
                  </a:lnTo>
                  <a:lnTo>
                    <a:pt x="27" y="449"/>
                  </a:lnTo>
                  <a:lnTo>
                    <a:pt x="32" y="449"/>
                  </a:lnTo>
                  <a:lnTo>
                    <a:pt x="32" y="449"/>
                  </a:lnTo>
                  <a:lnTo>
                    <a:pt x="433" y="380"/>
                  </a:lnTo>
                  <a:lnTo>
                    <a:pt x="835" y="315"/>
                  </a:lnTo>
                  <a:lnTo>
                    <a:pt x="1237" y="254"/>
                  </a:lnTo>
                  <a:lnTo>
                    <a:pt x="1437" y="225"/>
                  </a:lnTo>
                  <a:lnTo>
                    <a:pt x="1639" y="197"/>
                  </a:lnTo>
                  <a:lnTo>
                    <a:pt x="1639" y="197"/>
                  </a:lnTo>
                  <a:lnTo>
                    <a:pt x="1769" y="180"/>
                  </a:lnTo>
                  <a:lnTo>
                    <a:pt x="1900" y="164"/>
                  </a:lnTo>
                  <a:lnTo>
                    <a:pt x="2032" y="149"/>
                  </a:lnTo>
                  <a:lnTo>
                    <a:pt x="2163" y="136"/>
                  </a:lnTo>
                  <a:lnTo>
                    <a:pt x="2426" y="111"/>
                  </a:lnTo>
                  <a:lnTo>
                    <a:pt x="2689" y="92"/>
                  </a:lnTo>
                  <a:lnTo>
                    <a:pt x="2689" y="92"/>
                  </a:lnTo>
                  <a:lnTo>
                    <a:pt x="2939" y="77"/>
                  </a:lnTo>
                  <a:lnTo>
                    <a:pt x="3063" y="69"/>
                  </a:lnTo>
                  <a:lnTo>
                    <a:pt x="3188" y="63"/>
                  </a:lnTo>
                  <a:lnTo>
                    <a:pt x="3312" y="60"/>
                  </a:lnTo>
                  <a:lnTo>
                    <a:pt x="3438" y="58"/>
                  </a:lnTo>
                  <a:lnTo>
                    <a:pt x="3562" y="56"/>
                  </a:lnTo>
                  <a:lnTo>
                    <a:pt x="3688" y="58"/>
                  </a:lnTo>
                  <a:lnTo>
                    <a:pt x="3688" y="58"/>
                  </a:lnTo>
                  <a:lnTo>
                    <a:pt x="3758" y="60"/>
                  </a:lnTo>
                  <a:lnTo>
                    <a:pt x="3831" y="61"/>
                  </a:lnTo>
                  <a:lnTo>
                    <a:pt x="3867" y="65"/>
                  </a:lnTo>
                  <a:lnTo>
                    <a:pt x="3901" y="69"/>
                  </a:lnTo>
                  <a:lnTo>
                    <a:pt x="3937" y="73"/>
                  </a:lnTo>
                  <a:lnTo>
                    <a:pt x="3972" y="81"/>
                  </a:lnTo>
                  <a:lnTo>
                    <a:pt x="3972" y="81"/>
                  </a:lnTo>
                  <a:lnTo>
                    <a:pt x="3989" y="86"/>
                  </a:lnTo>
                  <a:lnTo>
                    <a:pt x="4008" y="92"/>
                  </a:lnTo>
                  <a:lnTo>
                    <a:pt x="4025" y="102"/>
                  </a:lnTo>
                  <a:lnTo>
                    <a:pt x="4042" y="111"/>
                  </a:lnTo>
                  <a:lnTo>
                    <a:pt x="4077" y="134"/>
                  </a:lnTo>
                  <a:lnTo>
                    <a:pt x="4107" y="159"/>
                  </a:lnTo>
                  <a:lnTo>
                    <a:pt x="4138" y="187"/>
                  </a:lnTo>
                  <a:lnTo>
                    <a:pt x="4166" y="216"/>
                  </a:lnTo>
                  <a:lnTo>
                    <a:pt x="4218" y="273"/>
                  </a:lnTo>
                  <a:lnTo>
                    <a:pt x="4218" y="273"/>
                  </a:lnTo>
                  <a:lnTo>
                    <a:pt x="4267" y="328"/>
                  </a:lnTo>
                  <a:lnTo>
                    <a:pt x="4313" y="386"/>
                  </a:lnTo>
                  <a:lnTo>
                    <a:pt x="4359" y="443"/>
                  </a:lnTo>
                  <a:lnTo>
                    <a:pt x="4403" y="504"/>
                  </a:lnTo>
                  <a:lnTo>
                    <a:pt x="4444" y="565"/>
                  </a:lnTo>
                  <a:lnTo>
                    <a:pt x="4484" y="626"/>
                  </a:lnTo>
                  <a:lnTo>
                    <a:pt x="4523" y="691"/>
                  </a:lnTo>
                  <a:lnTo>
                    <a:pt x="4559" y="755"/>
                  </a:lnTo>
                  <a:lnTo>
                    <a:pt x="4593" y="820"/>
                  </a:lnTo>
                  <a:lnTo>
                    <a:pt x="4626" y="887"/>
                  </a:lnTo>
                  <a:lnTo>
                    <a:pt x="4656" y="956"/>
                  </a:lnTo>
                  <a:lnTo>
                    <a:pt x="4685" y="1024"/>
                  </a:lnTo>
                  <a:lnTo>
                    <a:pt x="4709" y="1093"/>
                  </a:lnTo>
                  <a:lnTo>
                    <a:pt x="4734" y="1162"/>
                  </a:lnTo>
                  <a:lnTo>
                    <a:pt x="4757" y="1232"/>
                  </a:lnTo>
                  <a:lnTo>
                    <a:pt x="4776" y="1303"/>
                  </a:lnTo>
                  <a:lnTo>
                    <a:pt x="4776" y="1303"/>
                  </a:lnTo>
                  <a:lnTo>
                    <a:pt x="4795" y="1377"/>
                  </a:lnTo>
                  <a:lnTo>
                    <a:pt x="4812" y="1451"/>
                  </a:lnTo>
                  <a:lnTo>
                    <a:pt x="4826" y="1528"/>
                  </a:lnTo>
                  <a:lnTo>
                    <a:pt x="4839" y="1604"/>
                  </a:lnTo>
                  <a:lnTo>
                    <a:pt x="4848" y="1680"/>
                  </a:lnTo>
                  <a:lnTo>
                    <a:pt x="4854" y="1756"/>
                  </a:lnTo>
                  <a:lnTo>
                    <a:pt x="4858" y="1833"/>
                  </a:lnTo>
                  <a:lnTo>
                    <a:pt x="4856" y="1909"/>
                  </a:lnTo>
                  <a:lnTo>
                    <a:pt x="4856" y="1909"/>
                  </a:lnTo>
                  <a:lnTo>
                    <a:pt x="4852" y="1958"/>
                  </a:lnTo>
                  <a:lnTo>
                    <a:pt x="4847" y="2008"/>
                  </a:lnTo>
                  <a:lnTo>
                    <a:pt x="4837" y="2058"/>
                  </a:lnTo>
                  <a:lnTo>
                    <a:pt x="4829" y="2082"/>
                  </a:lnTo>
                  <a:lnTo>
                    <a:pt x="4822" y="2105"/>
                  </a:lnTo>
                  <a:lnTo>
                    <a:pt x="4814" y="2130"/>
                  </a:lnTo>
                  <a:lnTo>
                    <a:pt x="4805" y="2153"/>
                  </a:lnTo>
                  <a:lnTo>
                    <a:pt x="4793" y="2174"/>
                  </a:lnTo>
                  <a:lnTo>
                    <a:pt x="4782" y="2195"/>
                  </a:lnTo>
                  <a:lnTo>
                    <a:pt x="4767" y="2216"/>
                  </a:lnTo>
                  <a:lnTo>
                    <a:pt x="4751" y="2235"/>
                  </a:lnTo>
                  <a:lnTo>
                    <a:pt x="4736" y="2254"/>
                  </a:lnTo>
                  <a:lnTo>
                    <a:pt x="4717" y="2271"/>
                  </a:lnTo>
                  <a:lnTo>
                    <a:pt x="4717" y="2271"/>
                  </a:lnTo>
                  <a:lnTo>
                    <a:pt x="4700" y="2283"/>
                  </a:lnTo>
                  <a:lnTo>
                    <a:pt x="4685" y="2290"/>
                  </a:lnTo>
                  <a:lnTo>
                    <a:pt x="4646" y="2303"/>
                  </a:lnTo>
                  <a:lnTo>
                    <a:pt x="4646" y="2303"/>
                  </a:lnTo>
                  <a:lnTo>
                    <a:pt x="4576" y="2324"/>
                  </a:lnTo>
                  <a:lnTo>
                    <a:pt x="4505" y="2344"/>
                  </a:lnTo>
                  <a:lnTo>
                    <a:pt x="4505" y="2344"/>
                  </a:lnTo>
                  <a:lnTo>
                    <a:pt x="4370" y="2378"/>
                  </a:lnTo>
                  <a:lnTo>
                    <a:pt x="4235" y="2410"/>
                  </a:lnTo>
                  <a:lnTo>
                    <a:pt x="4098" y="2441"/>
                  </a:lnTo>
                  <a:lnTo>
                    <a:pt x="3960" y="2469"/>
                  </a:lnTo>
                  <a:lnTo>
                    <a:pt x="3686" y="2525"/>
                  </a:lnTo>
                  <a:lnTo>
                    <a:pt x="3411" y="2578"/>
                  </a:lnTo>
                  <a:lnTo>
                    <a:pt x="3411" y="2578"/>
                  </a:lnTo>
                  <a:lnTo>
                    <a:pt x="3038" y="2650"/>
                  </a:lnTo>
                  <a:lnTo>
                    <a:pt x="2662" y="2721"/>
                  </a:lnTo>
                  <a:lnTo>
                    <a:pt x="1912" y="2860"/>
                  </a:lnTo>
                  <a:lnTo>
                    <a:pt x="1912" y="2860"/>
                  </a:lnTo>
                  <a:lnTo>
                    <a:pt x="1250" y="2978"/>
                  </a:lnTo>
                  <a:lnTo>
                    <a:pt x="587" y="3097"/>
                  </a:lnTo>
                  <a:lnTo>
                    <a:pt x="587" y="3097"/>
                  </a:lnTo>
                  <a:lnTo>
                    <a:pt x="21" y="3194"/>
                  </a:lnTo>
                  <a:lnTo>
                    <a:pt x="21" y="3194"/>
                  </a:lnTo>
                  <a:lnTo>
                    <a:pt x="15" y="3196"/>
                  </a:lnTo>
                  <a:lnTo>
                    <a:pt x="11" y="3198"/>
                  </a:lnTo>
                  <a:lnTo>
                    <a:pt x="8" y="3201"/>
                  </a:lnTo>
                  <a:lnTo>
                    <a:pt x="4" y="3205"/>
                  </a:lnTo>
                  <a:lnTo>
                    <a:pt x="2" y="3215"/>
                  </a:lnTo>
                  <a:lnTo>
                    <a:pt x="4" y="3224"/>
                  </a:lnTo>
                  <a:lnTo>
                    <a:pt x="8" y="3234"/>
                  </a:lnTo>
                  <a:lnTo>
                    <a:pt x="15" y="3241"/>
                  </a:lnTo>
                  <a:lnTo>
                    <a:pt x="25" y="3245"/>
                  </a:lnTo>
                  <a:lnTo>
                    <a:pt x="30" y="3245"/>
                  </a:lnTo>
                  <a:lnTo>
                    <a:pt x="36" y="3245"/>
                  </a:lnTo>
                  <a:lnTo>
                    <a:pt x="36" y="324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9A244201-B86A-28E4-79C8-B798AC3D7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" y="1169"/>
              <a:ext cx="2210" cy="1381"/>
            </a:xfrm>
            <a:custGeom>
              <a:avLst/>
              <a:gdLst>
                <a:gd name="T0" fmla="*/ 1538 w 4420"/>
                <a:gd name="T1" fmla="*/ 2204 h 2763"/>
                <a:gd name="T2" fmla="*/ 818 w 4420"/>
                <a:gd name="T3" fmla="*/ 2118 h 2763"/>
                <a:gd name="T4" fmla="*/ 330 w 4420"/>
                <a:gd name="T5" fmla="*/ 2006 h 2763"/>
                <a:gd name="T6" fmla="*/ 122 w 4420"/>
                <a:gd name="T7" fmla="*/ 1909 h 2763"/>
                <a:gd name="T8" fmla="*/ 56 w 4420"/>
                <a:gd name="T9" fmla="*/ 1823 h 2763"/>
                <a:gd name="T10" fmla="*/ 71 w 4420"/>
                <a:gd name="T11" fmla="*/ 1707 h 2763"/>
                <a:gd name="T12" fmla="*/ 143 w 4420"/>
                <a:gd name="T13" fmla="*/ 1619 h 2763"/>
                <a:gd name="T14" fmla="*/ 309 w 4420"/>
                <a:gd name="T15" fmla="*/ 1560 h 2763"/>
                <a:gd name="T16" fmla="*/ 647 w 4420"/>
                <a:gd name="T17" fmla="*/ 1562 h 2763"/>
                <a:gd name="T18" fmla="*/ 957 w 4420"/>
                <a:gd name="T19" fmla="*/ 1577 h 2763"/>
                <a:gd name="T20" fmla="*/ 2082 w 4420"/>
                <a:gd name="T21" fmla="*/ 1632 h 2763"/>
                <a:gd name="T22" fmla="*/ 2575 w 4420"/>
                <a:gd name="T23" fmla="*/ 1600 h 2763"/>
                <a:gd name="T24" fmla="*/ 2813 w 4420"/>
                <a:gd name="T25" fmla="*/ 1533 h 2763"/>
                <a:gd name="T26" fmla="*/ 2918 w 4420"/>
                <a:gd name="T27" fmla="*/ 1442 h 2763"/>
                <a:gd name="T28" fmla="*/ 2920 w 4420"/>
                <a:gd name="T29" fmla="*/ 1224 h 2763"/>
                <a:gd name="T30" fmla="*/ 2867 w 4420"/>
                <a:gd name="T31" fmla="*/ 660 h 2763"/>
                <a:gd name="T32" fmla="*/ 2901 w 4420"/>
                <a:gd name="T33" fmla="*/ 284 h 2763"/>
                <a:gd name="T34" fmla="*/ 2966 w 4420"/>
                <a:gd name="T35" fmla="*/ 159 h 2763"/>
                <a:gd name="T36" fmla="*/ 3076 w 4420"/>
                <a:gd name="T37" fmla="*/ 63 h 2763"/>
                <a:gd name="T38" fmla="*/ 3158 w 4420"/>
                <a:gd name="T39" fmla="*/ 63 h 2763"/>
                <a:gd name="T40" fmla="*/ 3237 w 4420"/>
                <a:gd name="T41" fmla="*/ 164 h 2763"/>
                <a:gd name="T42" fmla="*/ 3292 w 4420"/>
                <a:gd name="T43" fmla="*/ 403 h 2763"/>
                <a:gd name="T44" fmla="*/ 3368 w 4420"/>
                <a:gd name="T45" fmla="*/ 1020 h 2763"/>
                <a:gd name="T46" fmla="*/ 3437 w 4420"/>
                <a:gd name="T47" fmla="*/ 1291 h 2763"/>
                <a:gd name="T48" fmla="*/ 3646 w 4420"/>
                <a:gd name="T49" fmla="*/ 1548 h 2763"/>
                <a:gd name="T50" fmla="*/ 4024 w 4420"/>
                <a:gd name="T51" fmla="*/ 1924 h 2763"/>
                <a:gd name="T52" fmla="*/ 4155 w 4420"/>
                <a:gd name="T53" fmla="*/ 2107 h 2763"/>
                <a:gd name="T54" fmla="*/ 4294 w 4420"/>
                <a:gd name="T55" fmla="*/ 2488 h 2763"/>
                <a:gd name="T56" fmla="*/ 4380 w 4420"/>
                <a:gd name="T57" fmla="*/ 2761 h 2763"/>
                <a:gd name="T58" fmla="*/ 4420 w 4420"/>
                <a:gd name="T59" fmla="*/ 2736 h 2763"/>
                <a:gd name="T60" fmla="*/ 4298 w 4420"/>
                <a:gd name="T61" fmla="*/ 2334 h 2763"/>
                <a:gd name="T62" fmla="*/ 4165 w 4420"/>
                <a:gd name="T63" fmla="*/ 2015 h 2763"/>
                <a:gd name="T64" fmla="*/ 3911 w 4420"/>
                <a:gd name="T65" fmla="*/ 1731 h 2763"/>
                <a:gd name="T66" fmla="*/ 3561 w 4420"/>
                <a:gd name="T67" fmla="*/ 1381 h 2763"/>
                <a:gd name="T68" fmla="*/ 3467 w 4420"/>
                <a:gd name="T69" fmla="*/ 1222 h 2763"/>
                <a:gd name="T70" fmla="*/ 3387 w 4420"/>
                <a:gd name="T71" fmla="*/ 769 h 2763"/>
                <a:gd name="T72" fmla="*/ 3311 w 4420"/>
                <a:gd name="T73" fmla="*/ 218 h 2763"/>
                <a:gd name="T74" fmla="*/ 3238 w 4420"/>
                <a:gd name="T75" fmla="*/ 65 h 2763"/>
                <a:gd name="T76" fmla="*/ 3130 w 4420"/>
                <a:gd name="T77" fmla="*/ 0 h 2763"/>
                <a:gd name="T78" fmla="*/ 3004 w 4420"/>
                <a:gd name="T79" fmla="*/ 44 h 2763"/>
                <a:gd name="T80" fmla="*/ 2905 w 4420"/>
                <a:gd name="T81" fmla="*/ 151 h 2763"/>
                <a:gd name="T82" fmla="*/ 2829 w 4420"/>
                <a:gd name="T83" fmla="*/ 376 h 2763"/>
                <a:gd name="T84" fmla="*/ 2819 w 4420"/>
                <a:gd name="T85" fmla="*/ 782 h 2763"/>
                <a:gd name="T86" fmla="*/ 2882 w 4420"/>
                <a:gd name="T87" fmla="*/ 1350 h 2763"/>
                <a:gd name="T88" fmla="*/ 2840 w 4420"/>
                <a:gd name="T89" fmla="*/ 1453 h 2763"/>
                <a:gd name="T90" fmla="*/ 2678 w 4420"/>
                <a:gd name="T91" fmla="*/ 1525 h 2763"/>
                <a:gd name="T92" fmla="*/ 2261 w 4420"/>
                <a:gd name="T93" fmla="*/ 1575 h 2763"/>
                <a:gd name="T94" fmla="*/ 1605 w 4420"/>
                <a:gd name="T95" fmla="*/ 1565 h 2763"/>
                <a:gd name="T96" fmla="*/ 870 w 4420"/>
                <a:gd name="T97" fmla="*/ 1518 h 2763"/>
                <a:gd name="T98" fmla="*/ 452 w 4420"/>
                <a:gd name="T99" fmla="*/ 1499 h 2763"/>
                <a:gd name="T100" fmla="*/ 195 w 4420"/>
                <a:gd name="T101" fmla="*/ 1535 h 2763"/>
                <a:gd name="T102" fmla="*/ 60 w 4420"/>
                <a:gd name="T103" fmla="*/ 1623 h 2763"/>
                <a:gd name="T104" fmla="*/ 0 w 4420"/>
                <a:gd name="T105" fmla="*/ 1773 h 2763"/>
                <a:gd name="T106" fmla="*/ 27 w 4420"/>
                <a:gd name="T107" fmla="*/ 1888 h 2763"/>
                <a:gd name="T108" fmla="*/ 143 w 4420"/>
                <a:gd name="T109" fmla="*/ 1983 h 2763"/>
                <a:gd name="T110" fmla="*/ 456 w 4420"/>
                <a:gd name="T111" fmla="*/ 2097 h 2763"/>
                <a:gd name="T112" fmla="*/ 988 w 4420"/>
                <a:gd name="T113" fmla="*/ 2197 h 2763"/>
                <a:gd name="T114" fmla="*/ 1842 w 4420"/>
                <a:gd name="T115" fmla="*/ 2280 h 2763"/>
                <a:gd name="T116" fmla="*/ 2166 w 4420"/>
                <a:gd name="T117" fmla="*/ 2288 h 2763"/>
                <a:gd name="T118" fmla="*/ 2146 w 4420"/>
                <a:gd name="T119" fmla="*/ 2242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20" h="2763">
                  <a:moveTo>
                    <a:pt x="2146" y="2242"/>
                  </a:moveTo>
                  <a:lnTo>
                    <a:pt x="2146" y="2242"/>
                  </a:lnTo>
                  <a:lnTo>
                    <a:pt x="2024" y="2238"/>
                  </a:lnTo>
                  <a:lnTo>
                    <a:pt x="1902" y="2231"/>
                  </a:lnTo>
                  <a:lnTo>
                    <a:pt x="1782" y="2223"/>
                  </a:lnTo>
                  <a:lnTo>
                    <a:pt x="1660" y="2216"/>
                  </a:lnTo>
                  <a:lnTo>
                    <a:pt x="1538" y="2204"/>
                  </a:lnTo>
                  <a:lnTo>
                    <a:pt x="1417" y="2193"/>
                  </a:lnTo>
                  <a:lnTo>
                    <a:pt x="1296" y="2181"/>
                  </a:lnTo>
                  <a:lnTo>
                    <a:pt x="1174" y="2168"/>
                  </a:lnTo>
                  <a:lnTo>
                    <a:pt x="1174" y="2168"/>
                  </a:lnTo>
                  <a:lnTo>
                    <a:pt x="995" y="2145"/>
                  </a:lnTo>
                  <a:lnTo>
                    <a:pt x="906" y="2132"/>
                  </a:lnTo>
                  <a:lnTo>
                    <a:pt x="818" y="2118"/>
                  </a:lnTo>
                  <a:lnTo>
                    <a:pt x="728" y="2101"/>
                  </a:lnTo>
                  <a:lnTo>
                    <a:pt x="639" y="2084"/>
                  </a:lnTo>
                  <a:lnTo>
                    <a:pt x="551" y="2065"/>
                  </a:lnTo>
                  <a:lnTo>
                    <a:pt x="464" y="2044"/>
                  </a:lnTo>
                  <a:lnTo>
                    <a:pt x="464" y="2044"/>
                  </a:lnTo>
                  <a:lnTo>
                    <a:pt x="397" y="2025"/>
                  </a:lnTo>
                  <a:lnTo>
                    <a:pt x="330" y="2006"/>
                  </a:lnTo>
                  <a:lnTo>
                    <a:pt x="265" y="1981"/>
                  </a:lnTo>
                  <a:lnTo>
                    <a:pt x="233" y="1968"/>
                  </a:lnTo>
                  <a:lnTo>
                    <a:pt x="201" y="1952"/>
                  </a:lnTo>
                  <a:lnTo>
                    <a:pt x="201" y="1952"/>
                  </a:lnTo>
                  <a:lnTo>
                    <a:pt x="162" y="1933"/>
                  </a:lnTo>
                  <a:lnTo>
                    <a:pt x="141" y="1922"/>
                  </a:lnTo>
                  <a:lnTo>
                    <a:pt x="122" y="1909"/>
                  </a:lnTo>
                  <a:lnTo>
                    <a:pt x="105" y="1893"/>
                  </a:lnTo>
                  <a:lnTo>
                    <a:pt x="88" y="1878"/>
                  </a:lnTo>
                  <a:lnTo>
                    <a:pt x="75" y="1863"/>
                  </a:lnTo>
                  <a:lnTo>
                    <a:pt x="63" y="1844"/>
                  </a:lnTo>
                  <a:lnTo>
                    <a:pt x="63" y="1844"/>
                  </a:lnTo>
                  <a:lnTo>
                    <a:pt x="60" y="1834"/>
                  </a:lnTo>
                  <a:lnTo>
                    <a:pt x="56" y="1823"/>
                  </a:lnTo>
                  <a:lnTo>
                    <a:pt x="54" y="1810"/>
                  </a:lnTo>
                  <a:lnTo>
                    <a:pt x="54" y="1798"/>
                  </a:lnTo>
                  <a:lnTo>
                    <a:pt x="56" y="1771"/>
                  </a:lnTo>
                  <a:lnTo>
                    <a:pt x="60" y="1745"/>
                  </a:lnTo>
                  <a:lnTo>
                    <a:pt x="60" y="1745"/>
                  </a:lnTo>
                  <a:lnTo>
                    <a:pt x="63" y="1726"/>
                  </a:lnTo>
                  <a:lnTo>
                    <a:pt x="71" y="1707"/>
                  </a:lnTo>
                  <a:lnTo>
                    <a:pt x="79" y="1689"/>
                  </a:lnTo>
                  <a:lnTo>
                    <a:pt x="88" y="1674"/>
                  </a:lnTo>
                  <a:lnTo>
                    <a:pt x="100" y="1657"/>
                  </a:lnTo>
                  <a:lnTo>
                    <a:pt x="113" y="1644"/>
                  </a:lnTo>
                  <a:lnTo>
                    <a:pt x="128" y="1630"/>
                  </a:lnTo>
                  <a:lnTo>
                    <a:pt x="143" y="1619"/>
                  </a:lnTo>
                  <a:lnTo>
                    <a:pt x="143" y="1619"/>
                  </a:lnTo>
                  <a:lnTo>
                    <a:pt x="162" y="1607"/>
                  </a:lnTo>
                  <a:lnTo>
                    <a:pt x="182" y="1596"/>
                  </a:lnTo>
                  <a:lnTo>
                    <a:pt x="202" y="1588"/>
                  </a:lnTo>
                  <a:lnTo>
                    <a:pt x="222" y="1581"/>
                  </a:lnTo>
                  <a:lnTo>
                    <a:pt x="244" y="1573"/>
                  </a:lnTo>
                  <a:lnTo>
                    <a:pt x="265" y="1567"/>
                  </a:lnTo>
                  <a:lnTo>
                    <a:pt x="309" y="1560"/>
                  </a:lnTo>
                  <a:lnTo>
                    <a:pt x="355" y="1556"/>
                  </a:lnTo>
                  <a:lnTo>
                    <a:pt x="399" y="1552"/>
                  </a:lnTo>
                  <a:lnTo>
                    <a:pt x="445" y="1552"/>
                  </a:lnTo>
                  <a:lnTo>
                    <a:pt x="486" y="1552"/>
                  </a:lnTo>
                  <a:lnTo>
                    <a:pt x="486" y="1552"/>
                  </a:lnTo>
                  <a:lnTo>
                    <a:pt x="566" y="1556"/>
                  </a:lnTo>
                  <a:lnTo>
                    <a:pt x="647" y="1562"/>
                  </a:lnTo>
                  <a:lnTo>
                    <a:pt x="727" y="1567"/>
                  </a:lnTo>
                  <a:lnTo>
                    <a:pt x="767" y="1567"/>
                  </a:lnTo>
                  <a:lnTo>
                    <a:pt x="807" y="1567"/>
                  </a:lnTo>
                  <a:lnTo>
                    <a:pt x="807" y="1567"/>
                  </a:lnTo>
                  <a:lnTo>
                    <a:pt x="845" y="1569"/>
                  </a:lnTo>
                  <a:lnTo>
                    <a:pt x="883" y="1571"/>
                  </a:lnTo>
                  <a:lnTo>
                    <a:pt x="957" y="1577"/>
                  </a:lnTo>
                  <a:lnTo>
                    <a:pt x="957" y="1577"/>
                  </a:lnTo>
                  <a:lnTo>
                    <a:pt x="1302" y="1602"/>
                  </a:lnTo>
                  <a:lnTo>
                    <a:pt x="1476" y="1613"/>
                  </a:lnTo>
                  <a:lnTo>
                    <a:pt x="1649" y="1623"/>
                  </a:lnTo>
                  <a:lnTo>
                    <a:pt x="1821" y="1630"/>
                  </a:lnTo>
                  <a:lnTo>
                    <a:pt x="1994" y="1632"/>
                  </a:lnTo>
                  <a:lnTo>
                    <a:pt x="2082" y="1632"/>
                  </a:lnTo>
                  <a:lnTo>
                    <a:pt x="2167" y="1630"/>
                  </a:lnTo>
                  <a:lnTo>
                    <a:pt x="2253" y="1628"/>
                  </a:lnTo>
                  <a:lnTo>
                    <a:pt x="2341" y="1623"/>
                  </a:lnTo>
                  <a:lnTo>
                    <a:pt x="2341" y="1623"/>
                  </a:lnTo>
                  <a:lnTo>
                    <a:pt x="2419" y="1617"/>
                  </a:lnTo>
                  <a:lnTo>
                    <a:pt x="2497" y="1609"/>
                  </a:lnTo>
                  <a:lnTo>
                    <a:pt x="2575" y="1600"/>
                  </a:lnTo>
                  <a:lnTo>
                    <a:pt x="2651" y="1585"/>
                  </a:lnTo>
                  <a:lnTo>
                    <a:pt x="2651" y="1585"/>
                  </a:lnTo>
                  <a:lnTo>
                    <a:pt x="2707" y="1571"/>
                  </a:lnTo>
                  <a:lnTo>
                    <a:pt x="2733" y="1564"/>
                  </a:lnTo>
                  <a:lnTo>
                    <a:pt x="2762" y="1554"/>
                  </a:lnTo>
                  <a:lnTo>
                    <a:pt x="2787" y="1545"/>
                  </a:lnTo>
                  <a:lnTo>
                    <a:pt x="2813" y="1533"/>
                  </a:lnTo>
                  <a:lnTo>
                    <a:pt x="2838" y="1520"/>
                  </a:lnTo>
                  <a:lnTo>
                    <a:pt x="2861" y="1503"/>
                  </a:lnTo>
                  <a:lnTo>
                    <a:pt x="2861" y="1503"/>
                  </a:lnTo>
                  <a:lnTo>
                    <a:pt x="2878" y="1489"/>
                  </a:lnTo>
                  <a:lnTo>
                    <a:pt x="2894" y="1476"/>
                  </a:lnTo>
                  <a:lnTo>
                    <a:pt x="2907" y="1459"/>
                  </a:lnTo>
                  <a:lnTo>
                    <a:pt x="2918" y="1442"/>
                  </a:lnTo>
                  <a:lnTo>
                    <a:pt x="2928" y="1423"/>
                  </a:lnTo>
                  <a:lnTo>
                    <a:pt x="2934" y="1403"/>
                  </a:lnTo>
                  <a:lnTo>
                    <a:pt x="2935" y="1382"/>
                  </a:lnTo>
                  <a:lnTo>
                    <a:pt x="2935" y="1361"/>
                  </a:lnTo>
                  <a:lnTo>
                    <a:pt x="2935" y="1361"/>
                  </a:lnTo>
                  <a:lnTo>
                    <a:pt x="2930" y="1293"/>
                  </a:lnTo>
                  <a:lnTo>
                    <a:pt x="2920" y="1224"/>
                  </a:lnTo>
                  <a:lnTo>
                    <a:pt x="2909" y="1156"/>
                  </a:lnTo>
                  <a:lnTo>
                    <a:pt x="2901" y="1087"/>
                  </a:lnTo>
                  <a:lnTo>
                    <a:pt x="2901" y="1087"/>
                  </a:lnTo>
                  <a:lnTo>
                    <a:pt x="2886" y="936"/>
                  </a:lnTo>
                  <a:lnTo>
                    <a:pt x="2874" y="786"/>
                  </a:lnTo>
                  <a:lnTo>
                    <a:pt x="2874" y="786"/>
                  </a:lnTo>
                  <a:lnTo>
                    <a:pt x="2867" y="660"/>
                  </a:lnTo>
                  <a:lnTo>
                    <a:pt x="2867" y="597"/>
                  </a:lnTo>
                  <a:lnTo>
                    <a:pt x="2867" y="534"/>
                  </a:lnTo>
                  <a:lnTo>
                    <a:pt x="2871" y="469"/>
                  </a:lnTo>
                  <a:lnTo>
                    <a:pt x="2876" y="406"/>
                  </a:lnTo>
                  <a:lnTo>
                    <a:pt x="2886" y="345"/>
                  </a:lnTo>
                  <a:lnTo>
                    <a:pt x="2892" y="315"/>
                  </a:lnTo>
                  <a:lnTo>
                    <a:pt x="2901" y="284"/>
                  </a:lnTo>
                  <a:lnTo>
                    <a:pt x="2901" y="284"/>
                  </a:lnTo>
                  <a:lnTo>
                    <a:pt x="2907" y="261"/>
                  </a:lnTo>
                  <a:lnTo>
                    <a:pt x="2916" y="239"/>
                  </a:lnTo>
                  <a:lnTo>
                    <a:pt x="2926" y="218"/>
                  </a:lnTo>
                  <a:lnTo>
                    <a:pt x="2939" y="197"/>
                  </a:lnTo>
                  <a:lnTo>
                    <a:pt x="2951" y="178"/>
                  </a:lnTo>
                  <a:lnTo>
                    <a:pt x="2966" y="159"/>
                  </a:lnTo>
                  <a:lnTo>
                    <a:pt x="2996" y="122"/>
                  </a:lnTo>
                  <a:lnTo>
                    <a:pt x="2996" y="122"/>
                  </a:lnTo>
                  <a:lnTo>
                    <a:pt x="3010" y="109"/>
                  </a:lnTo>
                  <a:lnTo>
                    <a:pt x="3025" y="96"/>
                  </a:lnTo>
                  <a:lnTo>
                    <a:pt x="3042" y="82"/>
                  </a:lnTo>
                  <a:lnTo>
                    <a:pt x="3059" y="71"/>
                  </a:lnTo>
                  <a:lnTo>
                    <a:pt x="3076" y="63"/>
                  </a:lnTo>
                  <a:lnTo>
                    <a:pt x="3096" y="56"/>
                  </a:lnTo>
                  <a:lnTo>
                    <a:pt x="3115" y="54"/>
                  </a:lnTo>
                  <a:lnTo>
                    <a:pt x="3124" y="54"/>
                  </a:lnTo>
                  <a:lnTo>
                    <a:pt x="3136" y="56"/>
                  </a:lnTo>
                  <a:lnTo>
                    <a:pt x="3136" y="56"/>
                  </a:lnTo>
                  <a:lnTo>
                    <a:pt x="3147" y="57"/>
                  </a:lnTo>
                  <a:lnTo>
                    <a:pt x="3158" y="63"/>
                  </a:lnTo>
                  <a:lnTo>
                    <a:pt x="3170" y="69"/>
                  </a:lnTo>
                  <a:lnTo>
                    <a:pt x="3179" y="77"/>
                  </a:lnTo>
                  <a:lnTo>
                    <a:pt x="3189" y="86"/>
                  </a:lnTo>
                  <a:lnTo>
                    <a:pt x="3197" y="96"/>
                  </a:lnTo>
                  <a:lnTo>
                    <a:pt x="3212" y="117"/>
                  </a:lnTo>
                  <a:lnTo>
                    <a:pt x="3225" y="141"/>
                  </a:lnTo>
                  <a:lnTo>
                    <a:pt x="3237" y="164"/>
                  </a:lnTo>
                  <a:lnTo>
                    <a:pt x="3252" y="212"/>
                  </a:lnTo>
                  <a:lnTo>
                    <a:pt x="3252" y="212"/>
                  </a:lnTo>
                  <a:lnTo>
                    <a:pt x="3265" y="258"/>
                  </a:lnTo>
                  <a:lnTo>
                    <a:pt x="3277" y="305"/>
                  </a:lnTo>
                  <a:lnTo>
                    <a:pt x="3284" y="353"/>
                  </a:lnTo>
                  <a:lnTo>
                    <a:pt x="3292" y="403"/>
                  </a:lnTo>
                  <a:lnTo>
                    <a:pt x="3292" y="403"/>
                  </a:lnTo>
                  <a:lnTo>
                    <a:pt x="3307" y="517"/>
                  </a:lnTo>
                  <a:lnTo>
                    <a:pt x="3320" y="633"/>
                  </a:lnTo>
                  <a:lnTo>
                    <a:pt x="3332" y="750"/>
                  </a:lnTo>
                  <a:lnTo>
                    <a:pt x="3347" y="866"/>
                  </a:lnTo>
                  <a:lnTo>
                    <a:pt x="3347" y="866"/>
                  </a:lnTo>
                  <a:lnTo>
                    <a:pt x="3360" y="969"/>
                  </a:lnTo>
                  <a:lnTo>
                    <a:pt x="3368" y="1020"/>
                  </a:lnTo>
                  <a:lnTo>
                    <a:pt x="3376" y="1072"/>
                  </a:lnTo>
                  <a:lnTo>
                    <a:pt x="3385" y="1123"/>
                  </a:lnTo>
                  <a:lnTo>
                    <a:pt x="3399" y="1173"/>
                  </a:lnTo>
                  <a:lnTo>
                    <a:pt x="3412" y="1222"/>
                  </a:lnTo>
                  <a:lnTo>
                    <a:pt x="3429" y="1272"/>
                  </a:lnTo>
                  <a:lnTo>
                    <a:pt x="3429" y="1272"/>
                  </a:lnTo>
                  <a:lnTo>
                    <a:pt x="3437" y="1291"/>
                  </a:lnTo>
                  <a:lnTo>
                    <a:pt x="3446" y="1312"/>
                  </a:lnTo>
                  <a:lnTo>
                    <a:pt x="3469" y="1350"/>
                  </a:lnTo>
                  <a:lnTo>
                    <a:pt x="3496" y="1386"/>
                  </a:lnTo>
                  <a:lnTo>
                    <a:pt x="3524" y="1421"/>
                  </a:lnTo>
                  <a:lnTo>
                    <a:pt x="3553" y="1455"/>
                  </a:lnTo>
                  <a:lnTo>
                    <a:pt x="3585" y="1487"/>
                  </a:lnTo>
                  <a:lnTo>
                    <a:pt x="3646" y="1548"/>
                  </a:lnTo>
                  <a:lnTo>
                    <a:pt x="3646" y="1548"/>
                  </a:lnTo>
                  <a:lnTo>
                    <a:pt x="3732" y="1634"/>
                  </a:lnTo>
                  <a:lnTo>
                    <a:pt x="3820" y="1718"/>
                  </a:lnTo>
                  <a:lnTo>
                    <a:pt x="3906" y="1802"/>
                  </a:lnTo>
                  <a:lnTo>
                    <a:pt x="3991" y="1888"/>
                  </a:lnTo>
                  <a:lnTo>
                    <a:pt x="3991" y="1888"/>
                  </a:lnTo>
                  <a:lnTo>
                    <a:pt x="4024" y="1924"/>
                  </a:lnTo>
                  <a:lnTo>
                    <a:pt x="4056" y="1960"/>
                  </a:lnTo>
                  <a:lnTo>
                    <a:pt x="4087" y="1996"/>
                  </a:lnTo>
                  <a:lnTo>
                    <a:pt x="4115" y="2036"/>
                  </a:lnTo>
                  <a:lnTo>
                    <a:pt x="4115" y="2036"/>
                  </a:lnTo>
                  <a:lnTo>
                    <a:pt x="4130" y="2059"/>
                  </a:lnTo>
                  <a:lnTo>
                    <a:pt x="4144" y="2082"/>
                  </a:lnTo>
                  <a:lnTo>
                    <a:pt x="4155" y="2107"/>
                  </a:lnTo>
                  <a:lnTo>
                    <a:pt x="4167" y="2134"/>
                  </a:lnTo>
                  <a:lnTo>
                    <a:pt x="4188" y="2183"/>
                  </a:lnTo>
                  <a:lnTo>
                    <a:pt x="4207" y="2235"/>
                  </a:lnTo>
                  <a:lnTo>
                    <a:pt x="4207" y="2235"/>
                  </a:lnTo>
                  <a:lnTo>
                    <a:pt x="4230" y="2298"/>
                  </a:lnTo>
                  <a:lnTo>
                    <a:pt x="4252" y="2360"/>
                  </a:lnTo>
                  <a:lnTo>
                    <a:pt x="4294" y="2488"/>
                  </a:lnTo>
                  <a:lnTo>
                    <a:pt x="4332" y="2616"/>
                  </a:lnTo>
                  <a:lnTo>
                    <a:pt x="4367" y="2744"/>
                  </a:lnTo>
                  <a:lnTo>
                    <a:pt x="4367" y="2744"/>
                  </a:lnTo>
                  <a:lnTo>
                    <a:pt x="4369" y="2749"/>
                  </a:lnTo>
                  <a:lnTo>
                    <a:pt x="4372" y="2755"/>
                  </a:lnTo>
                  <a:lnTo>
                    <a:pt x="4376" y="2759"/>
                  </a:lnTo>
                  <a:lnTo>
                    <a:pt x="4380" y="2761"/>
                  </a:lnTo>
                  <a:lnTo>
                    <a:pt x="4390" y="2763"/>
                  </a:lnTo>
                  <a:lnTo>
                    <a:pt x="4399" y="2763"/>
                  </a:lnTo>
                  <a:lnTo>
                    <a:pt x="4409" y="2759"/>
                  </a:lnTo>
                  <a:lnTo>
                    <a:pt x="4416" y="2751"/>
                  </a:lnTo>
                  <a:lnTo>
                    <a:pt x="4418" y="2747"/>
                  </a:lnTo>
                  <a:lnTo>
                    <a:pt x="4420" y="2742"/>
                  </a:lnTo>
                  <a:lnTo>
                    <a:pt x="4420" y="2736"/>
                  </a:lnTo>
                  <a:lnTo>
                    <a:pt x="4418" y="2730"/>
                  </a:lnTo>
                  <a:lnTo>
                    <a:pt x="4418" y="2730"/>
                  </a:lnTo>
                  <a:lnTo>
                    <a:pt x="4372" y="2564"/>
                  </a:lnTo>
                  <a:lnTo>
                    <a:pt x="4348" y="2481"/>
                  </a:lnTo>
                  <a:lnTo>
                    <a:pt x="4321" y="2399"/>
                  </a:lnTo>
                  <a:lnTo>
                    <a:pt x="4321" y="2399"/>
                  </a:lnTo>
                  <a:lnTo>
                    <a:pt x="4298" y="2334"/>
                  </a:lnTo>
                  <a:lnTo>
                    <a:pt x="4275" y="2269"/>
                  </a:lnTo>
                  <a:lnTo>
                    <a:pt x="4252" y="2204"/>
                  </a:lnTo>
                  <a:lnTo>
                    <a:pt x="4226" y="2141"/>
                  </a:lnTo>
                  <a:lnTo>
                    <a:pt x="4226" y="2141"/>
                  </a:lnTo>
                  <a:lnTo>
                    <a:pt x="4209" y="2097"/>
                  </a:lnTo>
                  <a:lnTo>
                    <a:pt x="4188" y="2055"/>
                  </a:lnTo>
                  <a:lnTo>
                    <a:pt x="4165" y="2015"/>
                  </a:lnTo>
                  <a:lnTo>
                    <a:pt x="4138" y="1977"/>
                  </a:lnTo>
                  <a:lnTo>
                    <a:pt x="4138" y="1977"/>
                  </a:lnTo>
                  <a:lnTo>
                    <a:pt x="4104" y="1933"/>
                  </a:lnTo>
                  <a:lnTo>
                    <a:pt x="4068" y="1891"/>
                  </a:lnTo>
                  <a:lnTo>
                    <a:pt x="4029" y="1850"/>
                  </a:lnTo>
                  <a:lnTo>
                    <a:pt x="3991" y="1810"/>
                  </a:lnTo>
                  <a:lnTo>
                    <a:pt x="3911" y="1731"/>
                  </a:lnTo>
                  <a:lnTo>
                    <a:pt x="3831" y="1653"/>
                  </a:lnTo>
                  <a:lnTo>
                    <a:pt x="3831" y="1653"/>
                  </a:lnTo>
                  <a:lnTo>
                    <a:pt x="3751" y="1579"/>
                  </a:lnTo>
                  <a:lnTo>
                    <a:pt x="3673" y="1501"/>
                  </a:lnTo>
                  <a:lnTo>
                    <a:pt x="3635" y="1463"/>
                  </a:lnTo>
                  <a:lnTo>
                    <a:pt x="3597" y="1423"/>
                  </a:lnTo>
                  <a:lnTo>
                    <a:pt x="3561" y="1381"/>
                  </a:lnTo>
                  <a:lnTo>
                    <a:pt x="3528" y="1339"/>
                  </a:lnTo>
                  <a:lnTo>
                    <a:pt x="3528" y="1339"/>
                  </a:lnTo>
                  <a:lnTo>
                    <a:pt x="3515" y="1320"/>
                  </a:lnTo>
                  <a:lnTo>
                    <a:pt x="3503" y="1302"/>
                  </a:lnTo>
                  <a:lnTo>
                    <a:pt x="3494" y="1283"/>
                  </a:lnTo>
                  <a:lnTo>
                    <a:pt x="3484" y="1262"/>
                  </a:lnTo>
                  <a:lnTo>
                    <a:pt x="3467" y="1222"/>
                  </a:lnTo>
                  <a:lnTo>
                    <a:pt x="3456" y="1180"/>
                  </a:lnTo>
                  <a:lnTo>
                    <a:pt x="3444" y="1138"/>
                  </a:lnTo>
                  <a:lnTo>
                    <a:pt x="3435" y="1095"/>
                  </a:lnTo>
                  <a:lnTo>
                    <a:pt x="3421" y="1009"/>
                  </a:lnTo>
                  <a:lnTo>
                    <a:pt x="3421" y="1009"/>
                  </a:lnTo>
                  <a:lnTo>
                    <a:pt x="3402" y="889"/>
                  </a:lnTo>
                  <a:lnTo>
                    <a:pt x="3387" y="769"/>
                  </a:lnTo>
                  <a:lnTo>
                    <a:pt x="3360" y="528"/>
                  </a:lnTo>
                  <a:lnTo>
                    <a:pt x="3360" y="528"/>
                  </a:lnTo>
                  <a:lnTo>
                    <a:pt x="3349" y="425"/>
                  </a:lnTo>
                  <a:lnTo>
                    <a:pt x="3341" y="372"/>
                  </a:lnTo>
                  <a:lnTo>
                    <a:pt x="3334" y="321"/>
                  </a:lnTo>
                  <a:lnTo>
                    <a:pt x="3322" y="269"/>
                  </a:lnTo>
                  <a:lnTo>
                    <a:pt x="3311" y="218"/>
                  </a:lnTo>
                  <a:lnTo>
                    <a:pt x="3294" y="168"/>
                  </a:lnTo>
                  <a:lnTo>
                    <a:pt x="3284" y="145"/>
                  </a:lnTo>
                  <a:lnTo>
                    <a:pt x="3273" y="120"/>
                  </a:lnTo>
                  <a:lnTo>
                    <a:pt x="3273" y="120"/>
                  </a:lnTo>
                  <a:lnTo>
                    <a:pt x="3263" y="101"/>
                  </a:lnTo>
                  <a:lnTo>
                    <a:pt x="3252" y="82"/>
                  </a:lnTo>
                  <a:lnTo>
                    <a:pt x="3238" y="65"/>
                  </a:lnTo>
                  <a:lnTo>
                    <a:pt x="3223" y="48"/>
                  </a:lnTo>
                  <a:lnTo>
                    <a:pt x="3208" y="33"/>
                  </a:lnTo>
                  <a:lnTo>
                    <a:pt x="3189" y="21"/>
                  </a:lnTo>
                  <a:lnTo>
                    <a:pt x="3170" y="10"/>
                  </a:lnTo>
                  <a:lnTo>
                    <a:pt x="3149" y="4"/>
                  </a:lnTo>
                  <a:lnTo>
                    <a:pt x="3149" y="4"/>
                  </a:lnTo>
                  <a:lnTo>
                    <a:pt x="3130" y="0"/>
                  </a:lnTo>
                  <a:lnTo>
                    <a:pt x="3111" y="0"/>
                  </a:lnTo>
                  <a:lnTo>
                    <a:pt x="3092" y="2"/>
                  </a:lnTo>
                  <a:lnTo>
                    <a:pt x="3073" y="8"/>
                  </a:lnTo>
                  <a:lnTo>
                    <a:pt x="3054" y="16"/>
                  </a:lnTo>
                  <a:lnTo>
                    <a:pt x="3036" y="23"/>
                  </a:lnTo>
                  <a:lnTo>
                    <a:pt x="3019" y="33"/>
                  </a:lnTo>
                  <a:lnTo>
                    <a:pt x="3004" y="44"/>
                  </a:lnTo>
                  <a:lnTo>
                    <a:pt x="3004" y="44"/>
                  </a:lnTo>
                  <a:lnTo>
                    <a:pt x="2985" y="61"/>
                  </a:lnTo>
                  <a:lnTo>
                    <a:pt x="2966" y="77"/>
                  </a:lnTo>
                  <a:lnTo>
                    <a:pt x="2949" y="94"/>
                  </a:lnTo>
                  <a:lnTo>
                    <a:pt x="2934" y="113"/>
                  </a:lnTo>
                  <a:lnTo>
                    <a:pt x="2918" y="132"/>
                  </a:lnTo>
                  <a:lnTo>
                    <a:pt x="2905" y="151"/>
                  </a:lnTo>
                  <a:lnTo>
                    <a:pt x="2894" y="170"/>
                  </a:lnTo>
                  <a:lnTo>
                    <a:pt x="2882" y="191"/>
                  </a:lnTo>
                  <a:lnTo>
                    <a:pt x="2873" y="214"/>
                  </a:lnTo>
                  <a:lnTo>
                    <a:pt x="2863" y="235"/>
                  </a:lnTo>
                  <a:lnTo>
                    <a:pt x="2848" y="281"/>
                  </a:lnTo>
                  <a:lnTo>
                    <a:pt x="2836" y="326"/>
                  </a:lnTo>
                  <a:lnTo>
                    <a:pt x="2829" y="376"/>
                  </a:lnTo>
                  <a:lnTo>
                    <a:pt x="2829" y="376"/>
                  </a:lnTo>
                  <a:lnTo>
                    <a:pt x="2821" y="443"/>
                  </a:lnTo>
                  <a:lnTo>
                    <a:pt x="2815" y="509"/>
                  </a:lnTo>
                  <a:lnTo>
                    <a:pt x="2813" y="578"/>
                  </a:lnTo>
                  <a:lnTo>
                    <a:pt x="2813" y="647"/>
                  </a:lnTo>
                  <a:lnTo>
                    <a:pt x="2815" y="713"/>
                  </a:lnTo>
                  <a:lnTo>
                    <a:pt x="2819" y="782"/>
                  </a:lnTo>
                  <a:lnTo>
                    <a:pt x="2831" y="917"/>
                  </a:lnTo>
                  <a:lnTo>
                    <a:pt x="2831" y="917"/>
                  </a:lnTo>
                  <a:lnTo>
                    <a:pt x="2846" y="1068"/>
                  </a:lnTo>
                  <a:lnTo>
                    <a:pt x="2863" y="1217"/>
                  </a:lnTo>
                  <a:lnTo>
                    <a:pt x="2863" y="1217"/>
                  </a:lnTo>
                  <a:lnTo>
                    <a:pt x="2882" y="1350"/>
                  </a:lnTo>
                  <a:lnTo>
                    <a:pt x="2882" y="1350"/>
                  </a:lnTo>
                  <a:lnTo>
                    <a:pt x="2884" y="1371"/>
                  </a:lnTo>
                  <a:lnTo>
                    <a:pt x="2882" y="1390"/>
                  </a:lnTo>
                  <a:lnTo>
                    <a:pt x="2882" y="1390"/>
                  </a:lnTo>
                  <a:lnTo>
                    <a:pt x="2876" y="1407"/>
                  </a:lnTo>
                  <a:lnTo>
                    <a:pt x="2867" y="1424"/>
                  </a:lnTo>
                  <a:lnTo>
                    <a:pt x="2855" y="1440"/>
                  </a:lnTo>
                  <a:lnTo>
                    <a:pt x="2840" y="1453"/>
                  </a:lnTo>
                  <a:lnTo>
                    <a:pt x="2825" y="1464"/>
                  </a:lnTo>
                  <a:lnTo>
                    <a:pt x="2808" y="1476"/>
                  </a:lnTo>
                  <a:lnTo>
                    <a:pt x="2772" y="1493"/>
                  </a:lnTo>
                  <a:lnTo>
                    <a:pt x="2772" y="1493"/>
                  </a:lnTo>
                  <a:lnTo>
                    <a:pt x="2741" y="1504"/>
                  </a:lnTo>
                  <a:lnTo>
                    <a:pt x="2711" y="1516"/>
                  </a:lnTo>
                  <a:lnTo>
                    <a:pt x="2678" y="1525"/>
                  </a:lnTo>
                  <a:lnTo>
                    <a:pt x="2646" y="1533"/>
                  </a:lnTo>
                  <a:lnTo>
                    <a:pt x="2581" y="1545"/>
                  </a:lnTo>
                  <a:lnTo>
                    <a:pt x="2518" y="1554"/>
                  </a:lnTo>
                  <a:lnTo>
                    <a:pt x="2518" y="1554"/>
                  </a:lnTo>
                  <a:lnTo>
                    <a:pt x="2432" y="1564"/>
                  </a:lnTo>
                  <a:lnTo>
                    <a:pt x="2347" y="1569"/>
                  </a:lnTo>
                  <a:lnTo>
                    <a:pt x="2261" y="1575"/>
                  </a:lnTo>
                  <a:lnTo>
                    <a:pt x="2175" y="1577"/>
                  </a:lnTo>
                  <a:lnTo>
                    <a:pt x="2175" y="1577"/>
                  </a:lnTo>
                  <a:lnTo>
                    <a:pt x="2080" y="1579"/>
                  </a:lnTo>
                  <a:lnTo>
                    <a:pt x="1984" y="1579"/>
                  </a:lnTo>
                  <a:lnTo>
                    <a:pt x="1891" y="1577"/>
                  </a:lnTo>
                  <a:lnTo>
                    <a:pt x="1796" y="1575"/>
                  </a:lnTo>
                  <a:lnTo>
                    <a:pt x="1605" y="1565"/>
                  </a:lnTo>
                  <a:lnTo>
                    <a:pt x="1417" y="1556"/>
                  </a:lnTo>
                  <a:lnTo>
                    <a:pt x="1417" y="1556"/>
                  </a:lnTo>
                  <a:lnTo>
                    <a:pt x="1279" y="1546"/>
                  </a:lnTo>
                  <a:lnTo>
                    <a:pt x="1144" y="1537"/>
                  </a:lnTo>
                  <a:lnTo>
                    <a:pt x="1007" y="1525"/>
                  </a:lnTo>
                  <a:lnTo>
                    <a:pt x="870" y="1518"/>
                  </a:lnTo>
                  <a:lnTo>
                    <a:pt x="870" y="1518"/>
                  </a:lnTo>
                  <a:lnTo>
                    <a:pt x="774" y="1514"/>
                  </a:lnTo>
                  <a:lnTo>
                    <a:pt x="728" y="1512"/>
                  </a:lnTo>
                  <a:lnTo>
                    <a:pt x="681" y="1510"/>
                  </a:lnTo>
                  <a:lnTo>
                    <a:pt x="681" y="1510"/>
                  </a:lnTo>
                  <a:lnTo>
                    <a:pt x="589" y="1503"/>
                  </a:lnTo>
                  <a:lnTo>
                    <a:pt x="498" y="1499"/>
                  </a:lnTo>
                  <a:lnTo>
                    <a:pt x="452" y="1499"/>
                  </a:lnTo>
                  <a:lnTo>
                    <a:pt x="406" y="1501"/>
                  </a:lnTo>
                  <a:lnTo>
                    <a:pt x="361" y="1503"/>
                  </a:lnTo>
                  <a:lnTo>
                    <a:pt x="315" y="1508"/>
                  </a:lnTo>
                  <a:lnTo>
                    <a:pt x="315" y="1508"/>
                  </a:lnTo>
                  <a:lnTo>
                    <a:pt x="275" y="1514"/>
                  </a:lnTo>
                  <a:lnTo>
                    <a:pt x="235" y="1524"/>
                  </a:lnTo>
                  <a:lnTo>
                    <a:pt x="195" y="1535"/>
                  </a:lnTo>
                  <a:lnTo>
                    <a:pt x="157" y="1550"/>
                  </a:lnTo>
                  <a:lnTo>
                    <a:pt x="140" y="1560"/>
                  </a:lnTo>
                  <a:lnTo>
                    <a:pt x="121" y="1569"/>
                  </a:lnTo>
                  <a:lnTo>
                    <a:pt x="105" y="1581"/>
                  </a:lnTo>
                  <a:lnTo>
                    <a:pt x="88" y="1594"/>
                  </a:lnTo>
                  <a:lnTo>
                    <a:pt x="75" y="1607"/>
                  </a:lnTo>
                  <a:lnTo>
                    <a:pt x="60" y="1623"/>
                  </a:lnTo>
                  <a:lnTo>
                    <a:pt x="48" y="1640"/>
                  </a:lnTo>
                  <a:lnTo>
                    <a:pt x="35" y="1657"/>
                  </a:lnTo>
                  <a:lnTo>
                    <a:pt x="35" y="1657"/>
                  </a:lnTo>
                  <a:lnTo>
                    <a:pt x="21" y="1684"/>
                  </a:lnTo>
                  <a:lnTo>
                    <a:pt x="12" y="1712"/>
                  </a:lnTo>
                  <a:lnTo>
                    <a:pt x="4" y="1741"/>
                  </a:lnTo>
                  <a:lnTo>
                    <a:pt x="0" y="1773"/>
                  </a:lnTo>
                  <a:lnTo>
                    <a:pt x="0" y="1804"/>
                  </a:lnTo>
                  <a:lnTo>
                    <a:pt x="0" y="1819"/>
                  </a:lnTo>
                  <a:lnTo>
                    <a:pt x="4" y="1834"/>
                  </a:lnTo>
                  <a:lnTo>
                    <a:pt x="8" y="1848"/>
                  </a:lnTo>
                  <a:lnTo>
                    <a:pt x="14" y="1863"/>
                  </a:lnTo>
                  <a:lnTo>
                    <a:pt x="20" y="1876"/>
                  </a:lnTo>
                  <a:lnTo>
                    <a:pt x="27" y="1888"/>
                  </a:lnTo>
                  <a:lnTo>
                    <a:pt x="27" y="1888"/>
                  </a:lnTo>
                  <a:lnTo>
                    <a:pt x="44" y="1909"/>
                  </a:lnTo>
                  <a:lnTo>
                    <a:pt x="61" y="1926"/>
                  </a:lnTo>
                  <a:lnTo>
                    <a:pt x="80" y="1943"/>
                  </a:lnTo>
                  <a:lnTo>
                    <a:pt x="100" y="1956"/>
                  </a:lnTo>
                  <a:lnTo>
                    <a:pt x="121" y="1972"/>
                  </a:lnTo>
                  <a:lnTo>
                    <a:pt x="143" y="1983"/>
                  </a:lnTo>
                  <a:lnTo>
                    <a:pt x="187" y="2006"/>
                  </a:lnTo>
                  <a:lnTo>
                    <a:pt x="187" y="2006"/>
                  </a:lnTo>
                  <a:lnTo>
                    <a:pt x="220" y="2019"/>
                  </a:lnTo>
                  <a:lnTo>
                    <a:pt x="252" y="2033"/>
                  </a:lnTo>
                  <a:lnTo>
                    <a:pt x="319" y="2057"/>
                  </a:lnTo>
                  <a:lnTo>
                    <a:pt x="387" y="2078"/>
                  </a:lnTo>
                  <a:lnTo>
                    <a:pt x="456" y="2097"/>
                  </a:lnTo>
                  <a:lnTo>
                    <a:pt x="456" y="2097"/>
                  </a:lnTo>
                  <a:lnTo>
                    <a:pt x="544" y="2118"/>
                  </a:lnTo>
                  <a:lnTo>
                    <a:pt x="631" y="2137"/>
                  </a:lnTo>
                  <a:lnTo>
                    <a:pt x="721" y="2155"/>
                  </a:lnTo>
                  <a:lnTo>
                    <a:pt x="809" y="2170"/>
                  </a:lnTo>
                  <a:lnTo>
                    <a:pt x="898" y="2185"/>
                  </a:lnTo>
                  <a:lnTo>
                    <a:pt x="988" y="2197"/>
                  </a:lnTo>
                  <a:lnTo>
                    <a:pt x="1167" y="2219"/>
                  </a:lnTo>
                  <a:lnTo>
                    <a:pt x="1167" y="2219"/>
                  </a:lnTo>
                  <a:lnTo>
                    <a:pt x="1336" y="2238"/>
                  </a:lnTo>
                  <a:lnTo>
                    <a:pt x="1504" y="2254"/>
                  </a:lnTo>
                  <a:lnTo>
                    <a:pt x="1674" y="2269"/>
                  </a:lnTo>
                  <a:lnTo>
                    <a:pt x="1842" y="2280"/>
                  </a:lnTo>
                  <a:lnTo>
                    <a:pt x="1842" y="2280"/>
                  </a:lnTo>
                  <a:lnTo>
                    <a:pt x="1994" y="2290"/>
                  </a:lnTo>
                  <a:lnTo>
                    <a:pt x="2146" y="2296"/>
                  </a:lnTo>
                  <a:lnTo>
                    <a:pt x="2146" y="2296"/>
                  </a:lnTo>
                  <a:lnTo>
                    <a:pt x="2152" y="2296"/>
                  </a:lnTo>
                  <a:lnTo>
                    <a:pt x="2158" y="2294"/>
                  </a:lnTo>
                  <a:lnTo>
                    <a:pt x="2162" y="2292"/>
                  </a:lnTo>
                  <a:lnTo>
                    <a:pt x="2166" y="2288"/>
                  </a:lnTo>
                  <a:lnTo>
                    <a:pt x="2171" y="2280"/>
                  </a:lnTo>
                  <a:lnTo>
                    <a:pt x="2173" y="2271"/>
                  </a:lnTo>
                  <a:lnTo>
                    <a:pt x="2171" y="2261"/>
                  </a:lnTo>
                  <a:lnTo>
                    <a:pt x="2166" y="2252"/>
                  </a:lnTo>
                  <a:lnTo>
                    <a:pt x="2158" y="2246"/>
                  </a:lnTo>
                  <a:lnTo>
                    <a:pt x="2152" y="2244"/>
                  </a:lnTo>
                  <a:lnTo>
                    <a:pt x="2146" y="2242"/>
                  </a:lnTo>
                  <a:lnTo>
                    <a:pt x="2146" y="224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EEAC9D9-087E-1160-CAEE-E54B9A199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" y="2285"/>
              <a:ext cx="813" cy="475"/>
            </a:xfrm>
            <a:custGeom>
              <a:avLst/>
              <a:gdLst>
                <a:gd name="T0" fmla="*/ 724 w 1625"/>
                <a:gd name="T1" fmla="*/ 87 h 949"/>
                <a:gd name="T2" fmla="*/ 663 w 1625"/>
                <a:gd name="T3" fmla="*/ 160 h 949"/>
                <a:gd name="T4" fmla="*/ 514 w 1625"/>
                <a:gd name="T5" fmla="*/ 223 h 949"/>
                <a:gd name="T6" fmla="*/ 285 w 1625"/>
                <a:gd name="T7" fmla="*/ 282 h 949"/>
                <a:gd name="T8" fmla="*/ 156 w 1625"/>
                <a:gd name="T9" fmla="*/ 337 h 949"/>
                <a:gd name="T10" fmla="*/ 57 w 1625"/>
                <a:gd name="T11" fmla="*/ 436 h 949"/>
                <a:gd name="T12" fmla="*/ 5 w 1625"/>
                <a:gd name="T13" fmla="*/ 572 h 949"/>
                <a:gd name="T14" fmla="*/ 15 w 1625"/>
                <a:gd name="T15" fmla="*/ 711 h 949"/>
                <a:gd name="T16" fmla="*/ 62 w 1625"/>
                <a:gd name="T17" fmla="*/ 787 h 949"/>
                <a:gd name="T18" fmla="*/ 198 w 1625"/>
                <a:gd name="T19" fmla="*/ 877 h 949"/>
                <a:gd name="T20" fmla="*/ 323 w 1625"/>
                <a:gd name="T21" fmla="*/ 922 h 949"/>
                <a:gd name="T22" fmla="*/ 491 w 1625"/>
                <a:gd name="T23" fmla="*/ 947 h 949"/>
                <a:gd name="T24" fmla="*/ 745 w 1625"/>
                <a:gd name="T25" fmla="*/ 938 h 949"/>
                <a:gd name="T26" fmla="*/ 1082 w 1625"/>
                <a:gd name="T27" fmla="*/ 901 h 949"/>
                <a:gd name="T28" fmla="*/ 1355 w 1625"/>
                <a:gd name="T29" fmla="*/ 846 h 949"/>
                <a:gd name="T30" fmla="*/ 1503 w 1625"/>
                <a:gd name="T31" fmla="*/ 787 h 949"/>
                <a:gd name="T32" fmla="*/ 1585 w 1625"/>
                <a:gd name="T33" fmla="*/ 715 h 949"/>
                <a:gd name="T34" fmla="*/ 1625 w 1625"/>
                <a:gd name="T35" fmla="*/ 616 h 949"/>
                <a:gd name="T36" fmla="*/ 1616 w 1625"/>
                <a:gd name="T37" fmla="*/ 570 h 949"/>
                <a:gd name="T38" fmla="*/ 1538 w 1625"/>
                <a:gd name="T39" fmla="*/ 490 h 949"/>
                <a:gd name="T40" fmla="*/ 1431 w 1625"/>
                <a:gd name="T41" fmla="*/ 446 h 949"/>
                <a:gd name="T42" fmla="*/ 1278 w 1625"/>
                <a:gd name="T43" fmla="*/ 423 h 949"/>
                <a:gd name="T44" fmla="*/ 931 w 1625"/>
                <a:gd name="T45" fmla="*/ 429 h 949"/>
                <a:gd name="T46" fmla="*/ 606 w 1625"/>
                <a:gd name="T47" fmla="*/ 453 h 949"/>
                <a:gd name="T48" fmla="*/ 405 w 1625"/>
                <a:gd name="T49" fmla="*/ 478 h 949"/>
                <a:gd name="T50" fmla="*/ 386 w 1625"/>
                <a:gd name="T51" fmla="*/ 516 h 949"/>
                <a:gd name="T52" fmla="*/ 411 w 1625"/>
                <a:gd name="T53" fmla="*/ 532 h 949"/>
                <a:gd name="T54" fmla="*/ 707 w 1625"/>
                <a:gd name="T55" fmla="*/ 497 h 949"/>
                <a:gd name="T56" fmla="*/ 1057 w 1625"/>
                <a:gd name="T57" fmla="*/ 476 h 949"/>
                <a:gd name="T58" fmla="*/ 1336 w 1625"/>
                <a:gd name="T59" fmla="*/ 482 h 949"/>
                <a:gd name="T60" fmla="*/ 1456 w 1625"/>
                <a:gd name="T61" fmla="*/ 509 h 949"/>
                <a:gd name="T62" fmla="*/ 1551 w 1625"/>
                <a:gd name="T63" fmla="*/ 568 h 949"/>
                <a:gd name="T64" fmla="*/ 1574 w 1625"/>
                <a:gd name="T65" fmla="*/ 617 h 949"/>
                <a:gd name="T66" fmla="*/ 1547 w 1625"/>
                <a:gd name="T67" fmla="*/ 680 h 949"/>
                <a:gd name="T68" fmla="*/ 1442 w 1625"/>
                <a:gd name="T69" fmla="*/ 759 h 949"/>
                <a:gd name="T70" fmla="*/ 1316 w 1625"/>
                <a:gd name="T71" fmla="*/ 800 h 949"/>
                <a:gd name="T72" fmla="*/ 1002 w 1625"/>
                <a:gd name="T73" fmla="*/ 860 h 949"/>
                <a:gd name="T74" fmla="*/ 655 w 1625"/>
                <a:gd name="T75" fmla="*/ 890 h 949"/>
                <a:gd name="T76" fmla="*/ 466 w 1625"/>
                <a:gd name="T77" fmla="*/ 892 h 949"/>
                <a:gd name="T78" fmla="*/ 333 w 1625"/>
                <a:gd name="T79" fmla="*/ 871 h 949"/>
                <a:gd name="T80" fmla="*/ 171 w 1625"/>
                <a:gd name="T81" fmla="*/ 802 h 949"/>
                <a:gd name="T82" fmla="*/ 99 w 1625"/>
                <a:gd name="T83" fmla="*/ 745 h 949"/>
                <a:gd name="T84" fmla="*/ 60 w 1625"/>
                <a:gd name="T85" fmla="*/ 671 h 949"/>
                <a:gd name="T86" fmla="*/ 59 w 1625"/>
                <a:gd name="T87" fmla="*/ 585 h 949"/>
                <a:gd name="T88" fmla="*/ 93 w 1625"/>
                <a:gd name="T89" fmla="*/ 484 h 949"/>
                <a:gd name="T90" fmla="*/ 165 w 1625"/>
                <a:gd name="T91" fmla="*/ 398 h 949"/>
                <a:gd name="T92" fmla="*/ 310 w 1625"/>
                <a:gd name="T93" fmla="*/ 328 h 949"/>
                <a:gd name="T94" fmla="*/ 592 w 1625"/>
                <a:gd name="T95" fmla="*/ 253 h 949"/>
                <a:gd name="T96" fmla="*/ 714 w 1625"/>
                <a:gd name="T97" fmla="*/ 190 h 949"/>
                <a:gd name="T98" fmla="*/ 769 w 1625"/>
                <a:gd name="T99" fmla="*/ 116 h 949"/>
                <a:gd name="T100" fmla="*/ 787 w 1625"/>
                <a:gd name="T101" fmla="*/ 26 h 949"/>
                <a:gd name="T102" fmla="*/ 758 w 1625"/>
                <a:gd name="T103" fmla="*/ 0 h 949"/>
                <a:gd name="T104" fmla="*/ 733 w 1625"/>
                <a:gd name="T105" fmla="*/ 21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25" h="949">
                  <a:moveTo>
                    <a:pt x="733" y="26"/>
                  </a:moveTo>
                  <a:lnTo>
                    <a:pt x="733" y="26"/>
                  </a:lnTo>
                  <a:lnTo>
                    <a:pt x="731" y="49"/>
                  </a:lnTo>
                  <a:lnTo>
                    <a:pt x="729" y="70"/>
                  </a:lnTo>
                  <a:lnTo>
                    <a:pt x="724" y="87"/>
                  </a:lnTo>
                  <a:lnTo>
                    <a:pt x="714" y="107"/>
                  </a:lnTo>
                  <a:lnTo>
                    <a:pt x="705" y="122"/>
                  </a:lnTo>
                  <a:lnTo>
                    <a:pt x="691" y="135"/>
                  </a:lnTo>
                  <a:lnTo>
                    <a:pt x="678" y="148"/>
                  </a:lnTo>
                  <a:lnTo>
                    <a:pt x="663" y="160"/>
                  </a:lnTo>
                  <a:lnTo>
                    <a:pt x="646" y="171"/>
                  </a:lnTo>
                  <a:lnTo>
                    <a:pt x="628" y="181"/>
                  </a:lnTo>
                  <a:lnTo>
                    <a:pt x="592" y="198"/>
                  </a:lnTo>
                  <a:lnTo>
                    <a:pt x="552" y="211"/>
                  </a:lnTo>
                  <a:lnTo>
                    <a:pt x="514" y="223"/>
                  </a:lnTo>
                  <a:lnTo>
                    <a:pt x="514" y="223"/>
                  </a:lnTo>
                  <a:lnTo>
                    <a:pt x="468" y="234"/>
                  </a:lnTo>
                  <a:lnTo>
                    <a:pt x="423" y="246"/>
                  </a:lnTo>
                  <a:lnTo>
                    <a:pt x="331" y="269"/>
                  </a:lnTo>
                  <a:lnTo>
                    <a:pt x="285" y="282"/>
                  </a:lnTo>
                  <a:lnTo>
                    <a:pt x="242" y="297"/>
                  </a:lnTo>
                  <a:lnTo>
                    <a:pt x="198" y="314"/>
                  </a:lnTo>
                  <a:lnTo>
                    <a:pt x="177" y="326"/>
                  </a:lnTo>
                  <a:lnTo>
                    <a:pt x="156" y="337"/>
                  </a:lnTo>
                  <a:lnTo>
                    <a:pt x="156" y="337"/>
                  </a:lnTo>
                  <a:lnTo>
                    <a:pt x="133" y="352"/>
                  </a:lnTo>
                  <a:lnTo>
                    <a:pt x="112" y="370"/>
                  </a:lnTo>
                  <a:lnTo>
                    <a:pt x="91" y="391"/>
                  </a:lnTo>
                  <a:lnTo>
                    <a:pt x="74" y="412"/>
                  </a:lnTo>
                  <a:lnTo>
                    <a:pt x="57" y="436"/>
                  </a:lnTo>
                  <a:lnTo>
                    <a:pt x="41" y="461"/>
                  </a:lnTo>
                  <a:lnTo>
                    <a:pt x="30" y="488"/>
                  </a:lnTo>
                  <a:lnTo>
                    <a:pt x="19" y="514"/>
                  </a:lnTo>
                  <a:lnTo>
                    <a:pt x="11" y="543"/>
                  </a:lnTo>
                  <a:lnTo>
                    <a:pt x="5" y="572"/>
                  </a:lnTo>
                  <a:lnTo>
                    <a:pt x="1" y="600"/>
                  </a:lnTo>
                  <a:lnTo>
                    <a:pt x="0" y="629"/>
                  </a:lnTo>
                  <a:lnTo>
                    <a:pt x="3" y="656"/>
                  </a:lnTo>
                  <a:lnTo>
                    <a:pt x="7" y="684"/>
                  </a:lnTo>
                  <a:lnTo>
                    <a:pt x="15" y="711"/>
                  </a:lnTo>
                  <a:lnTo>
                    <a:pt x="26" y="738"/>
                  </a:lnTo>
                  <a:lnTo>
                    <a:pt x="26" y="738"/>
                  </a:lnTo>
                  <a:lnTo>
                    <a:pt x="34" y="751"/>
                  </a:lnTo>
                  <a:lnTo>
                    <a:pt x="41" y="762"/>
                  </a:lnTo>
                  <a:lnTo>
                    <a:pt x="62" y="787"/>
                  </a:lnTo>
                  <a:lnTo>
                    <a:pt x="85" y="810"/>
                  </a:lnTo>
                  <a:lnTo>
                    <a:pt x="112" y="829"/>
                  </a:lnTo>
                  <a:lnTo>
                    <a:pt x="141" y="848"/>
                  </a:lnTo>
                  <a:lnTo>
                    <a:pt x="169" y="863"/>
                  </a:lnTo>
                  <a:lnTo>
                    <a:pt x="198" y="877"/>
                  </a:lnTo>
                  <a:lnTo>
                    <a:pt x="226" y="890"/>
                  </a:lnTo>
                  <a:lnTo>
                    <a:pt x="226" y="890"/>
                  </a:lnTo>
                  <a:lnTo>
                    <a:pt x="259" y="901"/>
                  </a:lnTo>
                  <a:lnTo>
                    <a:pt x="291" y="913"/>
                  </a:lnTo>
                  <a:lnTo>
                    <a:pt x="323" y="922"/>
                  </a:lnTo>
                  <a:lnTo>
                    <a:pt x="356" y="930"/>
                  </a:lnTo>
                  <a:lnTo>
                    <a:pt x="390" y="938"/>
                  </a:lnTo>
                  <a:lnTo>
                    <a:pt x="423" y="942"/>
                  </a:lnTo>
                  <a:lnTo>
                    <a:pt x="457" y="945"/>
                  </a:lnTo>
                  <a:lnTo>
                    <a:pt x="491" y="947"/>
                  </a:lnTo>
                  <a:lnTo>
                    <a:pt x="491" y="947"/>
                  </a:lnTo>
                  <a:lnTo>
                    <a:pt x="554" y="949"/>
                  </a:lnTo>
                  <a:lnTo>
                    <a:pt x="617" y="945"/>
                  </a:lnTo>
                  <a:lnTo>
                    <a:pt x="745" y="938"/>
                  </a:lnTo>
                  <a:lnTo>
                    <a:pt x="745" y="938"/>
                  </a:lnTo>
                  <a:lnTo>
                    <a:pt x="884" y="926"/>
                  </a:lnTo>
                  <a:lnTo>
                    <a:pt x="954" y="919"/>
                  </a:lnTo>
                  <a:lnTo>
                    <a:pt x="1023" y="911"/>
                  </a:lnTo>
                  <a:lnTo>
                    <a:pt x="1023" y="911"/>
                  </a:lnTo>
                  <a:lnTo>
                    <a:pt x="1082" y="901"/>
                  </a:lnTo>
                  <a:lnTo>
                    <a:pt x="1143" y="890"/>
                  </a:lnTo>
                  <a:lnTo>
                    <a:pt x="1261" y="867"/>
                  </a:lnTo>
                  <a:lnTo>
                    <a:pt x="1261" y="867"/>
                  </a:lnTo>
                  <a:lnTo>
                    <a:pt x="1324" y="854"/>
                  </a:lnTo>
                  <a:lnTo>
                    <a:pt x="1355" y="846"/>
                  </a:lnTo>
                  <a:lnTo>
                    <a:pt x="1385" y="837"/>
                  </a:lnTo>
                  <a:lnTo>
                    <a:pt x="1416" y="827"/>
                  </a:lnTo>
                  <a:lnTo>
                    <a:pt x="1446" y="816"/>
                  </a:lnTo>
                  <a:lnTo>
                    <a:pt x="1475" y="802"/>
                  </a:lnTo>
                  <a:lnTo>
                    <a:pt x="1503" y="787"/>
                  </a:lnTo>
                  <a:lnTo>
                    <a:pt x="1503" y="787"/>
                  </a:lnTo>
                  <a:lnTo>
                    <a:pt x="1526" y="772"/>
                  </a:lnTo>
                  <a:lnTo>
                    <a:pt x="1547" y="755"/>
                  </a:lnTo>
                  <a:lnTo>
                    <a:pt x="1568" y="736"/>
                  </a:lnTo>
                  <a:lnTo>
                    <a:pt x="1585" y="715"/>
                  </a:lnTo>
                  <a:lnTo>
                    <a:pt x="1600" y="692"/>
                  </a:lnTo>
                  <a:lnTo>
                    <a:pt x="1614" y="669"/>
                  </a:lnTo>
                  <a:lnTo>
                    <a:pt x="1621" y="642"/>
                  </a:lnTo>
                  <a:lnTo>
                    <a:pt x="1623" y="629"/>
                  </a:lnTo>
                  <a:lnTo>
                    <a:pt x="1625" y="616"/>
                  </a:lnTo>
                  <a:lnTo>
                    <a:pt x="1625" y="616"/>
                  </a:lnTo>
                  <a:lnTo>
                    <a:pt x="1625" y="604"/>
                  </a:lnTo>
                  <a:lnTo>
                    <a:pt x="1623" y="593"/>
                  </a:lnTo>
                  <a:lnTo>
                    <a:pt x="1621" y="581"/>
                  </a:lnTo>
                  <a:lnTo>
                    <a:pt x="1616" y="570"/>
                  </a:lnTo>
                  <a:lnTo>
                    <a:pt x="1606" y="551"/>
                  </a:lnTo>
                  <a:lnTo>
                    <a:pt x="1591" y="532"/>
                  </a:lnTo>
                  <a:lnTo>
                    <a:pt x="1576" y="516"/>
                  </a:lnTo>
                  <a:lnTo>
                    <a:pt x="1557" y="501"/>
                  </a:lnTo>
                  <a:lnTo>
                    <a:pt x="1538" y="490"/>
                  </a:lnTo>
                  <a:lnTo>
                    <a:pt x="1517" y="478"/>
                  </a:lnTo>
                  <a:lnTo>
                    <a:pt x="1517" y="478"/>
                  </a:lnTo>
                  <a:lnTo>
                    <a:pt x="1490" y="465"/>
                  </a:lnTo>
                  <a:lnTo>
                    <a:pt x="1459" y="455"/>
                  </a:lnTo>
                  <a:lnTo>
                    <a:pt x="1431" y="446"/>
                  </a:lnTo>
                  <a:lnTo>
                    <a:pt x="1400" y="438"/>
                  </a:lnTo>
                  <a:lnTo>
                    <a:pt x="1370" y="433"/>
                  </a:lnTo>
                  <a:lnTo>
                    <a:pt x="1339" y="429"/>
                  </a:lnTo>
                  <a:lnTo>
                    <a:pt x="1278" y="423"/>
                  </a:lnTo>
                  <a:lnTo>
                    <a:pt x="1278" y="423"/>
                  </a:lnTo>
                  <a:lnTo>
                    <a:pt x="1234" y="421"/>
                  </a:lnTo>
                  <a:lnTo>
                    <a:pt x="1193" y="419"/>
                  </a:lnTo>
                  <a:lnTo>
                    <a:pt x="1105" y="421"/>
                  </a:lnTo>
                  <a:lnTo>
                    <a:pt x="1019" y="423"/>
                  </a:lnTo>
                  <a:lnTo>
                    <a:pt x="931" y="429"/>
                  </a:lnTo>
                  <a:lnTo>
                    <a:pt x="931" y="429"/>
                  </a:lnTo>
                  <a:lnTo>
                    <a:pt x="769" y="438"/>
                  </a:lnTo>
                  <a:lnTo>
                    <a:pt x="688" y="446"/>
                  </a:lnTo>
                  <a:lnTo>
                    <a:pt x="606" y="453"/>
                  </a:lnTo>
                  <a:lnTo>
                    <a:pt x="606" y="453"/>
                  </a:lnTo>
                  <a:lnTo>
                    <a:pt x="508" y="467"/>
                  </a:lnTo>
                  <a:lnTo>
                    <a:pt x="461" y="473"/>
                  </a:lnTo>
                  <a:lnTo>
                    <a:pt x="411" y="478"/>
                  </a:lnTo>
                  <a:lnTo>
                    <a:pt x="411" y="478"/>
                  </a:lnTo>
                  <a:lnTo>
                    <a:pt x="405" y="478"/>
                  </a:lnTo>
                  <a:lnTo>
                    <a:pt x="400" y="480"/>
                  </a:lnTo>
                  <a:lnTo>
                    <a:pt x="392" y="488"/>
                  </a:lnTo>
                  <a:lnTo>
                    <a:pt x="386" y="495"/>
                  </a:lnTo>
                  <a:lnTo>
                    <a:pt x="386" y="507"/>
                  </a:lnTo>
                  <a:lnTo>
                    <a:pt x="386" y="516"/>
                  </a:lnTo>
                  <a:lnTo>
                    <a:pt x="392" y="524"/>
                  </a:lnTo>
                  <a:lnTo>
                    <a:pt x="396" y="528"/>
                  </a:lnTo>
                  <a:lnTo>
                    <a:pt x="400" y="530"/>
                  </a:lnTo>
                  <a:lnTo>
                    <a:pt x="405" y="532"/>
                  </a:lnTo>
                  <a:lnTo>
                    <a:pt x="411" y="532"/>
                  </a:lnTo>
                  <a:lnTo>
                    <a:pt x="411" y="532"/>
                  </a:lnTo>
                  <a:lnTo>
                    <a:pt x="485" y="524"/>
                  </a:lnTo>
                  <a:lnTo>
                    <a:pt x="560" y="514"/>
                  </a:lnTo>
                  <a:lnTo>
                    <a:pt x="632" y="505"/>
                  </a:lnTo>
                  <a:lnTo>
                    <a:pt x="707" y="497"/>
                  </a:lnTo>
                  <a:lnTo>
                    <a:pt x="707" y="497"/>
                  </a:lnTo>
                  <a:lnTo>
                    <a:pt x="882" y="484"/>
                  </a:lnTo>
                  <a:lnTo>
                    <a:pt x="970" y="480"/>
                  </a:lnTo>
                  <a:lnTo>
                    <a:pt x="1057" y="476"/>
                  </a:lnTo>
                  <a:lnTo>
                    <a:pt x="1057" y="476"/>
                  </a:lnTo>
                  <a:lnTo>
                    <a:pt x="1137" y="473"/>
                  </a:lnTo>
                  <a:lnTo>
                    <a:pt x="1217" y="473"/>
                  </a:lnTo>
                  <a:lnTo>
                    <a:pt x="1255" y="474"/>
                  </a:lnTo>
                  <a:lnTo>
                    <a:pt x="1295" y="476"/>
                  </a:lnTo>
                  <a:lnTo>
                    <a:pt x="1336" y="482"/>
                  </a:lnTo>
                  <a:lnTo>
                    <a:pt x="1376" y="488"/>
                  </a:lnTo>
                  <a:lnTo>
                    <a:pt x="1376" y="488"/>
                  </a:lnTo>
                  <a:lnTo>
                    <a:pt x="1400" y="494"/>
                  </a:lnTo>
                  <a:lnTo>
                    <a:pt x="1429" y="499"/>
                  </a:lnTo>
                  <a:lnTo>
                    <a:pt x="1456" y="509"/>
                  </a:lnTo>
                  <a:lnTo>
                    <a:pt x="1482" y="518"/>
                  </a:lnTo>
                  <a:lnTo>
                    <a:pt x="1509" y="532"/>
                  </a:lnTo>
                  <a:lnTo>
                    <a:pt x="1532" y="549"/>
                  </a:lnTo>
                  <a:lnTo>
                    <a:pt x="1541" y="556"/>
                  </a:lnTo>
                  <a:lnTo>
                    <a:pt x="1551" y="568"/>
                  </a:lnTo>
                  <a:lnTo>
                    <a:pt x="1560" y="577"/>
                  </a:lnTo>
                  <a:lnTo>
                    <a:pt x="1566" y="591"/>
                  </a:lnTo>
                  <a:lnTo>
                    <a:pt x="1566" y="591"/>
                  </a:lnTo>
                  <a:lnTo>
                    <a:pt x="1572" y="604"/>
                  </a:lnTo>
                  <a:lnTo>
                    <a:pt x="1574" y="617"/>
                  </a:lnTo>
                  <a:lnTo>
                    <a:pt x="1574" y="631"/>
                  </a:lnTo>
                  <a:lnTo>
                    <a:pt x="1570" y="644"/>
                  </a:lnTo>
                  <a:lnTo>
                    <a:pt x="1564" y="656"/>
                  </a:lnTo>
                  <a:lnTo>
                    <a:pt x="1557" y="669"/>
                  </a:lnTo>
                  <a:lnTo>
                    <a:pt x="1547" y="680"/>
                  </a:lnTo>
                  <a:lnTo>
                    <a:pt x="1538" y="692"/>
                  </a:lnTo>
                  <a:lnTo>
                    <a:pt x="1513" y="715"/>
                  </a:lnTo>
                  <a:lnTo>
                    <a:pt x="1488" y="732"/>
                  </a:lnTo>
                  <a:lnTo>
                    <a:pt x="1463" y="747"/>
                  </a:lnTo>
                  <a:lnTo>
                    <a:pt x="1442" y="759"/>
                  </a:lnTo>
                  <a:lnTo>
                    <a:pt x="1442" y="759"/>
                  </a:lnTo>
                  <a:lnTo>
                    <a:pt x="1412" y="772"/>
                  </a:lnTo>
                  <a:lnTo>
                    <a:pt x="1379" y="783"/>
                  </a:lnTo>
                  <a:lnTo>
                    <a:pt x="1349" y="793"/>
                  </a:lnTo>
                  <a:lnTo>
                    <a:pt x="1316" y="800"/>
                  </a:lnTo>
                  <a:lnTo>
                    <a:pt x="1252" y="814"/>
                  </a:lnTo>
                  <a:lnTo>
                    <a:pt x="1187" y="827"/>
                  </a:lnTo>
                  <a:lnTo>
                    <a:pt x="1187" y="827"/>
                  </a:lnTo>
                  <a:lnTo>
                    <a:pt x="1063" y="850"/>
                  </a:lnTo>
                  <a:lnTo>
                    <a:pt x="1002" y="860"/>
                  </a:lnTo>
                  <a:lnTo>
                    <a:pt x="941" y="867"/>
                  </a:lnTo>
                  <a:lnTo>
                    <a:pt x="941" y="867"/>
                  </a:lnTo>
                  <a:lnTo>
                    <a:pt x="869" y="875"/>
                  </a:lnTo>
                  <a:lnTo>
                    <a:pt x="798" y="881"/>
                  </a:lnTo>
                  <a:lnTo>
                    <a:pt x="655" y="890"/>
                  </a:lnTo>
                  <a:lnTo>
                    <a:pt x="655" y="890"/>
                  </a:lnTo>
                  <a:lnTo>
                    <a:pt x="592" y="892"/>
                  </a:lnTo>
                  <a:lnTo>
                    <a:pt x="529" y="894"/>
                  </a:lnTo>
                  <a:lnTo>
                    <a:pt x="497" y="894"/>
                  </a:lnTo>
                  <a:lnTo>
                    <a:pt x="466" y="892"/>
                  </a:lnTo>
                  <a:lnTo>
                    <a:pt x="434" y="890"/>
                  </a:lnTo>
                  <a:lnTo>
                    <a:pt x="404" y="884"/>
                  </a:lnTo>
                  <a:lnTo>
                    <a:pt x="404" y="884"/>
                  </a:lnTo>
                  <a:lnTo>
                    <a:pt x="367" y="879"/>
                  </a:lnTo>
                  <a:lnTo>
                    <a:pt x="333" y="871"/>
                  </a:lnTo>
                  <a:lnTo>
                    <a:pt x="301" y="860"/>
                  </a:lnTo>
                  <a:lnTo>
                    <a:pt x="266" y="848"/>
                  </a:lnTo>
                  <a:lnTo>
                    <a:pt x="234" y="835"/>
                  </a:lnTo>
                  <a:lnTo>
                    <a:pt x="202" y="820"/>
                  </a:lnTo>
                  <a:lnTo>
                    <a:pt x="171" y="802"/>
                  </a:lnTo>
                  <a:lnTo>
                    <a:pt x="142" y="783"/>
                  </a:lnTo>
                  <a:lnTo>
                    <a:pt x="142" y="783"/>
                  </a:lnTo>
                  <a:lnTo>
                    <a:pt x="125" y="770"/>
                  </a:lnTo>
                  <a:lnTo>
                    <a:pt x="112" y="759"/>
                  </a:lnTo>
                  <a:lnTo>
                    <a:pt x="99" y="745"/>
                  </a:lnTo>
                  <a:lnTo>
                    <a:pt x="89" y="732"/>
                  </a:lnTo>
                  <a:lnTo>
                    <a:pt x="80" y="717"/>
                  </a:lnTo>
                  <a:lnTo>
                    <a:pt x="72" y="701"/>
                  </a:lnTo>
                  <a:lnTo>
                    <a:pt x="66" y="686"/>
                  </a:lnTo>
                  <a:lnTo>
                    <a:pt x="60" y="671"/>
                  </a:lnTo>
                  <a:lnTo>
                    <a:pt x="57" y="654"/>
                  </a:lnTo>
                  <a:lnTo>
                    <a:pt x="55" y="638"/>
                  </a:lnTo>
                  <a:lnTo>
                    <a:pt x="55" y="621"/>
                  </a:lnTo>
                  <a:lnTo>
                    <a:pt x="57" y="604"/>
                  </a:lnTo>
                  <a:lnTo>
                    <a:pt x="59" y="585"/>
                  </a:lnTo>
                  <a:lnTo>
                    <a:pt x="60" y="568"/>
                  </a:lnTo>
                  <a:lnTo>
                    <a:pt x="72" y="532"/>
                  </a:lnTo>
                  <a:lnTo>
                    <a:pt x="72" y="532"/>
                  </a:lnTo>
                  <a:lnTo>
                    <a:pt x="81" y="507"/>
                  </a:lnTo>
                  <a:lnTo>
                    <a:pt x="93" y="484"/>
                  </a:lnTo>
                  <a:lnTo>
                    <a:pt x="104" y="463"/>
                  </a:lnTo>
                  <a:lnTo>
                    <a:pt x="118" y="444"/>
                  </a:lnTo>
                  <a:lnTo>
                    <a:pt x="133" y="427"/>
                  </a:lnTo>
                  <a:lnTo>
                    <a:pt x="148" y="412"/>
                  </a:lnTo>
                  <a:lnTo>
                    <a:pt x="165" y="398"/>
                  </a:lnTo>
                  <a:lnTo>
                    <a:pt x="184" y="385"/>
                  </a:lnTo>
                  <a:lnTo>
                    <a:pt x="203" y="373"/>
                  </a:lnTo>
                  <a:lnTo>
                    <a:pt x="222" y="362"/>
                  </a:lnTo>
                  <a:lnTo>
                    <a:pt x="264" y="343"/>
                  </a:lnTo>
                  <a:lnTo>
                    <a:pt x="310" y="328"/>
                  </a:lnTo>
                  <a:lnTo>
                    <a:pt x="356" y="314"/>
                  </a:lnTo>
                  <a:lnTo>
                    <a:pt x="451" y="291"/>
                  </a:lnTo>
                  <a:lnTo>
                    <a:pt x="499" y="282"/>
                  </a:lnTo>
                  <a:lnTo>
                    <a:pt x="546" y="269"/>
                  </a:lnTo>
                  <a:lnTo>
                    <a:pt x="592" y="253"/>
                  </a:lnTo>
                  <a:lnTo>
                    <a:pt x="636" y="236"/>
                  </a:lnTo>
                  <a:lnTo>
                    <a:pt x="657" y="227"/>
                  </a:lnTo>
                  <a:lnTo>
                    <a:pt x="676" y="215"/>
                  </a:lnTo>
                  <a:lnTo>
                    <a:pt x="697" y="204"/>
                  </a:lnTo>
                  <a:lnTo>
                    <a:pt x="714" y="190"/>
                  </a:lnTo>
                  <a:lnTo>
                    <a:pt x="714" y="190"/>
                  </a:lnTo>
                  <a:lnTo>
                    <a:pt x="733" y="173"/>
                  </a:lnTo>
                  <a:lnTo>
                    <a:pt x="747" y="156"/>
                  </a:lnTo>
                  <a:lnTo>
                    <a:pt x="760" y="137"/>
                  </a:lnTo>
                  <a:lnTo>
                    <a:pt x="769" y="116"/>
                  </a:lnTo>
                  <a:lnTo>
                    <a:pt x="777" y="95"/>
                  </a:lnTo>
                  <a:lnTo>
                    <a:pt x="783" y="72"/>
                  </a:lnTo>
                  <a:lnTo>
                    <a:pt x="787" y="49"/>
                  </a:lnTo>
                  <a:lnTo>
                    <a:pt x="787" y="26"/>
                  </a:lnTo>
                  <a:lnTo>
                    <a:pt x="787" y="26"/>
                  </a:lnTo>
                  <a:lnTo>
                    <a:pt x="785" y="21"/>
                  </a:lnTo>
                  <a:lnTo>
                    <a:pt x="783" y="15"/>
                  </a:lnTo>
                  <a:lnTo>
                    <a:pt x="777" y="7"/>
                  </a:lnTo>
                  <a:lnTo>
                    <a:pt x="768" y="2"/>
                  </a:lnTo>
                  <a:lnTo>
                    <a:pt x="758" y="0"/>
                  </a:lnTo>
                  <a:lnTo>
                    <a:pt x="749" y="2"/>
                  </a:lnTo>
                  <a:lnTo>
                    <a:pt x="741" y="7"/>
                  </a:lnTo>
                  <a:lnTo>
                    <a:pt x="737" y="11"/>
                  </a:lnTo>
                  <a:lnTo>
                    <a:pt x="735" y="15"/>
                  </a:lnTo>
                  <a:lnTo>
                    <a:pt x="733" y="21"/>
                  </a:lnTo>
                  <a:lnTo>
                    <a:pt x="733" y="26"/>
                  </a:lnTo>
                  <a:lnTo>
                    <a:pt x="733" y="2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E43B5294-7E2C-F108-F8AC-612C04763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9" y="2679"/>
              <a:ext cx="754" cy="286"/>
            </a:xfrm>
            <a:custGeom>
              <a:avLst/>
              <a:gdLst>
                <a:gd name="T0" fmla="*/ 25 w 1510"/>
                <a:gd name="T1" fmla="*/ 36 h 574"/>
                <a:gd name="T2" fmla="*/ 8 w 1510"/>
                <a:gd name="T3" fmla="*/ 76 h 574"/>
                <a:gd name="T4" fmla="*/ 2 w 1510"/>
                <a:gd name="T5" fmla="*/ 134 h 574"/>
                <a:gd name="T6" fmla="*/ 2 w 1510"/>
                <a:gd name="T7" fmla="*/ 238 h 574"/>
                <a:gd name="T8" fmla="*/ 12 w 1510"/>
                <a:gd name="T9" fmla="*/ 292 h 574"/>
                <a:gd name="T10" fmla="*/ 29 w 1510"/>
                <a:gd name="T11" fmla="*/ 339 h 574"/>
                <a:gd name="T12" fmla="*/ 92 w 1510"/>
                <a:gd name="T13" fmla="*/ 425 h 574"/>
                <a:gd name="T14" fmla="*/ 174 w 1510"/>
                <a:gd name="T15" fmla="*/ 490 h 574"/>
                <a:gd name="T16" fmla="*/ 237 w 1510"/>
                <a:gd name="T17" fmla="*/ 522 h 574"/>
                <a:gd name="T18" fmla="*/ 338 w 1510"/>
                <a:gd name="T19" fmla="*/ 555 h 574"/>
                <a:gd name="T20" fmla="*/ 444 w 1510"/>
                <a:gd name="T21" fmla="*/ 570 h 574"/>
                <a:gd name="T22" fmla="*/ 589 w 1510"/>
                <a:gd name="T23" fmla="*/ 574 h 574"/>
                <a:gd name="T24" fmla="*/ 728 w 1510"/>
                <a:gd name="T25" fmla="*/ 564 h 574"/>
                <a:gd name="T26" fmla="*/ 989 w 1510"/>
                <a:gd name="T27" fmla="*/ 524 h 574"/>
                <a:gd name="T28" fmla="*/ 1155 w 1510"/>
                <a:gd name="T29" fmla="*/ 488 h 574"/>
                <a:gd name="T30" fmla="*/ 1272 w 1510"/>
                <a:gd name="T31" fmla="*/ 452 h 574"/>
                <a:gd name="T32" fmla="*/ 1384 w 1510"/>
                <a:gd name="T33" fmla="*/ 402 h 574"/>
                <a:gd name="T34" fmla="*/ 1435 w 1510"/>
                <a:gd name="T35" fmla="*/ 368 h 574"/>
                <a:gd name="T36" fmla="*/ 1489 w 1510"/>
                <a:gd name="T37" fmla="*/ 301 h 574"/>
                <a:gd name="T38" fmla="*/ 1504 w 1510"/>
                <a:gd name="T39" fmla="*/ 261 h 574"/>
                <a:gd name="T40" fmla="*/ 1510 w 1510"/>
                <a:gd name="T41" fmla="*/ 214 h 574"/>
                <a:gd name="T42" fmla="*/ 1506 w 1510"/>
                <a:gd name="T43" fmla="*/ 183 h 574"/>
                <a:gd name="T44" fmla="*/ 1493 w 1510"/>
                <a:gd name="T45" fmla="*/ 141 h 574"/>
                <a:gd name="T46" fmla="*/ 1470 w 1510"/>
                <a:gd name="T47" fmla="*/ 105 h 574"/>
                <a:gd name="T48" fmla="*/ 1403 w 1510"/>
                <a:gd name="T49" fmla="*/ 50 h 574"/>
                <a:gd name="T50" fmla="*/ 1344 w 1510"/>
                <a:gd name="T51" fmla="*/ 29 h 574"/>
                <a:gd name="T52" fmla="*/ 1252 w 1510"/>
                <a:gd name="T53" fmla="*/ 2 h 574"/>
                <a:gd name="T54" fmla="*/ 1241 w 1510"/>
                <a:gd name="T55" fmla="*/ 0 h 574"/>
                <a:gd name="T56" fmla="*/ 1226 w 1510"/>
                <a:gd name="T57" fmla="*/ 10 h 574"/>
                <a:gd name="T58" fmla="*/ 1222 w 1510"/>
                <a:gd name="T59" fmla="*/ 38 h 574"/>
                <a:gd name="T60" fmla="*/ 1237 w 1510"/>
                <a:gd name="T61" fmla="*/ 53 h 574"/>
                <a:gd name="T62" fmla="*/ 1298 w 1510"/>
                <a:gd name="T63" fmla="*/ 71 h 574"/>
                <a:gd name="T64" fmla="*/ 1388 w 1510"/>
                <a:gd name="T65" fmla="*/ 103 h 574"/>
                <a:gd name="T66" fmla="*/ 1424 w 1510"/>
                <a:gd name="T67" fmla="*/ 130 h 574"/>
                <a:gd name="T68" fmla="*/ 1449 w 1510"/>
                <a:gd name="T69" fmla="*/ 172 h 574"/>
                <a:gd name="T70" fmla="*/ 1456 w 1510"/>
                <a:gd name="T71" fmla="*/ 204 h 574"/>
                <a:gd name="T72" fmla="*/ 1454 w 1510"/>
                <a:gd name="T73" fmla="*/ 248 h 574"/>
                <a:gd name="T74" fmla="*/ 1437 w 1510"/>
                <a:gd name="T75" fmla="*/ 284 h 574"/>
                <a:gd name="T76" fmla="*/ 1399 w 1510"/>
                <a:gd name="T77" fmla="*/ 326 h 574"/>
                <a:gd name="T78" fmla="*/ 1348 w 1510"/>
                <a:gd name="T79" fmla="*/ 360 h 574"/>
                <a:gd name="T80" fmla="*/ 1249 w 1510"/>
                <a:gd name="T81" fmla="*/ 404 h 574"/>
                <a:gd name="T82" fmla="*/ 1075 w 1510"/>
                <a:gd name="T83" fmla="*/ 452 h 574"/>
                <a:gd name="T84" fmla="*/ 917 w 1510"/>
                <a:gd name="T85" fmla="*/ 486 h 574"/>
                <a:gd name="T86" fmla="*/ 757 w 1510"/>
                <a:gd name="T87" fmla="*/ 507 h 574"/>
                <a:gd name="T88" fmla="*/ 564 w 1510"/>
                <a:gd name="T89" fmla="*/ 521 h 574"/>
                <a:gd name="T90" fmla="*/ 435 w 1510"/>
                <a:gd name="T91" fmla="*/ 517 h 574"/>
                <a:gd name="T92" fmla="*/ 340 w 1510"/>
                <a:gd name="T93" fmla="*/ 500 h 574"/>
                <a:gd name="T94" fmla="*/ 250 w 1510"/>
                <a:gd name="T95" fmla="*/ 469 h 574"/>
                <a:gd name="T96" fmla="*/ 193 w 1510"/>
                <a:gd name="T97" fmla="*/ 439 h 574"/>
                <a:gd name="T98" fmla="*/ 118 w 1510"/>
                <a:gd name="T99" fmla="*/ 378 h 574"/>
                <a:gd name="T100" fmla="*/ 69 w 1510"/>
                <a:gd name="T101" fmla="*/ 296 h 574"/>
                <a:gd name="T102" fmla="*/ 59 w 1510"/>
                <a:gd name="T103" fmla="*/ 263 h 574"/>
                <a:gd name="T104" fmla="*/ 56 w 1510"/>
                <a:gd name="T105" fmla="*/ 166 h 574"/>
                <a:gd name="T106" fmla="*/ 58 w 1510"/>
                <a:gd name="T107" fmla="*/ 107 h 574"/>
                <a:gd name="T108" fmla="*/ 71 w 1510"/>
                <a:gd name="T109" fmla="*/ 63 h 574"/>
                <a:gd name="T110" fmla="*/ 82 w 1510"/>
                <a:gd name="T111" fmla="*/ 46 h 574"/>
                <a:gd name="T112" fmla="*/ 82 w 1510"/>
                <a:gd name="T113" fmla="*/ 33 h 574"/>
                <a:gd name="T114" fmla="*/ 61 w 1510"/>
                <a:gd name="T115" fmla="*/ 13 h 574"/>
                <a:gd name="T116" fmla="*/ 37 w 1510"/>
                <a:gd name="T117" fmla="*/ 19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0" h="574">
                  <a:moveTo>
                    <a:pt x="33" y="25"/>
                  </a:moveTo>
                  <a:lnTo>
                    <a:pt x="33" y="25"/>
                  </a:lnTo>
                  <a:lnTo>
                    <a:pt x="25" y="36"/>
                  </a:lnTo>
                  <a:lnTo>
                    <a:pt x="17" y="50"/>
                  </a:lnTo>
                  <a:lnTo>
                    <a:pt x="12" y="63"/>
                  </a:lnTo>
                  <a:lnTo>
                    <a:pt x="8" y="76"/>
                  </a:lnTo>
                  <a:lnTo>
                    <a:pt x="4" y="105"/>
                  </a:lnTo>
                  <a:lnTo>
                    <a:pt x="2" y="134"/>
                  </a:lnTo>
                  <a:lnTo>
                    <a:pt x="2" y="134"/>
                  </a:lnTo>
                  <a:lnTo>
                    <a:pt x="0" y="168"/>
                  </a:lnTo>
                  <a:lnTo>
                    <a:pt x="0" y="204"/>
                  </a:lnTo>
                  <a:lnTo>
                    <a:pt x="2" y="238"/>
                  </a:lnTo>
                  <a:lnTo>
                    <a:pt x="8" y="273"/>
                  </a:lnTo>
                  <a:lnTo>
                    <a:pt x="8" y="273"/>
                  </a:lnTo>
                  <a:lnTo>
                    <a:pt x="12" y="292"/>
                  </a:lnTo>
                  <a:lnTo>
                    <a:pt x="16" y="307"/>
                  </a:lnTo>
                  <a:lnTo>
                    <a:pt x="23" y="324"/>
                  </a:lnTo>
                  <a:lnTo>
                    <a:pt x="29" y="339"/>
                  </a:lnTo>
                  <a:lnTo>
                    <a:pt x="46" y="370"/>
                  </a:lnTo>
                  <a:lnTo>
                    <a:pt x="67" y="399"/>
                  </a:lnTo>
                  <a:lnTo>
                    <a:pt x="92" y="425"/>
                  </a:lnTo>
                  <a:lnTo>
                    <a:pt x="117" y="450"/>
                  </a:lnTo>
                  <a:lnTo>
                    <a:pt x="145" y="471"/>
                  </a:lnTo>
                  <a:lnTo>
                    <a:pt x="174" y="490"/>
                  </a:lnTo>
                  <a:lnTo>
                    <a:pt x="174" y="490"/>
                  </a:lnTo>
                  <a:lnTo>
                    <a:pt x="204" y="507"/>
                  </a:lnTo>
                  <a:lnTo>
                    <a:pt x="237" y="522"/>
                  </a:lnTo>
                  <a:lnTo>
                    <a:pt x="269" y="536"/>
                  </a:lnTo>
                  <a:lnTo>
                    <a:pt x="303" y="547"/>
                  </a:lnTo>
                  <a:lnTo>
                    <a:pt x="338" y="555"/>
                  </a:lnTo>
                  <a:lnTo>
                    <a:pt x="372" y="563"/>
                  </a:lnTo>
                  <a:lnTo>
                    <a:pt x="408" y="566"/>
                  </a:lnTo>
                  <a:lnTo>
                    <a:pt x="444" y="570"/>
                  </a:lnTo>
                  <a:lnTo>
                    <a:pt x="481" y="572"/>
                  </a:lnTo>
                  <a:lnTo>
                    <a:pt x="517" y="574"/>
                  </a:lnTo>
                  <a:lnTo>
                    <a:pt x="589" y="574"/>
                  </a:lnTo>
                  <a:lnTo>
                    <a:pt x="660" y="570"/>
                  </a:lnTo>
                  <a:lnTo>
                    <a:pt x="728" y="564"/>
                  </a:lnTo>
                  <a:lnTo>
                    <a:pt x="728" y="564"/>
                  </a:lnTo>
                  <a:lnTo>
                    <a:pt x="816" y="555"/>
                  </a:lnTo>
                  <a:lnTo>
                    <a:pt x="904" y="542"/>
                  </a:lnTo>
                  <a:lnTo>
                    <a:pt x="989" y="524"/>
                  </a:lnTo>
                  <a:lnTo>
                    <a:pt x="1075" y="507"/>
                  </a:lnTo>
                  <a:lnTo>
                    <a:pt x="1075" y="507"/>
                  </a:lnTo>
                  <a:lnTo>
                    <a:pt x="1155" y="488"/>
                  </a:lnTo>
                  <a:lnTo>
                    <a:pt x="1193" y="477"/>
                  </a:lnTo>
                  <a:lnTo>
                    <a:pt x="1233" y="465"/>
                  </a:lnTo>
                  <a:lnTo>
                    <a:pt x="1272" y="452"/>
                  </a:lnTo>
                  <a:lnTo>
                    <a:pt x="1310" y="437"/>
                  </a:lnTo>
                  <a:lnTo>
                    <a:pt x="1348" y="421"/>
                  </a:lnTo>
                  <a:lnTo>
                    <a:pt x="1384" y="402"/>
                  </a:lnTo>
                  <a:lnTo>
                    <a:pt x="1384" y="402"/>
                  </a:lnTo>
                  <a:lnTo>
                    <a:pt x="1411" y="385"/>
                  </a:lnTo>
                  <a:lnTo>
                    <a:pt x="1435" y="368"/>
                  </a:lnTo>
                  <a:lnTo>
                    <a:pt x="1456" y="347"/>
                  </a:lnTo>
                  <a:lnTo>
                    <a:pt x="1475" y="326"/>
                  </a:lnTo>
                  <a:lnTo>
                    <a:pt x="1489" y="301"/>
                  </a:lnTo>
                  <a:lnTo>
                    <a:pt x="1496" y="288"/>
                  </a:lnTo>
                  <a:lnTo>
                    <a:pt x="1500" y="275"/>
                  </a:lnTo>
                  <a:lnTo>
                    <a:pt x="1504" y="261"/>
                  </a:lnTo>
                  <a:lnTo>
                    <a:pt x="1508" y="246"/>
                  </a:lnTo>
                  <a:lnTo>
                    <a:pt x="1510" y="231"/>
                  </a:lnTo>
                  <a:lnTo>
                    <a:pt x="1510" y="214"/>
                  </a:lnTo>
                  <a:lnTo>
                    <a:pt x="1510" y="214"/>
                  </a:lnTo>
                  <a:lnTo>
                    <a:pt x="1508" y="198"/>
                  </a:lnTo>
                  <a:lnTo>
                    <a:pt x="1506" y="183"/>
                  </a:lnTo>
                  <a:lnTo>
                    <a:pt x="1504" y="168"/>
                  </a:lnTo>
                  <a:lnTo>
                    <a:pt x="1498" y="155"/>
                  </a:lnTo>
                  <a:lnTo>
                    <a:pt x="1493" y="141"/>
                  </a:lnTo>
                  <a:lnTo>
                    <a:pt x="1487" y="128"/>
                  </a:lnTo>
                  <a:lnTo>
                    <a:pt x="1479" y="116"/>
                  </a:lnTo>
                  <a:lnTo>
                    <a:pt x="1470" y="105"/>
                  </a:lnTo>
                  <a:lnTo>
                    <a:pt x="1451" y="84"/>
                  </a:lnTo>
                  <a:lnTo>
                    <a:pt x="1428" y="65"/>
                  </a:lnTo>
                  <a:lnTo>
                    <a:pt x="1403" y="50"/>
                  </a:lnTo>
                  <a:lnTo>
                    <a:pt x="1374" y="38"/>
                  </a:lnTo>
                  <a:lnTo>
                    <a:pt x="1374" y="38"/>
                  </a:lnTo>
                  <a:lnTo>
                    <a:pt x="1344" y="29"/>
                  </a:lnTo>
                  <a:lnTo>
                    <a:pt x="1313" y="19"/>
                  </a:lnTo>
                  <a:lnTo>
                    <a:pt x="1283" y="12"/>
                  </a:lnTo>
                  <a:lnTo>
                    <a:pt x="1252" y="2"/>
                  </a:lnTo>
                  <a:lnTo>
                    <a:pt x="1252" y="2"/>
                  </a:lnTo>
                  <a:lnTo>
                    <a:pt x="1247" y="0"/>
                  </a:lnTo>
                  <a:lnTo>
                    <a:pt x="1241" y="0"/>
                  </a:lnTo>
                  <a:lnTo>
                    <a:pt x="1235" y="0"/>
                  </a:lnTo>
                  <a:lnTo>
                    <a:pt x="1232" y="2"/>
                  </a:lnTo>
                  <a:lnTo>
                    <a:pt x="1226" y="10"/>
                  </a:lnTo>
                  <a:lnTo>
                    <a:pt x="1220" y="19"/>
                  </a:lnTo>
                  <a:lnTo>
                    <a:pt x="1220" y="29"/>
                  </a:lnTo>
                  <a:lnTo>
                    <a:pt x="1222" y="38"/>
                  </a:lnTo>
                  <a:lnTo>
                    <a:pt x="1228" y="48"/>
                  </a:lnTo>
                  <a:lnTo>
                    <a:pt x="1232" y="50"/>
                  </a:lnTo>
                  <a:lnTo>
                    <a:pt x="1237" y="53"/>
                  </a:lnTo>
                  <a:lnTo>
                    <a:pt x="1237" y="53"/>
                  </a:lnTo>
                  <a:lnTo>
                    <a:pt x="1268" y="63"/>
                  </a:lnTo>
                  <a:lnTo>
                    <a:pt x="1298" y="71"/>
                  </a:lnTo>
                  <a:lnTo>
                    <a:pt x="1329" y="80"/>
                  </a:lnTo>
                  <a:lnTo>
                    <a:pt x="1359" y="90"/>
                  </a:lnTo>
                  <a:lnTo>
                    <a:pt x="1388" y="103"/>
                  </a:lnTo>
                  <a:lnTo>
                    <a:pt x="1401" y="111"/>
                  </a:lnTo>
                  <a:lnTo>
                    <a:pt x="1413" y="120"/>
                  </a:lnTo>
                  <a:lnTo>
                    <a:pt x="1424" y="130"/>
                  </a:lnTo>
                  <a:lnTo>
                    <a:pt x="1434" y="141"/>
                  </a:lnTo>
                  <a:lnTo>
                    <a:pt x="1441" y="156"/>
                  </a:lnTo>
                  <a:lnTo>
                    <a:pt x="1449" y="172"/>
                  </a:lnTo>
                  <a:lnTo>
                    <a:pt x="1449" y="172"/>
                  </a:lnTo>
                  <a:lnTo>
                    <a:pt x="1454" y="189"/>
                  </a:lnTo>
                  <a:lnTo>
                    <a:pt x="1456" y="204"/>
                  </a:lnTo>
                  <a:lnTo>
                    <a:pt x="1458" y="219"/>
                  </a:lnTo>
                  <a:lnTo>
                    <a:pt x="1456" y="233"/>
                  </a:lnTo>
                  <a:lnTo>
                    <a:pt x="1454" y="248"/>
                  </a:lnTo>
                  <a:lnTo>
                    <a:pt x="1451" y="259"/>
                  </a:lnTo>
                  <a:lnTo>
                    <a:pt x="1445" y="273"/>
                  </a:lnTo>
                  <a:lnTo>
                    <a:pt x="1437" y="284"/>
                  </a:lnTo>
                  <a:lnTo>
                    <a:pt x="1430" y="296"/>
                  </a:lnTo>
                  <a:lnTo>
                    <a:pt x="1420" y="307"/>
                  </a:lnTo>
                  <a:lnTo>
                    <a:pt x="1399" y="326"/>
                  </a:lnTo>
                  <a:lnTo>
                    <a:pt x="1374" y="345"/>
                  </a:lnTo>
                  <a:lnTo>
                    <a:pt x="1348" y="360"/>
                  </a:lnTo>
                  <a:lnTo>
                    <a:pt x="1348" y="360"/>
                  </a:lnTo>
                  <a:lnTo>
                    <a:pt x="1315" y="378"/>
                  </a:lnTo>
                  <a:lnTo>
                    <a:pt x="1283" y="391"/>
                  </a:lnTo>
                  <a:lnTo>
                    <a:pt x="1249" y="404"/>
                  </a:lnTo>
                  <a:lnTo>
                    <a:pt x="1214" y="416"/>
                  </a:lnTo>
                  <a:lnTo>
                    <a:pt x="1146" y="435"/>
                  </a:lnTo>
                  <a:lnTo>
                    <a:pt x="1075" y="452"/>
                  </a:lnTo>
                  <a:lnTo>
                    <a:pt x="1075" y="452"/>
                  </a:lnTo>
                  <a:lnTo>
                    <a:pt x="997" y="469"/>
                  </a:lnTo>
                  <a:lnTo>
                    <a:pt x="917" y="486"/>
                  </a:lnTo>
                  <a:lnTo>
                    <a:pt x="837" y="498"/>
                  </a:lnTo>
                  <a:lnTo>
                    <a:pt x="757" y="507"/>
                  </a:lnTo>
                  <a:lnTo>
                    <a:pt x="757" y="507"/>
                  </a:lnTo>
                  <a:lnTo>
                    <a:pt x="694" y="515"/>
                  </a:lnTo>
                  <a:lnTo>
                    <a:pt x="629" y="519"/>
                  </a:lnTo>
                  <a:lnTo>
                    <a:pt x="564" y="521"/>
                  </a:lnTo>
                  <a:lnTo>
                    <a:pt x="500" y="521"/>
                  </a:lnTo>
                  <a:lnTo>
                    <a:pt x="467" y="519"/>
                  </a:lnTo>
                  <a:lnTo>
                    <a:pt x="435" y="517"/>
                  </a:lnTo>
                  <a:lnTo>
                    <a:pt x="402" y="511"/>
                  </a:lnTo>
                  <a:lnTo>
                    <a:pt x="372" y="507"/>
                  </a:lnTo>
                  <a:lnTo>
                    <a:pt x="340" y="500"/>
                  </a:lnTo>
                  <a:lnTo>
                    <a:pt x="309" y="492"/>
                  </a:lnTo>
                  <a:lnTo>
                    <a:pt x="279" y="481"/>
                  </a:lnTo>
                  <a:lnTo>
                    <a:pt x="250" y="469"/>
                  </a:lnTo>
                  <a:lnTo>
                    <a:pt x="250" y="469"/>
                  </a:lnTo>
                  <a:lnTo>
                    <a:pt x="219" y="456"/>
                  </a:lnTo>
                  <a:lnTo>
                    <a:pt x="193" y="439"/>
                  </a:lnTo>
                  <a:lnTo>
                    <a:pt x="166" y="421"/>
                  </a:lnTo>
                  <a:lnTo>
                    <a:pt x="141" y="400"/>
                  </a:lnTo>
                  <a:lnTo>
                    <a:pt x="118" y="378"/>
                  </a:lnTo>
                  <a:lnTo>
                    <a:pt x="99" y="351"/>
                  </a:lnTo>
                  <a:lnTo>
                    <a:pt x="82" y="324"/>
                  </a:lnTo>
                  <a:lnTo>
                    <a:pt x="69" y="296"/>
                  </a:lnTo>
                  <a:lnTo>
                    <a:pt x="69" y="296"/>
                  </a:lnTo>
                  <a:lnTo>
                    <a:pt x="63" y="278"/>
                  </a:lnTo>
                  <a:lnTo>
                    <a:pt x="59" y="263"/>
                  </a:lnTo>
                  <a:lnTo>
                    <a:pt x="56" y="231"/>
                  </a:lnTo>
                  <a:lnTo>
                    <a:pt x="56" y="198"/>
                  </a:lnTo>
                  <a:lnTo>
                    <a:pt x="56" y="166"/>
                  </a:lnTo>
                  <a:lnTo>
                    <a:pt x="56" y="166"/>
                  </a:lnTo>
                  <a:lnTo>
                    <a:pt x="56" y="135"/>
                  </a:lnTo>
                  <a:lnTo>
                    <a:pt x="58" y="107"/>
                  </a:lnTo>
                  <a:lnTo>
                    <a:pt x="59" y="92"/>
                  </a:lnTo>
                  <a:lnTo>
                    <a:pt x="63" y="78"/>
                  </a:lnTo>
                  <a:lnTo>
                    <a:pt x="71" y="63"/>
                  </a:lnTo>
                  <a:lnTo>
                    <a:pt x="78" y="52"/>
                  </a:lnTo>
                  <a:lnTo>
                    <a:pt x="78" y="52"/>
                  </a:lnTo>
                  <a:lnTo>
                    <a:pt x="82" y="46"/>
                  </a:lnTo>
                  <a:lnTo>
                    <a:pt x="84" y="40"/>
                  </a:lnTo>
                  <a:lnTo>
                    <a:pt x="84" y="36"/>
                  </a:lnTo>
                  <a:lnTo>
                    <a:pt x="82" y="33"/>
                  </a:lnTo>
                  <a:lnTo>
                    <a:pt x="78" y="23"/>
                  </a:lnTo>
                  <a:lnTo>
                    <a:pt x="71" y="17"/>
                  </a:lnTo>
                  <a:lnTo>
                    <a:pt x="61" y="13"/>
                  </a:lnTo>
                  <a:lnTo>
                    <a:pt x="52" y="13"/>
                  </a:lnTo>
                  <a:lnTo>
                    <a:pt x="42" y="17"/>
                  </a:lnTo>
                  <a:lnTo>
                    <a:pt x="37" y="19"/>
                  </a:lnTo>
                  <a:lnTo>
                    <a:pt x="33" y="25"/>
                  </a:lnTo>
                  <a:lnTo>
                    <a:pt x="33" y="25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0A49CF9-DC8A-1885-D351-0A572BE3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2880"/>
              <a:ext cx="659" cy="280"/>
            </a:xfrm>
            <a:custGeom>
              <a:avLst/>
              <a:gdLst>
                <a:gd name="T0" fmla="*/ 19 w 1319"/>
                <a:gd name="T1" fmla="*/ 96 h 561"/>
                <a:gd name="T2" fmla="*/ 0 w 1319"/>
                <a:gd name="T3" fmla="*/ 172 h 561"/>
                <a:gd name="T4" fmla="*/ 13 w 1319"/>
                <a:gd name="T5" fmla="*/ 260 h 561"/>
                <a:gd name="T6" fmla="*/ 57 w 1319"/>
                <a:gd name="T7" fmla="*/ 338 h 561"/>
                <a:gd name="T8" fmla="*/ 120 w 1319"/>
                <a:gd name="T9" fmla="*/ 406 h 561"/>
                <a:gd name="T10" fmla="*/ 196 w 1319"/>
                <a:gd name="T11" fmla="*/ 464 h 561"/>
                <a:gd name="T12" fmla="*/ 254 w 1319"/>
                <a:gd name="T13" fmla="*/ 496 h 561"/>
                <a:gd name="T14" fmla="*/ 351 w 1319"/>
                <a:gd name="T15" fmla="*/ 530 h 561"/>
                <a:gd name="T16" fmla="*/ 488 w 1319"/>
                <a:gd name="T17" fmla="*/ 557 h 561"/>
                <a:gd name="T18" fmla="*/ 566 w 1319"/>
                <a:gd name="T19" fmla="*/ 561 h 561"/>
                <a:gd name="T20" fmla="*/ 721 w 1319"/>
                <a:gd name="T21" fmla="*/ 549 h 561"/>
                <a:gd name="T22" fmla="*/ 877 w 1319"/>
                <a:gd name="T23" fmla="*/ 528 h 561"/>
                <a:gd name="T24" fmla="*/ 991 w 1319"/>
                <a:gd name="T25" fmla="*/ 502 h 561"/>
                <a:gd name="T26" fmla="*/ 1102 w 1319"/>
                <a:gd name="T27" fmla="*/ 466 h 561"/>
                <a:gd name="T28" fmla="*/ 1178 w 1319"/>
                <a:gd name="T29" fmla="*/ 427 h 561"/>
                <a:gd name="T30" fmla="*/ 1248 w 1319"/>
                <a:gd name="T31" fmla="*/ 378 h 561"/>
                <a:gd name="T32" fmla="*/ 1287 w 1319"/>
                <a:gd name="T33" fmla="*/ 336 h 561"/>
                <a:gd name="T34" fmla="*/ 1317 w 1319"/>
                <a:gd name="T35" fmla="*/ 265 h 561"/>
                <a:gd name="T36" fmla="*/ 1311 w 1319"/>
                <a:gd name="T37" fmla="*/ 189 h 561"/>
                <a:gd name="T38" fmla="*/ 1288 w 1319"/>
                <a:gd name="T39" fmla="*/ 143 h 561"/>
                <a:gd name="T40" fmla="*/ 1227 w 1319"/>
                <a:gd name="T41" fmla="*/ 84 h 561"/>
                <a:gd name="T42" fmla="*/ 1155 w 1319"/>
                <a:gd name="T43" fmla="*/ 40 h 561"/>
                <a:gd name="T44" fmla="*/ 1081 w 1319"/>
                <a:gd name="T45" fmla="*/ 4 h 561"/>
                <a:gd name="T46" fmla="*/ 1071 w 1319"/>
                <a:gd name="T47" fmla="*/ 0 h 561"/>
                <a:gd name="T48" fmla="*/ 1045 w 1319"/>
                <a:gd name="T49" fmla="*/ 16 h 561"/>
                <a:gd name="T50" fmla="*/ 1043 w 1319"/>
                <a:gd name="T51" fmla="*/ 38 h 561"/>
                <a:gd name="T52" fmla="*/ 1054 w 1319"/>
                <a:gd name="T53" fmla="*/ 50 h 561"/>
                <a:gd name="T54" fmla="*/ 1136 w 1319"/>
                <a:gd name="T55" fmla="*/ 92 h 561"/>
                <a:gd name="T56" fmla="*/ 1220 w 1319"/>
                <a:gd name="T57" fmla="*/ 149 h 561"/>
                <a:gd name="T58" fmla="*/ 1260 w 1319"/>
                <a:gd name="T59" fmla="*/ 202 h 561"/>
                <a:gd name="T60" fmla="*/ 1269 w 1319"/>
                <a:gd name="T61" fmla="*/ 233 h 561"/>
                <a:gd name="T62" fmla="*/ 1266 w 1319"/>
                <a:gd name="T63" fmla="*/ 265 h 561"/>
                <a:gd name="T64" fmla="*/ 1248 w 1319"/>
                <a:gd name="T65" fmla="*/ 300 h 561"/>
                <a:gd name="T66" fmla="*/ 1224 w 1319"/>
                <a:gd name="T67" fmla="*/ 330 h 561"/>
                <a:gd name="T68" fmla="*/ 1163 w 1319"/>
                <a:gd name="T69" fmla="*/ 376 h 561"/>
                <a:gd name="T70" fmla="*/ 1073 w 1319"/>
                <a:gd name="T71" fmla="*/ 420 h 561"/>
                <a:gd name="T72" fmla="*/ 1010 w 1319"/>
                <a:gd name="T73" fmla="*/ 443 h 561"/>
                <a:gd name="T74" fmla="*/ 879 w 1319"/>
                <a:gd name="T75" fmla="*/ 473 h 561"/>
                <a:gd name="T76" fmla="*/ 745 w 1319"/>
                <a:gd name="T77" fmla="*/ 494 h 561"/>
                <a:gd name="T78" fmla="*/ 545 w 1319"/>
                <a:gd name="T79" fmla="*/ 506 h 561"/>
                <a:gd name="T80" fmla="*/ 446 w 1319"/>
                <a:gd name="T81" fmla="*/ 498 h 561"/>
                <a:gd name="T82" fmla="*/ 347 w 1319"/>
                <a:gd name="T83" fmla="*/ 475 h 561"/>
                <a:gd name="T84" fmla="*/ 282 w 1319"/>
                <a:gd name="T85" fmla="*/ 450 h 561"/>
                <a:gd name="T86" fmla="*/ 212 w 1319"/>
                <a:gd name="T87" fmla="*/ 410 h 561"/>
                <a:gd name="T88" fmla="*/ 143 w 1319"/>
                <a:gd name="T89" fmla="*/ 357 h 561"/>
                <a:gd name="T90" fmla="*/ 88 w 1319"/>
                <a:gd name="T91" fmla="*/ 290 h 561"/>
                <a:gd name="T92" fmla="*/ 55 w 1319"/>
                <a:gd name="T93" fmla="*/ 216 h 561"/>
                <a:gd name="T94" fmla="*/ 55 w 1319"/>
                <a:gd name="T95" fmla="*/ 162 h 561"/>
                <a:gd name="T96" fmla="*/ 65 w 1319"/>
                <a:gd name="T97" fmla="*/ 120 h 561"/>
                <a:gd name="T98" fmla="*/ 74 w 1319"/>
                <a:gd name="T99" fmla="*/ 101 h 561"/>
                <a:gd name="T100" fmla="*/ 69 w 1319"/>
                <a:gd name="T101" fmla="*/ 77 h 561"/>
                <a:gd name="T102" fmla="*/ 42 w 1319"/>
                <a:gd name="T103" fmla="*/ 67 h 561"/>
                <a:gd name="T104" fmla="*/ 29 w 1319"/>
                <a:gd name="T105" fmla="*/ 75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9" h="561">
                  <a:moveTo>
                    <a:pt x="27" y="80"/>
                  </a:moveTo>
                  <a:lnTo>
                    <a:pt x="27" y="80"/>
                  </a:lnTo>
                  <a:lnTo>
                    <a:pt x="19" y="96"/>
                  </a:lnTo>
                  <a:lnTo>
                    <a:pt x="13" y="111"/>
                  </a:lnTo>
                  <a:lnTo>
                    <a:pt x="4" y="141"/>
                  </a:lnTo>
                  <a:lnTo>
                    <a:pt x="0" y="172"/>
                  </a:lnTo>
                  <a:lnTo>
                    <a:pt x="2" y="202"/>
                  </a:lnTo>
                  <a:lnTo>
                    <a:pt x="6" y="231"/>
                  </a:lnTo>
                  <a:lnTo>
                    <a:pt x="13" y="260"/>
                  </a:lnTo>
                  <a:lnTo>
                    <a:pt x="25" y="286"/>
                  </a:lnTo>
                  <a:lnTo>
                    <a:pt x="40" y="313"/>
                  </a:lnTo>
                  <a:lnTo>
                    <a:pt x="57" y="338"/>
                  </a:lnTo>
                  <a:lnTo>
                    <a:pt x="76" y="363"/>
                  </a:lnTo>
                  <a:lnTo>
                    <a:pt x="97" y="385"/>
                  </a:lnTo>
                  <a:lnTo>
                    <a:pt x="120" y="406"/>
                  </a:lnTo>
                  <a:lnTo>
                    <a:pt x="145" y="427"/>
                  </a:lnTo>
                  <a:lnTo>
                    <a:pt x="170" y="446"/>
                  </a:lnTo>
                  <a:lnTo>
                    <a:pt x="196" y="464"/>
                  </a:lnTo>
                  <a:lnTo>
                    <a:pt x="221" y="479"/>
                  </a:lnTo>
                  <a:lnTo>
                    <a:pt x="221" y="479"/>
                  </a:lnTo>
                  <a:lnTo>
                    <a:pt x="254" y="496"/>
                  </a:lnTo>
                  <a:lnTo>
                    <a:pt x="284" y="509"/>
                  </a:lnTo>
                  <a:lnTo>
                    <a:pt x="318" y="521"/>
                  </a:lnTo>
                  <a:lnTo>
                    <a:pt x="351" y="530"/>
                  </a:lnTo>
                  <a:lnTo>
                    <a:pt x="385" y="540"/>
                  </a:lnTo>
                  <a:lnTo>
                    <a:pt x="419" y="546"/>
                  </a:lnTo>
                  <a:lnTo>
                    <a:pt x="488" y="557"/>
                  </a:lnTo>
                  <a:lnTo>
                    <a:pt x="488" y="557"/>
                  </a:lnTo>
                  <a:lnTo>
                    <a:pt x="528" y="561"/>
                  </a:lnTo>
                  <a:lnTo>
                    <a:pt x="566" y="561"/>
                  </a:lnTo>
                  <a:lnTo>
                    <a:pt x="606" y="561"/>
                  </a:lnTo>
                  <a:lnTo>
                    <a:pt x="644" y="559"/>
                  </a:lnTo>
                  <a:lnTo>
                    <a:pt x="721" y="549"/>
                  </a:lnTo>
                  <a:lnTo>
                    <a:pt x="799" y="540"/>
                  </a:lnTo>
                  <a:lnTo>
                    <a:pt x="799" y="540"/>
                  </a:lnTo>
                  <a:lnTo>
                    <a:pt x="877" y="528"/>
                  </a:lnTo>
                  <a:lnTo>
                    <a:pt x="915" y="521"/>
                  </a:lnTo>
                  <a:lnTo>
                    <a:pt x="953" y="511"/>
                  </a:lnTo>
                  <a:lnTo>
                    <a:pt x="991" y="502"/>
                  </a:lnTo>
                  <a:lnTo>
                    <a:pt x="1027" y="492"/>
                  </a:lnTo>
                  <a:lnTo>
                    <a:pt x="1065" y="479"/>
                  </a:lnTo>
                  <a:lnTo>
                    <a:pt x="1102" y="466"/>
                  </a:lnTo>
                  <a:lnTo>
                    <a:pt x="1102" y="466"/>
                  </a:lnTo>
                  <a:lnTo>
                    <a:pt x="1153" y="441"/>
                  </a:lnTo>
                  <a:lnTo>
                    <a:pt x="1178" y="427"/>
                  </a:lnTo>
                  <a:lnTo>
                    <a:pt x="1203" y="412"/>
                  </a:lnTo>
                  <a:lnTo>
                    <a:pt x="1226" y="397"/>
                  </a:lnTo>
                  <a:lnTo>
                    <a:pt x="1248" y="378"/>
                  </a:lnTo>
                  <a:lnTo>
                    <a:pt x="1269" y="359"/>
                  </a:lnTo>
                  <a:lnTo>
                    <a:pt x="1287" y="336"/>
                  </a:lnTo>
                  <a:lnTo>
                    <a:pt x="1287" y="336"/>
                  </a:lnTo>
                  <a:lnTo>
                    <a:pt x="1302" y="313"/>
                  </a:lnTo>
                  <a:lnTo>
                    <a:pt x="1311" y="290"/>
                  </a:lnTo>
                  <a:lnTo>
                    <a:pt x="1317" y="265"/>
                  </a:lnTo>
                  <a:lnTo>
                    <a:pt x="1319" y="241"/>
                  </a:lnTo>
                  <a:lnTo>
                    <a:pt x="1317" y="214"/>
                  </a:lnTo>
                  <a:lnTo>
                    <a:pt x="1311" y="189"/>
                  </a:lnTo>
                  <a:lnTo>
                    <a:pt x="1302" y="166"/>
                  </a:lnTo>
                  <a:lnTo>
                    <a:pt x="1288" y="143"/>
                  </a:lnTo>
                  <a:lnTo>
                    <a:pt x="1288" y="143"/>
                  </a:lnTo>
                  <a:lnTo>
                    <a:pt x="1269" y="120"/>
                  </a:lnTo>
                  <a:lnTo>
                    <a:pt x="1250" y="101"/>
                  </a:lnTo>
                  <a:lnTo>
                    <a:pt x="1227" y="84"/>
                  </a:lnTo>
                  <a:lnTo>
                    <a:pt x="1205" y="69"/>
                  </a:lnTo>
                  <a:lnTo>
                    <a:pt x="1180" y="54"/>
                  </a:lnTo>
                  <a:lnTo>
                    <a:pt x="1155" y="40"/>
                  </a:lnTo>
                  <a:lnTo>
                    <a:pt x="1104" y="16"/>
                  </a:lnTo>
                  <a:lnTo>
                    <a:pt x="1104" y="16"/>
                  </a:lnTo>
                  <a:lnTo>
                    <a:pt x="1081" y="4"/>
                  </a:lnTo>
                  <a:lnTo>
                    <a:pt x="1081" y="4"/>
                  </a:lnTo>
                  <a:lnTo>
                    <a:pt x="1075" y="2"/>
                  </a:lnTo>
                  <a:lnTo>
                    <a:pt x="1071" y="0"/>
                  </a:lnTo>
                  <a:lnTo>
                    <a:pt x="1060" y="2"/>
                  </a:lnTo>
                  <a:lnTo>
                    <a:pt x="1052" y="8"/>
                  </a:lnTo>
                  <a:lnTo>
                    <a:pt x="1045" y="16"/>
                  </a:lnTo>
                  <a:lnTo>
                    <a:pt x="1041" y="25"/>
                  </a:lnTo>
                  <a:lnTo>
                    <a:pt x="1041" y="35"/>
                  </a:lnTo>
                  <a:lnTo>
                    <a:pt x="1043" y="38"/>
                  </a:lnTo>
                  <a:lnTo>
                    <a:pt x="1046" y="42"/>
                  </a:lnTo>
                  <a:lnTo>
                    <a:pt x="1050" y="46"/>
                  </a:lnTo>
                  <a:lnTo>
                    <a:pt x="1054" y="50"/>
                  </a:lnTo>
                  <a:lnTo>
                    <a:pt x="1054" y="50"/>
                  </a:lnTo>
                  <a:lnTo>
                    <a:pt x="1092" y="69"/>
                  </a:lnTo>
                  <a:lnTo>
                    <a:pt x="1136" y="92"/>
                  </a:lnTo>
                  <a:lnTo>
                    <a:pt x="1180" y="119"/>
                  </a:lnTo>
                  <a:lnTo>
                    <a:pt x="1201" y="134"/>
                  </a:lnTo>
                  <a:lnTo>
                    <a:pt x="1220" y="149"/>
                  </a:lnTo>
                  <a:lnTo>
                    <a:pt x="1237" y="166"/>
                  </a:lnTo>
                  <a:lnTo>
                    <a:pt x="1250" y="183"/>
                  </a:lnTo>
                  <a:lnTo>
                    <a:pt x="1260" y="202"/>
                  </a:lnTo>
                  <a:lnTo>
                    <a:pt x="1264" y="212"/>
                  </a:lnTo>
                  <a:lnTo>
                    <a:pt x="1267" y="222"/>
                  </a:lnTo>
                  <a:lnTo>
                    <a:pt x="1269" y="233"/>
                  </a:lnTo>
                  <a:lnTo>
                    <a:pt x="1269" y="242"/>
                  </a:lnTo>
                  <a:lnTo>
                    <a:pt x="1267" y="254"/>
                  </a:lnTo>
                  <a:lnTo>
                    <a:pt x="1266" y="265"/>
                  </a:lnTo>
                  <a:lnTo>
                    <a:pt x="1262" y="275"/>
                  </a:lnTo>
                  <a:lnTo>
                    <a:pt x="1256" y="288"/>
                  </a:lnTo>
                  <a:lnTo>
                    <a:pt x="1248" y="300"/>
                  </a:lnTo>
                  <a:lnTo>
                    <a:pt x="1239" y="311"/>
                  </a:lnTo>
                  <a:lnTo>
                    <a:pt x="1239" y="311"/>
                  </a:lnTo>
                  <a:lnTo>
                    <a:pt x="1224" y="330"/>
                  </a:lnTo>
                  <a:lnTo>
                    <a:pt x="1205" y="345"/>
                  </a:lnTo>
                  <a:lnTo>
                    <a:pt x="1184" y="361"/>
                  </a:lnTo>
                  <a:lnTo>
                    <a:pt x="1163" y="376"/>
                  </a:lnTo>
                  <a:lnTo>
                    <a:pt x="1140" y="387"/>
                  </a:lnTo>
                  <a:lnTo>
                    <a:pt x="1119" y="399"/>
                  </a:lnTo>
                  <a:lnTo>
                    <a:pt x="1073" y="420"/>
                  </a:lnTo>
                  <a:lnTo>
                    <a:pt x="1073" y="420"/>
                  </a:lnTo>
                  <a:lnTo>
                    <a:pt x="1041" y="431"/>
                  </a:lnTo>
                  <a:lnTo>
                    <a:pt x="1010" y="443"/>
                  </a:lnTo>
                  <a:lnTo>
                    <a:pt x="978" y="452"/>
                  </a:lnTo>
                  <a:lnTo>
                    <a:pt x="945" y="460"/>
                  </a:lnTo>
                  <a:lnTo>
                    <a:pt x="879" y="473"/>
                  </a:lnTo>
                  <a:lnTo>
                    <a:pt x="812" y="485"/>
                  </a:lnTo>
                  <a:lnTo>
                    <a:pt x="812" y="485"/>
                  </a:lnTo>
                  <a:lnTo>
                    <a:pt x="745" y="494"/>
                  </a:lnTo>
                  <a:lnTo>
                    <a:pt x="679" y="500"/>
                  </a:lnTo>
                  <a:lnTo>
                    <a:pt x="612" y="506"/>
                  </a:lnTo>
                  <a:lnTo>
                    <a:pt x="545" y="506"/>
                  </a:lnTo>
                  <a:lnTo>
                    <a:pt x="511" y="504"/>
                  </a:lnTo>
                  <a:lnTo>
                    <a:pt x="478" y="502"/>
                  </a:lnTo>
                  <a:lnTo>
                    <a:pt x="446" y="498"/>
                  </a:lnTo>
                  <a:lnTo>
                    <a:pt x="412" y="492"/>
                  </a:lnTo>
                  <a:lnTo>
                    <a:pt x="379" y="485"/>
                  </a:lnTo>
                  <a:lnTo>
                    <a:pt x="347" y="475"/>
                  </a:lnTo>
                  <a:lnTo>
                    <a:pt x="315" y="464"/>
                  </a:lnTo>
                  <a:lnTo>
                    <a:pt x="282" y="450"/>
                  </a:lnTo>
                  <a:lnTo>
                    <a:pt x="282" y="450"/>
                  </a:lnTo>
                  <a:lnTo>
                    <a:pt x="259" y="439"/>
                  </a:lnTo>
                  <a:lnTo>
                    <a:pt x="236" y="426"/>
                  </a:lnTo>
                  <a:lnTo>
                    <a:pt x="212" y="410"/>
                  </a:lnTo>
                  <a:lnTo>
                    <a:pt x="187" y="395"/>
                  </a:lnTo>
                  <a:lnTo>
                    <a:pt x="164" y="376"/>
                  </a:lnTo>
                  <a:lnTo>
                    <a:pt x="143" y="357"/>
                  </a:lnTo>
                  <a:lnTo>
                    <a:pt x="122" y="336"/>
                  </a:lnTo>
                  <a:lnTo>
                    <a:pt x="103" y="313"/>
                  </a:lnTo>
                  <a:lnTo>
                    <a:pt x="88" y="290"/>
                  </a:lnTo>
                  <a:lnTo>
                    <a:pt x="74" y="265"/>
                  </a:lnTo>
                  <a:lnTo>
                    <a:pt x="63" y="241"/>
                  </a:lnTo>
                  <a:lnTo>
                    <a:pt x="55" y="216"/>
                  </a:lnTo>
                  <a:lnTo>
                    <a:pt x="53" y="189"/>
                  </a:lnTo>
                  <a:lnTo>
                    <a:pt x="53" y="176"/>
                  </a:lnTo>
                  <a:lnTo>
                    <a:pt x="55" y="162"/>
                  </a:lnTo>
                  <a:lnTo>
                    <a:pt x="57" y="149"/>
                  </a:lnTo>
                  <a:lnTo>
                    <a:pt x="61" y="134"/>
                  </a:lnTo>
                  <a:lnTo>
                    <a:pt x="65" y="120"/>
                  </a:lnTo>
                  <a:lnTo>
                    <a:pt x="73" y="107"/>
                  </a:lnTo>
                  <a:lnTo>
                    <a:pt x="73" y="107"/>
                  </a:lnTo>
                  <a:lnTo>
                    <a:pt x="74" y="101"/>
                  </a:lnTo>
                  <a:lnTo>
                    <a:pt x="74" y="96"/>
                  </a:lnTo>
                  <a:lnTo>
                    <a:pt x="74" y="84"/>
                  </a:lnTo>
                  <a:lnTo>
                    <a:pt x="69" y="77"/>
                  </a:lnTo>
                  <a:lnTo>
                    <a:pt x="61" y="71"/>
                  </a:lnTo>
                  <a:lnTo>
                    <a:pt x="52" y="67"/>
                  </a:lnTo>
                  <a:lnTo>
                    <a:pt x="42" y="67"/>
                  </a:lnTo>
                  <a:lnTo>
                    <a:pt x="38" y="69"/>
                  </a:lnTo>
                  <a:lnTo>
                    <a:pt x="32" y="71"/>
                  </a:lnTo>
                  <a:lnTo>
                    <a:pt x="29" y="75"/>
                  </a:lnTo>
                  <a:lnTo>
                    <a:pt x="27" y="80"/>
                  </a:lnTo>
                  <a:lnTo>
                    <a:pt x="27" y="8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23A9453F-47F6-2644-5062-15ADD6ED1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" y="3086"/>
              <a:ext cx="532" cy="103"/>
            </a:xfrm>
            <a:custGeom>
              <a:avLst/>
              <a:gdLst>
                <a:gd name="T0" fmla="*/ 13 w 1063"/>
                <a:gd name="T1" fmla="*/ 50 h 206"/>
                <a:gd name="T2" fmla="*/ 124 w 1063"/>
                <a:gd name="T3" fmla="*/ 105 h 206"/>
                <a:gd name="T4" fmla="*/ 238 w 1063"/>
                <a:gd name="T5" fmla="*/ 149 h 206"/>
                <a:gd name="T6" fmla="*/ 356 w 1063"/>
                <a:gd name="T7" fmla="*/ 181 h 206"/>
                <a:gd name="T8" fmla="*/ 478 w 1063"/>
                <a:gd name="T9" fmla="*/ 202 h 206"/>
                <a:gd name="T10" fmla="*/ 512 w 1063"/>
                <a:gd name="T11" fmla="*/ 204 h 206"/>
                <a:gd name="T12" fmla="*/ 619 w 1063"/>
                <a:gd name="T13" fmla="*/ 206 h 206"/>
                <a:gd name="T14" fmla="*/ 762 w 1063"/>
                <a:gd name="T15" fmla="*/ 200 h 206"/>
                <a:gd name="T16" fmla="*/ 833 w 1063"/>
                <a:gd name="T17" fmla="*/ 195 h 206"/>
                <a:gd name="T18" fmla="*/ 974 w 1063"/>
                <a:gd name="T19" fmla="*/ 177 h 206"/>
                <a:gd name="T20" fmla="*/ 1044 w 1063"/>
                <a:gd name="T21" fmla="*/ 164 h 206"/>
                <a:gd name="T22" fmla="*/ 1056 w 1063"/>
                <a:gd name="T23" fmla="*/ 160 h 206"/>
                <a:gd name="T24" fmla="*/ 1061 w 1063"/>
                <a:gd name="T25" fmla="*/ 153 h 206"/>
                <a:gd name="T26" fmla="*/ 1063 w 1063"/>
                <a:gd name="T27" fmla="*/ 134 h 206"/>
                <a:gd name="T28" fmla="*/ 1052 w 1063"/>
                <a:gd name="T29" fmla="*/ 118 h 206"/>
                <a:gd name="T30" fmla="*/ 1037 w 1063"/>
                <a:gd name="T31" fmla="*/ 113 h 206"/>
                <a:gd name="T32" fmla="*/ 1031 w 1063"/>
                <a:gd name="T33" fmla="*/ 113 h 206"/>
                <a:gd name="T34" fmla="*/ 899 w 1063"/>
                <a:gd name="T35" fmla="*/ 134 h 206"/>
                <a:gd name="T36" fmla="*/ 768 w 1063"/>
                <a:gd name="T37" fmla="*/ 147 h 206"/>
                <a:gd name="T38" fmla="*/ 634 w 1063"/>
                <a:gd name="T39" fmla="*/ 155 h 206"/>
                <a:gd name="T40" fmla="*/ 503 w 1063"/>
                <a:gd name="T41" fmla="*/ 151 h 206"/>
                <a:gd name="T42" fmla="*/ 442 w 1063"/>
                <a:gd name="T43" fmla="*/ 145 h 206"/>
                <a:gd name="T44" fmla="*/ 322 w 1063"/>
                <a:gd name="T45" fmla="*/ 120 h 206"/>
                <a:gd name="T46" fmla="*/ 206 w 1063"/>
                <a:gd name="T47" fmla="*/ 82 h 206"/>
                <a:gd name="T48" fmla="*/ 93 w 1063"/>
                <a:gd name="T49" fmla="*/ 33 h 206"/>
                <a:gd name="T50" fmla="*/ 40 w 1063"/>
                <a:gd name="T51" fmla="*/ 4 h 206"/>
                <a:gd name="T52" fmla="*/ 28 w 1063"/>
                <a:gd name="T53" fmla="*/ 0 h 206"/>
                <a:gd name="T54" fmla="*/ 9 w 1063"/>
                <a:gd name="T55" fmla="*/ 6 h 206"/>
                <a:gd name="T56" fmla="*/ 0 w 1063"/>
                <a:gd name="T57" fmla="*/ 23 h 206"/>
                <a:gd name="T58" fmla="*/ 2 w 1063"/>
                <a:gd name="T59" fmla="*/ 38 h 206"/>
                <a:gd name="T60" fmla="*/ 7 w 1063"/>
                <a:gd name="T61" fmla="*/ 46 h 206"/>
                <a:gd name="T62" fmla="*/ 13 w 1063"/>
                <a:gd name="T63" fmla="*/ 5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63" h="206">
                  <a:moveTo>
                    <a:pt x="13" y="50"/>
                  </a:moveTo>
                  <a:lnTo>
                    <a:pt x="13" y="50"/>
                  </a:lnTo>
                  <a:lnTo>
                    <a:pt x="66" y="78"/>
                  </a:lnTo>
                  <a:lnTo>
                    <a:pt x="124" y="105"/>
                  </a:lnTo>
                  <a:lnTo>
                    <a:pt x="179" y="128"/>
                  </a:lnTo>
                  <a:lnTo>
                    <a:pt x="238" y="149"/>
                  </a:lnTo>
                  <a:lnTo>
                    <a:pt x="295" y="168"/>
                  </a:lnTo>
                  <a:lnTo>
                    <a:pt x="356" y="181"/>
                  </a:lnTo>
                  <a:lnTo>
                    <a:pt x="415" y="195"/>
                  </a:lnTo>
                  <a:lnTo>
                    <a:pt x="478" y="202"/>
                  </a:lnTo>
                  <a:lnTo>
                    <a:pt x="478" y="202"/>
                  </a:lnTo>
                  <a:lnTo>
                    <a:pt x="512" y="204"/>
                  </a:lnTo>
                  <a:lnTo>
                    <a:pt x="549" y="206"/>
                  </a:lnTo>
                  <a:lnTo>
                    <a:pt x="619" y="206"/>
                  </a:lnTo>
                  <a:lnTo>
                    <a:pt x="690" y="204"/>
                  </a:lnTo>
                  <a:lnTo>
                    <a:pt x="762" y="200"/>
                  </a:lnTo>
                  <a:lnTo>
                    <a:pt x="762" y="200"/>
                  </a:lnTo>
                  <a:lnTo>
                    <a:pt x="833" y="195"/>
                  </a:lnTo>
                  <a:lnTo>
                    <a:pt x="903" y="187"/>
                  </a:lnTo>
                  <a:lnTo>
                    <a:pt x="974" y="177"/>
                  </a:lnTo>
                  <a:lnTo>
                    <a:pt x="1044" y="164"/>
                  </a:lnTo>
                  <a:lnTo>
                    <a:pt x="1044" y="164"/>
                  </a:lnTo>
                  <a:lnTo>
                    <a:pt x="1050" y="162"/>
                  </a:lnTo>
                  <a:lnTo>
                    <a:pt x="1056" y="160"/>
                  </a:lnTo>
                  <a:lnTo>
                    <a:pt x="1058" y="156"/>
                  </a:lnTo>
                  <a:lnTo>
                    <a:pt x="1061" y="153"/>
                  </a:lnTo>
                  <a:lnTo>
                    <a:pt x="1063" y="143"/>
                  </a:lnTo>
                  <a:lnTo>
                    <a:pt x="1063" y="134"/>
                  </a:lnTo>
                  <a:lnTo>
                    <a:pt x="1058" y="124"/>
                  </a:lnTo>
                  <a:lnTo>
                    <a:pt x="1052" y="118"/>
                  </a:lnTo>
                  <a:lnTo>
                    <a:pt x="1042" y="113"/>
                  </a:lnTo>
                  <a:lnTo>
                    <a:pt x="1037" y="113"/>
                  </a:lnTo>
                  <a:lnTo>
                    <a:pt x="1031" y="113"/>
                  </a:lnTo>
                  <a:lnTo>
                    <a:pt x="1031" y="113"/>
                  </a:lnTo>
                  <a:lnTo>
                    <a:pt x="966" y="124"/>
                  </a:lnTo>
                  <a:lnTo>
                    <a:pt x="899" y="134"/>
                  </a:lnTo>
                  <a:lnTo>
                    <a:pt x="835" y="141"/>
                  </a:lnTo>
                  <a:lnTo>
                    <a:pt x="768" y="147"/>
                  </a:lnTo>
                  <a:lnTo>
                    <a:pt x="701" y="153"/>
                  </a:lnTo>
                  <a:lnTo>
                    <a:pt x="634" y="155"/>
                  </a:lnTo>
                  <a:lnTo>
                    <a:pt x="570" y="153"/>
                  </a:lnTo>
                  <a:lnTo>
                    <a:pt x="503" y="151"/>
                  </a:lnTo>
                  <a:lnTo>
                    <a:pt x="503" y="151"/>
                  </a:lnTo>
                  <a:lnTo>
                    <a:pt x="442" y="145"/>
                  </a:lnTo>
                  <a:lnTo>
                    <a:pt x="381" y="134"/>
                  </a:lnTo>
                  <a:lnTo>
                    <a:pt x="322" y="120"/>
                  </a:lnTo>
                  <a:lnTo>
                    <a:pt x="263" y="103"/>
                  </a:lnTo>
                  <a:lnTo>
                    <a:pt x="206" y="82"/>
                  </a:lnTo>
                  <a:lnTo>
                    <a:pt x="148" y="59"/>
                  </a:lnTo>
                  <a:lnTo>
                    <a:pt x="93" y="3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28" y="0"/>
                  </a:lnTo>
                  <a:lnTo>
                    <a:pt x="19" y="2"/>
                  </a:lnTo>
                  <a:lnTo>
                    <a:pt x="9" y="6"/>
                  </a:lnTo>
                  <a:lnTo>
                    <a:pt x="4" y="14"/>
                  </a:lnTo>
                  <a:lnTo>
                    <a:pt x="0" y="23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3" y="5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65D47400-E23D-9E40-B33B-5054E797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" y="2157"/>
              <a:ext cx="258" cy="499"/>
            </a:xfrm>
            <a:custGeom>
              <a:avLst/>
              <a:gdLst>
                <a:gd name="T0" fmla="*/ 0 w 516"/>
                <a:gd name="T1" fmla="*/ 27 h 997"/>
                <a:gd name="T2" fmla="*/ 4 w 516"/>
                <a:gd name="T3" fmla="*/ 98 h 997"/>
                <a:gd name="T4" fmla="*/ 13 w 516"/>
                <a:gd name="T5" fmla="*/ 166 h 997"/>
                <a:gd name="T6" fmla="*/ 28 w 516"/>
                <a:gd name="T7" fmla="*/ 235 h 997"/>
                <a:gd name="T8" fmla="*/ 70 w 516"/>
                <a:gd name="T9" fmla="*/ 368 h 997"/>
                <a:gd name="T10" fmla="*/ 122 w 516"/>
                <a:gd name="T11" fmla="*/ 500 h 997"/>
                <a:gd name="T12" fmla="*/ 150 w 516"/>
                <a:gd name="T13" fmla="*/ 563 h 997"/>
                <a:gd name="T14" fmla="*/ 211 w 516"/>
                <a:gd name="T15" fmla="*/ 683 h 997"/>
                <a:gd name="T16" fmla="*/ 284 w 516"/>
                <a:gd name="T17" fmla="*/ 797 h 997"/>
                <a:gd name="T18" fmla="*/ 347 w 516"/>
                <a:gd name="T19" fmla="*/ 875 h 997"/>
                <a:gd name="T20" fmla="*/ 392 w 516"/>
                <a:gd name="T21" fmla="*/ 925 h 997"/>
                <a:gd name="T22" fmla="*/ 442 w 516"/>
                <a:gd name="T23" fmla="*/ 971 h 997"/>
                <a:gd name="T24" fmla="*/ 469 w 516"/>
                <a:gd name="T25" fmla="*/ 992 h 997"/>
                <a:gd name="T26" fmla="*/ 480 w 516"/>
                <a:gd name="T27" fmla="*/ 997 h 997"/>
                <a:gd name="T28" fmla="*/ 499 w 516"/>
                <a:gd name="T29" fmla="*/ 994 h 997"/>
                <a:gd name="T30" fmla="*/ 514 w 516"/>
                <a:gd name="T31" fmla="*/ 980 h 997"/>
                <a:gd name="T32" fmla="*/ 516 w 516"/>
                <a:gd name="T33" fmla="*/ 967 h 997"/>
                <a:gd name="T34" fmla="*/ 511 w 516"/>
                <a:gd name="T35" fmla="*/ 957 h 997"/>
                <a:gd name="T36" fmla="*/ 507 w 516"/>
                <a:gd name="T37" fmla="*/ 954 h 997"/>
                <a:gd name="T38" fmla="*/ 457 w 516"/>
                <a:gd name="T39" fmla="*/ 912 h 997"/>
                <a:gd name="T40" fmla="*/ 411 w 516"/>
                <a:gd name="T41" fmla="*/ 868 h 997"/>
                <a:gd name="T42" fmla="*/ 329 w 516"/>
                <a:gd name="T43" fmla="*/ 769 h 997"/>
                <a:gd name="T44" fmla="*/ 261 w 516"/>
                <a:gd name="T45" fmla="*/ 662 h 997"/>
                <a:gd name="T46" fmla="*/ 202 w 516"/>
                <a:gd name="T47" fmla="*/ 547 h 997"/>
                <a:gd name="T48" fmla="*/ 175 w 516"/>
                <a:gd name="T49" fmla="*/ 488 h 997"/>
                <a:gd name="T50" fmla="*/ 106 w 516"/>
                <a:gd name="T51" fmla="*/ 303 h 997"/>
                <a:gd name="T52" fmla="*/ 95 w 516"/>
                <a:gd name="T53" fmla="*/ 269 h 997"/>
                <a:gd name="T54" fmla="*/ 76 w 516"/>
                <a:gd name="T55" fmla="*/ 202 h 997"/>
                <a:gd name="T56" fmla="*/ 63 w 516"/>
                <a:gd name="T57" fmla="*/ 134 h 997"/>
                <a:gd name="T58" fmla="*/ 55 w 516"/>
                <a:gd name="T59" fmla="*/ 63 h 997"/>
                <a:gd name="T60" fmla="*/ 53 w 516"/>
                <a:gd name="T61" fmla="*/ 27 h 997"/>
                <a:gd name="T62" fmla="*/ 51 w 516"/>
                <a:gd name="T63" fmla="*/ 16 h 997"/>
                <a:gd name="T64" fmla="*/ 45 w 516"/>
                <a:gd name="T65" fmla="*/ 8 h 997"/>
                <a:gd name="T66" fmla="*/ 26 w 516"/>
                <a:gd name="T67" fmla="*/ 0 h 997"/>
                <a:gd name="T68" fmla="*/ 7 w 516"/>
                <a:gd name="T69" fmla="*/ 8 h 997"/>
                <a:gd name="T70" fmla="*/ 2 w 516"/>
                <a:gd name="T71" fmla="*/ 16 h 997"/>
                <a:gd name="T72" fmla="*/ 0 w 516"/>
                <a:gd name="T73" fmla="*/ 2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6" h="997">
                  <a:moveTo>
                    <a:pt x="0" y="27"/>
                  </a:moveTo>
                  <a:lnTo>
                    <a:pt x="0" y="27"/>
                  </a:lnTo>
                  <a:lnTo>
                    <a:pt x="2" y="61"/>
                  </a:lnTo>
                  <a:lnTo>
                    <a:pt x="4" y="98"/>
                  </a:lnTo>
                  <a:lnTo>
                    <a:pt x="7" y="132"/>
                  </a:lnTo>
                  <a:lnTo>
                    <a:pt x="13" y="166"/>
                  </a:lnTo>
                  <a:lnTo>
                    <a:pt x="21" y="200"/>
                  </a:lnTo>
                  <a:lnTo>
                    <a:pt x="28" y="235"/>
                  </a:lnTo>
                  <a:lnTo>
                    <a:pt x="47" y="301"/>
                  </a:lnTo>
                  <a:lnTo>
                    <a:pt x="70" y="368"/>
                  </a:lnTo>
                  <a:lnTo>
                    <a:pt x="95" y="435"/>
                  </a:lnTo>
                  <a:lnTo>
                    <a:pt x="122" y="500"/>
                  </a:lnTo>
                  <a:lnTo>
                    <a:pt x="150" y="563"/>
                  </a:lnTo>
                  <a:lnTo>
                    <a:pt x="150" y="563"/>
                  </a:lnTo>
                  <a:lnTo>
                    <a:pt x="179" y="624"/>
                  </a:lnTo>
                  <a:lnTo>
                    <a:pt x="211" y="683"/>
                  </a:lnTo>
                  <a:lnTo>
                    <a:pt x="246" y="742"/>
                  </a:lnTo>
                  <a:lnTo>
                    <a:pt x="284" y="797"/>
                  </a:lnTo>
                  <a:lnTo>
                    <a:pt x="326" y="851"/>
                  </a:lnTo>
                  <a:lnTo>
                    <a:pt x="347" y="875"/>
                  </a:lnTo>
                  <a:lnTo>
                    <a:pt x="369" y="900"/>
                  </a:lnTo>
                  <a:lnTo>
                    <a:pt x="392" y="925"/>
                  </a:lnTo>
                  <a:lnTo>
                    <a:pt x="417" y="948"/>
                  </a:lnTo>
                  <a:lnTo>
                    <a:pt x="442" y="971"/>
                  </a:lnTo>
                  <a:lnTo>
                    <a:pt x="469" y="992"/>
                  </a:lnTo>
                  <a:lnTo>
                    <a:pt x="469" y="992"/>
                  </a:lnTo>
                  <a:lnTo>
                    <a:pt x="474" y="995"/>
                  </a:lnTo>
                  <a:lnTo>
                    <a:pt x="480" y="997"/>
                  </a:lnTo>
                  <a:lnTo>
                    <a:pt x="490" y="997"/>
                  </a:lnTo>
                  <a:lnTo>
                    <a:pt x="499" y="994"/>
                  </a:lnTo>
                  <a:lnTo>
                    <a:pt x="509" y="988"/>
                  </a:lnTo>
                  <a:lnTo>
                    <a:pt x="514" y="980"/>
                  </a:lnTo>
                  <a:lnTo>
                    <a:pt x="516" y="971"/>
                  </a:lnTo>
                  <a:lnTo>
                    <a:pt x="516" y="967"/>
                  </a:lnTo>
                  <a:lnTo>
                    <a:pt x="514" y="963"/>
                  </a:lnTo>
                  <a:lnTo>
                    <a:pt x="511" y="957"/>
                  </a:lnTo>
                  <a:lnTo>
                    <a:pt x="507" y="954"/>
                  </a:lnTo>
                  <a:lnTo>
                    <a:pt x="507" y="954"/>
                  </a:lnTo>
                  <a:lnTo>
                    <a:pt x="482" y="933"/>
                  </a:lnTo>
                  <a:lnTo>
                    <a:pt x="457" y="912"/>
                  </a:lnTo>
                  <a:lnTo>
                    <a:pt x="434" y="891"/>
                  </a:lnTo>
                  <a:lnTo>
                    <a:pt x="411" y="868"/>
                  </a:lnTo>
                  <a:lnTo>
                    <a:pt x="369" y="820"/>
                  </a:lnTo>
                  <a:lnTo>
                    <a:pt x="329" y="769"/>
                  </a:lnTo>
                  <a:lnTo>
                    <a:pt x="293" y="717"/>
                  </a:lnTo>
                  <a:lnTo>
                    <a:pt x="261" y="662"/>
                  </a:lnTo>
                  <a:lnTo>
                    <a:pt x="230" y="605"/>
                  </a:lnTo>
                  <a:lnTo>
                    <a:pt x="202" y="547"/>
                  </a:lnTo>
                  <a:lnTo>
                    <a:pt x="202" y="547"/>
                  </a:lnTo>
                  <a:lnTo>
                    <a:pt x="175" y="488"/>
                  </a:lnTo>
                  <a:lnTo>
                    <a:pt x="150" y="427"/>
                  </a:lnTo>
                  <a:lnTo>
                    <a:pt x="106" y="303"/>
                  </a:lnTo>
                  <a:lnTo>
                    <a:pt x="106" y="303"/>
                  </a:lnTo>
                  <a:lnTo>
                    <a:pt x="95" y="269"/>
                  </a:lnTo>
                  <a:lnTo>
                    <a:pt x="84" y="237"/>
                  </a:lnTo>
                  <a:lnTo>
                    <a:pt x="76" y="202"/>
                  </a:lnTo>
                  <a:lnTo>
                    <a:pt x="68" y="168"/>
                  </a:lnTo>
                  <a:lnTo>
                    <a:pt x="63" y="134"/>
                  </a:lnTo>
                  <a:lnTo>
                    <a:pt x="57" y="98"/>
                  </a:lnTo>
                  <a:lnTo>
                    <a:pt x="55" y="63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3" y="21"/>
                  </a:lnTo>
                  <a:lnTo>
                    <a:pt x="51" y="16"/>
                  </a:lnTo>
                  <a:lnTo>
                    <a:pt x="47" y="12"/>
                  </a:lnTo>
                  <a:lnTo>
                    <a:pt x="45" y="8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17" y="2"/>
                  </a:lnTo>
                  <a:lnTo>
                    <a:pt x="7" y="8"/>
                  </a:lnTo>
                  <a:lnTo>
                    <a:pt x="5" y="12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213EE8EE-C8D9-1BA8-5AD7-7FB46E8D8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442"/>
              <a:ext cx="2309" cy="1878"/>
            </a:xfrm>
            <a:custGeom>
              <a:avLst/>
              <a:gdLst>
                <a:gd name="T0" fmla="*/ 1060 w 4618"/>
                <a:gd name="T1" fmla="*/ 2784 h 3756"/>
                <a:gd name="T2" fmla="*/ 484 w 4618"/>
                <a:gd name="T3" fmla="*/ 2078 h 3756"/>
                <a:gd name="T4" fmla="*/ 307 w 4618"/>
                <a:gd name="T5" fmla="*/ 1901 h 3756"/>
                <a:gd name="T6" fmla="*/ 126 w 4618"/>
                <a:gd name="T7" fmla="*/ 1762 h 3756"/>
                <a:gd name="T8" fmla="*/ 74 w 4618"/>
                <a:gd name="T9" fmla="*/ 1710 h 3756"/>
                <a:gd name="T10" fmla="*/ 53 w 4618"/>
                <a:gd name="T11" fmla="*/ 1606 h 3756"/>
                <a:gd name="T12" fmla="*/ 76 w 4618"/>
                <a:gd name="T13" fmla="*/ 1459 h 3756"/>
                <a:gd name="T14" fmla="*/ 162 w 4618"/>
                <a:gd name="T15" fmla="*/ 1199 h 3756"/>
                <a:gd name="T16" fmla="*/ 250 w 4618"/>
                <a:gd name="T17" fmla="*/ 1020 h 3756"/>
                <a:gd name="T18" fmla="*/ 473 w 4618"/>
                <a:gd name="T19" fmla="*/ 669 h 3756"/>
                <a:gd name="T20" fmla="*/ 799 w 4618"/>
                <a:gd name="T21" fmla="*/ 246 h 3756"/>
                <a:gd name="T22" fmla="*/ 945 w 4618"/>
                <a:gd name="T23" fmla="*/ 98 h 3756"/>
                <a:gd name="T24" fmla="*/ 1016 w 4618"/>
                <a:gd name="T25" fmla="*/ 56 h 3756"/>
                <a:gd name="T26" fmla="*/ 1081 w 4618"/>
                <a:gd name="T27" fmla="*/ 77 h 3756"/>
                <a:gd name="T28" fmla="*/ 1170 w 4618"/>
                <a:gd name="T29" fmla="*/ 149 h 3756"/>
                <a:gd name="T30" fmla="*/ 1317 w 4618"/>
                <a:gd name="T31" fmla="*/ 334 h 3756"/>
                <a:gd name="T32" fmla="*/ 1649 w 4618"/>
                <a:gd name="T33" fmla="*/ 654 h 3756"/>
                <a:gd name="T34" fmla="*/ 2232 w 4618"/>
                <a:gd name="T35" fmla="*/ 1188 h 3756"/>
                <a:gd name="T36" fmla="*/ 2682 w 4618"/>
                <a:gd name="T37" fmla="*/ 1567 h 3756"/>
                <a:gd name="T38" fmla="*/ 3061 w 4618"/>
                <a:gd name="T39" fmla="*/ 1893 h 3756"/>
                <a:gd name="T40" fmla="*/ 3503 w 4618"/>
                <a:gd name="T41" fmla="*/ 2351 h 3756"/>
                <a:gd name="T42" fmla="*/ 3911 w 4618"/>
                <a:gd name="T43" fmla="*/ 2839 h 3756"/>
                <a:gd name="T44" fmla="*/ 4433 w 4618"/>
                <a:gd name="T45" fmla="*/ 3542 h 3756"/>
                <a:gd name="T46" fmla="*/ 4576 w 4618"/>
                <a:gd name="T47" fmla="*/ 3748 h 3756"/>
                <a:gd name="T48" fmla="*/ 4618 w 4618"/>
                <a:gd name="T49" fmla="*/ 3735 h 3756"/>
                <a:gd name="T50" fmla="*/ 4614 w 4618"/>
                <a:gd name="T51" fmla="*/ 3714 h 3756"/>
                <a:gd name="T52" fmla="*/ 4157 w 4618"/>
                <a:gd name="T53" fmla="*/ 3072 h 3756"/>
                <a:gd name="T54" fmla="*/ 3778 w 4618"/>
                <a:gd name="T55" fmla="*/ 2593 h 3756"/>
                <a:gd name="T56" fmla="*/ 3328 w 4618"/>
                <a:gd name="T57" fmla="*/ 2086 h 3756"/>
                <a:gd name="T58" fmla="*/ 2947 w 4618"/>
                <a:gd name="T59" fmla="*/ 1718 h 3756"/>
                <a:gd name="T60" fmla="*/ 2577 w 4618"/>
                <a:gd name="T61" fmla="*/ 1419 h 3756"/>
                <a:gd name="T62" fmla="*/ 2058 w 4618"/>
                <a:gd name="T63" fmla="*/ 959 h 3756"/>
                <a:gd name="T64" fmla="*/ 1397 w 4618"/>
                <a:gd name="T65" fmla="*/ 338 h 3756"/>
                <a:gd name="T66" fmla="*/ 1273 w 4618"/>
                <a:gd name="T67" fmla="*/ 191 h 3756"/>
                <a:gd name="T68" fmla="*/ 1168 w 4618"/>
                <a:gd name="T69" fmla="*/ 75 h 3756"/>
                <a:gd name="T70" fmla="*/ 1033 w 4618"/>
                <a:gd name="T71" fmla="*/ 2 h 3756"/>
                <a:gd name="T72" fmla="*/ 991 w 4618"/>
                <a:gd name="T73" fmla="*/ 6 h 3756"/>
                <a:gd name="T74" fmla="*/ 890 w 4618"/>
                <a:gd name="T75" fmla="*/ 73 h 3756"/>
                <a:gd name="T76" fmla="*/ 728 w 4618"/>
                <a:gd name="T77" fmla="*/ 248 h 3756"/>
                <a:gd name="T78" fmla="*/ 459 w 4618"/>
                <a:gd name="T79" fmla="*/ 597 h 3756"/>
                <a:gd name="T80" fmla="*/ 215 w 4618"/>
                <a:gd name="T81" fmla="*/ 976 h 3756"/>
                <a:gd name="T82" fmla="*/ 94 w 4618"/>
                <a:gd name="T83" fmla="*/ 1232 h 3756"/>
                <a:gd name="T84" fmla="*/ 27 w 4618"/>
                <a:gd name="T85" fmla="*/ 1440 h 3756"/>
                <a:gd name="T86" fmla="*/ 0 w 4618"/>
                <a:gd name="T87" fmla="*/ 1627 h 3756"/>
                <a:gd name="T88" fmla="*/ 36 w 4618"/>
                <a:gd name="T89" fmla="*/ 1747 h 3756"/>
                <a:gd name="T90" fmla="*/ 227 w 4618"/>
                <a:gd name="T91" fmla="*/ 1907 h 3756"/>
                <a:gd name="T92" fmla="*/ 376 w 4618"/>
                <a:gd name="T93" fmla="*/ 2040 h 3756"/>
                <a:gd name="T94" fmla="*/ 709 w 4618"/>
                <a:gd name="T95" fmla="*/ 2429 h 3756"/>
                <a:gd name="T96" fmla="*/ 1330 w 4618"/>
                <a:gd name="T97" fmla="*/ 3207 h 3756"/>
                <a:gd name="T98" fmla="*/ 1773 w 4618"/>
                <a:gd name="T99" fmla="*/ 3756 h 3756"/>
                <a:gd name="T100" fmla="*/ 1803 w 4618"/>
                <a:gd name="T101" fmla="*/ 3729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18" h="3756">
                  <a:moveTo>
                    <a:pt x="1797" y="3708"/>
                  </a:moveTo>
                  <a:lnTo>
                    <a:pt x="1797" y="3708"/>
                  </a:lnTo>
                  <a:lnTo>
                    <a:pt x="1430" y="3245"/>
                  </a:lnTo>
                  <a:lnTo>
                    <a:pt x="1060" y="2784"/>
                  </a:lnTo>
                  <a:lnTo>
                    <a:pt x="1060" y="2784"/>
                  </a:lnTo>
                  <a:lnTo>
                    <a:pt x="839" y="2505"/>
                  </a:lnTo>
                  <a:lnTo>
                    <a:pt x="616" y="2231"/>
                  </a:lnTo>
                  <a:lnTo>
                    <a:pt x="616" y="2231"/>
                  </a:lnTo>
                  <a:lnTo>
                    <a:pt x="551" y="2155"/>
                  </a:lnTo>
                  <a:lnTo>
                    <a:pt x="484" y="2078"/>
                  </a:lnTo>
                  <a:lnTo>
                    <a:pt x="416" y="2006"/>
                  </a:lnTo>
                  <a:lnTo>
                    <a:pt x="381" y="1970"/>
                  </a:lnTo>
                  <a:lnTo>
                    <a:pt x="345" y="1935"/>
                  </a:lnTo>
                  <a:lnTo>
                    <a:pt x="345" y="1935"/>
                  </a:lnTo>
                  <a:lnTo>
                    <a:pt x="307" y="1901"/>
                  </a:lnTo>
                  <a:lnTo>
                    <a:pt x="267" y="1869"/>
                  </a:lnTo>
                  <a:lnTo>
                    <a:pt x="189" y="1806"/>
                  </a:lnTo>
                  <a:lnTo>
                    <a:pt x="189" y="1806"/>
                  </a:lnTo>
                  <a:lnTo>
                    <a:pt x="158" y="1785"/>
                  </a:lnTo>
                  <a:lnTo>
                    <a:pt x="126" y="1762"/>
                  </a:lnTo>
                  <a:lnTo>
                    <a:pt x="111" y="1750"/>
                  </a:lnTo>
                  <a:lnTo>
                    <a:pt x="97" y="1739"/>
                  </a:lnTo>
                  <a:lnTo>
                    <a:pt x="84" y="1726"/>
                  </a:lnTo>
                  <a:lnTo>
                    <a:pt x="74" y="1710"/>
                  </a:lnTo>
                  <a:lnTo>
                    <a:pt x="74" y="1710"/>
                  </a:lnTo>
                  <a:lnTo>
                    <a:pt x="69" y="1699"/>
                  </a:lnTo>
                  <a:lnTo>
                    <a:pt x="63" y="1688"/>
                  </a:lnTo>
                  <a:lnTo>
                    <a:pt x="57" y="1661"/>
                  </a:lnTo>
                  <a:lnTo>
                    <a:pt x="53" y="1634"/>
                  </a:lnTo>
                  <a:lnTo>
                    <a:pt x="53" y="1606"/>
                  </a:lnTo>
                  <a:lnTo>
                    <a:pt x="55" y="1577"/>
                  </a:lnTo>
                  <a:lnTo>
                    <a:pt x="59" y="1548"/>
                  </a:lnTo>
                  <a:lnTo>
                    <a:pt x="69" y="1497"/>
                  </a:lnTo>
                  <a:lnTo>
                    <a:pt x="69" y="1497"/>
                  </a:lnTo>
                  <a:lnTo>
                    <a:pt x="76" y="1459"/>
                  </a:lnTo>
                  <a:lnTo>
                    <a:pt x="86" y="1421"/>
                  </a:lnTo>
                  <a:lnTo>
                    <a:pt x="97" y="1384"/>
                  </a:lnTo>
                  <a:lnTo>
                    <a:pt x="109" y="1346"/>
                  </a:lnTo>
                  <a:lnTo>
                    <a:pt x="134" y="1272"/>
                  </a:lnTo>
                  <a:lnTo>
                    <a:pt x="162" y="1199"/>
                  </a:lnTo>
                  <a:lnTo>
                    <a:pt x="162" y="1199"/>
                  </a:lnTo>
                  <a:lnTo>
                    <a:pt x="183" y="1154"/>
                  </a:lnTo>
                  <a:lnTo>
                    <a:pt x="204" y="1108"/>
                  </a:lnTo>
                  <a:lnTo>
                    <a:pt x="227" y="1064"/>
                  </a:lnTo>
                  <a:lnTo>
                    <a:pt x="250" y="1020"/>
                  </a:lnTo>
                  <a:lnTo>
                    <a:pt x="301" y="933"/>
                  </a:lnTo>
                  <a:lnTo>
                    <a:pt x="355" y="847"/>
                  </a:lnTo>
                  <a:lnTo>
                    <a:pt x="355" y="847"/>
                  </a:lnTo>
                  <a:lnTo>
                    <a:pt x="412" y="759"/>
                  </a:lnTo>
                  <a:lnTo>
                    <a:pt x="473" y="669"/>
                  </a:lnTo>
                  <a:lnTo>
                    <a:pt x="534" y="582"/>
                  </a:lnTo>
                  <a:lnTo>
                    <a:pt x="597" y="496"/>
                  </a:lnTo>
                  <a:lnTo>
                    <a:pt x="661" y="410"/>
                  </a:lnTo>
                  <a:lnTo>
                    <a:pt x="730" y="328"/>
                  </a:lnTo>
                  <a:lnTo>
                    <a:pt x="799" y="246"/>
                  </a:lnTo>
                  <a:lnTo>
                    <a:pt x="871" y="168"/>
                  </a:lnTo>
                  <a:lnTo>
                    <a:pt x="871" y="168"/>
                  </a:lnTo>
                  <a:lnTo>
                    <a:pt x="896" y="145"/>
                  </a:lnTo>
                  <a:lnTo>
                    <a:pt x="921" y="120"/>
                  </a:lnTo>
                  <a:lnTo>
                    <a:pt x="945" y="98"/>
                  </a:lnTo>
                  <a:lnTo>
                    <a:pt x="972" y="77"/>
                  </a:lnTo>
                  <a:lnTo>
                    <a:pt x="972" y="77"/>
                  </a:lnTo>
                  <a:lnTo>
                    <a:pt x="997" y="61"/>
                  </a:lnTo>
                  <a:lnTo>
                    <a:pt x="1006" y="58"/>
                  </a:lnTo>
                  <a:lnTo>
                    <a:pt x="1016" y="56"/>
                  </a:lnTo>
                  <a:lnTo>
                    <a:pt x="1024" y="56"/>
                  </a:lnTo>
                  <a:lnTo>
                    <a:pt x="1035" y="58"/>
                  </a:lnTo>
                  <a:lnTo>
                    <a:pt x="1060" y="65"/>
                  </a:lnTo>
                  <a:lnTo>
                    <a:pt x="1060" y="65"/>
                  </a:lnTo>
                  <a:lnTo>
                    <a:pt x="1081" y="77"/>
                  </a:lnTo>
                  <a:lnTo>
                    <a:pt x="1100" y="88"/>
                  </a:lnTo>
                  <a:lnTo>
                    <a:pt x="1119" y="101"/>
                  </a:lnTo>
                  <a:lnTo>
                    <a:pt x="1138" y="117"/>
                  </a:lnTo>
                  <a:lnTo>
                    <a:pt x="1155" y="132"/>
                  </a:lnTo>
                  <a:lnTo>
                    <a:pt x="1170" y="149"/>
                  </a:lnTo>
                  <a:lnTo>
                    <a:pt x="1201" y="185"/>
                  </a:lnTo>
                  <a:lnTo>
                    <a:pt x="1229" y="223"/>
                  </a:lnTo>
                  <a:lnTo>
                    <a:pt x="1258" y="261"/>
                  </a:lnTo>
                  <a:lnTo>
                    <a:pt x="1287" y="300"/>
                  </a:lnTo>
                  <a:lnTo>
                    <a:pt x="1317" y="334"/>
                  </a:lnTo>
                  <a:lnTo>
                    <a:pt x="1317" y="334"/>
                  </a:lnTo>
                  <a:lnTo>
                    <a:pt x="1370" y="389"/>
                  </a:lnTo>
                  <a:lnTo>
                    <a:pt x="1426" y="443"/>
                  </a:lnTo>
                  <a:lnTo>
                    <a:pt x="1536" y="549"/>
                  </a:lnTo>
                  <a:lnTo>
                    <a:pt x="1649" y="654"/>
                  </a:lnTo>
                  <a:lnTo>
                    <a:pt x="1761" y="757"/>
                  </a:lnTo>
                  <a:lnTo>
                    <a:pt x="1761" y="757"/>
                  </a:lnTo>
                  <a:lnTo>
                    <a:pt x="1917" y="902"/>
                  </a:lnTo>
                  <a:lnTo>
                    <a:pt x="2074" y="1047"/>
                  </a:lnTo>
                  <a:lnTo>
                    <a:pt x="2232" y="1188"/>
                  </a:lnTo>
                  <a:lnTo>
                    <a:pt x="2392" y="1329"/>
                  </a:lnTo>
                  <a:lnTo>
                    <a:pt x="2392" y="1329"/>
                  </a:lnTo>
                  <a:lnTo>
                    <a:pt x="2464" y="1390"/>
                  </a:lnTo>
                  <a:lnTo>
                    <a:pt x="2535" y="1451"/>
                  </a:lnTo>
                  <a:lnTo>
                    <a:pt x="2682" y="1567"/>
                  </a:lnTo>
                  <a:lnTo>
                    <a:pt x="2826" y="1686"/>
                  </a:lnTo>
                  <a:lnTo>
                    <a:pt x="2897" y="1747"/>
                  </a:lnTo>
                  <a:lnTo>
                    <a:pt x="2968" y="1808"/>
                  </a:lnTo>
                  <a:lnTo>
                    <a:pt x="2968" y="1808"/>
                  </a:lnTo>
                  <a:lnTo>
                    <a:pt x="3061" y="1893"/>
                  </a:lnTo>
                  <a:lnTo>
                    <a:pt x="3152" y="1983"/>
                  </a:lnTo>
                  <a:lnTo>
                    <a:pt x="3242" y="2073"/>
                  </a:lnTo>
                  <a:lnTo>
                    <a:pt x="3330" y="2164"/>
                  </a:lnTo>
                  <a:lnTo>
                    <a:pt x="3417" y="2256"/>
                  </a:lnTo>
                  <a:lnTo>
                    <a:pt x="3503" y="2351"/>
                  </a:lnTo>
                  <a:lnTo>
                    <a:pt x="3587" y="2446"/>
                  </a:lnTo>
                  <a:lnTo>
                    <a:pt x="3669" y="2544"/>
                  </a:lnTo>
                  <a:lnTo>
                    <a:pt x="3751" y="2641"/>
                  </a:lnTo>
                  <a:lnTo>
                    <a:pt x="3831" y="2740"/>
                  </a:lnTo>
                  <a:lnTo>
                    <a:pt x="3911" y="2839"/>
                  </a:lnTo>
                  <a:lnTo>
                    <a:pt x="3989" y="2940"/>
                  </a:lnTo>
                  <a:lnTo>
                    <a:pt x="4142" y="3142"/>
                  </a:lnTo>
                  <a:lnTo>
                    <a:pt x="4292" y="3346"/>
                  </a:lnTo>
                  <a:lnTo>
                    <a:pt x="4292" y="3346"/>
                  </a:lnTo>
                  <a:lnTo>
                    <a:pt x="4433" y="3542"/>
                  </a:lnTo>
                  <a:lnTo>
                    <a:pt x="4502" y="3642"/>
                  </a:lnTo>
                  <a:lnTo>
                    <a:pt x="4568" y="3741"/>
                  </a:lnTo>
                  <a:lnTo>
                    <a:pt x="4568" y="3741"/>
                  </a:lnTo>
                  <a:lnTo>
                    <a:pt x="4572" y="3746"/>
                  </a:lnTo>
                  <a:lnTo>
                    <a:pt x="4576" y="3748"/>
                  </a:lnTo>
                  <a:lnTo>
                    <a:pt x="4586" y="3752"/>
                  </a:lnTo>
                  <a:lnTo>
                    <a:pt x="4597" y="3752"/>
                  </a:lnTo>
                  <a:lnTo>
                    <a:pt x="4605" y="3748"/>
                  </a:lnTo>
                  <a:lnTo>
                    <a:pt x="4612" y="3743"/>
                  </a:lnTo>
                  <a:lnTo>
                    <a:pt x="4618" y="3735"/>
                  </a:lnTo>
                  <a:lnTo>
                    <a:pt x="4618" y="3729"/>
                  </a:lnTo>
                  <a:lnTo>
                    <a:pt x="4618" y="3725"/>
                  </a:lnTo>
                  <a:lnTo>
                    <a:pt x="4618" y="3720"/>
                  </a:lnTo>
                  <a:lnTo>
                    <a:pt x="4614" y="3714"/>
                  </a:lnTo>
                  <a:lnTo>
                    <a:pt x="4614" y="3714"/>
                  </a:lnTo>
                  <a:lnTo>
                    <a:pt x="4527" y="3583"/>
                  </a:lnTo>
                  <a:lnTo>
                    <a:pt x="4437" y="3453"/>
                  </a:lnTo>
                  <a:lnTo>
                    <a:pt x="4345" y="3325"/>
                  </a:lnTo>
                  <a:lnTo>
                    <a:pt x="4252" y="3197"/>
                  </a:lnTo>
                  <a:lnTo>
                    <a:pt x="4157" y="3072"/>
                  </a:lnTo>
                  <a:lnTo>
                    <a:pt x="4060" y="2946"/>
                  </a:lnTo>
                  <a:lnTo>
                    <a:pt x="3962" y="2822"/>
                  </a:lnTo>
                  <a:lnTo>
                    <a:pt x="3863" y="2698"/>
                  </a:lnTo>
                  <a:lnTo>
                    <a:pt x="3863" y="2698"/>
                  </a:lnTo>
                  <a:lnTo>
                    <a:pt x="3778" y="2593"/>
                  </a:lnTo>
                  <a:lnTo>
                    <a:pt x="3690" y="2490"/>
                  </a:lnTo>
                  <a:lnTo>
                    <a:pt x="3602" y="2387"/>
                  </a:lnTo>
                  <a:lnTo>
                    <a:pt x="3513" y="2286"/>
                  </a:lnTo>
                  <a:lnTo>
                    <a:pt x="3421" y="2185"/>
                  </a:lnTo>
                  <a:lnTo>
                    <a:pt x="3328" y="2086"/>
                  </a:lnTo>
                  <a:lnTo>
                    <a:pt x="3234" y="1989"/>
                  </a:lnTo>
                  <a:lnTo>
                    <a:pt x="3137" y="1893"/>
                  </a:lnTo>
                  <a:lnTo>
                    <a:pt x="3137" y="1893"/>
                  </a:lnTo>
                  <a:lnTo>
                    <a:pt x="3044" y="1806"/>
                  </a:lnTo>
                  <a:lnTo>
                    <a:pt x="2947" y="1718"/>
                  </a:lnTo>
                  <a:lnTo>
                    <a:pt x="2849" y="1634"/>
                  </a:lnTo>
                  <a:lnTo>
                    <a:pt x="2748" y="1554"/>
                  </a:lnTo>
                  <a:lnTo>
                    <a:pt x="2748" y="1554"/>
                  </a:lnTo>
                  <a:lnTo>
                    <a:pt x="2634" y="1464"/>
                  </a:lnTo>
                  <a:lnTo>
                    <a:pt x="2577" y="1419"/>
                  </a:lnTo>
                  <a:lnTo>
                    <a:pt x="2522" y="1371"/>
                  </a:lnTo>
                  <a:lnTo>
                    <a:pt x="2522" y="1371"/>
                  </a:lnTo>
                  <a:lnTo>
                    <a:pt x="2365" y="1236"/>
                  </a:lnTo>
                  <a:lnTo>
                    <a:pt x="2211" y="1098"/>
                  </a:lnTo>
                  <a:lnTo>
                    <a:pt x="2058" y="959"/>
                  </a:lnTo>
                  <a:lnTo>
                    <a:pt x="1906" y="820"/>
                  </a:lnTo>
                  <a:lnTo>
                    <a:pt x="1906" y="820"/>
                  </a:lnTo>
                  <a:lnTo>
                    <a:pt x="1649" y="582"/>
                  </a:lnTo>
                  <a:lnTo>
                    <a:pt x="1521" y="462"/>
                  </a:lnTo>
                  <a:lnTo>
                    <a:pt x="1397" y="338"/>
                  </a:lnTo>
                  <a:lnTo>
                    <a:pt x="1397" y="338"/>
                  </a:lnTo>
                  <a:lnTo>
                    <a:pt x="1374" y="315"/>
                  </a:lnTo>
                  <a:lnTo>
                    <a:pt x="1353" y="292"/>
                  </a:lnTo>
                  <a:lnTo>
                    <a:pt x="1313" y="242"/>
                  </a:lnTo>
                  <a:lnTo>
                    <a:pt x="1273" y="191"/>
                  </a:lnTo>
                  <a:lnTo>
                    <a:pt x="1233" y="141"/>
                  </a:lnTo>
                  <a:lnTo>
                    <a:pt x="1233" y="141"/>
                  </a:lnTo>
                  <a:lnTo>
                    <a:pt x="1214" y="119"/>
                  </a:lnTo>
                  <a:lnTo>
                    <a:pt x="1191" y="96"/>
                  </a:lnTo>
                  <a:lnTo>
                    <a:pt x="1168" y="75"/>
                  </a:lnTo>
                  <a:lnTo>
                    <a:pt x="1144" y="56"/>
                  </a:lnTo>
                  <a:lnTo>
                    <a:pt x="1119" y="38"/>
                  </a:lnTo>
                  <a:lnTo>
                    <a:pt x="1092" y="23"/>
                  </a:lnTo>
                  <a:lnTo>
                    <a:pt x="1064" y="10"/>
                  </a:lnTo>
                  <a:lnTo>
                    <a:pt x="1033" y="2"/>
                  </a:lnTo>
                  <a:lnTo>
                    <a:pt x="1033" y="2"/>
                  </a:lnTo>
                  <a:lnTo>
                    <a:pt x="1022" y="0"/>
                  </a:lnTo>
                  <a:lnTo>
                    <a:pt x="1012" y="0"/>
                  </a:lnTo>
                  <a:lnTo>
                    <a:pt x="1001" y="2"/>
                  </a:lnTo>
                  <a:lnTo>
                    <a:pt x="991" y="6"/>
                  </a:lnTo>
                  <a:lnTo>
                    <a:pt x="970" y="16"/>
                  </a:lnTo>
                  <a:lnTo>
                    <a:pt x="953" y="25"/>
                  </a:lnTo>
                  <a:lnTo>
                    <a:pt x="953" y="25"/>
                  </a:lnTo>
                  <a:lnTo>
                    <a:pt x="921" y="48"/>
                  </a:lnTo>
                  <a:lnTo>
                    <a:pt x="890" y="73"/>
                  </a:lnTo>
                  <a:lnTo>
                    <a:pt x="862" y="99"/>
                  </a:lnTo>
                  <a:lnTo>
                    <a:pt x="833" y="128"/>
                  </a:lnTo>
                  <a:lnTo>
                    <a:pt x="780" y="187"/>
                  </a:lnTo>
                  <a:lnTo>
                    <a:pt x="728" y="248"/>
                  </a:lnTo>
                  <a:lnTo>
                    <a:pt x="728" y="248"/>
                  </a:lnTo>
                  <a:lnTo>
                    <a:pt x="660" y="332"/>
                  </a:lnTo>
                  <a:lnTo>
                    <a:pt x="591" y="420"/>
                  </a:lnTo>
                  <a:lnTo>
                    <a:pt x="524" y="507"/>
                  </a:lnTo>
                  <a:lnTo>
                    <a:pt x="459" y="597"/>
                  </a:lnTo>
                  <a:lnTo>
                    <a:pt x="459" y="597"/>
                  </a:lnTo>
                  <a:lnTo>
                    <a:pt x="395" y="690"/>
                  </a:lnTo>
                  <a:lnTo>
                    <a:pt x="332" y="784"/>
                  </a:lnTo>
                  <a:lnTo>
                    <a:pt x="271" y="879"/>
                  </a:lnTo>
                  <a:lnTo>
                    <a:pt x="242" y="929"/>
                  </a:lnTo>
                  <a:lnTo>
                    <a:pt x="215" y="976"/>
                  </a:lnTo>
                  <a:lnTo>
                    <a:pt x="187" y="1026"/>
                  </a:lnTo>
                  <a:lnTo>
                    <a:pt x="162" y="1077"/>
                  </a:lnTo>
                  <a:lnTo>
                    <a:pt x="137" y="1127"/>
                  </a:lnTo>
                  <a:lnTo>
                    <a:pt x="114" y="1178"/>
                  </a:lnTo>
                  <a:lnTo>
                    <a:pt x="94" y="1232"/>
                  </a:lnTo>
                  <a:lnTo>
                    <a:pt x="74" y="1283"/>
                  </a:lnTo>
                  <a:lnTo>
                    <a:pt x="55" y="1339"/>
                  </a:lnTo>
                  <a:lnTo>
                    <a:pt x="38" y="1392"/>
                  </a:lnTo>
                  <a:lnTo>
                    <a:pt x="38" y="1392"/>
                  </a:lnTo>
                  <a:lnTo>
                    <a:pt x="27" y="1440"/>
                  </a:lnTo>
                  <a:lnTo>
                    <a:pt x="13" y="1491"/>
                  </a:lnTo>
                  <a:lnTo>
                    <a:pt x="4" y="1545"/>
                  </a:lnTo>
                  <a:lnTo>
                    <a:pt x="2" y="1573"/>
                  </a:lnTo>
                  <a:lnTo>
                    <a:pt x="0" y="1600"/>
                  </a:lnTo>
                  <a:lnTo>
                    <a:pt x="0" y="1627"/>
                  </a:lnTo>
                  <a:lnTo>
                    <a:pt x="2" y="1651"/>
                  </a:lnTo>
                  <a:lnTo>
                    <a:pt x="8" y="1678"/>
                  </a:lnTo>
                  <a:lnTo>
                    <a:pt x="13" y="1703"/>
                  </a:lnTo>
                  <a:lnTo>
                    <a:pt x="23" y="1726"/>
                  </a:lnTo>
                  <a:lnTo>
                    <a:pt x="36" y="1747"/>
                  </a:lnTo>
                  <a:lnTo>
                    <a:pt x="52" y="1766"/>
                  </a:lnTo>
                  <a:lnTo>
                    <a:pt x="73" y="1785"/>
                  </a:lnTo>
                  <a:lnTo>
                    <a:pt x="73" y="1785"/>
                  </a:lnTo>
                  <a:lnTo>
                    <a:pt x="151" y="1846"/>
                  </a:lnTo>
                  <a:lnTo>
                    <a:pt x="227" y="1907"/>
                  </a:lnTo>
                  <a:lnTo>
                    <a:pt x="265" y="1939"/>
                  </a:lnTo>
                  <a:lnTo>
                    <a:pt x="303" y="1972"/>
                  </a:lnTo>
                  <a:lnTo>
                    <a:pt x="339" y="2004"/>
                  </a:lnTo>
                  <a:lnTo>
                    <a:pt x="376" y="2040"/>
                  </a:lnTo>
                  <a:lnTo>
                    <a:pt x="376" y="2040"/>
                  </a:lnTo>
                  <a:lnTo>
                    <a:pt x="435" y="2101"/>
                  </a:lnTo>
                  <a:lnTo>
                    <a:pt x="492" y="2164"/>
                  </a:lnTo>
                  <a:lnTo>
                    <a:pt x="547" y="2229"/>
                  </a:lnTo>
                  <a:lnTo>
                    <a:pt x="602" y="2296"/>
                  </a:lnTo>
                  <a:lnTo>
                    <a:pt x="709" y="2429"/>
                  </a:lnTo>
                  <a:lnTo>
                    <a:pt x="816" y="2563"/>
                  </a:lnTo>
                  <a:lnTo>
                    <a:pt x="816" y="2563"/>
                  </a:lnTo>
                  <a:lnTo>
                    <a:pt x="1073" y="2885"/>
                  </a:lnTo>
                  <a:lnTo>
                    <a:pt x="1330" y="3207"/>
                  </a:lnTo>
                  <a:lnTo>
                    <a:pt x="1330" y="3207"/>
                  </a:lnTo>
                  <a:lnTo>
                    <a:pt x="1759" y="3746"/>
                  </a:lnTo>
                  <a:lnTo>
                    <a:pt x="1759" y="3746"/>
                  </a:lnTo>
                  <a:lnTo>
                    <a:pt x="1763" y="3750"/>
                  </a:lnTo>
                  <a:lnTo>
                    <a:pt x="1769" y="3754"/>
                  </a:lnTo>
                  <a:lnTo>
                    <a:pt x="1773" y="3756"/>
                  </a:lnTo>
                  <a:lnTo>
                    <a:pt x="1776" y="3756"/>
                  </a:lnTo>
                  <a:lnTo>
                    <a:pt x="1786" y="3754"/>
                  </a:lnTo>
                  <a:lnTo>
                    <a:pt x="1794" y="3748"/>
                  </a:lnTo>
                  <a:lnTo>
                    <a:pt x="1799" y="3739"/>
                  </a:lnTo>
                  <a:lnTo>
                    <a:pt x="1803" y="3729"/>
                  </a:lnTo>
                  <a:lnTo>
                    <a:pt x="1803" y="3720"/>
                  </a:lnTo>
                  <a:lnTo>
                    <a:pt x="1801" y="3714"/>
                  </a:lnTo>
                  <a:lnTo>
                    <a:pt x="1797" y="3708"/>
                  </a:lnTo>
                  <a:lnTo>
                    <a:pt x="1797" y="3708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F9601A-D69A-87B8-3CF4-D71A80E660FE}"/>
              </a:ext>
            </a:extLst>
          </p:cNvPr>
          <p:cNvSpPr txBox="1"/>
          <p:nvPr/>
        </p:nvSpPr>
        <p:spPr>
          <a:xfrm>
            <a:off x="940359" y="208798"/>
            <a:ext cx="609600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C065B74-06B6-E6B1-7901-6063E6A9AC8B}"/>
              </a:ext>
            </a:extLst>
          </p:cNvPr>
          <p:cNvGrpSpPr/>
          <p:nvPr/>
        </p:nvGrpSpPr>
        <p:grpSpPr>
          <a:xfrm>
            <a:off x="0" y="132598"/>
            <a:ext cx="895350" cy="1041243"/>
            <a:chOff x="0" y="132598"/>
            <a:chExt cx="895350" cy="1041243"/>
          </a:xfrm>
        </p:grpSpPr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22611C4-FEA5-197B-662F-E94B002668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553856"/>
              <a:ext cx="280280" cy="607560"/>
            </a:xfrm>
            <a:custGeom>
              <a:avLst/>
              <a:gdLst>
                <a:gd name="connsiteX0" fmla="*/ 169336 w 280280"/>
                <a:gd name="connsiteY0" fmla="*/ 0 h 607560"/>
                <a:gd name="connsiteX1" fmla="*/ 168003 w 280280"/>
                <a:gd name="connsiteY1" fmla="*/ 0 h 607560"/>
                <a:gd name="connsiteX2" fmla="*/ 166338 w 280280"/>
                <a:gd name="connsiteY2" fmla="*/ 0 h 607560"/>
                <a:gd name="connsiteX3" fmla="*/ 165006 w 280280"/>
                <a:gd name="connsiteY3" fmla="*/ 666 h 607560"/>
                <a:gd name="connsiteX4" fmla="*/ 163175 w 280280"/>
                <a:gd name="connsiteY4" fmla="*/ 1332 h 607560"/>
                <a:gd name="connsiteX5" fmla="*/ 159512 w 280280"/>
                <a:gd name="connsiteY5" fmla="*/ 3330 h 607560"/>
                <a:gd name="connsiteX6" fmla="*/ 155349 w 280280"/>
                <a:gd name="connsiteY6" fmla="*/ 6494 h 607560"/>
                <a:gd name="connsiteX7" fmla="*/ 150520 w 280280"/>
                <a:gd name="connsiteY7" fmla="*/ 10490 h 607560"/>
                <a:gd name="connsiteX8" fmla="*/ 145359 w 280280"/>
                <a:gd name="connsiteY8" fmla="*/ 14985 h 607560"/>
                <a:gd name="connsiteX9" fmla="*/ 140197 w 280280"/>
                <a:gd name="connsiteY9" fmla="*/ 20480 h 607560"/>
                <a:gd name="connsiteX10" fmla="*/ 134369 w 280280"/>
                <a:gd name="connsiteY10" fmla="*/ 26641 h 607560"/>
                <a:gd name="connsiteX11" fmla="*/ 127210 w 280280"/>
                <a:gd name="connsiteY11" fmla="*/ 34300 h 607560"/>
                <a:gd name="connsiteX12" fmla="*/ 119717 w 280280"/>
                <a:gd name="connsiteY12" fmla="*/ 43125 h 607560"/>
                <a:gd name="connsiteX13" fmla="*/ 111891 w 280280"/>
                <a:gd name="connsiteY13" fmla="*/ 52449 h 607560"/>
                <a:gd name="connsiteX14" fmla="*/ 104232 w 280280"/>
                <a:gd name="connsiteY14" fmla="*/ 62606 h 607560"/>
                <a:gd name="connsiteX15" fmla="*/ 88414 w 280280"/>
                <a:gd name="connsiteY15" fmla="*/ 83253 h 607560"/>
                <a:gd name="connsiteX16" fmla="*/ 73096 w 280280"/>
                <a:gd name="connsiteY16" fmla="*/ 104232 h 607560"/>
                <a:gd name="connsiteX17" fmla="*/ 58943 w 280280"/>
                <a:gd name="connsiteY17" fmla="*/ 125378 h 607560"/>
                <a:gd name="connsiteX18" fmla="*/ 45955 w 280280"/>
                <a:gd name="connsiteY18" fmla="*/ 145026 h 607560"/>
                <a:gd name="connsiteX19" fmla="*/ 40461 w 280280"/>
                <a:gd name="connsiteY19" fmla="*/ 154184 h 607560"/>
                <a:gd name="connsiteX20" fmla="*/ 35299 w 280280"/>
                <a:gd name="connsiteY20" fmla="*/ 162509 h 607560"/>
                <a:gd name="connsiteX21" fmla="*/ 30970 w 280280"/>
                <a:gd name="connsiteY21" fmla="*/ 170335 h 607560"/>
                <a:gd name="connsiteX22" fmla="*/ 27473 w 280280"/>
                <a:gd name="connsiteY22" fmla="*/ 177161 h 607560"/>
                <a:gd name="connsiteX23" fmla="*/ 23977 w 280280"/>
                <a:gd name="connsiteY23" fmla="*/ 184654 h 607560"/>
                <a:gd name="connsiteX24" fmla="*/ 20314 w 280280"/>
                <a:gd name="connsiteY24" fmla="*/ 192313 h 607560"/>
                <a:gd name="connsiteX25" fmla="*/ 17150 w 280280"/>
                <a:gd name="connsiteY25" fmla="*/ 200139 h 607560"/>
                <a:gd name="connsiteX26" fmla="*/ 14153 w 280280"/>
                <a:gd name="connsiteY26" fmla="*/ 207798 h 607560"/>
                <a:gd name="connsiteX27" fmla="*/ 11322 w 280280"/>
                <a:gd name="connsiteY27" fmla="*/ 215624 h 607560"/>
                <a:gd name="connsiteX28" fmla="*/ 8658 w 280280"/>
                <a:gd name="connsiteY28" fmla="*/ 223117 h 607560"/>
                <a:gd name="connsiteX29" fmla="*/ 6494 w 280280"/>
                <a:gd name="connsiteY29" fmla="*/ 230943 h 607560"/>
                <a:gd name="connsiteX30" fmla="*/ 4496 w 280280"/>
                <a:gd name="connsiteY30" fmla="*/ 237936 h 607560"/>
                <a:gd name="connsiteX31" fmla="*/ 2498 w 280280"/>
                <a:gd name="connsiteY31" fmla="*/ 247427 h 607560"/>
                <a:gd name="connsiteX32" fmla="*/ 999 w 280280"/>
                <a:gd name="connsiteY32" fmla="*/ 256085 h 607560"/>
                <a:gd name="connsiteX33" fmla="*/ 0 w 280280"/>
                <a:gd name="connsiteY33" fmla="*/ 264577 h 607560"/>
                <a:gd name="connsiteX34" fmla="*/ 0 w 280280"/>
                <a:gd name="connsiteY34" fmla="*/ 271903 h 607560"/>
                <a:gd name="connsiteX35" fmla="*/ 0 w 280280"/>
                <a:gd name="connsiteY35" fmla="*/ 275566 h 607560"/>
                <a:gd name="connsiteX36" fmla="*/ 666 w 280280"/>
                <a:gd name="connsiteY36" fmla="*/ 278729 h 607560"/>
                <a:gd name="connsiteX37" fmla="*/ 1332 w 280280"/>
                <a:gd name="connsiteY37" fmla="*/ 281727 h 607560"/>
                <a:gd name="connsiteX38" fmla="*/ 1832 w 280280"/>
                <a:gd name="connsiteY38" fmla="*/ 284224 h 607560"/>
                <a:gd name="connsiteX39" fmla="*/ 2831 w 280280"/>
                <a:gd name="connsiteY39" fmla="*/ 286888 h 607560"/>
                <a:gd name="connsiteX40" fmla="*/ 4163 w 280280"/>
                <a:gd name="connsiteY40" fmla="*/ 289053 h 607560"/>
                <a:gd name="connsiteX41" fmla="*/ 5828 w 280280"/>
                <a:gd name="connsiteY41" fmla="*/ 291051 h 607560"/>
                <a:gd name="connsiteX42" fmla="*/ 7493 w 280280"/>
                <a:gd name="connsiteY42" fmla="*/ 292716 h 607560"/>
                <a:gd name="connsiteX43" fmla="*/ 13820 w 280280"/>
                <a:gd name="connsiteY43" fmla="*/ 297878 h 607560"/>
                <a:gd name="connsiteX44" fmla="*/ 20980 w 280280"/>
                <a:gd name="connsiteY44" fmla="*/ 303372 h 607560"/>
                <a:gd name="connsiteX45" fmla="*/ 29138 w 280280"/>
                <a:gd name="connsiteY45" fmla="*/ 309200 h 607560"/>
                <a:gd name="connsiteX46" fmla="*/ 38130 w 280280"/>
                <a:gd name="connsiteY46" fmla="*/ 316360 h 607560"/>
                <a:gd name="connsiteX47" fmla="*/ 47953 w 280280"/>
                <a:gd name="connsiteY47" fmla="*/ 325018 h 607560"/>
                <a:gd name="connsiteX48" fmla="*/ 58943 w 280280"/>
                <a:gd name="connsiteY48" fmla="*/ 335508 h 607560"/>
                <a:gd name="connsiteX49" fmla="*/ 64770 w 280280"/>
                <a:gd name="connsiteY49" fmla="*/ 341502 h 607560"/>
                <a:gd name="connsiteX50" fmla="*/ 71264 w 280280"/>
                <a:gd name="connsiteY50" fmla="*/ 347996 h 607560"/>
                <a:gd name="connsiteX51" fmla="*/ 77591 w 280280"/>
                <a:gd name="connsiteY51" fmla="*/ 355488 h 607560"/>
                <a:gd name="connsiteX52" fmla="*/ 84418 w 280280"/>
                <a:gd name="connsiteY52" fmla="*/ 363647 h 607560"/>
                <a:gd name="connsiteX53" fmla="*/ 104565 w 280280"/>
                <a:gd name="connsiteY53" fmla="*/ 387790 h 607560"/>
                <a:gd name="connsiteX54" fmla="*/ 133703 w 280280"/>
                <a:gd name="connsiteY54" fmla="*/ 423755 h 607560"/>
                <a:gd name="connsiteX55" fmla="*/ 204801 w 280280"/>
                <a:gd name="connsiteY55" fmla="*/ 512836 h 607560"/>
                <a:gd name="connsiteX56" fmla="*/ 280280 w 280280"/>
                <a:gd name="connsiteY56" fmla="*/ 607560 h 607560"/>
                <a:gd name="connsiteX57" fmla="*/ 280280 w 280280"/>
                <a:gd name="connsiteY57" fmla="*/ 105219 h 607560"/>
                <a:gd name="connsiteX58" fmla="*/ 252755 w 280280"/>
                <a:gd name="connsiteY58" fmla="*/ 79423 h 607560"/>
                <a:gd name="connsiteX59" fmla="*/ 229777 w 280280"/>
                <a:gd name="connsiteY59" fmla="*/ 56778 h 607560"/>
                <a:gd name="connsiteX60" fmla="*/ 222284 w 280280"/>
                <a:gd name="connsiteY60" fmla="*/ 49286 h 607560"/>
                <a:gd name="connsiteX61" fmla="*/ 218454 w 280280"/>
                <a:gd name="connsiteY61" fmla="*/ 45123 h 607560"/>
                <a:gd name="connsiteX62" fmla="*/ 209130 w 280280"/>
                <a:gd name="connsiteY62" fmla="*/ 32469 h 607560"/>
                <a:gd name="connsiteX63" fmla="*/ 203636 w 280280"/>
                <a:gd name="connsiteY63" fmla="*/ 25309 h 607560"/>
                <a:gd name="connsiteX64" fmla="*/ 197808 w 280280"/>
                <a:gd name="connsiteY64" fmla="*/ 18482 h 607560"/>
                <a:gd name="connsiteX65" fmla="*/ 194478 w 280280"/>
                <a:gd name="connsiteY65" fmla="*/ 15318 h 607560"/>
                <a:gd name="connsiteX66" fmla="*/ 191314 w 280280"/>
                <a:gd name="connsiteY66" fmla="*/ 12321 h 607560"/>
                <a:gd name="connsiteX67" fmla="*/ 187984 w 280280"/>
                <a:gd name="connsiteY67" fmla="*/ 9491 h 607560"/>
                <a:gd name="connsiteX68" fmla="*/ 184487 w 280280"/>
                <a:gd name="connsiteY68" fmla="*/ 6827 h 607560"/>
                <a:gd name="connsiteX69" fmla="*/ 180991 w 280280"/>
                <a:gd name="connsiteY69" fmla="*/ 4662 h 607560"/>
                <a:gd name="connsiteX70" fmla="*/ 176995 w 280280"/>
                <a:gd name="connsiteY70" fmla="*/ 2664 h 607560"/>
                <a:gd name="connsiteX71" fmla="*/ 173165 w 280280"/>
                <a:gd name="connsiteY71" fmla="*/ 999 h 60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0280" h="607560">
                  <a:moveTo>
                    <a:pt x="169336" y="0"/>
                  </a:moveTo>
                  <a:lnTo>
                    <a:pt x="168003" y="0"/>
                  </a:lnTo>
                  <a:lnTo>
                    <a:pt x="166338" y="0"/>
                  </a:lnTo>
                  <a:lnTo>
                    <a:pt x="165006" y="666"/>
                  </a:lnTo>
                  <a:lnTo>
                    <a:pt x="163175" y="1332"/>
                  </a:lnTo>
                  <a:lnTo>
                    <a:pt x="159512" y="3330"/>
                  </a:lnTo>
                  <a:lnTo>
                    <a:pt x="155349" y="6494"/>
                  </a:lnTo>
                  <a:lnTo>
                    <a:pt x="150520" y="10490"/>
                  </a:lnTo>
                  <a:lnTo>
                    <a:pt x="145359" y="14985"/>
                  </a:lnTo>
                  <a:lnTo>
                    <a:pt x="140197" y="20480"/>
                  </a:lnTo>
                  <a:lnTo>
                    <a:pt x="134369" y="26641"/>
                  </a:lnTo>
                  <a:lnTo>
                    <a:pt x="127210" y="34300"/>
                  </a:lnTo>
                  <a:lnTo>
                    <a:pt x="119717" y="43125"/>
                  </a:lnTo>
                  <a:lnTo>
                    <a:pt x="111891" y="52449"/>
                  </a:lnTo>
                  <a:lnTo>
                    <a:pt x="104232" y="62606"/>
                  </a:lnTo>
                  <a:lnTo>
                    <a:pt x="88414" y="83253"/>
                  </a:lnTo>
                  <a:lnTo>
                    <a:pt x="73096" y="104232"/>
                  </a:lnTo>
                  <a:lnTo>
                    <a:pt x="58943" y="125378"/>
                  </a:lnTo>
                  <a:lnTo>
                    <a:pt x="45955" y="145026"/>
                  </a:lnTo>
                  <a:lnTo>
                    <a:pt x="40461" y="154184"/>
                  </a:lnTo>
                  <a:lnTo>
                    <a:pt x="35299" y="162509"/>
                  </a:lnTo>
                  <a:lnTo>
                    <a:pt x="30970" y="170335"/>
                  </a:lnTo>
                  <a:lnTo>
                    <a:pt x="27473" y="177161"/>
                  </a:lnTo>
                  <a:lnTo>
                    <a:pt x="23977" y="184654"/>
                  </a:lnTo>
                  <a:lnTo>
                    <a:pt x="20314" y="192313"/>
                  </a:lnTo>
                  <a:lnTo>
                    <a:pt x="17150" y="200139"/>
                  </a:lnTo>
                  <a:lnTo>
                    <a:pt x="14153" y="207798"/>
                  </a:lnTo>
                  <a:lnTo>
                    <a:pt x="11322" y="215624"/>
                  </a:lnTo>
                  <a:lnTo>
                    <a:pt x="8658" y="223117"/>
                  </a:lnTo>
                  <a:lnTo>
                    <a:pt x="6494" y="230943"/>
                  </a:lnTo>
                  <a:lnTo>
                    <a:pt x="4496" y="237936"/>
                  </a:lnTo>
                  <a:lnTo>
                    <a:pt x="2498" y="247427"/>
                  </a:lnTo>
                  <a:lnTo>
                    <a:pt x="999" y="256085"/>
                  </a:lnTo>
                  <a:lnTo>
                    <a:pt x="0" y="264577"/>
                  </a:lnTo>
                  <a:lnTo>
                    <a:pt x="0" y="271903"/>
                  </a:lnTo>
                  <a:lnTo>
                    <a:pt x="0" y="275566"/>
                  </a:lnTo>
                  <a:lnTo>
                    <a:pt x="666" y="278729"/>
                  </a:lnTo>
                  <a:lnTo>
                    <a:pt x="1332" y="281727"/>
                  </a:lnTo>
                  <a:lnTo>
                    <a:pt x="1832" y="284224"/>
                  </a:lnTo>
                  <a:lnTo>
                    <a:pt x="2831" y="286888"/>
                  </a:lnTo>
                  <a:lnTo>
                    <a:pt x="4163" y="289053"/>
                  </a:lnTo>
                  <a:lnTo>
                    <a:pt x="5828" y="291051"/>
                  </a:lnTo>
                  <a:lnTo>
                    <a:pt x="7493" y="292716"/>
                  </a:lnTo>
                  <a:lnTo>
                    <a:pt x="13820" y="297878"/>
                  </a:lnTo>
                  <a:lnTo>
                    <a:pt x="20980" y="303372"/>
                  </a:lnTo>
                  <a:lnTo>
                    <a:pt x="29138" y="309200"/>
                  </a:lnTo>
                  <a:lnTo>
                    <a:pt x="38130" y="316360"/>
                  </a:lnTo>
                  <a:lnTo>
                    <a:pt x="47953" y="325018"/>
                  </a:lnTo>
                  <a:lnTo>
                    <a:pt x="58943" y="335508"/>
                  </a:lnTo>
                  <a:lnTo>
                    <a:pt x="64770" y="341502"/>
                  </a:lnTo>
                  <a:lnTo>
                    <a:pt x="71264" y="347996"/>
                  </a:lnTo>
                  <a:lnTo>
                    <a:pt x="77591" y="355488"/>
                  </a:lnTo>
                  <a:lnTo>
                    <a:pt x="84418" y="363647"/>
                  </a:lnTo>
                  <a:lnTo>
                    <a:pt x="104565" y="387790"/>
                  </a:lnTo>
                  <a:lnTo>
                    <a:pt x="133703" y="423755"/>
                  </a:lnTo>
                  <a:lnTo>
                    <a:pt x="204801" y="512836"/>
                  </a:lnTo>
                  <a:lnTo>
                    <a:pt x="280280" y="607560"/>
                  </a:lnTo>
                  <a:lnTo>
                    <a:pt x="280280" y="105219"/>
                  </a:lnTo>
                  <a:lnTo>
                    <a:pt x="252755" y="79423"/>
                  </a:lnTo>
                  <a:lnTo>
                    <a:pt x="229777" y="56778"/>
                  </a:lnTo>
                  <a:lnTo>
                    <a:pt x="222284" y="49286"/>
                  </a:lnTo>
                  <a:lnTo>
                    <a:pt x="218454" y="45123"/>
                  </a:lnTo>
                  <a:lnTo>
                    <a:pt x="209130" y="32469"/>
                  </a:lnTo>
                  <a:lnTo>
                    <a:pt x="203636" y="25309"/>
                  </a:lnTo>
                  <a:lnTo>
                    <a:pt x="197808" y="18482"/>
                  </a:lnTo>
                  <a:lnTo>
                    <a:pt x="194478" y="15318"/>
                  </a:lnTo>
                  <a:lnTo>
                    <a:pt x="191314" y="12321"/>
                  </a:lnTo>
                  <a:lnTo>
                    <a:pt x="187984" y="9491"/>
                  </a:lnTo>
                  <a:lnTo>
                    <a:pt x="184487" y="6827"/>
                  </a:lnTo>
                  <a:lnTo>
                    <a:pt x="180991" y="4662"/>
                  </a:lnTo>
                  <a:lnTo>
                    <a:pt x="176995" y="2664"/>
                  </a:lnTo>
                  <a:lnTo>
                    <a:pt x="173165" y="999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96B190F8-D4C1-EF58-A69B-2BC55A678C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077" y="135928"/>
              <a:ext cx="741280" cy="662357"/>
            </a:xfrm>
            <a:custGeom>
              <a:avLst/>
              <a:gdLst>
                <a:gd name="T0" fmla="*/ 2403 w 4453"/>
                <a:gd name="T1" fmla="*/ 3045 h 3978"/>
                <a:gd name="T2" fmla="*/ 2017 w 4453"/>
                <a:gd name="T3" fmla="*/ 3092 h 3978"/>
                <a:gd name="T4" fmla="*/ 1653 w 4453"/>
                <a:gd name="T5" fmla="*/ 3090 h 3978"/>
                <a:gd name="T6" fmla="*/ 1416 w 4453"/>
                <a:gd name="T7" fmla="*/ 3004 h 3978"/>
                <a:gd name="T8" fmla="*/ 1315 w 4453"/>
                <a:gd name="T9" fmla="*/ 2917 h 3978"/>
                <a:gd name="T10" fmla="*/ 1282 w 4453"/>
                <a:gd name="T11" fmla="*/ 2790 h 3978"/>
                <a:gd name="T12" fmla="*/ 1319 w 4453"/>
                <a:gd name="T13" fmla="*/ 2656 h 3978"/>
                <a:gd name="T14" fmla="*/ 1387 w 4453"/>
                <a:gd name="T15" fmla="*/ 2559 h 3978"/>
                <a:gd name="T16" fmla="*/ 1523 w 4453"/>
                <a:gd name="T17" fmla="*/ 2487 h 3978"/>
                <a:gd name="T18" fmla="*/ 1882 w 4453"/>
                <a:gd name="T19" fmla="*/ 2382 h 3978"/>
                <a:gd name="T20" fmla="*/ 1997 w 4453"/>
                <a:gd name="T21" fmla="*/ 2302 h 3978"/>
                <a:gd name="T22" fmla="*/ 2028 w 4453"/>
                <a:gd name="T23" fmla="*/ 2193 h 3978"/>
                <a:gd name="T24" fmla="*/ 1009 w 4453"/>
                <a:gd name="T25" fmla="*/ 2102 h 3978"/>
                <a:gd name="T26" fmla="*/ 448 w 4453"/>
                <a:gd name="T27" fmla="*/ 1997 h 3978"/>
                <a:gd name="T28" fmla="*/ 107 w 4453"/>
                <a:gd name="T29" fmla="*/ 1869 h 3978"/>
                <a:gd name="T30" fmla="*/ 20 w 4453"/>
                <a:gd name="T31" fmla="*/ 1787 h 3978"/>
                <a:gd name="T32" fmla="*/ 2 w 4453"/>
                <a:gd name="T33" fmla="*/ 1698 h 3978"/>
                <a:gd name="T34" fmla="*/ 43 w 4453"/>
                <a:gd name="T35" fmla="*/ 1540 h 3978"/>
                <a:gd name="T36" fmla="*/ 105 w 4453"/>
                <a:gd name="T37" fmla="*/ 1474 h 3978"/>
                <a:gd name="T38" fmla="*/ 257 w 4453"/>
                <a:gd name="T39" fmla="*/ 1420 h 3978"/>
                <a:gd name="T40" fmla="*/ 588 w 4453"/>
                <a:gd name="T41" fmla="*/ 1416 h 3978"/>
                <a:gd name="T42" fmla="*/ 1235 w 4453"/>
                <a:gd name="T43" fmla="*/ 1466 h 3978"/>
                <a:gd name="T44" fmla="*/ 2178 w 4453"/>
                <a:gd name="T45" fmla="*/ 1503 h 3978"/>
                <a:gd name="T46" fmla="*/ 2699 w 4453"/>
                <a:gd name="T47" fmla="*/ 1457 h 3978"/>
                <a:gd name="T48" fmla="*/ 2866 w 4453"/>
                <a:gd name="T49" fmla="*/ 1396 h 3978"/>
                <a:gd name="T50" fmla="*/ 2940 w 4453"/>
                <a:gd name="T51" fmla="*/ 1305 h 3978"/>
                <a:gd name="T52" fmla="*/ 2880 w 4453"/>
                <a:gd name="T53" fmla="*/ 842 h 3978"/>
                <a:gd name="T54" fmla="*/ 2856 w 4453"/>
                <a:gd name="T55" fmla="*/ 372 h 3978"/>
                <a:gd name="T56" fmla="*/ 2891 w 4453"/>
                <a:gd name="T57" fmla="*/ 203 h 3978"/>
                <a:gd name="T58" fmla="*/ 2973 w 4453"/>
                <a:gd name="T59" fmla="*/ 98 h 3978"/>
                <a:gd name="T60" fmla="*/ 3152 w 4453"/>
                <a:gd name="T61" fmla="*/ 4 h 3978"/>
                <a:gd name="T62" fmla="*/ 3251 w 4453"/>
                <a:gd name="T63" fmla="*/ 22 h 3978"/>
                <a:gd name="T64" fmla="*/ 3308 w 4453"/>
                <a:gd name="T65" fmla="*/ 86 h 3978"/>
                <a:gd name="T66" fmla="*/ 3364 w 4453"/>
                <a:gd name="T67" fmla="*/ 319 h 3978"/>
                <a:gd name="T68" fmla="*/ 3467 w 4453"/>
                <a:gd name="T69" fmla="*/ 1066 h 3978"/>
                <a:gd name="T70" fmla="*/ 3527 w 4453"/>
                <a:gd name="T71" fmla="*/ 1233 h 3978"/>
                <a:gd name="T72" fmla="*/ 3760 w 4453"/>
                <a:gd name="T73" fmla="*/ 1492 h 3978"/>
                <a:gd name="T74" fmla="*/ 4169 w 4453"/>
                <a:gd name="T75" fmla="*/ 1912 h 3978"/>
                <a:gd name="T76" fmla="*/ 4256 w 4453"/>
                <a:gd name="T77" fmla="*/ 2071 h 3978"/>
                <a:gd name="T78" fmla="*/ 4433 w 4453"/>
                <a:gd name="T79" fmla="*/ 2598 h 3978"/>
                <a:gd name="T80" fmla="*/ 4318 w 4453"/>
                <a:gd name="T81" fmla="*/ 2825 h 3978"/>
                <a:gd name="T82" fmla="*/ 3889 w 4453"/>
                <a:gd name="T83" fmla="*/ 3436 h 3978"/>
                <a:gd name="T84" fmla="*/ 3768 w 4453"/>
                <a:gd name="T85" fmla="*/ 3665 h 3978"/>
                <a:gd name="T86" fmla="*/ 3673 w 4453"/>
                <a:gd name="T87" fmla="*/ 3939 h 3978"/>
                <a:gd name="T88" fmla="*/ 3377 w 4453"/>
                <a:gd name="T89" fmla="*/ 3972 h 3978"/>
                <a:gd name="T90" fmla="*/ 3092 w 4453"/>
                <a:gd name="T91" fmla="*/ 3970 h 3978"/>
                <a:gd name="T92" fmla="*/ 2788 w 4453"/>
                <a:gd name="T93" fmla="*/ 3887 h 3978"/>
                <a:gd name="T94" fmla="*/ 2769 w 4453"/>
                <a:gd name="T95" fmla="*/ 3768 h 3978"/>
                <a:gd name="T96" fmla="*/ 2860 w 4453"/>
                <a:gd name="T97" fmla="*/ 3669 h 3978"/>
                <a:gd name="T98" fmla="*/ 2864 w 4453"/>
                <a:gd name="T99" fmla="*/ 3578 h 3978"/>
                <a:gd name="T100" fmla="*/ 2788 w 4453"/>
                <a:gd name="T101" fmla="*/ 3484 h 3978"/>
                <a:gd name="T102" fmla="*/ 2730 w 4453"/>
                <a:gd name="T103" fmla="*/ 3366 h 3978"/>
                <a:gd name="T104" fmla="*/ 2847 w 4453"/>
                <a:gd name="T105" fmla="*/ 3278 h 3978"/>
                <a:gd name="T106" fmla="*/ 2870 w 4453"/>
                <a:gd name="T107" fmla="*/ 3216 h 3978"/>
                <a:gd name="T108" fmla="*/ 2845 w 4453"/>
                <a:gd name="T109" fmla="*/ 3094 h 3978"/>
                <a:gd name="T110" fmla="*/ 2781 w 4453"/>
                <a:gd name="T111" fmla="*/ 3041 h 3978"/>
                <a:gd name="T112" fmla="*/ 2637 w 4453"/>
                <a:gd name="T113" fmla="*/ 2996 h 3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53" h="3978">
                  <a:moveTo>
                    <a:pt x="2637" y="2996"/>
                  </a:moveTo>
                  <a:lnTo>
                    <a:pt x="2637" y="2996"/>
                  </a:lnTo>
                  <a:lnTo>
                    <a:pt x="2576" y="3010"/>
                  </a:lnTo>
                  <a:lnTo>
                    <a:pt x="2516" y="3022"/>
                  </a:lnTo>
                  <a:lnTo>
                    <a:pt x="2458" y="3033"/>
                  </a:lnTo>
                  <a:lnTo>
                    <a:pt x="2403" y="3045"/>
                  </a:lnTo>
                  <a:lnTo>
                    <a:pt x="2403" y="3045"/>
                  </a:lnTo>
                  <a:lnTo>
                    <a:pt x="2339" y="3057"/>
                  </a:lnTo>
                  <a:lnTo>
                    <a:pt x="2265" y="3068"/>
                  </a:lnTo>
                  <a:lnTo>
                    <a:pt x="2186" y="3078"/>
                  </a:lnTo>
                  <a:lnTo>
                    <a:pt x="2102" y="3084"/>
                  </a:lnTo>
                  <a:lnTo>
                    <a:pt x="2017" y="3092"/>
                  </a:lnTo>
                  <a:lnTo>
                    <a:pt x="1937" y="3096"/>
                  </a:lnTo>
                  <a:lnTo>
                    <a:pt x="1795" y="3101"/>
                  </a:lnTo>
                  <a:lnTo>
                    <a:pt x="1795" y="3101"/>
                  </a:lnTo>
                  <a:lnTo>
                    <a:pt x="1750" y="3101"/>
                  </a:lnTo>
                  <a:lnTo>
                    <a:pt x="1702" y="3097"/>
                  </a:lnTo>
                  <a:lnTo>
                    <a:pt x="1653" y="3090"/>
                  </a:lnTo>
                  <a:lnTo>
                    <a:pt x="1604" y="3080"/>
                  </a:lnTo>
                  <a:lnTo>
                    <a:pt x="1554" y="3066"/>
                  </a:lnTo>
                  <a:lnTo>
                    <a:pt x="1505" y="3049"/>
                  </a:lnTo>
                  <a:lnTo>
                    <a:pt x="1459" y="3027"/>
                  </a:lnTo>
                  <a:lnTo>
                    <a:pt x="1416" y="3004"/>
                  </a:lnTo>
                  <a:lnTo>
                    <a:pt x="1416" y="3004"/>
                  </a:lnTo>
                  <a:lnTo>
                    <a:pt x="1392" y="2989"/>
                  </a:lnTo>
                  <a:lnTo>
                    <a:pt x="1369" y="2973"/>
                  </a:lnTo>
                  <a:lnTo>
                    <a:pt x="1348" y="2954"/>
                  </a:lnTo>
                  <a:lnTo>
                    <a:pt x="1328" y="2936"/>
                  </a:lnTo>
                  <a:lnTo>
                    <a:pt x="1328" y="2936"/>
                  </a:lnTo>
                  <a:lnTo>
                    <a:pt x="1315" y="2917"/>
                  </a:lnTo>
                  <a:lnTo>
                    <a:pt x="1303" y="2899"/>
                  </a:lnTo>
                  <a:lnTo>
                    <a:pt x="1293" y="2878"/>
                  </a:lnTo>
                  <a:lnTo>
                    <a:pt x="1288" y="2856"/>
                  </a:lnTo>
                  <a:lnTo>
                    <a:pt x="1284" y="2835"/>
                  </a:lnTo>
                  <a:lnTo>
                    <a:pt x="1282" y="2814"/>
                  </a:lnTo>
                  <a:lnTo>
                    <a:pt x="1282" y="2790"/>
                  </a:lnTo>
                  <a:lnTo>
                    <a:pt x="1284" y="2769"/>
                  </a:lnTo>
                  <a:lnTo>
                    <a:pt x="1288" y="2746"/>
                  </a:lnTo>
                  <a:lnTo>
                    <a:pt x="1293" y="2722"/>
                  </a:lnTo>
                  <a:lnTo>
                    <a:pt x="1299" y="2701"/>
                  </a:lnTo>
                  <a:lnTo>
                    <a:pt x="1309" y="2678"/>
                  </a:lnTo>
                  <a:lnTo>
                    <a:pt x="1319" y="2656"/>
                  </a:lnTo>
                  <a:lnTo>
                    <a:pt x="1328" y="2635"/>
                  </a:lnTo>
                  <a:lnTo>
                    <a:pt x="1342" y="2613"/>
                  </a:lnTo>
                  <a:lnTo>
                    <a:pt x="1354" y="2594"/>
                  </a:lnTo>
                  <a:lnTo>
                    <a:pt x="1354" y="2594"/>
                  </a:lnTo>
                  <a:lnTo>
                    <a:pt x="1369" y="2574"/>
                  </a:lnTo>
                  <a:lnTo>
                    <a:pt x="1387" y="2559"/>
                  </a:lnTo>
                  <a:lnTo>
                    <a:pt x="1404" y="2543"/>
                  </a:lnTo>
                  <a:lnTo>
                    <a:pt x="1426" y="2530"/>
                  </a:lnTo>
                  <a:lnTo>
                    <a:pt x="1447" y="2518"/>
                  </a:lnTo>
                  <a:lnTo>
                    <a:pt x="1470" y="2506"/>
                  </a:lnTo>
                  <a:lnTo>
                    <a:pt x="1496" y="2495"/>
                  </a:lnTo>
                  <a:lnTo>
                    <a:pt x="1523" y="2487"/>
                  </a:lnTo>
                  <a:lnTo>
                    <a:pt x="1577" y="2469"/>
                  </a:lnTo>
                  <a:lnTo>
                    <a:pt x="1634" y="2454"/>
                  </a:lnTo>
                  <a:lnTo>
                    <a:pt x="1750" y="2425"/>
                  </a:lnTo>
                  <a:lnTo>
                    <a:pt x="1805" y="2409"/>
                  </a:lnTo>
                  <a:lnTo>
                    <a:pt x="1857" y="2392"/>
                  </a:lnTo>
                  <a:lnTo>
                    <a:pt x="1882" y="2382"/>
                  </a:lnTo>
                  <a:lnTo>
                    <a:pt x="1906" y="2372"/>
                  </a:lnTo>
                  <a:lnTo>
                    <a:pt x="1927" y="2361"/>
                  </a:lnTo>
                  <a:lnTo>
                    <a:pt x="1949" y="2347"/>
                  </a:lnTo>
                  <a:lnTo>
                    <a:pt x="1966" y="2333"/>
                  </a:lnTo>
                  <a:lnTo>
                    <a:pt x="1984" y="2318"/>
                  </a:lnTo>
                  <a:lnTo>
                    <a:pt x="1997" y="2302"/>
                  </a:lnTo>
                  <a:lnTo>
                    <a:pt x="2009" y="2285"/>
                  </a:lnTo>
                  <a:lnTo>
                    <a:pt x="2019" y="2263"/>
                  </a:lnTo>
                  <a:lnTo>
                    <a:pt x="2024" y="2242"/>
                  </a:lnTo>
                  <a:lnTo>
                    <a:pt x="2028" y="2219"/>
                  </a:lnTo>
                  <a:lnTo>
                    <a:pt x="2028" y="2193"/>
                  </a:lnTo>
                  <a:lnTo>
                    <a:pt x="2028" y="2193"/>
                  </a:lnTo>
                  <a:lnTo>
                    <a:pt x="1807" y="2180"/>
                  </a:lnTo>
                  <a:lnTo>
                    <a:pt x="1667" y="2170"/>
                  </a:lnTo>
                  <a:lnTo>
                    <a:pt x="1513" y="2156"/>
                  </a:lnTo>
                  <a:lnTo>
                    <a:pt x="1350" y="2141"/>
                  </a:lnTo>
                  <a:lnTo>
                    <a:pt x="1181" y="2123"/>
                  </a:lnTo>
                  <a:lnTo>
                    <a:pt x="1009" y="2102"/>
                  </a:lnTo>
                  <a:lnTo>
                    <a:pt x="840" y="2077"/>
                  </a:lnTo>
                  <a:lnTo>
                    <a:pt x="757" y="2063"/>
                  </a:lnTo>
                  <a:lnTo>
                    <a:pt x="675" y="2048"/>
                  </a:lnTo>
                  <a:lnTo>
                    <a:pt x="595" y="2032"/>
                  </a:lnTo>
                  <a:lnTo>
                    <a:pt x="520" y="2015"/>
                  </a:lnTo>
                  <a:lnTo>
                    <a:pt x="448" y="1997"/>
                  </a:lnTo>
                  <a:lnTo>
                    <a:pt x="378" y="1980"/>
                  </a:lnTo>
                  <a:lnTo>
                    <a:pt x="313" y="1958"/>
                  </a:lnTo>
                  <a:lnTo>
                    <a:pt x="253" y="1939"/>
                  </a:lnTo>
                  <a:lnTo>
                    <a:pt x="199" y="1915"/>
                  </a:lnTo>
                  <a:lnTo>
                    <a:pt x="150" y="1892"/>
                  </a:lnTo>
                  <a:lnTo>
                    <a:pt x="107" y="1869"/>
                  </a:lnTo>
                  <a:lnTo>
                    <a:pt x="88" y="1855"/>
                  </a:lnTo>
                  <a:lnTo>
                    <a:pt x="70" y="1843"/>
                  </a:lnTo>
                  <a:lnTo>
                    <a:pt x="55" y="1830"/>
                  </a:lnTo>
                  <a:lnTo>
                    <a:pt x="41" y="1816"/>
                  </a:lnTo>
                  <a:lnTo>
                    <a:pt x="30" y="1803"/>
                  </a:lnTo>
                  <a:lnTo>
                    <a:pt x="20" y="1787"/>
                  </a:lnTo>
                  <a:lnTo>
                    <a:pt x="12" y="1773"/>
                  </a:lnTo>
                  <a:lnTo>
                    <a:pt x="6" y="1758"/>
                  </a:lnTo>
                  <a:lnTo>
                    <a:pt x="2" y="1742"/>
                  </a:lnTo>
                  <a:lnTo>
                    <a:pt x="0" y="1727"/>
                  </a:lnTo>
                  <a:lnTo>
                    <a:pt x="0" y="1727"/>
                  </a:lnTo>
                  <a:lnTo>
                    <a:pt x="2" y="1698"/>
                  </a:lnTo>
                  <a:lnTo>
                    <a:pt x="4" y="1670"/>
                  </a:lnTo>
                  <a:lnTo>
                    <a:pt x="6" y="1645"/>
                  </a:lnTo>
                  <a:lnTo>
                    <a:pt x="12" y="1620"/>
                  </a:lnTo>
                  <a:lnTo>
                    <a:pt x="12" y="1620"/>
                  </a:lnTo>
                  <a:lnTo>
                    <a:pt x="30" y="1581"/>
                  </a:lnTo>
                  <a:lnTo>
                    <a:pt x="43" y="1540"/>
                  </a:lnTo>
                  <a:lnTo>
                    <a:pt x="43" y="1540"/>
                  </a:lnTo>
                  <a:lnTo>
                    <a:pt x="55" y="1525"/>
                  </a:lnTo>
                  <a:lnTo>
                    <a:pt x="65" y="1509"/>
                  </a:lnTo>
                  <a:lnTo>
                    <a:pt x="78" y="1497"/>
                  </a:lnTo>
                  <a:lnTo>
                    <a:pt x="90" y="1484"/>
                  </a:lnTo>
                  <a:lnTo>
                    <a:pt x="105" y="1474"/>
                  </a:lnTo>
                  <a:lnTo>
                    <a:pt x="119" y="1464"/>
                  </a:lnTo>
                  <a:lnTo>
                    <a:pt x="135" y="1455"/>
                  </a:lnTo>
                  <a:lnTo>
                    <a:pt x="150" y="1447"/>
                  </a:lnTo>
                  <a:lnTo>
                    <a:pt x="183" y="1435"/>
                  </a:lnTo>
                  <a:lnTo>
                    <a:pt x="220" y="1425"/>
                  </a:lnTo>
                  <a:lnTo>
                    <a:pt x="257" y="1420"/>
                  </a:lnTo>
                  <a:lnTo>
                    <a:pt x="294" y="1414"/>
                  </a:lnTo>
                  <a:lnTo>
                    <a:pt x="333" y="1412"/>
                  </a:lnTo>
                  <a:lnTo>
                    <a:pt x="372" y="1412"/>
                  </a:lnTo>
                  <a:lnTo>
                    <a:pt x="450" y="1414"/>
                  </a:lnTo>
                  <a:lnTo>
                    <a:pt x="522" y="1416"/>
                  </a:lnTo>
                  <a:lnTo>
                    <a:pt x="588" y="1416"/>
                  </a:lnTo>
                  <a:lnTo>
                    <a:pt x="588" y="1416"/>
                  </a:lnTo>
                  <a:lnTo>
                    <a:pt x="611" y="1418"/>
                  </a:lnTo>
                  <a:lnTo>
                    <a:pt x="648" y="1420"/>
                  </a:lnTo>
                  <a:lnTo>
                    <a:pt x="749" y="1425"/>
                  </a:lnTo>
                  <a:lnTo>
                    <a:pt x="1048" y="1451"/>
                  </a:lnTo>
                  <a:lnTo>
                    <a:pt x="1235" y="1466"/>
                  </a:lnTo>
                  <a:lnTo>
                    <a:pt x="1437" y="1480"/>
                  </a:lnTo>
                  <a:lnTo>
                    <a:pt x="1649" y="1492"/>
                  </a:lnTo>
                  <a:lnTo>
                    <a:pt x="1863" y="1501"/>
                  </a:lnTo>
                  <a:lnTo>
                    <a:pt x="1970" y="1503"/>
                  </a:lnTo>
                  <a:lnTo>
                    <a:pt x="2075" y="1505"/>
                  </a:lnTo>
                  <a:lnTo>
                    <a:pt x="2178" y="1503"/>
                  </a:lnTo>
                  <a:lnTo>
                    <a:pt x="2277" y="1501"/>
                  </a:lnTo>
                  <a:lnTo>
                    <a:pt x="2372" y="1497"/>
                  </a:lnTo>
                  <a:lnTo>
                    <a:pt x="2464" y="1492"/>
                  </a:lnTo>
                  <a:lnTo>
                    <a:pt x="2549" y="1482"/>
                  </a:lnTo>
                  <a:lnTo>
                    <a:pt x="2627" y="1470"/>
                  </a:lnTo>
                  <a:lnTo>
                    <a:pt x="2699" y="1457"/>
                  </a:lnTo>
                  <a:lnTo>
                    <a:pt x="2732" y="1449"/>
                  </a:lnTo>
                  <a:lnTo>
                    <a:pt x="2763" y="1439"/>
                  </a:lnTo>
                  <a:lnTo>
                    <a:pt x="2792" y="1429"/>
                  </a:lnTo>
                  <a:lnTo>
                    <a:pt x="2820" y="1420"/>
                  </a:lnTo>
                  <a:lnTo>
                    <a:pt x="2845" y="1408"/>
                  </a:lnTo>
                  <a:lnTo>
                    <a:pt x="2866" y="1396"/>
                  </a:lnTo>
                  <a:lnTo>
                    <a:pt x="2886" y="1383"/>
                  </a:lnTo>
                  <a:lnTo>
                    <a:pt x="2901" y="1369"/>
                  </a:lnTo>
                  <a:lnTo>
                    <a:pt x="2917" y="1354"/>
                  </a:lnTo>
                  <a:lnTo>
                    <a:pt x="2926" y="1338"/>
                  </a:lnTo>
                  <a:lnTo>
                    <a:pt x="2934" y="1322"/>
                  </a:lnTo>
                  <a:lnTo>
                    <a:pt x="2940" y="1305"/>
                  </a:lnTo>
                  <a:lnTo>
                    <a:pt x="2942" y="1285"/>
                  </a:lnTo>
                  <a:lnTo>
                    <a:pt x="2940" y="1266"/>
                  </a:lnTo>
                  <a:lnTo>
                    <a:pt x="2940" y="1266"/>
                  </a:lnTo>
                  <a:lnTo>
                    <a:pt x="2917" y="1101"/>
                  </a:lnTo>
                  <a:lnTo>
                    <a:pt x="2891" y="928"/>
                  </a:lnTo>
                  <a:lnTo>
                    <a:pt x="2880" y="842"/>
                  </a:lnTo>
                  <a:lnTo>
                    <a:pt x="2870" y="757"/>
                  </a:lnTo>
                  <a:lnTo>
                    <a:pt x="2862" y="673"/>
                  </a:lnTo>
                  <a:lnTo>
                    <a:pt x="2856" y="593"/>
                  </a:lnTo>
                  <a:lnTo>
                    <a:pt x="2853" y="516"/>
                  </a:lnTo>
                  <a:lnTo>
                    <a:pt x="2853" y="442"/>
                  </a:lnTo>
                  <a:lnTo>
                    <a:pt x="2856" y="372"/>
                  </a:lnTo>
                  <a:lnTo>
                    <a:pt x="2860" y="341"/>
                  </a:lnTo>
                  <a:lnTo>
                    <a:pt x="2864" y="309"/>
                  </a:lnTo>
                  <a:lnTo>
                    <a:pt x="2870" y="280"/>
                  </a:lnTo>
                  <a:lnTo>
                    <a:pt x="2876" y="251"/>
                  </a:lnTo>
                  <a:lnTo>
                    <a:pt x="2884" y="226"/>
                  </a:lnTo>
                  <a:lnTo>
                    <a:pt x="2891" y="203"/>
                  </a:lnTo>
                  <a:lnTo>
                    <a:pt x="2903" y="179"/>
                  </a:lnTo>
                  <a:lnTo>
                    <a:pt x="2915" y="160"/>
                  </a:lnTo>
                  <a:lnTo>
                    <a:pt x="2928" y="142"/>
                  </a:lnTo>
                  <a:lnTo>
                    <a:pt x="2942" y="125"/>
                  </a:lnTo>
                  <a:lnTo>
                    <a:pt x="2942" y="125"/>
                  </a:lnTo>
                  <a:lnTo>
                    <a:pt x="2973" y="98"/>
                  </a:lnTo>
                  <a:lnTo>
                    <a:pt x="3004" y="74"/>
                  </a:lnTo>
                  <a:lnTo>
                    <a:pt x="3035" y="53"/>
                  </a:lnTo>
                  <a:lnTo>
                    <a:pt x="3064" y="33"/>
                  </a:lnTo>
                  <a:lnTo>
                    <a:pt x="3096" y="20"/>
                  </a:lnTo>
                  <a:lnTo>
                    <a:pt x="3123" y="10"/>
                  </a:lnTo>
                  <a:lnTo>
                    <a:pt x="3152" y="4"/>
                  </a:lnTo>
                  <a:lnTo>
                    <a:pt x="3179" y="0"/>
                  </a:lnTo>
                  <a:lnTo>
                    <a:pt x="3204" y="4"/>
                  </a:lnTo>
                  <a:lnTo>
                    <a:pt x="3216" y="6"/>
                  </a:lnTo>
                  <a:lnTo>
                    <a:pt x="3230" y="10"/>
                  </a:lnTo>
                  <a:lnTo>
                    <a:pt x="3241" y="16"/>
                  </a:lnTo>
                  <a:lnTo>
                    <a:pt x="3251" y="22"/>
                  </a:lnTo>
                  <a:lnTo>
                    <a:pt x="3263" y="30"/>
                  </a:lnTo>
                  <a:lnTo>
                    <a:pt x="3273" y="37"/>
                  </a:lnTo>
                  <a:lnTo>
                    <a:pt x="3282" y="49"/>
                  </a:lnTo>
                  <a:lnTo>
                    <a:pt x="3292" y="59"/>
                  </a:lnTo>
                  <a:lnTo>
                    <a:pt x="3300" y="72"/>
                  </a:lnTo>
                  <a:lnTo>
                    <a:pt x="3308" y="86"/>
                  </a:lnTo>
                  <a:lnTo>
                    <a:pt x="3323" y="119"/>
                  </a:lnTo>
                  <a:lnTo>
                    <a:pt x="3335" y="156"/>
                  </a:lnTo>
                  <a:lnTo>
                    <a:pt x="3335" y="156"/>
                  </a:lnTo>
                  <a:lnTo>
                    <a:pt x="3344" y="203"/>
                  </a:lnTo>
                  <a:lnTo>
                    <a:pt x="3354" y="257"/>
                  </a:lnTo>
                  <a:lnTo>
                    <a:pt x="3364" y="319"/>
                  </a:lnTo>
                  <a:lnTo>
                    <a:pt x="3374" y="387"/>
                  </a:lnTo>
                  <a:lnTo>
                    <a:pt x="3409" y="696"/>
                  </a:lnTo>
                  <a:lnTo>
                    <a:pt x="3428" y="856"/>
                  </a:lnTo>
                  <a:lnTo>
                    <a:pt x="3440" y="930"/>
                  </a:lnTo>
                  <a:lnTo>
                    <a:pt x="3451" y="1002"/>
                  </a:lnTo>
                  <a:lnTo>
                    <a:pt x="3467" y="1066"/>
                  </a:lnTo>
                  <a:lnTo>
                    <a:pt x="3481" y="1124"/>
                  </a:lnTo>
                  <a:lnTo>
                    <a:pt x="3498" y="1175"/>
                  </a:lnTo>
                  <a:lnTo>
                    <a:pt x="3508" y="1196"/>
                  </a:lnTo>
                  <a:lnTo>
                    <a:pt x="3516" y="1214"/>
                  </a:lnTo>
                  <a:lnTo>
                    <a:pt x="3516" y="1214"/>
                  </a:lnTo>
                  <a:lnTo>
                    <a:pt x="3527" y="1233"/>
                  </a:lnTo>
                  <a:lnTo>
                    <a:pt x="3541" y="1252"/>
                  </a:lnTo>
                  <a:lnTo>
                    <a:pt x="3572" y="1293"/>
                  </a:lnTo>
                  <a:lnTo>
                    <a:pt x="3613" y="1340"/>
                  </a:lnTo>
                  <a:lnTo>
                    <a:pt x="3657" y="1389"/>
                  </a:lnTo>
                  <a:lnTo>
                    <a:pt x="3706" y="1439"/>
                  </a:lnTo>
                  <a:lnTo>
                    <a:pt x="3760" y="1492"/>
                  </a:lnTo>
                  <a:lnTo>
                    <a:pt x="3873" y="1600"/>
                  </a:lnTo>
                  <a:lnTo>
                    <a:pt x="3984" y="1711"/>
                  </a:lnTo>
                  <a:lnTo>
                    <a:pt x="4037" y="1764"/>
                  </a:lnTo>
                  <a:lnTo>
                    <a:pt x="4087" y="1816"/>
                  </a:lnTo>
                  <a:lnTo>
                    <a:pt x="4130" y="1865"/>
                  </a:lnTo>
                  <a:lnTo>
                    <a:pt x="4169" y="1912"/>
                  </a:lnTo>
                  <a:lnTo>
                    <a:pt x="4200" y="1954"/>
                  </a:lnTo>
                  <a:lnTo>
                    <a:pt x="4212" y="1974"/>
                  </a:lnTo>
                  <a:lnTo>
                    <a:pt x="4221" y="1991"/>
                  </a:lnTo>
                  <a:lnTo>
                    <a:pt x="4221" y="1991"/>
                  </a:lnTo>
                  <a:lnTo>
                    <a:pt x="4239" y="2030"/>
                  </a:lnTo>
                  <a:lnTo>
                    <a:pt x="4256" y="2071"/>
                  </a:lnTo>
                  <a:lnTo>
                    <a:pt x="4291" y="2156"/>
                  </a:lnTo>
                  <a:lnTo>
                    <a:pt x="4324" y="2248"/>
                  </a:lnTo>
                  <a:lnTo>
                    <a:pt x="4355" y="2337"/>
                  </a:lnTo>
                  <a:lnTo>
                    <a:pt x="4383" y="2423"/>
                  </a:lnTo>
                  <a:lnTo>
                    <a:pt x="4406" y="2499"/>
                  </a:lnTo>
                  <a:lnTo>
                    <a:pt x="4433" y="2598"/>
                  </a:lnTo>
                  <a:lnTo>
                    <a:pt x="4433" y="2598"/>
                  </a:lnTo>
                  <a:lnTo>
                    <a:pt x="4453" y="2670"/>
                  </a:lnTo>
                  <a:lnTo>
                    <a:pt x="4453" y="2670"/>
                  </a:lnTo>
                  <a:lnTo>
                    <a:pt x="4410" y="2716"/>
                  </a:lnTo>
                  <a:lnTo>
                    <a:pt x="4365" y="2769"/>
                  </a:lnTo>
                  <a:lnTo>
                    <a:pt x="4318" y="2825"/>
                  </a:lnTo>
                  <a:lnTo>
                    <a:pt x="4272" y="2886"/>
                  </a:lnTo>
                  <a:lnTo>
                    <a:pt x="4177" y="3010"/>
                  </a:lnTo>
                  <a:lnTo>
                    <a:pt x="4085" y="3136"/>
                  </a:lnTo>
                  <a:lnTo>
                    <a:pt x="4000" y="3263"/>
                  </a:lnTo>
                  <a:lnTo>
                    <a:pt x="3922" y="3381"/>
                  </a:lnTo>
                  <a:lnTo>
                    <a:pt x="3889" y="3436"/>
                  </a:lnTo>
                  <a:lnTo>
                    <a:pt x="3858" y="3486"/>
                  </a:lnTo>
                  <a:lnTo>
                    <a:pt x="3832" y="3533"/>
                  </a:lnTo>
                  <a:lnTo>
                    <a:pt x="3811" y="3574"/>
                  </a:lnTo>
                  <a:lnTo>
                    <a:pt x="3811" y="3574"/>
                  </a:lnTo>
                  <a:lnTo>
                    <a:pt x="3790" y="3619"/>
                  </a:lnTo>
                  <a:lnTo>
                    <a:pt x="3768" y="3665"/>
                  </a:lnTo>
                  <a:lnTo>
                    <a:pt x="3749" y="3712"/>
                  </a:lnTo>
                  <a:lnTo>
                    <a:pt x="3731" y="3758"/>
                  </a:lnTo>
                  <a:lnTo>
                    <a:pt x="3714" y="3805"/>
                  </a:lnTo>
                  <a:lnTo>
                    <a:pt x="3698" y="3850"/>
                  </a:lnTo>
                  <a:lnTo>
                    <a:pt x="3685" y="3897"/>
                  </a:lnTo>
                  <a:lnTo>
                    <a:pt x="3673" y="3939"/>
                  </a:lnTo>
                  <a:lnTo>
                    <a:pt x="3673" y="3939"/>
                  </a:lnTo>
                  <a:lnTo>
                    <a:pt x="3615" y="3949"/>
                  </a:lnTo>
                  <a:lnTo>
                    <a:pt x="3556" y="3957"/>
                  </a:lnTo>
                  <a:lnTo>
                    <a:pt x="3496" y="3965"/>
                  </a:lnTo>
                  <a:lnTo>
                    <a:pt x="3438" y="3968"/>
                  </a:lnTo>
                  <a:lnTo>
                    <a:pt x="3377" y="3972"/>
                  </a:lnTo>
                  <a:lnTo>
                    <a:pt x="3319" y="3976"/>
                  </a:lnTo>
                  <a:lnTo>
                    <a:pt x="3201" y="3978"/>
                  </a:lnTo>
                  <a:lnTo>
                    <a:pt x="3201" y="3978"/>
                  </a:lnTo>
                  <a:lnTo>
                    <a:pt x="3164" y="3976"/>
                  </a:lnTo>
                  <a:lnTo>
                    <a:pt x="3129" y="3974"/>
                  </a:lnTo>
                  <a:lnTo>
                    <a:pt x="3092" y="3970"/>
                  </a:lnTo>
                  <a:lnTo>
                    <a:pt x="3057" y="3967"/>
                  </a:lnTo>
                  <a:lnTo>
                    <a:pt x="3022" y="3959"/>
                  </a:lnTo>
                  <a:lnTo>
                    <a:pt x="2989" y="3953"/>
                  </a:lnTo>
                  <a:lnTo>
                    <a:pt x="2921" y="3935"/>
                  </a:lnTo>
                  <a:lnTo>
                    <a:pt x="2855" y="3912"/>
                  </a:lnTo>
                  <a:lnTo>
                    <a:pt x="2788" y="3887"/>
                  </a:lnTo>
                  <a:lnTo>
                    <a:pt x="2724" y="3858"/>
                  </a:lnTo>
                  <a:lnTo>
                    <a:pt x="2662" y="3825"/>
                  </a:lnTo>
                  <a:lnTo>
                    <a:pt x="2662" y="3825"/>
                  </a:lnTo>
                  <a:lnTo>
                    <a:pt x="2697" y="3807"/>
                  </a:lnTo>
                  <a:lnTo>
                    <a:pt x="2734" y="3790"/>
                  </a:lnTo>
                  <a:lnTo>
                    <a:pt x="2769" y="3768"/>
                  </a:lnTo>
                  <a:lnTo>
                    <a:pt x="2802" y="3743"/>
                  </a:lnTo>
                  <a:lnTo>
                    <a:pt x="2818" y="3729"/>
                  </a:lnTo>
                  <a:lnTo>
                    <a:pt x="2831" y="3716"/>
                  </a:lnTo>
                  <a:lnTo>
                    <a:pt x="2843" y="3700"/>
                  </a:lnTo>
                  <a:lnTo>
                    <a:pt x="2853" y="3687"/>
                  </a:lnTo>
                  <a:lnTo>
                    <a:pt x="2860" y="3669"/>
                  </a:lnTo>
                  <a:lnTo>
                    <a:pt x="2866" y="3654"/>
                  </a:lnTo>
                  <a:lnTo>
                    <a:pt x="2870" y="3636"/>
                  </a:lnTo>
                  <a:lnTo>
                    <a:pt x="2870" y="3617"/>
                  </a:lnTo>
                  <a:lnTo>
                    <a:pt x="2870" y="3617"/>
                  </a:lnTo>
                  <a:lnTo>
                    <a:pt x="2868" y="3597"/>
                  </a:lnTo>
                  <a:lnTo>
                    <a:pt x="2864" y="3578"/>
                  </a:lnTo>
                  <a:lnTo>
                    <a:pt x="2856" y="3558"/>
                  </a:lnTo>
                  <a:lnTo>
                    <a:pt x="2847" y="3541"/>
                  </a:lnTo>
                  <a:lnTo>
                    <a:pt x="2835" y="3525"/>
                  </a:lnTo>
                  <a:lnTo>
                    <a:pt x="2821" y="3512"/>
                  </a:lnTo>
                  <a:lnTo>
                    <a:pt x="2806" y="3498"/>
                  </a:lnTo>
                  <a:lnTo>
                    <a:pt x="2788" y="3484"/>
                  </a:lnTo>
                  <a:lnTo>
                    <a:pt x="2751" y="3461"/>
                  </a:lnTo>
                  <a:lnTo>
                    <a:pt x="2715" y="3440"/>
                  </a:lnTo>
                  <a:lnTo>
                    <a:pt x="2643" y="3403"/>
                  </a:lnTo>
                  <a:lnTo>
                    <a:pt x="2643" y="3403"/>
                  </a:lnTo>
                  <a:lnTo>
                    <a:pt x="2687" y="3387"/>
                  </a:lnTo>
                  <a:lnTo>
                    <a:pt x="2730" y="3366"/>
                  </a:lnTo>
                  <a:lnTo>
                    <a:pt x="2730" y="3366"/>
                  </a:lnTo>
                  <a:lnTo>
                    <a:pt x="2779" y="3339"/>
                  </a:lnTo>
                  <a:lnTo>
                    <a:pt x="2800" y="3325"/>
                  </a:lnTo>
                  <a:lnTo>
                    <a:pt x="2821" y="3307"/>
                  </a:lnTo>
                  <a:lnTo>
                    <a:pt x="2839" y="3288"/>
                  </a:lnTo>
                  <a:lnTo>
                    <a:pt x="2847" y="3278"/>
                  </a:lnTo>
                  <a:lnTo>
                    <a:pt x="2855" y="3267"/>
                  </a:lnTo>
                  <a:lnTo>
                    <a:pt x="2860" y="3255"/>
                  </a:lnTo>
                  <a:lnTo>
                    <a:pt x="2864" y="3243"/>
                  </a:lnTo>
                  <a:lnTo>
                    <a:pt x="2868" y="3230"/>
                  </a:lnTo>
                  <a:lnTo>
                    <a:pt x="2870" y="3216"/>
                  </a:lnTo>
                  <a:lnTo>
                    <a:pt x="2870" y="3216"/>
                  </a:lnTo>
                  <a:lnTo>
                    <a:pt x="2872" y="3185"/>
                  </a:lnTo>
                  <a:lnTo>
                    <a:pt x="2870" y="3156"/>
                  </a:lnTo>
                  <a:lnTo>
                    <a:pt x="2862" y="3131"/>
                  </a:lnTo>
                  <a:lnTo>
                    <a:pt x="2858" y="3117"/>
                  </a:lnTo>
                  <a:lnTo>
                    <a:pt x="2853" y="3105"/>
                  </a:lnTo>
                  <a:lnTo>
                    <a:pt x="2845" y="3094"/>
                  </a:lnTo>
                  <a:lnTo>
                    <a:pt x="2837" y="3084"/>
                  </a:lnTo>
                  <a:lnTo>
                    <a:pt x="2827" y="3074"/>
                  </a:lnTo>
                  <a:lnTo>
                    <a:pt x="2818" y="3064"/>
                  </a:lnTo>
                  <a:lnTo>
                    <a:pt x="2806" y="3055"/>
                  </a:lnTo>
                  <a:lnTo>
                    <a:pt x="2794" y="3047"/>
                  </a:lnTo>
                  <a:lnTo>
                    <a:pt x="2781" y="3041"/>
                  </a:lnTo>
                  <a:lnTo>
                    <a:pt x="2767" y="3033"/>
                  </a:lnTo>
                  <a:lnTo>
                    <a:pt x="2767" y="3033"/>
                  </a:lnTo>
                  <a:lnTo>
                    <a:pt x="2736" y="3024"/>
                  </a:lnTo>
                  <a:lnTo>
                    <a:pt x="2703" y="3014"/>
                  </a:lnTo>
                  <a:lnTo>
                    <a:pt x="2670" y="3006"/>
                  </a:lnTo>
                  <a:lnTo>
                    <a:pt x="2637" y="2996"/>
                  </a:lnTo>
                  <a:lnTo>
                    <a:pt x="2637" y="299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58B6271E-C9D3-9E75-0E01-3939C34920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156" y="634777"/>
              <a:ext cx="247093" cy="87249"/>
            </a:xfrm>
            <a:custGeom>
              <a:avLst/>
              <a:gdLst>
                <a:gd name="T0" fmla="*/ 1254 w 1483"/>
                <a:gd name="T1" fmla="*/ 407 h 525"/>
                <a:gd name="T2" fmla="*/ 1164 w 1483"/>
                <a:gd name="T3" fmla="*/ 432 h 525"/>
                <a:gd name="T4" fmla="*/ 1075 w 1483"/>
                <a:gd name="T5" fmla="*/ 455 h 525"/>
                <a:gd name="T6" fmla="*/ 908 w 1483"/>
                <a:gd name="T7" fmla="*/ 490 h 525"/>
                <a:gd name="T8" fmla="*/ 797 w 1483"/>
                <a:gd name="T9" fmla="*/ 508 h 525"/>
                <a:gd name="T10" fmla="*/ 684 w 1483"/>
                <a:gd name="T11" fmla="*/ 519 h 525"/>
                <a:gd name="T12" fmla="*/ 626 w 1483"/>
                <a:gd name="T13" fmla="*/ 523 h 525"/>
                <a:gd name="T14" fmla="*/ 523 w 1483"/>
                <a:gd name="T15" fmla="*/ 525 h 525"/>
                <a:gd name="T16" fmla="*/ 416 w 1483"/>
                <a:gd name="T17" fmla="*/ 521 h 525"/>
                <a:gd name="T18" fmla="*/ 311 w 1483"/>
                <a:gd name="T19" fmla="*/ 504 h 525"/>
                <a:gd name="T20" fmla="*/ 237 w 1483"/>
                <a:gd name="T21" fmla="*/ 481 h 525"/>
                <a:gd name="T22" fmla="*/ 213 w 1483"/>
                <a:gd name="T23" fmla="*/ 471 h 525"/>
                <a:gd name="T24" fmla="*/ 143 w 1483"/>
                <a:gd name="T25" fmla="*/ 434 h 525"/>
                <a:gd name="T26" fmla="*/ 81 w 1483"/>
                <a:gd name="T27" fmla="*/ 383 h 525"/>
                <a:gd name="T28" fmla="*/ 62 w 1483"/>
                <a:gd name="T29" fmla="*/ 362 h 525"/>
                <a:gd name="T30" fmla="*/ 31 w 1483"/>
                <a:gd name="T31" fmla="*/ 313 h 525"/>
                <a:gd name="T32" fmla="*/ 9 w 1483"/>
                <a:gd name="T33" fmla="*/ 261 h 525"/>
                <a:gd name="T34" fmla="*/ 0 w 1483"/>
                <a:gd name="T35" fmla="*/ 206 h 525"/>
                <a:gd name="T36" fmla="*/ 0 w 1483"/>
                <a:gd name="T37" fmla="*/ 177 h 525"/>
                <a:gd name="T38" fmla="*/ 2 w 1483"/>
                <a:gd name="T39" fmla="*/ 90 h 525"/>
                <a:gd name="T40" fmla="*/ 7 w 1483"/>
                <a:gd name="T41" fmla="*/ 45 h 525"/>
                <a:gd name="T42" fmla="*/ 21 w 1483"/>
                <a:gd name="T43" fmla="*/ 16 h 525"/>
                <a:gd name="T44" fmla="*/ 27 w 1483"/>
                <a:gd name="T45" fmla="*/ 8 h 525"/>
                <a:gd name="T46" fmla="*/ 116 w 1483"/>
                <a:gd name="T47" fmla="*/ 53 h 525"/>
                <a:gd name="T48" fmla="*/ 215 w 1483"/>
                <a:gd name="T49" fmla="*/ 84 h 525"/>
                <a:gd name="T50" fmla="*/ 313 w 1483"/>
                <a:gd name="T51" fmla="*/ 101 h 525"/>
                <a:gd name="T52" fmla="*/ 406 w 1483"/>
                <a:gd name="T53" fmla="*/ 105 h 525"/>
                <a:gd name="T54" fmla="*/ 548 w 1483"/>
                <a:gd name="T55" fmla="*/ 100 h 525"/>
                <a:gd name="T56" fmla="*/ 713 w 1483"/>
                <a:gd name="T57" fmla="*/ 88 h 525"/>
                <a:gd name="T58" fmla="*/ 876 w 1483"/>
                <a:gd name="T59" fmla="*/ 72 h 525"/>
                <a:gd name="T60" fmla="*/ 1014 w 1483"/>
                <a:gd name="T61" fmla="*/ 49 h 525"/>
                <a:gd name="T62" fmla="*/ 1069 w 1483"/>
                <a:gd name="T63" fmla="*/ 37 h 525"/>
                <a:gd name="T64" fmla="*/ 1187 w 1483"/>
                <a:gd name="T65" fmla="*/ 14 h 525"/>
                <a:gd name="T66" fmla="*/ 1248 w 1483"/>
                <a:gd name="T67" fmla="*/ 0 h 525"/>
                <a:gd name="T68" fmla="*/ 1314 w 1483"/>
                <a:gd name="T69" fmla="*/ 18 h 525"/>
                <a:gd name="T70" fmla="*/ 1378 w 1483"/>
                <a:gd name="T71" fmla="*/ 37 h 525"/>
                <a:gd name="T72" fmla="*/ 1392 w 1483"/>
                <a:gd name="T73" fmla="*/ 45 h 525"/>
                <a:gd name="T74" fmla="*/ 1417 w 1483"/>
                <a:gd name="T75" fmla="*/ 59 h 525"/>
                <a:gd name="T76" fmla="*/ 1438 w 1483"/>
                <a:gd name="T77" fmla="*/ 78 h 525"/>
                <a:gd name="T78" fmla="*/ 1456 w 1483"/>
                <a:gd name="T79" fmla="*/ 98 h 525"/>
                <a:gd name="T80" fmla="*/ 1469 w 1483"/>
                <a:gd name="T81" fmla="*/ 121 h 525"/>
                <a:gd name="T82" fmla="*/ 1481 w 1483"/>
                <a:gd name="T83" fmla="*/ 160 h 525"/>
                <a:gd name="T84" fmla="*/ 1481 w 1483"/>
                <a:gd name="T85" fmla="*/ 220 h 525"/>
                <a:gd name="T86" fmla="*/ 1479 w 1483"/>
                <a:gd name="T87" fmla="*/ 234 h 525"/>
                <a:gd name="T88" fmla="*/ 1471 w 1483"/>
                <a:gd name="T89" fmla="*/ 259 h 525"/>
                <a:gd name="T90" fmla="*/ 1458 w 1483"/>
                <a:gd name="T91" fmla="*/ 282 h 525"/>
                <a:gd name="T92" fmla="*/ 1432 w 1483"/>
                <a:gd name="T93" fmla="*/ 311 h 525"/>
                <a:gd name="T94" fmla="*/ 1390 w 1483"/>
                <a:gd name="T95" fmla="*/ 343 h 525"/>
                <a:gd name="T96" fmla="*/ 1341 w 1483"/>
                <a:gd name="T97" fmla="*/ 370 h 525"/>
                <a:gd name="T98" fmla="*/ 1254 w 1483"/>
                <a:gd name="T99" fmla="*/ 40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83" h="525">
                  <a:moveTo>
                    <a:pt x="1254" y="407"/>
                  </a:moveTo>
                  <a:lnTo>
                    <a:pt x="1254" y="407"/>
                  </a:lnTo>
                  <a:lnTo>
                    <a:pt x="1209" y="420"/>
                  </a:lnTo>
                  <a:lnTo>
                    <a:pt x="1164" y="432"/>
                  </a:lnTo>
                  <a:lnTo>
                    <a:pt x="1075" y="455"/>
                  </a:lnTo>
                  <a:lnTo>
                    <a:pt x="1075" y="455"/>
                  </a:lnTo>
                  <a:lnTo>
                    <a:pt x="962" y="481"/>
                  </a:lnTo>
                  <a:lnTo>
                    <a:pt x="908" y="490"/>
                  </a:lnTo>
                  <a:lnTo>
                    <a:pt x="851" y="500"/>
                  </a:lnTo>
                  <a:lnTo>
                    <a:pt x="797" y="508"/>
                  </a:lnTo>
                  <a:lnTo>
                    <a:pt x="740" y="514"/>
                  </a:lnTo>
                  <a:lnTo>
                    <a:pt x="684" y="519"/>
                  </a:lnTo>
                  <a:lnTo>
                    <a:pt x="626" y="523"/>
                  </a:lnTo>
                  <a:lnTo>
                    <a:pt x="626" y="523"/>
                  </a:lnTo>
                  <a:lnTo>
                    <a:pt x="575" y="525"/>
                  </a:lnTo>
                  <a:lnTo>
                    <a:pt x="523" y="525"/>
                  </a:lnTo>
                  <a:lnTo>
                    <a:pt x="470" y="525"/>
                  </a:lnTo>
                  <a:lnTo>
                    <a:pt x="416" y="521"/>
                  </a:lnTo>
                  <a:lnTo>
                    <a:pt x="363" y="514"/>
                  </a:lnTo>
                  <a:lnTo>
                    <a:pt x="311" y="504"/>
                  </a:lnTo>
                  <a:lnTo>
                    <a:pt x="260" y="490"/>
                  </a:lnTo>
                  <a:lnTo>
                    <a:pt x="237" y="481"/>
                  </a:lnTo>
                  <a:lnTo>
                    <a:pt x="213" y="471"/>
                  </a:lnTo>
                  <a:lnTo>
                    <a:pt x="213" y="471"/>
                  </a:lnTo>
                  <a:lnTo>
                    <a:pt x="177" y="453"/>
                  </a:lnTo>
                  <a:lnTo>
                    <a:pt x="143" y="434"/>
                  </a:lnTo>
                  <a:lnTo>
                    <a:pt x="112" y="411"/>
                  </a:lnTo>
                  <a:lnTo>
                    <a:pt x="81" y="383"/>
                  </a:lnTo>
                  <a:lnTo>
                    <a:pt x="81" y="383"/>
                  </a:lnTo>
                  <a:lnTo>
                    <a:pt x="62" y="362"/>
                  </a:lnTo>
                  <a:lnTo>
                    <a:pt x="46" y="339"/>
                  </a:lnTo>
                  <a:lnTo>
                    <a:pt x="31" y="313"/>
                  </a:lnTo>
                  <a:lnTo>
                    <a:pt x="19" y="288"/>
                  </a:lnTo>
                  <a:lnTo>
                    <a:pt x="9" y="261"/>
                  </a:lnTo>
                  <a:lnTo>
                    <a:pt x="3" y="234"/>
                  </a:lnTo>
                  <a:lnTo>
                    <a:pt x="0" y="206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0" y="136"/>
                  </a:lnTo>
                  <a:lnTo>
                    <a:pt x="2" y="90"/>
                  </a:lnTo>
                  <a:lnTo>
                    <a:pt x="3" y="66"/>
                  </a:lnTo>
                  <a:lnTo>
                    <a:pt x="7" y="45"/>
                  </a:lnTo>
                  <a:lnTo>
                    <a:pt x="15" y="26"/>
                  </a:lnTo>
                  <a:lnTo>
                    <a:pt x="21" y="1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70" y="31"/>
                  </a:lnTo>
                  <a:lnTo>
                    <a:pt x="116" y="53"/>
                  </a:lnTo>
                  <a:lnTo>
                    <a:pt x="165" y="70"/>
                  </a:lnTo>
                  <a:lnTo>
                    <a:pt x="215" y="84"/>
                  </a:lnTo>
                  <a:lnTo>
                    <a:pt x="264" y="94"/>
                  </a:lnTo>
                  <a:lnTo>
                    <a:pt x="313" y="101"/>
                  </a:lnTo>
                  <a:lnTo>
                    <a:pt x="361" y="105"/>
                  </a:lnTo>
                  <a:lnTo>
                    <a:pt x="406" y="105"/>
                  </a:lnTo>
                  <a:lnTo>
                    <a:pt x="406" y="105"/>
                  </a:lnTo>
                  <a:lnTo>
                    <a:pt x="548" y="100"/>
                  </a:lnTo>
                  <a:lnTo>
                    <a:pt x="628" y="96"/>
                  </a:lnTo>
                  <a:lnTo>
                    <a:pt x="713" y="88"/>
                  </a:lnTo>
                  <a:lnTo>
                    <a:pt x="797" y="82"/>
                  </a:lnTo>
                  <a:lnTo>
                    <a:pt x="876" y="72"/>
                  </a:lnTo>
                  <a:lnTo>
                    <a:pt x="950" y="61"/>
                  </a:lnTo>
                  <a:lnTo>
                    <a:pt x="1014" y="49"/>
                  </a:lnTo>
                  <a:lnTo>
                    <a:pt x="1014" y="49"/>
                  </a:lnTo>
                  <a:lnTo>
                    <a:pt x="1069" y="37"/>
                  </a:lnTo>
                  <a:lnTo>
                    <a:pt x="1127" y="26"/>
                  </a:lnTo>
                  <a:lnTo>
                    <a:pt x="1187" y="14"/>
                  </a:lnTo>
                  <a:lnTo>
                    <a:pt x="1248" y="0"/>
                  </a:lnTo>
                  <a:lnTo>
                    <a:pt x="1248" y="0"/>
                  </a:lnTo>
                  <a:lnTo>
                    <a:pt x="1281" y="10"/>
                  </a:lnTo>
                  <a:lnTo>
                    <a:pt x="1314" y="18"/>
                  </a:lnTo>
                  <a:lnTo>
                    <a:pt x="1347" y="28"/>
                  </a:lnTo>
                  <a:lnTo>
                    <a:pt x="1378" y="37"/>
                  </a:lnTo>
                  <a:lnTo>
                    <a:pt x="1378" y="37"/>
                  </a:lnTo>
                  <a:lnTo>
                    <a:pt x="1392" y="45"/>
                  </a:lnTo>
                  <a:lnTo>
                    <a:pt x="1405" y="51"/>
                  </a:lnTo>
                  <a:lnTo>
                    <a:pt x="1417" y="59"/>
                  </a:lnTo>
                  <a:lnTo>
                    <a:pt x="1429" y="68"/>
                  </a:lnTo>
                  <a:lnTo>
                    <a:pt x="1438" y="78"/>
                  </a:lnTo>
                  <a:lnTo>
                    <a:pt x="1448" y="88"/>
                  </a:lnTo>
                  <a:lnTo>
                    <a:pt x="1456" y="98"/>
                  </a:lnTo>
                  <a:lnTo>
                    <a:pt x="1464" y="109"/>
                  </a:lnTo>
                  <a:lnTo>
                    <a:pt x="1469" y="121"/>
                  </a:lnTo>
                  <a:lnTo>
                    <a:pt x="1473" y="135"/>
                  </a:lnTo>
                  <a:lnTo>
                    <a:pt x="1481" y="160"/>
                  </a:lnTo>
                  <a:lnTo>
                    <a:pt x="1483" y="189"/>
                  </a:lnTo>
                  <a:lnTo>
                    <a:pt x="1481" y="220"/>
                  </a:lnTo>
                  <a:lnTo>
                    <a:pt x="1481" y="220"/>
                  </a:lnTo>
                  <a:lnTo>
                    <a:pt x="1479" y="234"/>
                  </a:lnTo>
                  <a:lnTo>
                    <a:pt x="1475" y="247"/>
                  </a:lnTo>
                  <a:lnTo>
                    <a:pt x="1471" y="259"/>
                  </a:lnTo>
                  <a:lnTo>
                    <a:pt x="1466" y="271"/>
                  </a:lnTo>
                  <a:lnTo>
                    <a:pt x="1458" y="282"/>
                  </a:lnTo>
                  <a:lnTo>
                    <a:pt x="1450" y="292"/>
                  </a:lnTo>
                  <a:lnTo>
                    <a:pt x="1432" y="311"/>
                  </a:lnTo>
                  <a:lnTo>
                    <a:pt x="1411" y="329"/>
                  </a:lnTo>
                  <a:lnTo>
                    <a:pt x="1390" y="343"/>
                  </a:lnTo>
                  <a:lnTo>
                    <a:pt x="1341" y="370"/>
                  </a:lnTo>
                  <a:lnTo>
                    <a:pt x="1341" y="370"/>
                  </a:lnTo>
                  <a:lnTo>
                    <a:pt x="1298" y="391"/>
                  </a:lnTo>
                  <a:lnTo>
                    <a:pt x="1254" y="407"/>
                  </a:lnTo>
                  <a:lnTo>
                    <a:pt x="1254" y="4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B6D64E73-900B-4374-F023-2454A902D5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9488" y="702378"/>
              <a:ext cx="215125" cy="85917"/>
            </a:xfrm>
            <a:custGeom>
              <a:avLst/>
              <a:gdLst>
                <a:gd name="T0" fmla="*/ 1085 w 1293"/>
                <a:gd name="T1" fmla="*/ 422 h 517"/>
                <a:gd name="T2" fmla="*/ 1036 w 1293"/>
                <a:gd name="T3" fmla="*/ 439 h 517"/>
                <a:gd name="T4" fmla="*/ 949 w 1293"/>
                <a:gd name="T5" fmla="*/ 466 h 517"/>
                <a:gd name="T6" fmla="*/ 860 w 1293"/>
                <a:gd name="T7" fmla="*/ 484 h 517"/>
                <a:gd name="T8" fmla="*/ 679 w 1293"/>
                <a:gd name="T9" fmla="*/ 509 h 517"/>
                <a:gd name="T10" fmla="*/ 628 w 1293"/>
                <a:gd name="T11" fmla="*/ 515 h 517"/>
                <a:gd name="T12" fmla="*/ 521 w 1293"/>
                <a:gd name="T13" fmla="*/ 517 h 517"/>
                <a:gd name="T14" fmla="*/ 410 w 1293"/>
                <a:gd name="T15" fmla="*/ 503 h 517"/>
                <a:gd name="T16" fmla="*/ 305 w 1293"/>
                <a:gd name="T17" fmla="*/ 476 h 517"/>
                <a:gd name="T18" fmla="*/ 257 w 1293"/>
                <a:gd name="T19" fmla="*/ 459 h 517"/>
                <a:gd name="T20" fmla="*/ 204 w 1293"/>
                <a:gd name="T21" fmla="*/ 431 h 517"/>
                <a:gd name="T22" fmla="*/ 150 w 1293"/>
                <a:gd name="T23" fmla="*/ 396 h 517"/>
                <a:gd name="T24" fmla="*/ 99 w 1293"/>
                <a:gd name="T25" fmla="*/ 352 h 517"/>
                <a:gd name="T26" fmla="*/ 55 w 1293"/>
                <a:gd name="T27" fmla="*/ 303 h 517"/>
                <a:gd name="T28" fmla="*/ 22 w 1293"/>
                <a:gd name="T29" fmla="*/ 249 h 517"/>
                <a:gd name="T30" fmla="*/ 2 w 1293"/>
                <a:gd name="T31" fmla="*/ 190 h 517"/>
                <a:gd name="T32" fmla="*/ 0 w 1293"/>
                <a:gd name="T33" fmla="*/ 161 h 517"/>
                <a:gd name="T34" fmla="*/ 2 w 1293"/>
                <a:gd name="T35" fmla="*/ 130 h 517"/>
                <a:gd name="T36" fmla="*/ 10 w 1293"/>
                <a:gd name="T37" fmla="*/ 99 h 517"/>
                <a:gd name="T38" fmla="*/ 24 w 1293"/>
                <a:gd name="T39" fmla="*/ 66 h 517"/>
                <a:gd name="T40" fmla="*/ 25 w 1293"/>
                <a:gd name="T41" fmla="*/ 64 h 517"/>
                <a:gd name="T42" fmla="*/ 72 w 1293"/>
                <a:gd name="T43" fmla="*/ 83 h 517"/>
                <a:gd name="T44" fmla="*/ 175 w 1293"/>
                <a:gd name="T45" fmla="*/ 107 h 517"/>
                <a:gd name="T46" fmla="*/ 282 w 1293"/>
                <a:gd name="T47" fmla="*/ 118 h 517"/>
                <a:gd name="T48" fmla="*/ 387 w 1293"/>
                <a:gd name="T49" fmla="*/ 118 h 517"/>
                <a:gd name="T50" fmla="*/ 438 w 1293"/>
                <a:gd name="T51" fmla="*/ 116 h 517"/>
                <a:gd name="T52" fmla="*/ 552 w 1293"/>
                <a:gd name="T53" fmla="*/ 107 h 517"/>
                <a:gd name="T54" fmla="*/ 663 w 1293"/>
                <a:gd name="T55" fmla="*/ 93 h 517"/>
                <a:gd name="T56" fmla="*/ 774 w 1293"/>
                <a:gd name="T57" fmla="*/ 74 h 517"/>
                <a:gd name="T58" fmla="*/ 887 w 1293"/>
                <a:gd name="T59" fmla="*/ 48 h 517"/>
                <a:gd name="T60" fmla="*/ 1021 w 1293"/>
                <a:gd name="T61" fmla="*/ 13 h 517"/>
                <a:gd name="T62" fmla="*/ 1066 w 1293"/>
                <a:gd name="T63" fmla="*/ 0 h 517"/>
                <a:gd name="T64" fmla="*/ 1174 w 1293"/>
                <a:gd name="T65" fmla="*/ 58 h 517"/>
                <a:gd name="T66" fmla="*/ 1229 w 1293"/>
                <a:gd name="T67" fmla="*/ 95 h 517"/>
                <a:gd name="T68" fmla="*/ 1258 w 1293"/>
                <a:gd name="T69" fmla="*/ 122 h 517"/>
                <a:gd name="T70" fmla="*/ 1279 w 1293"/>
                <a:gd name="T71" fmla="*/ 155 h 517"/>
                <a:gd name="T72" fmla="*/ 1291 w 1293"/>
                <a:gd name="T73" fmla="*/ 194 h 517"/>
                <a:gd name="T74" fmla="*/ 1293 w 1293"/>
                <a:gd name="T75" fmla="*/ 214 h 517"/>
                <a:gd name="T76" fmla="*/ 1289 w 1293"/>
                <a:gd name="T77" fmla="*/ 251 h 517"/>
                <a:gd name="T78" fmla="*/ 1276 w 1293"/>
                <a:gd name="T79" fmla="*/ 284 h 517"/>
                <a:gd name="T80" fmla="*/ 1254 w 1293"/>
                <a:gd name="T81" fmla="*/ 313 h 517"/>
                <a:gd name="T82" fmla="*/ 1225 w 1293"/>
                <a:gd name="T83" fmla="*/ 340 h 517"/>
                <a:gd name="T84" fmla="*/ 1157 w 1293"/>
                <a:gd name="T85" fmla="*/ 387 h 517"/>
                <a:gd name="T86" fmla="*/ 1085 w 1293"/>
                <a:gd name="T87" fmla="*/ 422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93" h="517">
                  <a:moveTo>
                    <a:pt x="1085" y="422"/>
                  </a:moveTo>
                  <a:lnTo>
                    <a:pt x="1085" y="422"/>
                  </a:lnTo>
                  <a:lnTo>
                    <a:pt x="1036" y="439"/>
                  </a:lnTo>
                  <a:lnTo>
                    <a:pt x="1036" y="439"/>
                  </a:lnTo>
                  <a:lnTo>
                    <a:pt x="994" y="455"/>
                  </a:lnTo>
                  <a:lnTo>
                    <a:pt x="949" y="466"/>
                  </a:lnTo>
                  <a:lnTo>
                    <a:pt x="904" y="476"/>
                  </a:lnTo>
                  <a:lnTo>
                    <a:pt x="860" y="484"/>
                  </a:lnTo>
                  <a:lnTo>
                    <a:pt x="770" y="497"/>
                  </a:lnTo>
                  <a:lnTo>
                    <a:pt x="679" y="509"/>
                  </a:lnTo>
                  <a:lnTo>
                    <a:pt x="679" y="509"/>
                  </a:lnTo>
                  <a:lnTo>
                    <a:pt x="628" y="515"/>
                  </a:lnTo>
                  <a:lnTo>
                    <a:pt x="576" y="517"/>
                  </a:lnTo>
                  <a:lnTo>
                    <a:pt x="521" y="517"/>
                  </a:lnTo>
                  <a:lnTo>
                    <a:pt x="465" y="511"/>
                  </a:lnTo>
                  <a:lnTo>
                    <a:pt x="410" y="503"/>
                  </a:lnTo>
                  <a:lnTo>
                    <a:pt x="356" y="492"/>
                  </a:lnTo>
                  <a:lnTo>
                    <a:pt x="305" y="476"/>
                  </a:lnTo>
                  <a:lnTo>
                    <a:pt x="257" y="459"/>
                  </a:lnTo>
                  <a:lnTo>
                    <a:pt x="257" y="459"/>
                  </a:lnTo>
                  <a:lnTo>
                    <a:pt x="232" y="445"/>
                  </a:lnTo>
                  <a:lnTo>
                    <a:pt x="204" y="431"/>
                  </a:lnTo>
                  <a:lnTo>
                    <a:pt x="177" y="414"/>
                  </a:lnTo>
                  <a:lnTo>
                    <a:pt x="150" y="396"/>
                  </a:lnTo>
                  <a:lnTo>
                    <a:pt x="125" y="375"/>
                  </a:lnTo>
                  <a:lnTo>
                    <a:pt x="99" y="352"/>
                  </a:lnTo>
                  <a:lnTo>
                    <a:pt x="76" y="328"/>
                  </a:lnTo>
                  <a:lnTo>
                    <a:pt x="55" y="303"/>
                  </a:lnTo>
                  <a:lnTo>
                    <a:pt x="37" y="276"/>
                  </a:lnTo>
                  <a:lnTo>
                    <a:pt x="22" y="249"/>
                  </a:lnTo>
                  <a:lnTo>
                    <a:pt x="10" y="219"/>
                  </a:lnTo>
                  <a:lnTo>
                    <a:pt x="2" y="190"/>
                  </a:lnTo>
                  <a:lnTo>
                    <a:pt x="0" y="175"/>
                  </a:lnTo>
                  <a:lnTo>
                    <a:pt x="0" y="161"/>
                  </a:lnTo>
                  <a:lnTo>
                    <a:pt x="0" y="146"/>
                  </a:lnTo>
                  <a:lnTo>
                    <a:pt x="2" y="130"/>
                  </a:lnTo>
                  <a:lnTo>
                    <a:pt x="6" y="114"/>
                  </a:lnTo>
                  <a:lnTo>
                    <a:pt x="10" y="99"/>
                  </a:lnTo>
                  <a:lnTo>
                    <a:pt x="16" y="83"/>
                  </a:lnTo>
                  <a:lnTo>
                    <a:pt x="24" y="66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49" y="74"/>
                  </a:lnTo>
                  <a:lnTo>
                    <a:pt x="72" y="83"/>
                  </a:lnTo>
                  <a:lnTo>
                    <a:pt x="123" y="97"/>
                  </a:lnTo>
                  <a:lnTo>
                    <a:pt x="175" y="107"/>
                  </a:lnTo>
                  <a:lnTo>
                    <a:pt x="228" y="114"/>
                  </a:lnTo>
                  <a:lnTo>
                    <a:pt x="282" y="118"/>
                  </a:lnTo>
                  <a:lnTo>
                    <a:pt x="335" y="118"/>
                  </a:lnTo>
                  <a:lnTo>
                    <a:pt x="387" y="118"/>
                  </a:lnTo>
                  <a:lnTo>
                    <a:pt x="438" y="116"/>
                  </a:lnTo>
                  <a:lnTo>
                    <a:pt x="438" y="116"/>
                  </a:lnTo>
                  <a:lnTo>
                    <a:pt x="496" y="112"/>
                  </a:lnTo>
                  <a:lnTo>
                    <a:pt x="552" y="107"/>
                  </a:lnTo>
                  <a:lnTo>
                    <a:pt x="609" y="101"/>
                  </a:lnTo>
                  <a:lnTo>
                    <a:pt x="663" y="93"/>
                  </a:lnTo>
                  <a:lnTo>
                    <a:pt x="720" y="83"/>
                  </a:lnTo>
                  <a:lnTo>
                    <a:pt x="774" y="74"/>
                  </a:lnTo>
                  <a:lnTo>
                    <a:pt x="887" y="48"/>
                  </a:lnTo>
                  <a:lnTo>
                    <a:pt x="887" y="48"/>
                  </a:lnTo>
                  <a:lnTo>
                    <a:pt x="976" y="25"/>
                  </a:lnTo>
                  <a:lnTo>
                    <a:pt x="1021" y="13"/>
                  </a:lnTo>
                  <a:lnTo>
                    <a:pt x="1066" y="0"/>
                  </a:lnTo>
                  <a:lnTo>
                    <a:pt x="1066" y="0"/>
                  </a:lnTo>
                  <a:lnTo>
                    <a:pt x="1138" y="37"/>
                  </a:lnTo>
                  <a:lnTo>
                    <a:pt x="1174" y="58"/>
                  </a:lnTo>
                  <a:lnTo>
                    <a:pt x="1211" y="81"/>
                  </a:lnTo>
                  <a:lnTo>
                    <a:pt x="1229" y="95"/>
                  </a:lnTo>
                  <a:lnTo>
                    <a:pt x="1244" y="109"/>
                  </a:lnTo>
                  <a:lnTo>
                    <a:pt x="1258" y="122"/>
                  </a:lnTo>
                  <a:lnTo>
                    <a:pt x="1270" y="138"/>
                  </a:lnTo>
                  <a:lnTo>
                    <a:pt x="1279" y="155"/>
                  </a:lnTo>
                  <a:lnTo>
                    <a:pt x="1287" y="175"/>
                  </a:lnTo>
                  <a:lnTo>
                    <a:pt x="1291" y="194"/>
                  </a:lnTo>
                  <a:lnTo>
                    <a:pt x="1293" y="214"/>
                  </a:lnTo>
                  <a:lnTo>
                    <a:pt x="1293" y="214"/>
                  </a:lnTo>
                  <a:lnTo>
                    <a:pt x="1293" y="233"/>
                  </a:lnTo>
                  <a:lnTo>
                    <a:pt x="1289" y="251"/>
                  </a:lnTo>
                  <a:lnTo>
                    <a:pt x="1283" y="266"/>
                  </a:lnTo>
                  <a:lnTo>
                    <a:pt x="1276" y="284"/>
                  </a:lnTo>
                  <a:lnTo>
                    <a:pt x="1266" y="297"/>
                  </a:lnTo>
                  <a:lnTo>
                    <a:pt x="1254" y="313"/>
                  </a:lnTo>
                  <a:lnTo>
                    <a:pt x="1241" y="326"/>
                  </a:lnTo>
                  <a:lnTo>
                    <a:pt x="1225" y="340"/>
                  </a:lnTo>
                  <a:lnTo>
                    <a:pt x="1192" y="365"/>
                  </a:lnTo>
                  <a:lnTo>
                    <a:pt x="1157" y="387"/>
                  </a:lnTo>
                  <a:lnTo>
                    <a:pt x="1120" y="404"/>
                  </a:lnTo>
                  <a:lnTo>
                    <a:pt x="1085" y="422"/>
                  </a:lnTo>
                  <a:lnTo>
                    <a:pt x="1085" y="42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FF3472F1-32C6-0556-4994-3A848FDAB7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4745" y="132598"/>
              <a:ext cx="750605" cy="454226"/>
            </a:xfrm>
            <a:custGeom>
              <a:avLst/>
              <a:gdLst>
                <a:gd name="T0" fmla="*/ 1569 w 4508"/>
                <a:gd name="T1" fmla="*/ 2158 h 2728"/>
                <a:gd name="T2" fmla="*/ 834 w 4508"/>
                <a:gd name="T3" fmla="*/ 2070 h 2728"/>
                <a:gd name="T4" fmla="*/ 336 w 4508"/>
                <a:gd name="T5" fmla="*/ 1956 h 2728"/>
                <a:gd name="T6" fmla="*/ 124 w 4508"/>
                <a:gd name="T7" fmla="*/ 1857 h 2728"/>
                <a:gd name="T8" fmla="*/ 56 w 4508"/>
                <a:gd name="T9" fmla="*/ 1765 h 2728"/>
                <a:gd name="T10" fmla="*/ 72 w 4508"/>
                <a:gd name="T11" fmla="*/ 1625 h 2728"/>
                <a:gd name="T12" fmla="*/ 153 w 4508"/>
                <a:gd name="T13" fmla="*/ 1516 h 2728"/>
                <a:gd name="T14" fmla="*/ 321 w 4508"/>
                <a:gd name="T15" fmla="*/ 1466 h 2728"/>
                <a:gd name="T16" fmla="*/ 914 w 4508"/>
                <a:gd name="T17" fmla="*/ 1491 h 2728"/>
                <a:gd name="T18" fmla="*/ 2100 w 4508"/>
                <a:gd name="T19" fmla="*/ 1557 h 2728"/>
                <a:gd name="T20" fmla="*/ 2609 w 4508"/>
                <a:gd name="T21" fmla="*/ 1530 h 2728"/>
                <a:gd name="T22" fmla="*/ 2879 w 4508"/>
                <a:gd name="T23" fmla="*/ 1460 h 2728"/>
                <a:gd name="T24" fmla="*/ 2976 w 4508"/>
                <a:gd name="T25" fmla="*/ 1376 h 2728"/>
                <a:gd name="T26" fmla="*/ 2990 w 4508"/>
                <a:gd name="T27" fmla="*/ 1262 h 2728"/>
                <a:gd name="T28" fmla="*/ 2912 w 4508"/>
                <a:gd name="T29" fmla="*/ 667 h 2728"/>
                <a:gd name="T30" fmla="*/ 2922 w 4508"/>
                <a:gd name="T31" fmla="*/ 307 h 2728"/>
                <a:gd name="T32" fmla="*/ 2994 w 4508"/>
                <a:gd name="T33" fmla="*/ 165 h 2728"/>
                <a:gd name="T34" fmla="*/ 3128 w 4508"/>
                <a:gd name="T35" fmla="*/ 72 h 2728"/>
                <a:gd name="T36" fmla="*/ 3251 w 4508"/>
                <a:gd name="T37" fmla="*/ 64 h 2728"/>
                <a:gd name="T38" fmla="*/ 3313 w 4508"/>
                <a:gd name="T39" fmla="*/ 128 h 2728"/>
                <a:gd name="T40" fmla="*/ 3363 w 4508"/>
                <a:gd name="T41" fmla="*/ 356 h 2728"/>
                <a:gd name="T42" fmla="*/ 3451 w 4508"/>
                <a:gd name="T43" fmla="*/ 1032 h 2728"/>
                <a:gd name="T44" fmla="*/ 3540 w 4508"/>
                <a:gd name="T45" fmla="*/ 1287 h 2728"/>
                <a:gd name="T46" fmla="*/ 3832 w 4508"/>
                <a:gd name="T47" fmla="*/ 1600 h 2728"/>
                <a:gd name="T48" fmla="*/ 4160 w 4508"/>
                <a:gd name="T49" fmla="*/ 1936 h 2728"/>
                <a:gd name="T50" fmla="*/ 4275 w 4508"/>
                <a:gd name="T51" fmla="*/ 2139 h 2728"/>
                <a:gd name="T52" fmla="*/ 4431 w 4508"/>
                <a:gd name="T53" fmla="*/ 2621 h 2728"/>
                <a:gd name="T54" fmla="*/ 4477 w 4508"/>
                <a:gd name="T55" fmla="*/ 2728 h 2728"/>
                <a:gd name="T56" fmla="*/ 4506 w 4508"/>
                <a:gd name="T57" fmla="*/ 2695 h 2728"/>
                <a:gd name="T58" fmla="*/ 4361 w 4508"/>
                <a:gd name="T59" fmla="*/ 2224 h 2728"/>
                <a:gd name="T60" fmla="*/ 4221 w 4508"/>
                <a:gd name="T61" fmla="*/ 1927 h 2728"/>
                <a:gd name="T62" fmla="*/ 3908 w 4508"/>
                <a:gd name="T63" fmla="*/ 1596 h 2728"/>
                <a:gd name="T64" fmla="*/ 3599 w 4508"/>
                <a:gd name="T65" fmla="*/ 1275 h 2728"/>
                <a:gd name="T66" fmla="*/ 3525 w 4508"/>
                <a:gd name="T67" fmla="*/ 1114 h 2728"/>
                <a:gd name="T68" fmla="*/ 3429 w 4508"/>
                <a:gd name="T69" fmla="*/ 449 h 2728"/>
                <a:gd name="T70" fmla="*/ 3379 w 4508"/>
                <a:gd name="T71" fmla="*/ 148 h 2728"/>
                <a:gd name="T72" fmla="*/ 3311 w 4508"/>
                <a:gd name="T73" fmla="*/ 37 h 2728"/>
                <a:gd name="T74" fmla="*/ 3184 w 4508"/>
                <a:gd name="T75" fmla="*/ 2 h 2728"/>
                <a:gd name="T76" fmla="*/ 3006 w 4508"/>
                <a:gd name="T77" fmla="*/ 84 h 2728"/>
                <a:gd name="T78" fmla="*/ 2889 w 4508"/>
                <a:gd name="T79" fmla="*/ 220 h 2728"/>
                <a:gd name="T80" fmla="*/ 2852 w 4508"/>
                <a:gd name="T81" fmla="*/ 480 h 2728"/>
                <a:gd name="T82" fmla="*/ 2893 w 4508"/>
                <a:gd name="T83" fmla="*/ 974 h 2728"/>
                <a:gd name="T84" fmla="*/ 2941 w 4508"/>
                <a:gd name="T85" fmla="*/ 1318 h 2728"/>
                <a:gd name="T86" fmla="*/ 2895 w 4508"/>
                <a:gd name="T87" fmla="*/ 1386 h 2728"/>
                <a:gd name="T88" fmla="*/ 2739 w 4508"/>
                <a:gd name="T89" fmla="*/ 1450 h 2728"/>
                <a:gd name="T90" fmla="*/ 2251 w 4508"/>
                <a:gd name="T91" fmla="*/ 1503 h 2728"/>
                <a:gd name="T92" fmla="*/ 1312 w 4508"/>
                <a:gd name="T93" fmla="*/ 1468 h 2728"/>
                <a:gd name="T94" fmla="*/ 571 w 4508"/>
                <a:gd name="T95" fmla="*/ 1415 h 2728"/>
                <a:gd name="T96" fmla="*/ 218 w 4508"/>
                <a:gd name="T97" fmla="*/ 1429 h 2728"/>
                <a:gd name="T98" fmla="*/ 82 w 4508"/>
                <a:gd name="T99" fmla="*/ 1509 h 2728"/>
                <a:gd name="T100" fmla="*/ 12 w 4508"/>
                <a:gd name="T101" fmla="*/ 1645 h 2728"/>
                <a:gd name="T102" fmla="*/ 10 w 4508"/>
                <a:gd name="T103" fmla="*/ 1794 h 2728"/>
                <a:gd name="T104" fmla="*/ 113 w 4508"/>
                <a:gd name="T105" fmla="*/ 1913 h 2728"/>
                <a:gd name="T106" fmla="*/ 418 w 4508"/>
                <a:gd name="T107" fmla="*/ 2035 h 2728"/>
                <a:gd name="T108" fmla="*/ 914 w 4508"/>
                <a:gd name="T109" fmla="*/ 2139 h 2728"/>
                <a:gd name="T110" fmla="*/ 1963 w 4508"/>
                <a:gd name="T111" fmla="*/ 2240 h 2728"/>
                <a:gd name="T112" fmla="*/ 2208 w 4508"/>
                <a:gd name="T113" fmla="*/ 2244 h 2728"/>
                <a:gd name="T114" fmla="*/ 2189 w 4508"/>
                <a:gd name="T115" fmla="*/ 2197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08" h="2728">
                  <a:moveTo>
                    <a:pt x="2189" y="2197"/>
                  </a:moveTo>
                  <a:lnTo>
                    <a:pt x="2189" y="2197"/>
                  </a:lnTo>
                  <a:lnTo>
                    <a:pt x="2065" y="2193"/>
                  </a:lnTo>
                  <a:lnTo>
                    <a:pt x="1940" y="2185"/>
                  </a:lnTo>
                  <a:lnTo>
                    <a:pt x="1818" y="2177"/>
                  </a:lnTo>
                  <a:lnTo>
                    <a:pt x="1693" y="2170"/>
                  </a:lnTo>
                  <a:lnTo>
                    <a:pt x="1569" y="2158"/>
                  </a:lnTo>
                  <a:lnTo>
                    <a:pt x="1444" y="2146"/>
                  </a:lnTo>
                  <a:lnTo>
                    <a:pt x="1322" y="2135"/>
                  </a:lnTo>
                  <a:lnTo>
                    <a:pt x="1197" y="2121"/>
                  </a:lnTo>
                  <a:lnTo>
                    <a:pt x="1197" y="2121"/>
                  </a:lnTo>
                  <a:lnTo>
                    <a:pt x="1015" y="2098"/>
                  </a:lnTo>
                  <a:lnTo>
                    <a:pt x="923" y="2084"/>
                  </a:lnTo>
                  <a:lnTo>
                    <a:pt x="834" y="2070"/>
                  </a:lnTo>
                  <a:lnTo>
                    <a:pt x="743" y="2053"/>
                  </a:lnTo>
                  <a:lnTo>
                    <a:pt x="651" y="2035"/>
                  </a:lnTo>
                  <a:lnTo>
                    <a:pt x="562" y="2016"/>
                  </a:lnTo>
                  <a:lnTo>
                    <a:pt x="472" y="1995"/>
                  </a:lnTo>
                  <a:lnTo>
                    <a:pt x="472" y="1995"/>
                  </a:lnTo>
                  <a:lnTo>
                    <a:pt x="404" y="1975"/>
                  </a:lnTo>
                  <a:lnTo>
                    <a:pt x="336" y="1956"/>
                  </a:lnTo>
                  <a:lnTo>
                    <a:pt x="270" y="1931"/>
                  </a:lnTo>
                  <a:lnTo>
                    <a:pt x="237" y="1917"/>
                  </a:lnTo>
                  <a:lnTo>
                    <a:pt x="204" y="1901"/>
                  </a:lnTo>
                  <a:lnTo>
                    <a:pt x="204" y="1901"/>
                  </a:lnTo>
                  <a:lnTo>
                    <a:pt x="165" y="1882"/>
                  </a:lnTo>
                  <a:lnTo>
                    <a:pt x="144" y="1870"/>
                  </a:lnTo>
                  <a:lnTo>
                    <a:pt x="124" y="1857"/>
                  </a:lnTo>
                  <a:lnTo>
                    <a:pt x="107" y="1841"/>
                  </a:lnTo>
                  <a:lnTo>
                    <a:pt x="89" y="1826"/>
                  </a:lnTo>
                  <a:lnTo>
                    <a:pt x="76" y="1810"/>
                  </a:lnTo>
                  <a:lnTo>
                    <a:pt x="64" y="1791"/>
                  </a:lnTo>
                  <a:lnTo>
                    <a:pt x="64" y="1791"/>
                  </a:lnTo>
                  <a:lnTo>
                    <a:pt x="58" y="1779"/>
                  </a:lnTo>
                  <a:lnTo>
                    <a:pt x="56" y="1765"/>
                  </a:lnTo>
                  <a:lnTo>
                    <a:pt x="54" y="1750"/>
                  </a:lnTo>
                  <a:lnTo>
                    <a:pt x="52" y="1734"/>
                  </a:lnTo>
                  <a:lnTo>
                    <a:pt x="56" y="1703"/>
                  </a:lnTo>
                  <a:lnTo>
                    <a:pt x="60" y="1670"/>
                  </a:lnTo>
                  <a:lnTo>
                    <a:pt x="60" y="1670"/>
                  </a:lnTo>
                  <a:lnTo>
                    <a:pt x="64" y="1649"/>
                  </a:lnTo>
                  <a:lnTo>
                    <a:pt x="72" y="1625"/>
                  </a:lnTo>
                  <a:lnTo>
                    <a:pt x="80" y="1604"/>
                  </a:lnTo>
                  <a:lnTo>
                    <a:pt x="91" y="1584"/>
                  </a:lnTo>
                  <a:lnTo>
                    <a:pt x="103" y="1565"/>
                  </a:lnTo>
                  <a:lnTo>
                    <a:pt x="117" y="1548"/>
                  </a:lnTo>
                  <a:lnTo>
                    <a:pt x="134" y="1532"/>
                  </a:lnTo>
                  <a:lnTo>
                    <a:pt x="153" y="1516"/>
                  </a:lnTo>
                  <a:lnTo>
                    <a:pt x="153" y="1516"/>
                  </a:lnTo>
                  <a:lnTo>
                    <a:pt x="171" y="1505"/>
                  </a:lnTo>
                  <a:lnTo>
                    <a:pt x="190" y="1495"/>
                  </a:lnTo>
                  <a:lnTo>
                    <a:pt x="212" y="1487"/>
                  </a:lnTo>
                  <a:lnTo>
                    <a:pt x="231" y="1481"/>
                  </a:lnTo>
                  <a:lnTo>
                    <a:pt x="253" y="1476"/>
                  </a:lnTo>
                  <a:lnTo>
                    <a:pt x="276" y="1472"/>
                  </a:lnTo>
                  <a:lnTo>
                    <a:pt x="321" y="1466"/>
                  </a:lnTo>
                  <a:lnTo>
                    <a:pt x="365" y="1464"/>
                  </a:lnTo>
                  <a:lnTo>
                    <a:pt x="410" y="1464"/>
                  </a:lnTo>
                  <a:lnTo>
                    <a:pt x="498" y="1466"/>
                  </a:lnTo>
                  <a:lnTo>
                    <a:pt x="498" y="1466"/>
                  </a:lnTo>
                  <a:lnTo>
                    <a:pt x="706" y="1476"/>
                  </a:lnTo>
                  <a:lnTo>
                    <a:pt x="809" y="1483"/>
                  </a:lnTo>
                  <a:lnTo>
                    <a:pt x="914" y="1491"/>
                  </a:lnTo>
                  <a:lnTo>
                    <a:pt x="914" y="1491"/>
                  </a:lnTo>
                  <a:lnTo>
                    <a:pt x="1277" y="1520"/>
                  </a:lnTo>
                  <a:lnTo>
                    <a:pt x="1460" y="1534"/>
                  </a:lnTo>
                  <a:lnTo>
                    <a:pt x="1643" y="1546"/>
                  </a:lnTo>
                  <a:lnTo>
                    <a:pt x="1825" y="1553"/>
                  </a:lnTo>
                  <a:lnTo>
                    <a:pt x="2008" y="1557"/>
                  </a:lnTo>
                  <a:lnTo>
                    <a:pt x="2100" y="1557"/>
                  </a:lnTo>
                  <a:lnTo>
                    <a:pt x="2191" y="1557"/>
                  </a:lnTo>
                  <a:lnTo>
                    <a:pt x="2282" y="1555"/>
                  </a:lnTo>
                  <a:lnTo>
                    <a:pt x="2374" y="1551"/>
                  </a:lnTo>
                  <a:lnTo>
                    <a:pt x="2374" y="1551"/>
                  </a:lnTo>
                  <a:lnTo>
                    <a:pt x="2453" y="1546"/>
                  </a:lnTo>
                  <a:lnTo>
                    <a:pt x="2531" y="1540"/>
                  </a:lnTo>
                  <a:lnTo>
                    <a:pt x="2609" y="1530"/>
                  </a:lnTo>
                  <a:lnTo>
                    <a:pt x="2687" y="1518"/>
                  </a:lnTo>
                  <a:lnTo>
                    <a:pt x="2687" y="1518"/>
                  </a:lnTo>
                  <a:lnTo>
                    <a:pt x="2743" y="1507"/>
                  </a:lnTo>
                  <a:lnTo>
                    <a:pt x="2798" y="1491"/>
                  </a:lnTo>
                  <a:lnTo>
                    <a:pt x="2825" y="1481"/>
                  </a:lnTo>
                  <a:lnTo>
                    <a:pt x="2852" y="1472"/>
                  </a:lnTo>
                  <a:lnTo>
                    <a:pt x="2879" y="1460"/>
                  </a:lnTo>
                  <a:lnTo>
                    <a:pt x="2904" y="1446"/>
                  </a:lnTo>
                  <a:lnTo>
                    <a:pt x="2904" y="1446"/>
                  </a:lnTo>
                  <a:lnTo>
                    <a:pt x="2922" y="1435"/>
                  </a:lnTo>
                  <a:lnTo>
                    <a:pt x="2938" y="1421"/>
                  </a:lnTo>
                  <a:lnTo>
                    <a:pt x="2953" y="1408"/>
                  </a:lnTo>
                  <a:lnTo>
                    <a:pt x="2965" y="1392"/>
                  </a:lnTo>
                  <a:lnTo>
                    <a:pt x="2976" y="1376"/>
                  </a:lnTo>
                  <a:lnTo>
                    <a:pt x="2986" y="1357"/>
                  </a:lnTo>
                  <a:lnTo>
                    <a:pt x="2992" y="1338"/>
                  </a:lnTo>
                  <a:lnTo>
                    <a:pt x="2996" y="1318"/>
                  </a:lnTo>
                  <a:lnTo>
                    <a:pt x="2996" y="1318"/>
                  </a:lnTo>
                  <a:lnTo>
                    <a:pt x="2996" y="1303"/>
                  </a:lnTo>
                  <a:lnTo>
                    <a:pt x="2994" y="1289"/>
                  </a:lnTo>
                  <a:lnTo>
                    <a:pt x="2990" y="1262"/>
                  </a:lnTo>
                  <a:lnTo>
                    <a:pt x="2990" y="1262"/>
                  </a:lnTo>
                  <a:lnTo>
                    <a:pt x="2967" y="1106"/>
                  </a:lnTo>
                  <a:lnTo>
                    <a:pt x="2967" y="1106"/>
                  </a:lnTo>
                  <a:lnTo>
                    <a:pt x="2945" y="951"/>
                  </a:lnTo>
                  <a:lnTo>
                    <a:pt x="2926" y="795"/>
                  </a:lnTo>
                  <a:lnTo>
                    <a:pt x="2926" y="795"/>
                  </a:lnTo>
                  <a:lnTo>
                    <a:pt x="2912" y="667"/>
                  </a:lnTo>
                  <a:lnTo>
                    <a:pt x="2906" y="601"/>
                  </a:lnTo>
                  <a:lnTo>
                    <a:pt x="2903" y="535"/>
                  </a:lnTo>
                  <a:lnTo>
                    <a:pt x="2903" y="468"/>
                  </a:lnTo>
                  <a:lnTo>
                    <a:pt x="2906" y="404"/>
                  </a:lnTo>
                  <a:lnTo>
                    <a:pt x="2910" y="371"/>
                  </a:lnTo>
                  <a:lnTo>
                    <a:pt x="2916" y="340"/>
                  </a:lnTo>
                  <a:lnTo>
                    <a:pt x="2922" y="307"/>
                  </a:lnTo>
                  <a:lnTo>
                    <a:pt x="2930" y="276"/>
                  </a:lnTo>
                  <a:lnTo>
                    <a:pt x="2930" y="276"/>
                  </a:lnTo>
                  <a:lnTo>
                    <a:pt x="2938" y="251"/>
                  </a:lnTo>
                  <a:lnTo>
                    <a:pt x="2949" y="227"/>
                  </a:lnTo>
                  <a:lnTo>
                    <a:pt x="2963" y="204"/>
                  </a:lnTo>
                  <a:lnTo>
                    <a:pt x="2976" y="185"/>
                  </a:lnTo>
                  <a:lnTo>
                    <a:pt x="2994" y="165"/>
                  </a:lnTo>
                  <a:lnTo>
                    <a:pt x="3013" y="148"/>
                  </a:lnTo>
                  <a:lnTo>
                    <a:pt x="3033" y="130"/>
                  </a:lnTo>
                  <a:lnTo>
                    <a:pt x="3054" y="115"/>
                  </a:lnTo>
                  <a:lnTo>
                    <a:pt x="3054" y="115"/>
                  </a:lnTo>
                  <a:lnTo>
                    <a:pt x="3077" y="99"/>
                  </a:lnTo>
                  <a:lnTo>
                    <a:pt x="3103" y="84"/>
                  </a:lnTo>
                  <a:lnTo>
                    <a:pt x="3128" y="72"/>
                  </a:lnTo>
                  <a:lnTo>
                    <a:pt x="3155" y="62"/>
                  </a:lnTo>
                  <a:lnTo>
                    <a:pt x="3182" y="56"/>
                  </a:lnTo>
                  <a:lnTo>
                    <a:pt x="3196" y="54"/>
                  </a:lnTo>
                  <a:lnTo>
                    <a:pt x="3210" y="54"/>
                  </a:lnTo>
                  <a:lnTo>
                    <a:pt x="3223" y="56"/>
                  </a:lnTo>
                  <a:lnTo>
                    <a:pt x="3237" y="58"/>
                  </a:lnTo>
                  <a:lnTo>
                    <a:pt x="3251" y="64"/>
                  </a:lnTo>
                  <a:lnTo>
                    <a:pt x="3262" y="70"/>
                  </a:lnTo>
                  <a:lnTo>
                    <a:pt x="3262" y="70"/>
                  </a:lnTo>
                  <a:lnTo>
                    <a:pt x="3274" y="78"/>
                  </a:lnTo>
                  <a:lnTo>
                    <a:pt x="3284" y="85"/>
                  </a:lnTo>
                  <a:lnTo>
                    <a:pt x="3291" y="95"/>
                  </a:lnTo>
                  <a:lnTo>
                    <a:pt x="3299" y="105"/>
                  </a:lnTo>
                  <a:lnTo>
                    <a:pt x="3313" y="128"/>
                  </a:lnTo>
                  <a:lnTo>
                    <a:pt x="3324" y="152"/>
                  </a:lnTo>
                  <a:lnTo>
                    <a:pt x="3332" y="177"/>
                  </a:lnTo>
                  <a:lnTo>
                    <a:pt x="3338" y="204"/>
                  </a:lnTo>
                  <a:lnTo>
                    <a:pt x="3348" y="255"/>
                  </a:lnTo>
                  <a:lnTo>
                    <a:pt x="3348" y="255"/>
                  </a:lnTo>
                  <a:lnTo>
                    <a:pt x="3357" y="305"/>
                  </a:lnTo>
                  <a:lnTo>
                    <a:pt x="3363" y="356"/>
                  </a:lnTo>
                  <a:lnTo>
                    <a:pt x="3377" y="459"/>
                  </a:lnTo>
                  <a:lnTo>
                    <a:pt x="3377" y="459"/>
                  </a:lnTo>
                  <a:lnTo>
                    <a:pt x="3404" y="702"/>
                  </a:lnTo>
                  <a:lnTo>
                    <a:pt x="3420" y="822"/>
                  </a:lnTo>
                  <a:lnTo>
                    <a:pt x="3437" y="945"/>
                  </a:lnTo>
                  <a:lnTo>
                    <a:pt x="3437" y="945"/>
                  </a:lnTo>
                  <a:lnTo>
                    <a:pt x="3451" y="1032"/>
                  </a:lnTo>
                  <a:lnTo>
                    <a:pt x="3459" y="1077"/>
                  </a:lnTo>
                  <a:lnTo>
                    <a:pt x="3470" y="1122"/>
                  </a:lnTo>
                  <a:lnTo>
                    <a:pt x="3482" y="1166"/>
                  </a:lnTo>
                  <a:lnTo>
                    <a:pt x="3497" y="1207"/>
                  </a:lnTo>
                  <a:lnTo>
                    <a:pt x="3517" y="1248"/>
                  </a:lnTo>
                  <a:lnTo>
                    <a:pt x="3529" y="1268"/>
                  </a:lnTo>
                  <a:lnTo>
                    <a:pt x="3540" y="1287"/>
                  </a:lnTo>
                  <a:lnTo>
                    <a:pt x="3540" y="1287"/>
                  </a:lnTo>
                  <a:lnTo>
                    <a:pt x="3571" y="1330"/>
                  </a:lnTo>
                  <a:lnTo>
                    <a:pt x="3604" y="1371"/>
                  </a:lnTo>
                  <a:lnTo>
                    <a:pt x="3641" y="1411"/>
                  </a:lnTo>
                  <a:lnTo>
                    <a:pt x="3678" y="1450"/>
                  </a:lnTo>
                  <a:lnTo>
                    <a:pt x="3756" y="1526"/>
                  </a:lnTo>
                  <a:lnTo>
                    <a:pt x="3832" y="1600"/>
                  </a:lnTo>
                  <a:lnTo>
                    <a:pt x="3832" y="1600"/>
                  </a:lnTo>
                  <a:lnTo>
                    <a:pt x="3917" y="1682"/>
                  </a:lnTo>
                  <a:lnTo>
                    <a:pt x="4001" y="1763"/>
                  </a:lnTo>
                  <a:lnTo>
                    <a:pt x="4042" y="1806"/>
                  </a:lnTo>
                  <a:lnTo>
                    <a:pt x="4083" y="1849"/>
                  </a:lnTo>
                  <a:lnTo>
                    <a:pt x="4122" y="1892"/>
                  </a:lnTo>
                  <a:lnTo>
                    <a:pt x="4160" y="1936"/>
                  </a:lnTo>
                  <a:lnTo>
                    <a:pt x="4160" y="1936"/>
                  </a:lnTo>
                  <a:lnTo>
                    <a:pt x="4178" y="1960"/>
                  </a:lnTo>
                  <a:lnTo>
                    <a:pt x="4193" y="1983"/>
                  </a:lnTo>
                  <a:lnTo>
                    <a:pt x="4209" y="2008"/>
                  </a:lnTo>
                  <a:lnTo>
                    <a:pt x="4225" y="2034"/>
                  </a:lnTo>
                  <a:lnTo>
                    <a:pt x="4250" y="2084"/>
                  </a:lnTo>
                  <a:lnTo>
                    <a:pt x="4275" y="2139"/>
                  </a:lnTo>
                  <a:lnTo>
                    <a:pt x="4295" y="2195"/>
                  </a:lnTo>
                  <a:lnTo>
                    <a:pt x="4314" y="2249"/>
                  </a:lnTo>
                  <a:lnTo>
                    <a:pt x="4351" y="2360"/>
                  </a:lnTo>
                  <a:lnTo>
                    <a:pt x="4351" y="2360"/>
                  </a:lnTo>
                  <a:lnTo>
                    <a:pt x="4378" y="2448"/>
                  </a:lnTo>
                  <a:lnTo>
                    <a:pt x="4405" y="2533"/>
                  </a:lnTo>
                  <a:lnTo>
                    <a:pt x="4431" y="2621"/>
                  </a:lnTo>
                  <a:lnTo>
                    <a:pt x="4454" y="2708"/>
                  </a:lnTo>
                  <a:lnTo>
                    <a:pt x="4454" y="2708"/>
                  </a:lnTo>
                  <a:lnTo>
                    <a:pt x="4456" y="2714"/>
                  </a:lnTo>
                  <a:lnTo>
                    <a:pt x="4460" y="2720"/>
                  </a:lnTo>
                  <a:lnTo>
                    <a:pt x="4464" y="2724"/>
                  </a:lnTo>
                  <a:lnTo>
                    <a:pt x="4468" y="2726"/>
                  </a:lnTo>
                  <a:lnTo>
                    <a:pt x="4477" y="2728"/>
                  </a:lnTo>
                  <a:lnTo>
                    <a:pt x="4487" y="2728"/>
                  </a:lnTo>
                  <a:lnTo>
                    <a:pt x="4497" y="2724"/>
                  </a:lnTo>
                  <a:lnTo>
                    <a:pt x="4505" y="2716"/>
                  </a:lnTo>
                  <a:lnTo>
                    <a:pt x="4506" y="2712"/>
                  </a:lnTo>
                  <a:lnTo>
                    <a:pt x="4508" y="2706"/>
                  </a:lnTo>
                  <a:lnTo>
                    <a:pt x="4508" y="2700"/>
                  </a:lnTo>
                  <a:lnTo>
                    <a:pt x="4506" y="2695"/>
                  </a:lnTo>
                  <a:lnTo>
                    <a:pt x="4506" y="2695"/>
                  </a:lnTo>
                  <a:lnTo>
                    <a:pt x="4460" y="2525"/>
                  </a:lnTo>
                  <a:lnTo>
                    <a:pt x="4435" y="2440"/>
                  </a:lnTo>
                  <a:lnTo>
                    <a:pt x="4407" y="2356"/>
                  </a:lnTo>
                  <a:lnTo>
                    <a:pt x="4407" y="2356"/>
                  </a:lnTo>
                  <a:lnTo>
                    <a:pt x="4384" y="2290"/>
                  </a:lnTo>
                  <a:lnTo>
                    <a:pt x="4361" y="2224"/>
                  </a:lnTo>
                  <a:lnTo>
                    <a:pt x="4337" y="2158"/>
                  </a:lnTo>
                  <a:lnTo>
                    <a:pt x="4310" y="2094"/>
                  </a:lnTo>
                  <a:lnTo>
                    <a:pt x="4310" y="2094"/>
                  </a:lnTo>
                  <a:lnTo>
                    <a:pt x="4293" y="2049"/>
                  </a:lnTo>
                  <a:lnTo>
                    <a:pt x="4271" y="2006"/>
                  </a:lnTo>
                  <a:lnTo>
                    <a:pt x="4248" y="1966"/>
                  </a:lnTo>
                  <a:lnTo>
                    <a:pt x="4221" y="1927"/>
                  </a:lnTo>
                  <a:lnTo>
                    <a:pt x="4221" y="1927"/>
                  </a:lnTo>
                  <a:lnTo>
                    <a:pt x="4186" y="1882"/>
                  </a:lnTo>
                  <a:lnTo>
                    <a:pt x="4149" y="1839"/>
                  </a:lnTo>
                  <a:lnTo>
                    <a:pt x="4110" y="1796"/>
                  </a:lnTo>
                  <a:lnTo>
                    <a:pt x="4071" y="1756"/>
                  </a:lnTo>
                  <a:lnTo>
                    <a:pt x="3989" y="1676"/>
                  </a:lnTo>
                  <a:lnTo>
                    <a:pt x="3908" y="1596"/>
                  </a:lnTo>
                  <a:lnTo>
                    <a:pt x="3908" y="1596"/>
                  </a:lnTo>
                  <a:lnTo>
                    <a:pt x="3826" y="1520"/>
                  </a:lnTo>
                  <a:lnTo>
                    <a:pt x="3746" y="1441"/>
                  </a:lnTo>
                  <a:lnTo>
                    <a:pt x="3707" y="1402"/>
                  </a:lnTo>
                  <a:lnTo>
                    <a:pt x="3669" y="1361"/>
                  </a:lnTo>
                  <a:lnTo>
                    <a:pt x="3632" y="1318"/>
                  </a:lnTo>
                  <a:lnTo>
                    <a:pt x="3599" y="1275"/>
                  </a:lnTo>
                  <a:lnTo>
                    <a:pt x="3599" y="1275"/>
                  </a:lnTo>
                  <a:lnTo>
                    <a:pt x="3585" y="1256"/>
                  </a:lnTo>
                  <a:lnTo>
                    <a:pt x="3573" y="1238"/>
                  </a:lnTo>
                  <a:lnTo>
                    <a:pt x="3564" y="1219"/>
                  </a:lnTo>
                  <a:lnTo>
                    <a:pt x="3554" y="1198"/>
                  </a:lnTo>
                  <a:lnTo>
                    <a:pt x="3536" y="1157"/>
                  </a:lnTo>
                  <a:lnTo>
                    <a:pt x="3525" y="1114"/>
                  </a:lnTo>
                  <a:lnTo>
                    <a:pt x="3513" y="1071"/>
                  </a:lnTo>
                  <a:lnTo>
                    <a:pt x="3505" y="1026"/>
                  </a:lnTo>
                  <a:lnTo>
                    <a:pt x="3490" y="939"/>
                  </a:lnTo>
                  <a:lnTo>
                    <a:pt x="3490" y="939"/>
                  </a:lnTo>
                  <a:lnTo>
                    <a:pt x="3472" y="816"/>
                  </a:lnTo>
                  <a:lnTo>
                    <a:pt x="3459" y="694"/>
                  </a:lnTo>
                  <a:lnTo>
                    <a:pt x="3429" y="449"/>
                  </a:lnTo>
                  <a:lnTo>
                    <a:pt x="3429" y="449"/>
                  </a:lnTo>
                  <a:lnTo>
                    <a:pt x="3418" y="348"/>
                  </a:lnTo>
                  <a:lnTo>
                    <a:pt x="3402" y="247"/>
                  </a:lnTo>
                  <a:lnTo>
                    <a:pt x="3402" y="247"/>
                  </a:lnTo>
                  <a:lnTo>
                    <a:pt x="3392" y="198"/>
                  </a:lnTo>
                  <a:lnTo>
                    <a:pt x="3387" y="173"/>
                  </a:lnTo>
                  <a:lnTo>
                    <a:pt x="3379" y="148"/>
                  </a:lnTo>
                  <a:lnTo>
                    <a:pt x="3371" y="124"/>
                  </a:lnTo>
                  <a:lnTo>
                    <a:pt x="3359" y="101"/>
                  </a:lnTo>
                  <a:lnTo>
                    <a:pt x="3348" y="80"/>
                  </a:lnTo>
                  <a:lnTo>
                    <a:pt x="3332" y="60"/>
                  </a:lnTo>
                  <a:lnTo>
                    <a:pt x="3332" y="60"/>
                  </a:lnTo>
                  <a:lnTo>
                    <a:pt x="3321" y="49"/>
                  </a:lnTo>
                  <a:lnTo>
                    <a:pt x="3311" y="37"/>
                  </a:lnTo>
                  <a:lnTo>
                    <a:pt x="3299" y="29"/>
                  </a:lnTo>
                  <a:lnTo>
                    <a:pt x="3287" y="21"/>
                  </a:lnTo>
                  <a:lnTo>
                    <a:pt x="3274" y="15"/>
                  </a:lnTo>
                  <a:lnTo>
                    <a:pt x="3262" y="10"/>
                  </a:lnTo>
                  <a:lnTo>
                    <a:pt x="3237" y="2"/>
                  </a:lnTo>
                  <a:lnTo>
                    <a:pt x="3212" y="0"/>
                  </a:lnTo>
                  <a:lnTo>
                    <a:pt x="3184" y="2"/>
                  </a:lnTo>
                  <a:lnTo>
                    <a:pt x="3159" y="6"/>
                  </a:lnTo>
                  <a:lnTo>
                    <a:pt x="3132" y="14"/>
                  </a:lnTo>
                  <a:lnTo>
                    <a:pt x="3105" y="23"/>
                  </a:lnTo>
                  <a:lnTo>
                    <a:pt x="3079" y="35"/>
                  </a:lnTo>
                  <a:lnTo>
                    <a:pt x="3054" y="50"/>
                  </a:lnTo>
                  <a:lnTo>
                    <a:pt x="3029" y="66"/>
                  </a:lnTo>
                  <a:lnTo>
                    <a:pt x="3006" y="84"/>
                  </a:lnTo>
                  <a:lnTo>
                    <a:pt x="2984" y="101"/>
                  </a:lnTo>
                  <a:lnTo>
                    <a:pt x="2945" y="136"/>
                  </a:lnTo>
                  <a:lnTo>
                    <a:pt x="2945" y="136"/>
                  </a:lnTo>
                  <a:lnTo>
                    <a:pt x="2928" y="155"/>
                  </a:lnTo>
                  <a:lnTo>
                    <a:pt x="2912" y="175"/>
                  </a:lnTo>
                  <a:lnTo>
                    <a:pt x="2901" y="196"/>
                  </a:lnTo>
                  <a:lnTo>
                    <a:pt x="2889" y="220"/>
                  </a:lnTo>
                  <a:lnTo>
                    <a:pt x="2879" y="245"/>
                  </a:lnTo>
                  <a:lnTo>
                    <a:pt x="2871" y="270"/>
                  </a:lnTo>
                  <a:lnTo>
                    <a:pt x="2866" y="295"/>
                  </a:lnTo>
                  <a:lnTo>
                    <a:pt x="2862" y="323"/>
                  </a:lnTo>
                  <a:lnTo>
                    <a:pt x="2854" y="375"/>
                  </a:lnTo>
                  <a:lnTo>
                    <a:pt x="2852" y="430"/>
                  </a:lnTo>
                  <a:lnTo>
                    <a:pt x="2852" y="480"/>
                  </a:lnTo>
                  <a:lnTo>
                    <a:pt x="2852" y="529"/>
                  </a:lnTo>
                  <a:lnTo>
                    <a:pt x="2852" y="529"/>
                  </a:lnTo>
                  <a:lnTo>
                    <a:pt x="2854" y="605"/>
                  </a:lnTo>
                  <a:lnTo>
                    <a:pt x="2858" y="678"/>
                  </a:lnTo>
                  <a:lnTo>
                    <a:pt x="2866" y="752"/>
                  </a:lnTo>
                  <a:lnTo>
                    <a:pt x="2873" y="826"/>
                  </a:lnTo>
                  <a:lnTo>
                    <a:pt x="2893" y="974"/>
                  </a:lnTo>
                  <a:lnTo>
                    <a:pt x="2914" y="1120"/>
                  </a:lnTo>
                  <a:lnTo>
                    <a:pt x="2914" y="1120"/>
                  </a:lnTo>
                  <a:lnTo>
                    <a:pt x="2936" y="1264"/>
                  </a:lnTo>
                  <a:lnTo>
                    <a:pt x="2936" y="1264"/>
                  </a:lnTo>
                  <a:lnTo>
                    <a:pt x="2939" y="1293"/>
                  </a:lnTo>
                  <a:lnTo>
                    <a:pt x="2941" y="1308"/>
                  </a:lnTo>
                  <a:lnTo>
                    <a:pt x="2941" y="1318"/>
                  </a:lnTo>
                  <a:lnTo>
                    <a:pt x="2941" y="1318"/>
                  </a:lnTo>
                  <a:lnTo>
                    <a:pt x="2938" y="1334"/>
                  </a:lnTo>
                  <a:lnTo>
                    <a:pt x="2932" y="1347"/>
                  </a:lnTo>
                  <a:lnTo>
                    <a:pt x="2922" y="1359"/>
                  </a:lnTo>
                  <a:lnTo>
                    <a:pt x="2912" y="1371"/>
                  </a:lnTo>
                  <a:lnTo>
                    <a:pt x="2912" y="1371"/>
                  </a:lnTo>
                  <a:lnTo>
                    <a:pt x="2895" y="1386"/>
                  </a:lnTo>
                  <a:lnTo>
                    <a:pt x="2875" y="1400"/>
                  </a:lnTo>
                  <a:lnTo>
                    <a:pt x="2854" y="1411"/>
                  </a:lnTo>
                  <a:lnTo>
                    <a:pt x="2833" y="1421"/>
                  </a:lnTo>
                  <a:lnTo>
                    <a:pt x="2809" y="1431"/>
                  </a:lnTo>
                  <a:lnTo>
                    <a:pt x="2786" y="1439"/>
                  </a:lnTo>
                  <a:lnTo>
                    <a:pt x="2739" y="1450"/>
                  </a:lnTo>
                  <a:lnTo>
                    <a:pt x="2739" y="1450"/>
                  </a:lnTo>
                  <a:lnTo>
                    <a:pt x="2698" y="1460"/>
                  </a:lnTo>
                  <a:lnTo>
                    <a:pt x="2659" y="1468"/>
                  </a:lnTo>
                  <a:lnTo>
                    <a:pt x="2578" y="1481"/>
                  </a:lnTo>
                  <a:lnTo>
                    <a:pt x="2498" y="1491"/>
                  </a:lnTo>
                  <a:lnTo>
                    <a:pt x="2415" y="1497"/>
                  </a:lnTo>
                  <a:lnTo>
                    <a:pt x="2333" y="1501"/>
                  </a:lnTo>
                  <a:lnTo>
                    <a:pt x="2251" y="1503"/>
                  </a:lnTo>
                  <a:lnTo>
                    <a:pt x="2088" y="1503"/>
                  </a:lnTo>
                  <a:lnTo>
                    <a:pt x="2088" y="1503"/>
                  </a:lnTo>
                  <a:lnTo>
                    <a:pt x="1991" y="1501"/>
                  </a:lnTo>
                  <a:lnTo>
                    <a:pt x="1893" y="1499"/>
                  </a:lnTo>
                  <a:lnTo>
                    <a:pt x="1699" y="1491"/>
                  </a:lnTo>
                  <a:lnTo>
                    <a:pt x="1507" y="1481"/>
                  </a:lnTo>
                  <a:lnTo>
                    <a:pt x="1312" y="1468"/>
                  </a:lnTo>
                  <a:lnTo>
                    <a:pt x="1312" y="1468"/>
                  </a:lnTo>
                  <a:lnTo>
                    <a:pt x="1021" y="1444"/>
                  </a:lnTo>
                  <a:lnTo>
                    <a:pt x="727" y="1421"/>
                  </a:lnTo>
                  <a:lnTo>
                    <a:pt x="727" y="1421"/>
                  </a:lnTo>
                  <a:lnTo>
                    <a:pt x="649" y="1417"/>
                  </a:lnTo>
                  <a:lnTo>
                    <a:pt x="571" y="1415"/>
                  </a:lnTo>
                  <a:lnTo>
                    <a:pt x="571" y="1415"/>
                  </a:lnTo>
                  <a:lnTo>
                    <a:pt x="482" y="1411"/>
                  </a:lnTo>
                  <a:lnTo>
                    <a:pt x="395" y="1409"/>
                  </a:lnTo>
                  <a:lnTo>
                    <a:pt x="350" y="1411"/>
                  </a:lnTo>
                  <a:lnTo>
                    <a:pt x="305" y="1413"/>
                  </a:lnTo>
                  <a:lnTo>
                    <a:pt x="262" y="1419"/>
                  </a:lnTo>
                  <a:lnTo>
                    <a:pt x="218" y="1429"/>
                  </a:lnTo>
                  <a:lnTo>
                    <a:pt x="218" y="1429"/>
                  </a:lnTo>
                  <a:lnTo>
                    <a:pt x="194" y="1437"/>
                  </a:lnTo>
                  <a:lnTo>
                    <a:pt x="173" y="1444"/>
                  </a:lnTo>
                  <a:lnTo>
                    <a:pt x="152" y="1456"/>
                  </a:lnTo>
                  <a:lnTo>
                    <a:pt x="132" y="1466"/>
                  </a:lnTo>
                  <a:lnTo>
                    <a:pt x="115" y="1479"/>
                  </a:lnTo>
                  <a:lnTo>
                    <a:pt x="97" y="1493"/>
                  </a:lnTo>
                  <a:lnTo>
                    <a:pt x="82" y="1509"/>
                  </a:lnTo>
                  <a:lnTo>
                    <a:pt x="68" y="1524"/>
                  </a:lnTo>
                  <a:lnTo>
                    <a:pt x="54" y="1542"/>
                  </a:lnTo>
                  <a:lnTo>
                    <a:pt x="45" y="1561"/>
                  </a:lnTo>
                  <a:lnTo>
                    <a:pt x="33" y="1581"/>
                  </a:lnTo>
                  <a:lnTo>
                    <a:pt x="25" y="1600"/>
                  </a:lnTo>
                  <a:lnTo>
                    <a:pt x="17" y="1621"/>
                  </a:lnTo>
                  <a:lnTo>
                    <a:pt x="12" y="1645"/>
                  </a:lnTo>
                  <a:lnTo>
                    <a:pt x="6" y="1668"/>
                  </a:lnTo>
                  <a:lnTo>
                    <a:pt x="2" y="1691"/>
                  </a:lnTo>
                  <a:lnTo>
                    <a:pt x="2" y="1691"/>
                  </a:lnTo>
                  <a:lnTo>
                    <a:pt x="0" y="1719"/>
                  </a:lnTo>
                  <a:lnTo>
                    <a:pt x="0" y="1746"/>
                  </a:lnTo>
                  <a:lnTo>
                    <a:pt x="4" y="1771"/>
                  </a:lnTo>
                  <a:lnTo>
                    <a:pt x="10" y="1794"/>
                  </a:lnTo>
                  <a:lnTo>
                    <a:pt x="17" y="1816"/>
                  </a:lnTo>
                  <a:lnTo>
                    <a:pt x="31" y="1837"/>
                  </a:lnTo>
                  <a:lnTo>
                    <a:pt x="47" y="1859"/>
                  </a:lnTo>
                  <a:lnTo>
                    <a:pt x="66" y="1878"/>
                  </a:lnTo>
                  <a:lnTo>
                    <a:pt x="66" y="1878"/>
                  </a:lnTo>
                  <a:lnTo>
                    <a:pt x="89" y="1896"/>
                  </a:lnTo>
                  <a:lnTo>
                    <a:pt x="113" y="1913"/>
                  </a:lnTo>
                  <a:lnTo>
                    <a:pt x="136" y="1929"/>
                  </a:lnTo>
                  <a:lnTo>
                    <a:pt x="163" y="1942"/>
                  </a:lnTo>
                  <a:lnTo>
                    <a:pt x="216" y="1967"/>
                  </a:lnTo>
                  <a:lnTo>
                    <a:pt x="268" y="1989"/>
                  </a:lnTo>
                  <a:lnTo>
                    <a:pt x="268" y="1989"/>
                  </a:lnTo>
                  <a:lnTo>
                    <a:pt x="342" y="2014"/>
                  </a:lnTo>
                  <a:lnTo>
                    <a:pt x="418" y="2035"/>
                  </a:lnTo>
                  <a:lnTo>
                    <a:pt x="494" y="2057"/>
                  </a:lnTo>
                  <a:lnTo>
                    <a:pt x="570" y="2074"/>
                  </a:lnTo>
                  <a:lnTo>
                    <a:pt x="570" y="2074"/>
                  </a:lnTo>
                  <a:lnTo>
                    <a:pt x="655" y="2092"/>
                  </a:lnTo>
                  <a:lnTo>
                    <a:pt x="741" y="2109"/>
                  </a:lnTo>
                  <a:lnTo>
                    <a:pt x="826" y="2125"/>
                  </a:lnTo>
                  <a:lnTo>
                    <a:pt x="914" y="2139"/>
                  </a:lnTo>
                  <a:lnTo>
                    <a:pt x="1089" y="2164"/>
                  </a:lnTo>
                  <a:lnTo>
                    <a:pt x="1262" y="2185"/>
                  </a:lnTo>
                  <a:lnTo>
                    <a:pt x="1437" y="2203"/>
                  </a:lnTo>
                  <a:lnTo>
                    <a:pt x="1614" y="2216"/>
                  </a:lnTo>
                  <a:lnTo>
                    <a:pt x="1789" y="2230"/>
                  </a:lnTo>
                  <a:lnTo>
                    <a:pt x="1963" y="2240"/>
                  </a:lnTo>
                  <a:lnTo>
                    <a:pt x="1963" y="2240"/>
                  </a:lnTo>
                  <a:lnTo>
                    <a:pt x="2076" y="2247"/>
                  </a:lnTo>
                  <a:lnTo>
                    <a:pt x="2189" y="2251"/>
                  </a:lnTo>
                  <a:lnTo>
                    <a:pt x="2189" y="2251"/>
                  </a:lnTo>
                  <a:lnTo>
                    <a:pt x="2195" y="2251"/>
                  </a:lnTo>
                  <a:lnTo>
                    <a:pt x="2201" y="2249"/>
                  </a:lnTo>
                  <a:lnTo>
                    <a:pt x="2205" y="2247"/>
                  </a:lnTo>
                  <a:lnTo>
                    <a:pt x="2208" y="2244"/>
                  </a:lnTo>
                  <a:lnTo>
                    <a:pt x="2214" y="2236"/>
                  </a:lnTo>
                  <a:lnTo>
                    <a:pt x="2216" y="2226"/>
                  </a:lnTo>
                  <a:lnTo>
                    <a:pt x="2214" y="2216"/>
                  </a:lnTo>
                  <a:lnTo>
                    <a:pt x="2208" y="2207"/>
                  </a:lnTo>
                  <a:lnTo>
                    <a:pt x="2201" y="2201"/>
                  </a:lnTo>
                  <a:lnTo>
                    <a:pt x="2195" y="2199"/>
                  </a:lnTo>
                  <a:lnTo>
                    <a:pt x="2189" y="2197"/>
                  </a:lnTo>
                  <a:lnTo>
                    <a:pt x="2189" y="2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12F62B38-1BA3-1C78-50E9-9F4FEDBC06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6158" y="496911"/>
              <a:ext cx="276065" cy="161177"/>
            </a:xfrm>
            <a:custGeom>
              <a:avLst/>
              <a:gdLst>
                <a:gd name="T0" fmla="*/ 739 w 1659"/>
                <a:gd name="T1" fmla="*/ 90 h 968"/>
                <a:gd name="T2" fmla="*/ 677 w 1659"/>
                <a:gd name="T3" fmla="*/ 163 h 968"/>
                <a:gd name="T4" fmla="*/ 525 w 1659"/>
                <a:gd name="T5" fmla="*/ 228 h 968"/>
                <a:gd name="T6" fmla="*/ 292 w 1659"/>
                <a:gd name="T7" fmla="*/ 288 h 968"/>
                <a:gd name="T8" fmla="*/ 160 w 1659"/>
                <a:gd name="T9" fmla="*/ 344 h 968"/>
                <a:gd name="T10" fmla="*/ 58 w 1659"/>
                <a:gd name="T11" fmla="*/ 445 h 968"/>
                <a:gd name="T12" fmla="*/ 6 w 1659"/>
                <a:gd name="T13" fmla="*/ 583 h 968"/>
                <a:gd name="T14" fmla="*/ 16 w 1659"/>
                <a:gd name="T15" fmla="*/ 725 h 968"/>
                <a:gd name="T16" fmla="*/ 64 w 1659"/>
                <a:gd name="T17" fmla="*/ 803 h 968"/>
                <a:gd name="T18" fmla="*/ 202 w 1659"/>
                <a:gd name="T19" fmla="*/ 894 h 968"/>
                <a:gd name="T20" fmla="*/ 331 w 1659"/>
                <a:gd name="T21" fmla="*/ 941 h 968"/>
                <a:gd name="T22" fmla="*/ 502 w 1659"/>
                <a:gd name="T23" fmla="*/ 966 h 968"/>
                <a:gd name="T24" fmla="*/ 760 w 1659"/>
                <a:gd name="T25" fmla="*/ 957 h 968"/>
                <a:gd name="T26" fmla="*/ 1104 w 1659"/>
                <a:gd name="T27" fmla="*/ 920 h 968"/>
                <a:gd name="T28" fmla="*/ 1382 w 1659"/>
                <a:gd name="T29" fmla="*/ 863 h 968"/>
                <a:gd name="T30" fmla="*/ 1534 w 1659"/>
                <a:gd name="T31" fmla="*/ 803 h 968"/>
                <a:gd name="T32" fmla="*/ 1618 w 1659"/>
                <a:gd name="T33" fmla="*/ 729 h 968"/>
                <a:gd name="T34" fmla="*/ 1659 w 1659"/>
                <a:gd name="T35" fmla="*/ 628 h 968"/>
                <a:gd name="T36" fmla="*/ 1649 w 1659"/>
                <a:gd name="T37" fmla="*/ 581 h 968"/>
                <a:gd name="T38" fmla="*/ 1569 w 1659"/>
                <a:gd name="T39" fmla="*/ 500 h 968"/>
                <a:gd name="T40" fmla="*/ 1460 w 1659"/>
                <a:gd name="T41" fmla="*/ 455 h 968"/>
                <a:gd name="T42" fmla="*/ 1305 w 1659"/>
                <a:gd name="T43" fmla="*/ 432 h 968"/>
                <a:gd name="T44" fmla="*/ 951 w 1659"/>
                <a:gd name="T45" fmla="*/ 438 h 968"/>
                <a:gd name="T46" fmla="*/ 618 w 1659"/>
                <a:gd name="T47" fmla="*/ 463 h 968"/>
                <a:gd name="T48" fmla="*/ 414 w 1659"/>
                <a:gd name="T49" fmla="*/ 488 h 968"/>
                <a:gd name="T50" fmla="*/ 395 w 1659"/>
                <a:gd name="T51" fmla="*/ 527 h 968"/>
                <a:gd name="T52" fmla="*/ 420 w 1659"/>
                <a:gd name="T53" fmla="*/ 543 h 968"/>
                <a:gd name="T54" fmla="*/ 721 w 1659"/>
                <a:gd name="T55" fmla="*/ 508 h 968"/>
                <a:gd name="T56" fmla="*/ 1079 w 1659"/>
                <a:gd name="T57" fmla="*/ 486 h 968"/>
                <a:gd name="T58" fmla="*/ 1363 w 1659"/>
                <a:gd name="T59" fmla="*/ 492 h 968"/>
                <a:gd name="T60" fmla="*/ 1485 w 1659"/>
                <a:gd name="T61" fmla="*/ 519 h 968"/>
                <a:gd name="T62" fmla="*/ 1583 w 1659"/>
                <a:gd name="T63" fmla="*/ 580 h 968"/>
                <a:gd name="T64" fmla="*/ 1606 w 1659"/>
                <a:gd name="T65" fmla="*/ 630 h 968"/>
                <a:gd name="T66" fmla="*/ 1579 w 1659"/>
                <a:gd name="T67" fmla="*/ 694 h 968"/>
                <a:gd name="T68" fmla="*/ 1472 w 1659"/>
                <a:gd name="T69" fmla="*/ 774 h 968"/>
                <a:gd name="T70" fmla="*/ 1344 w 1659"/>
                <a:gd name="T71" fmla="*/ 817 h 968"/>
                <a:gd name="T72" fmla="*/ 1023 w 1659"/>
                <a:gd name="T73" fmla="*/ 877 h 968"/>
                <a:gd name="T74" fmla="*/ 669 w 1659"/>
                <a:gd name="T75" fmla="*/ 908 h 968"/>
                <a:gd name="T76" fmla="*/ 476 w 1659"/>
                <a:gd name="T77" fmla="*/ 910 h 968"/>
                <a:gd name="T78" fmla="*/ 340 w 1659"/>
                <a:gd name="T79" fmla="*/ 889 h 968"/>
                <a:gd name="T80" fmla="*/ 175 w 1659"/>
                <a:gd name="T81" fmla="*/ 819 h 968"/>
                <a:gd name="T82" fmla="*/ 101 w 1659"/>
                <a:gd name="T83" fmla="*/ 760 h 968"/>
                <a:gd name="T84" fmla="*/ 62 w 1659"/>
                <a:gd name="T85" fmla="*/ 685 h 968"/>
                <a:gd name="T86" fmla="*/ 60 w 1659"/>
                <a:gd name="T87" fmla="*/ 597 h 968"/>
                <a:gd name="T88" fmla="*/ 95 w 1659"/>
                <a:gd name="T89" fmla="*/ 494 h 968"/>
                <a:gd name="T90" fmla="*/ 169 w 1659"/>
                <a:gd name="T91" fmla="*/ 406 h 968"/>
                <a:gd name="T92" fmla="*/ 317 w 1659"/>
                <a:gd name="T93" fmla="*/ 335 h 968"/>
                <a:gd name="T94" fmla="*/ 605 w 1659"/>
                <a:gd name="T95" fmla="*/ 259 h 968"/>
                <a:gd name="T96" fmla="*/ 729 w 1659"/>
                <a:gd name="T97" fmla="*/ 195 h 968"/>
                <a:gd name="T98" fmla="*/ 786 w 1659"/>
                <a:gd name="T99" fmla="*/ 119 h 968"/>
                <a:gd name="T100" fmla="*/ 803 w 1659"/>
                <a:gd name="T101" fmla="*/ 27 h 968"/>
                <a:gd name="T102" fmla="*/ 774 w 1659"/>
                <a:gd name="T103" fmla="*/ 0 h 968"/>
                <a:gd name="T104" fmla="*/ 749 w 1659"/>
                <a:gd name="T105" fmla="*/ 22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59" h="968">
                  <a:moveTo>
                    <a:pt x="749" y="27"/>
                  </a:moveTo>
                  <a:lnTo>
                    <a:pt x="749" y="27"/>
                  </a:lnTo>
                  <a:lnTo>
                    <a:pt x="747" y="51"/>
                  </a:lnTo>
                  <a:lnTo>
                    <a:pt x="745" y="72"/>
                  </a:lnTo>
                  <a:lnTo>
                    <a:pt x="739" y="90"/>
                  </a:lnTo>
                  <a:lnTo>
                    <a:pt x="729" y="109"/>
                  </a:lnTo>
                  <a:lnTo>
                    <a:pt x="719" y="125"/>
                  </a:lnTo>
                  <a:lnTo>
                    <a:pt x="706" y="138"/>
                  </a:lnTo>
                  <a:lnTo>
                    <a:pt x="692" y="152"/>
                  </a:lnTo>
                  <a:lnTo>
                    <a:pt x="677" y="163"/>
                  </a:lnTo>
                  <a:lnTo>
                    <a:pt x="659" y="175"/>
                  </a:lnTo>
                  <a:lnTo>
                    <a:pt x="642" y="185"/>
                  </a:lnTo>
                  <a:lnTo>
                    <a:pt x="605" y="202"/>
                  </a:lnTo>
                  <a:lnTo>
                    <a:pt x="564" y="216"/>
                  </a:lnTo>
                  <a:lnTo>
                    <a:pt x="525" y="228"/>
                  </a:lnTo>
                  <a:lnTo>
                    <a:pt x="525" y="228"/>
                  </a:lnTo>
                  <a:lnTo>
                    <a:pt x="478" y="239"/>
                  </a:lnTo>
                  <a:lnTo>
                    <a:pt x="432" y="251"/>
                  </a:lnTo>
                  <a:lnTo>
                    <a:pt x="338" y="274"/>
                  </a:lnTo>
                  <a:lnTo>
                    <a:pt x="292" y="288"/>
                  </a:lnTo>
                  <a:lnTo>
                    <a:pt x="247" y="303"/>
                  </a:lnTo>
                  <a:lnTo>
                    <a:pt x="202" y="321"/>
                  </a:lnTo>
                  <a:lnTo>
                    <a:pt x="181" y="333"/>
                  </a:lnTo>
                  <a:lnTo>
                    <a:pt x="160" y="344"/>
                  </a:lnTo>
                  <a:lnTo>
                    <a:pt x="160" y="344"/>
                  </a:lnTo>
                  <a:lnTo>
                    <a:pt x="136" y="360"/>
                  </a:lnTo>
                  <a:lnTo>
                    <a:pt x="115" y="377"/>
                  </a:lnTo>
                  <a:lnTo>
                    <a:pt x="93" y="399"/>
                  </a:lnTo>
                  <a:lnTo>
                    <a:pt x="76" y="420"/>
                  </a:lnTo>
                  <a:lnTo>
                    <a:pt x="58" y="445"/>
                  </a:lnTo>
                  <a:lnTo>
                    <a:pt x="43" y="471"/>
                  </a:lnTo>
                  <a:lnTo>
                    <a:pt x="31" y="498"/>
                  </a:lnTo>
                  <a:lnTo>
                    <a:pt x="20" y="525"/>
                  </a:lnTo>
                  <a:lnTo>
                    <a:pt x="12" y="554"/>
                  </a:lnTo>
                  <a:lnTo>
                    <a:pt x="6" y="583"/>
                  </a:lnTo>
                  <a:lnTo>
                    <a:pt x="2" y="613"/>
                  </a:lnTo>
                  <a:lnTo>
                    <a:pt x="0" y="642"/>
                  </a:lnTo>
                  <a:lnTo>
                    <a:pt x="4" y="669"/>
                  </a:lnTo>
                  <a:lnTo>
                    <a:pt x="8" y="698"/>
                  </a:lnTo>
                  <a:lnTo>
                    <a:pt x="16" y="725"/>
                  </a:lnTo>
                  <a:lnTo>
                    <a:pt x="27" y="753"/>
                  </a:lnTo>
                  <a:lnTo>
                    <a:pt x="27" y="753"/>
                  </a:lnTo>
                  <a:lnTo>
                    <a:pt x="35" y="766"/>
                  </a:lnTo>
                  <a:lnTo>
                    <a:pt x="43" y="778"/>
                  </a:lnTo>
                  <a:lnTo>
                    <a:pt x="64" y="803"/>
                  </a:lnTo>
                  <a:lnTo>
                    <a:pt x="88" y="826"/>
                  </a:lnTo>
                  <a:lnTo>
                    <a:pt x="115" y="846"/>
                  </a:lnTo>
                  <a:lnTo>
                    <a:pt x="144" y="865"/>
                  </a:lnTo>
                  <a:lnTo>
                    <a:pt x="173" y="881"/>
                  </a:lnTo>
                  <a:lnTo>
                    <a:pt x="202" y="894"/>
                  </a:lnTo>
                  <a:lnTo>
                    <a:pt x="231" y="908"/>
                  </a:lnTo>
                  <a:lnTo>
                    <a:pt x="231" y="908"/>
                  </a:lnTo>
                  <a:lnTo>
                    <a:pt x="265" y="920"/>
                  </a:lnTo>
                  <a:lnTo>
                    <a:pt x="298" y="931"/>
                  </a:lnTo>
                  <a:lnTo>
                    <a:pt x="331" y="941"/>
                  </a:lnTo>
                  <a:lnTo>
                    <a:pt x="364" y="949"/>
                  </a:lnTo>
                  <a:lnTo>
                    <a:pt x="399" y="957"/>
                  </a:lnTo>
                  <a:lnTo>
                    <a:pt x="432" y="961"/>
                  </a:lnTo>
                  <a:lnTo>
                    <a:pt x="467" y="964"/>
                  </a:lnTo>
                  <a:lnTo>
                    <a:pt x="502" y="966"/>
                  </a:lnTo>
                  <a:lnTo>
                    <a:pt x="502" y="966"/>
                  </a:lnTo>
                  <a:lnTo>
                    <a:pt x="566" y="968"/>
                  </a:lnTo>
                  <a:lnTo>
                    <a:pt x="630" y="964"/>
                  </a:lnTo>
                  <a:lnTo>
                    <a:pt x="760" y="957"/>
                  </a:lnTo>
                  <a:lnTo>
                    <a:pt x="760" y="957"/>
                  </a:lnTo>
                  <a:lnTo>
                    <a:pt x="902" y="945"/>
                  </a:lnTo>
                  <a:lnTo>
                    <a:pt x="974" y="937"/>
                  </a:lnTo>
                  <a:lnTo>
                    <a:pt x="1044" y="929"/>
                  </a:lnTo>
                  <a:lnTo>
                    <a:pt x="1044" y="929"/>
                  </a:lnTo>
                  <a:lnTo>
                    <a:pt x="1104" y="920"/>
                  </a:lnTo>
                  <a:lnTo>
                    <a:pt x="1167" y="908"/>
                  </a:lnTo>
                  <a:lnTo>
                    <a:pt x="1287" y="885"/>
                  </a:lnTo>
                  <a:lnTo>
                    <a:pt x="1287" y="885"/>
                  </a:lnTo>
                  <a:lnTo>
                    <a:pt x="1351" y="871"/>
                  </a:lnTo>
                  <a:lnTo>
                    <a:pt x="1382" y="863"/>
                  </a:lnTo>
                  <a:lnTo>
                    <a:pt x="1414" y="854"/>
                  </a:lnTo>
                  <a:lnTo>
                    <a:pt x="1445" y="844"/>
                  </a:lnTo>
                  <a:lnTo>
                    <a:pt x="1476" y="832"/>
                  </a:lnTo>
                  <a:lnTo>
                    <a:pt x="1505" y="819"/>
                  </a:lnTo>
                  <a:lnTo>
                    <a:pt x="1534" y="803"/>
                  </a:lnTo>
                  <a:lnTo>
                    <a:pt x="1534" y="803"/>
                  </a:lnTo>
                  <a:lnTo>
                    <a:pt x="1557" y="788"/>
                  </a:lnTo>
                  <a:lnTo>
                    <a:pt x="1579" y="770"/>
                  </a:lnTo>
                  <a:lnTo>
                    <a:pt x="1600" y="751"/>
                  </a:lnTo>
                  <a:lnTo>
                    <a:pt x="1618" y="729"/>
                  </a:lnTo>
                  <a:lnTo>
                    <a:pt x="1633" y="706"/>
                  </a:lnTo>
                  <a:lnTo>
                    <a:pt x="1647" y="683"/>
                  </a:lnTo>
                  <a:lnTo>
                    <a:pt x="1655" y="655"/>
                  </a:lnTo>
                  <a:lnTo>
                    <a:pt x="1657" y="642"/>
                  </a:lnTo>
                  <a:lnTo>
                    <a:pt x="1659" y="628"/>
                  </a:lnTo>
                  <a:lnTo>
                    <a:pt x="1659" y="628"/>
                  </a:lnTo>
                  <a:lnTo>
                    <a:pt x="1659" y="616"/>
                  </a:lnTo>
                  <a:lnTo>
                    <a:pt x="1657" y="605"/>
                  </a:lnTo>
                  <a:lnTo>
                    <a:pt x="1655" y="593"/>
                  </a:lnTo>
                  <a:lnTo>
                    <a:pt x="1649" y="581"/>
                  </a:lnTo>
                  <a:lnTo>
                    <a:pt x="1639" y="562"/>
                  </a:lnTo>
                  <a:lnTo>
                    <a:pt x="1624" y="543"/>
                  </a:lnTo>
                  <a:lnTo>
                    <a:pt x="1608" y="527"/>
                  </a:lnTo>
                  <a:lnTo>
                    <a:pt x="1589" y="511"/>
                  </a:lnTo>
                  <a:lnTo>
                    <a:pt x="1569" y="500"/>
                  </a:lnTo>
                  <a:lnTo>
                    <a:pt x="1548" y="488"/>
                  </a:lnTo>
                  <a:lnTo>
                    <a:pt x="1548" y="488"/>
                  </a:lnTo>
                  <a:lnTo>
                    <a:pt x="1520" y="475"/>
                  </a:lnTo>
                  <a:lnTo>
                    <a:pt x="1489" y="465"/>
                  </a:lnTo>
                  <a:lnTo>
                    <a:pt x="1460" y="455"/>
                  </a:lnTo>
                  <a:lnTo>
                    <a:pt x="1429" y="447"/>
                  </a:lnTo>
                  <a:lnTo>
                    <a:pt x="1398" y="441"/>
                  </a:lnTo>
                  <a:lnTo>
                    <a:pt x="1367" y="438"/>
                  </a:lnTo>
                  <a:lnTo>
                    <a:pt x="1305" y="432"/>
                  </a:lnTo>
                  <a:lnTo>
                    <a:pt x="1305" y="432"/>
                  </a:lnTo>
                  <a:lnTo>
                    <a:pt x="1260" y="430"/>
                  </a:lnTo>
                  <a:lnTo>
                    <a:pt x="1217" y="428"/>
                  </a:lnTo>
                  <a:lnTo>
                    <a:pt x="1128" y="430"/>
                  </a:lnTo>
                  <a:lnTo>
                    <a:pt x="1040" y="432"/>
                  </a:lnTo>
                  <a:lnTo>
                    <a:pt x="951" y="438"/>
                  </a:lnTo>
                  <a:lnTo>
                    <a:pt x="951" y="438"/>
                  </a:lnTo>
                  <a:lnTo>
                    <a:pt x="786" y="447"/>
                  </a:lnTo>
                  <a:lnTo>
                    <a:pt x="702" y="455"/>
                  </a:lnTo>
                  <a:lnTo>
                    <a:pt x="618" y="463"/>
                  </a:lnTo>
                  <a:lnTo>
                    <a:pt x="618" y="463"/>
                  </a:lnTo>
                  <a:lnTo>
                    <a:pt x="519" y="476"/>
                  </a:lnTo>
                  <a:lnTo>
                    <a:pt x="471" y="482"/>
                  </a:lnTo>
                  <a:lnTo>
                    <a:pt x="420" y="488"/>
                  </a:lnTo>
                  <a:lnTo>
                    <a:pt x="420" y="488"/>
                  </a:lnTo>
                  <a:lnTo>
                    <a:pt x="414" y="488"/>
                  </a:lnTo>
                  <a:lnTo>
                    <a:pt x="408" y="490"/>
                  </a:lnTo>
                  <a:lnTo>
                    <a:pt x="401" y="498"/>
                  </a:lnTo>
                  <a:lnTo>
                    <a:pt x="395" y="506"/>
                  </a:lnTo>
                  <a:lnTo>
                    <a:pt x="395" y="517"/>
                  </a:lnTo>
                  <a:lnTo>
                    <a:pt x="395" y="527"/>
                  </a:lnTo>
                  <a:lnTo>
                    <a:pt x="401" y="535"/>
                  </a:lnTo>
                  <a:lnTo>
                    <a:pt x="405" y="539"/>
                  </a:lnTo>
                  <a:lnTo>
                    <a:pt x="408" y="541"/>
                  </a:lnTo>
                  <a:lnTo>
                    <a:pt x="414" y="543"/>
                  </a:lnTo>
                  <a:lnTo>
                    <a:pt x="420" y="543"/>
                  </a:lnTo>
                  <a:lnTo>
                    <a:pt x="420" y="543"/>
                  </a:lnTo>
                  <a:lnTo>
                    <a:pt x="496" y="535"/>
                  </a:lnTo>
                  <a:lnTo>
                    <a:pt x="572" y="525"/>
                  </a:lnTo>
                  <a:lnTo>
                    <a:pt x="646" y="515"/>
                  </a:lnTo>
                  <a:lnTo>
                    <a:pt x="721" y="508"/>
                  </a:lnTo>
                  <a:lnTo>
                    <a:pt x="721" y="508"/>
                  </a:lnTo>
                  <a:lnTo>
                    <a:pt x="900" y="494"/>
                  </a:lnTo>
                  <a:lnTo>
                    <a:pt x="990" y="490"/>
                  </a:lnTo>
                  <a:lnTo>
                    <a:pt x="1079" y="486"/>
                  </a:lnTo>
                  <a:lnTo>
                    <a:pt x="1079" y="486"/>
                  </a:lnTo>
                  <a:lnTo>
                    <a:pt x="1161" y="482"/>
                  </a:lnTo>
                  <a:lnTo>
                    <a:pt x="1242" y="482"/>
                  </a:lnTo>
                  <a:lnTo>
                    <a:pt x="1281" y="484"/>
                  </a:lnTo>
                  <a:lnTo>
                    <a:pt x="1322" y="486"/>
                  </a:lnTo>
                  <a:lnTo>
                    <a:pt x="1363" y="492"/>
                  </a:lnTo>
                  <a:lnTo>
                    <a:pt x="1404" y="498"/>
                  </a:lnTo>
                  <a:lnTo>
                    <a:pt x="1404" y="498"/>
                  </a:lnTo>
                  <a:lnTo>
                    <a:pt x="1429" y="504"/>
                  </a:lnTo>
                  <a:lnTo>
                    <a:pt x="1458" y="510"/>
                  </a:lnTo>
                  <a:lnTo>
                    <a:pt x="1485" y="519"/>
                  </a:lnTo>
                  <a:lnTo>
                    <a:pt x="1513" y="529"/>
                  </a:lnTo>
                  <a:lnTo>
                    <a:pt x="1540" y="543"/>
                  </a:lnTo>
                  <a:lnTo>
                    <a:pt x="1563" y="560"/>
                  </a:lnTo>
                  <a:lnTo>
                    <a:pt x="1573" y="568"/>
                  </a:lnTo>
                  <a:lnTo>
                    <a:pt x="1583" y="580"/>
                  </a:lnTo>
                  <a:lnTo>
                    <a:pt x="1592" y="589"/>
                  </a:lnTo>
                  <a:lnTo>
                    <a:pt x="1598" y="603"/>
                  </a:lnTo>
                  <a:lnTo>
                    <a:pt x="1598" y="603"/>
                  </a:lnTo>
                  <a:lnTo>
                    <a:pt x="1604" y="616"/>
                  </a:lnTo>
                  <a:lnTo>
                    <a:pt x="1606" y="630"/>
                  </a:lnTo>
                  <a:lnTo>
                    <a:pt x="1606" y="644"/>
                  </a:lnTo>
                  <a:lnTo>
                    <a:pt x="1602" y="657"/>
                  </a:lnTo>
                  <a:lnTo>
                    <a:pt x="1596" y="669"/>
                  </a:lnTo>
                  <a:lnTo>
                    <a:pt x="1589" y="683"/>
                  </a:lnTo>
                  <a:lnTo>
                    <a:pt x="1579" y="694"/>
                  </a:lnTo>
                  <a:lnTo>
                    <a:pt x="1569" y="706"/>
                  </a:lnTo>
                  <a:lnTo>
                    <a:pt x="1544" y="729"/>
                  </a:lnTo>
                  <a:lnTo>
                    <a:pt x="1519" y="747"/>
                  </a:lnTo>
                  <a:lnTo>
                    <a:pt x="1493" y="762"/>
                  </a:lnTo>
                  <a:lnTo>
                    <a:pt x="1472" y="774"/>
                  </a:lnTo>
                  <a:lnTo>
                    <a:pt x="1472" y="774"/>
                  </a:lnTo>
                  <a:lnTo>
                    <a:pt x="1441" y="788"/>
                  </a:lnTo>
                  <a:lnTo>
                    <a:pt x="1408" y="799"/>
                  </a:lnTo>
                  <a:lnTo>
                    <a:pt x="1377" y="809"/>
                  </a:lnTo>
                  <a:lnTo>
                    <a:pt x="1344" y="817"/>
                  </a:lnTo>
                  <a:lnTo>
                    <a:pt x="1277" y="830"/>
                  </a:lnTo>
                  <a:lnTo>
                    <a:pt x="1211" y="844"/>
                  </a:lnTo>
                  <a:lnTo>
                    <a:pt x="1211" y="844"/>
                  </a:lnTo>
                  <a:lnTo>
                    <a:pt x="1085" y="867"/>
                  </a:lnTo>
                  <a:lnTo>
                    <a:pt x="1023" y="877"/>
                  </a:lnTo>
                  <a:lnTo>
                    <a:pt x="961" y="885"/>
                  </a:lnTo>
                  <a:lnTo>
                    <a:pt x="961" y="885"/>
                  </a:lnTo>
                  <a:lnTo>
                    <a:pt x="887" y="893"/>
                  </a:lnTo>
                  <a:lnTo>
                    <a:pt x="815" y="898"/>
                  </a:lnTo>
                  <a:lnTo>
                    <a:pt x="669" y="908"/>
                  </a:lnTo>
                  <a:lnTo>
                    <a:pt x="669" y="908"/>
                  </a:lnTo>
                  <a:lnTo>
                    <a:pt x="605" y="910"/>
                  </a:lnTo>
                  <a:lnTo>
                    <a:pt x="541" y="912"/>
                  </a:lnTo>
                  <a:lnTo>
                    <a:pt x="508" y="912"/>
                  </a:lnTo>
                  <a:lnTo>
                    <a:pt x="476" y="910"/>
                  </a:lnTo>
                  <a:lnTo>
                    <a:pt x="443" y="908"/>
                  </a:lnTo>
                  <a:lnTo>
                    <a:pt x="412" y="902"/>
                  </a:lnTo>
                  <a:lnTo>
                    <a:pt x="412" y="902"/>
                  </a:lnTo>
                  <a:lnTo>
                    <a:pt x="375" y="896"/>
                  </a:lnTo>
                  <a:lnTo>
                    <a:pt x="340" y="889"/>
                  </a:lnTo>
                  <a:lnTo>
                    <a:pt x="307" y="877"/>
                  </a:lnTo>
                  <a:lnTo>
                    <a:pt x="272" y="865"/>
                  </a:lnTo>
                  <a:lnTo>
                    <a:pt x="239" y="852"/>
                  </a:lnTo>
                  <a:lnTo>
                    <a:pt x="206" y="836"/>
                  </a:lnTo>
                  <a:lnTo>
                    <a:pt x="175" y="819"/>
                  </a:lnTo>
                  <a:lnTo>
                    <a:pt x="146" y="799"/>
                  </a:lnTo>
                  <a:lnTo>
                    <a:pt x="146" y="799"/>
                  </a:lnTo>
                  <a:lnTo>
                    <a:pt x="128" y="786"/>
                  </a:lnTo>
                  <a:lnTo>
                    <a:pt x="115" y="774"/>
                  </a:lnTo>
                  <a:lnTo>
                    <a:pt x="101" y="760"/>
                  </a:lnTo>
                  <a:lnTo>
                    <a:pt x="92" y="747"/>
                  </a:lnTo>
                  <a:lnTo>
                    <a:pt x="82" y="731"/>
                  </a:lnTo>
                  <a:lnTo>
                    <a:pt x="74" y="716"/>
                  </a:lnTo>
                  <a:lnTo>
                    <a:pt x="68" y="700"/>
                  </a:lnTo>
                  <a:lnTo>
                    <a:pt x="62" y="685"/>
                  </a:lnTo>
                  <a:lnTo>
                    <a:pt x="58" y="667"/>
                  </a:lnTo>
                  <a:lnTo>
                    <a:pt x="57" y="651"/>
                  </a:lnTo>
                  <a:lnTo>
                    <a:pt x="57" y="634"/>
                  </a:lnTo>
                  <a:lnTo>
                    <a:pt x="58" y="616"/>
                  </a:lnTo>
                  <a:lnTo>
                    <a:pt x="60" y="597"/>
                  </a:lnTo>
                  <a:lnTo>
                    <a:pt x="62" y="580"/>
                  </a:lnTo>
                  <a:lnTo>
                    <a:pt x="74" y="543"/>
                  </a:lnTo>
                  <a:lnTo>
                    <a:pt x="74" y="543"/>
                  </a:lnTo>
                  <a:lnTo>
                    <a:pt x="84" y="517"/>
                  </a:lnTo>
                  <a:lnTo>
                    <a:pt x="95" y="494"/>
                  </a:lnTo>
                  <a:lnTo>
                    <a:pt x="107" y="473"/>
                  </a:lnTo>
                  <a:lnTo>
                    <a:pt x="121" y="453"/>
                  </a:lnTo>
                  <a:lnTo>
                    <a:pt x="136" y="436"/>
                  </a:lnTo>
                  <a:lnTo>
                    <a:pt x="152" y="420"/>
                  </a:lnTo>
                  <a:lnTo>
                    <a:pt x="169" y="406"/>
                  </a:lnTo>
                  <a:lnTo>
                    <a:pt x="189" y="393"/>
                  </a:lnTo>
                  <a:lnTo>
                    <a:pt x="208" y="381"/>
                  </a:lnTo>
                  <a:lnTo>
                    <a:pt x="228" y="370"/>
                  </a:lnTo>
                  <a:lnTo>
                    <a:pt x="270" y="350"/>
                  </a:lnTo>
                  <a:lnTo>
                    <a:pt x="317" y="335"/>
                  </a:lnTo>
                  <a:lnTo>
                    <a:pt x="364" y="321"/>
                  </a:lnTo>
                  <a:lnTo>
                    <a:pt x="461" y="298"/>
                  </a:lnTo>
                  <a:lnTo>
                    <a:pt x="510" y="288"/>
                  </a:lnTo>
                  <a:lnTo>
                    <a:pt x="558" y="274"/>
                  </a:lnTo>
                  <a:lnTo>
                    <a:pt x="605" y="259"/>
                  </a:lnTo>
                  <a:lnTo>
                    <a:pt x="649" y="241"/>
                  </a:lnTo>
                  <a:lnTo>
                    <a:pt x="671" y="232"/>
                  </a:lnTo>
                  <a:lnTo>
                    <a:pt x="690" y="220"/>
                  </a:lnTo>
                  <a:lnTo>
                    <a:pt x="712" y="208"/>
                  </a:lnTo>
                  <a:lnTo>
                    <a:pt x="729" y="195"/>
                  </a:lnTo>
                  <a:lnTo>
                    <a:pt x="729" y="195"/>
                  </a:lnTo>
                  <a:lnTo>
                    <a:pt x="749" y="177"/>
                  </a:lnTo>
                  <a:lnTo>
                    <a:pt x="762" y="160"/>
                  </a:lnTo>
                  <a:lnTo>
                    <a:pt x="776" y="140"/>
                  </a:lnTo>
                  <a:lnTo>
                    <a:pt x="786" y="119"/>
                  </a:lnTo>
                  <a:lnTo>
                    <a:pt x="793" y="97"/>
                  </a:lnTo>
                  <a:lnTo>
                    <a:pt x="799" y="74"/>
                  </a:lnTo>
                  <a:lnTo>
                    <a:pt x="803" y="51"/>
                  </a:lnTo>
                  <a:lnTo>
                    <a:pt x="803" y="27"/>
                  </a:lnTo>
                  <a:lnTo>
                    <a:pt x="803" y="27"/>
                  </a:lnTo>
                  <a:lnTo>
                    <a:pt x="801" y="22"/>
                  </a:lnTo>
                  <a:lnTo>
                    <a:pt x="799" y="16"/>
                  </a:lnTo>
                  <a:lnTo>
                    <a:pt x="793" y="8"/>
                  </a:lnTo>
                  <a:lnTo>
                    <a:pt x="784" y="2"/>
                  </a:lnTo>
                  <a:lnTo>
                    <a:pt x="774" y="0"/>
                  </a:lnTo>
                  <a:lnTo>
                    <a:pt x="764" y="2"/>
                  </a:lnTo>
                  <a:lnTo>
                    <a:pt x="756" y="8"/>
                  </a:lnTo>
                  <a:lnTo>
                    <a:pt x="753" y="12"/>
                  </a:lnTo>
                  <a:lnTo>
                    <a:pt x="751" y="16"/>
                  </a:lnTo>
                  <a:lnTo>
                    <a:pt x="749" y="22"/>
                  </a:lnTo>
                  <a:lnTo>
                    <a:pt x="749" y="27"/>
                  </a:lnTo>
                  <a:lnTo>
                    <a:pt x="749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3EF3237C-EAAA-9053-0D74-6237B16432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157" y="630448"/>
              <a:ext cx="256418" cy="97572"/>
            </a:xfrm>
            <a:custGeom>
              <a:avLst/>
              <a:gdLst>
                <a:gd name="T0" fmla="*/ 25 w 1540"/>
                <a:gd name="T1" fmla="*/ 37 h 585"/>
                <a:gd name="T2" fmla="*/ 8 w 1540"/>
                <a:gd name="T3" fmla="*/ 78 h 585"/>
                <a:gd name="T4" fmla="*/ 2 w 1540"/>
                <a:gd name="T5" fmla="*/ 136 h 585"/>
                <a:gd name="T6" fmla="*/ 2 w 1540"/>
                <a:gd name="T7" fmla="*/ 243 h 585"/>
                <a:gd name="T8" fmla="*/ 12 w 1540"/>
                <a:gd name="T9" fmla="*/ 298 h 585"/>
                <a:gd name="T10" fmla="*/ 29 w 1540"/>
                <a:gd name="T11" fmla="*/ 346 h 585"/>
                <a:gd name="T12" fmla="*/ 93 w 1540"/>
                <a:gd name="T13" fmla="*/ 434 h 585"/>
                <a:gd name="T14" fmla="*/ 177 w 1540"/>
                <a:gd name="T15" fmla="*/ 500 h 585"/>
                <a:gd name="T16" fmla="*/ 241 w 1540"/>
                <a:gd name="T17" fmla="*/ 533 h 585"/>
                <a:gd name="T18" fmla="*/ 344 w 1540"/>
                <a:gd name="T19" fmla="*/ 566 h 585"/>
                <a:gd name="T20" fmla="*/ 453 w 1540"/>
                <a:gd name="T21" fmla="*/ 581 h 585"/>
                <a:gd name="T22" fmla="*/ 601 w 1540"/>
                <a:gd name="T23" fmla="*/ 585 h 585"/>
                <a:gd name="T24" fmla="*/ 743 w 1540"/>
                <a:gd name="T25" fmla="*/ 576 h 585"/>
                <a:gd name="T26" fmla="*/ 1009 w 1540"/>
                <a:gd name="T27" fmla="*/ 535 h 585"/>
                <a:gd name="T28" fmla="*/ 1178 w 1540"/>
                <a:gd name="T29" fmla="*/ 498 h 585"/>
                <a:gd name="T30" fmla="*/ 1297 w 1540"/>
                <a:gd name="T31" fmla="*/ 461 h 585"/>
                <a:gd name="T32" fmla="*/ 1412 w 1540"/>
                <a:gd name="T33" fmla="*/ 410 h 585"/>
                <a:gd name="T34" fmla="*/ 1464 w 1540"/>
                <a:gd name="T35" fmla="*/ 375 h 585"/>
                <a:gd name="T36" fmla="*/ 1518 w 1540"/>
                <a:gd name="T37" fmla="*/ 307 h 585"/>
                <a:gd name="T38" fmla="*/ 1534 w 1540"/>
                <a:gd name="T39" fmla="*/ 266 h 585"/>
                <a:gd name="T40" fmla="*/ 1540 w 1540"/>
                <a:gd name="T41" fmla="*/ 218 h 585"/>
                <a:gd name="T42" fmla="*/ 1536 w 1540"/>
                <a:gd name="T43" fmla="*/ 187 h 585"/>
                <a:gd name="T44" fmla="*/ 1522 w 1540"/>
                <a:gd name="T45" fmla="*/ 144 h 585"/>
                <a:gd name="T46" fmla="*/ 1499 w 1540"/>
                <a:gd name="T47" fmla="*/ 107 h 585"/>
                <a:gd name="T48" fmla="*/ 1431 w 1540"/>
                <a:gd name="T49" fmla="*/ 51 h 585"/>
                <a:gd name="T50" fmla="*/ 1371 w 1540"/>
                <a:gd name="T51" fmla="*/ 29 h 585"/>
                <a:gd name="T52" fmla="*/ 1277 w 1540"/>
                <a:gd name="T53" fmla="*/ 2 h 585"/>
                <a:gd name="T54" fmla="*/ 1266 w 1540"/>
                <a:gd name="T55" fmla="*/ 0 h 585"/>
                <a:gd name="T56" fmla="*/ 1250 w 1540"/>
                <a:gd name="T57" fmla="*/ 10 h 585"/>
                <a:gd name="T58" fmla="*/ 1246 w 1540"/>
                <a:gd name="T59" fmla="*/ 39 h 585"/>
                <a:gd name="T60" fmla="*/ 1262 w 1540"/>
                <a:gd name="T61" fmla="*/ 55 h 585"/>
                <a:gd name="T62" fmla="*/ 1324 w 1540"/>
                <a:gd name="T63" fmla="*/ 72 h 585"/>
                <a:gd name="T64" fmla="*/ 1415 w 1540"/>
                <a:gd name="T65" fmla="*/ 105 h 585"/>
                <a:gd name="T66" fmla="*/ 1452 w 1540"/>
                <a:gd name="T67" fmla="*/ 132 h 585"/>
                <a:gd name="T68" fmla="*/ 1478 w 1540"/>
                <a:gd name="T69" fmla="*/ 175 h 585"/>
                <a:gd name="T70" fmla="*/ 1485 w 1540"/>
                <a:gd name="T71" fmla="*/ 208 h 585"/>
                <a:gd name="T72" fmla="*/ 1483 w 1540"/>
                <a:gd name="T73" fmla="*/ 253 h 585"/>
                <a:gd name="T74" fmla="*/ 1466 w 1540"/>
                <a:gd name="T75" fmla="*/ 290 h 585"/>
                <a:gd name="T76" fmla="*/ 1427 w 1540"/>
                <a:gd name="T77" fmla="*/ 333 h 585"/>
                <a:gd name="T78" fmla="*/ 1375 w 1540"/>
                <a:gd name="T79" fmla="*/ 368 h 585"/>
                <a:gd name="T80" fmla="*/ 1273 w 1540"/>
                <a:gd name="T81" fmla="*/ 412 h 585"/>
                <a:gd name="T82" fmla="*/ 1097 w 1540"/>
                <a:gd name="T83" fmla="*/ 461 h 585"/>
                <a:gd name="T84" fmla="*/ 935 w 1540"/>
                <a:gd name="T85" fmla="*/ 496 h 585"/>
                <a:gd name="T86" fmla="*/ 772 w 1540"/>
                <a:gd name="T87" fmla="*/ 517 h 585"/>
                <a:gd name="T88" fmla="*/ 576 w 1540"/>
                <a:gd name="T89" fmla="*/ 531 h 585"/>
                <a:gd name="T90" fmla="*/ 443 w 1540"/>
                <a:gd name="T91" fmla="*/ 527 h 585"/>
                <a:gd name="T92" fmla="*/ 346 w 1540"/>
                <a:gd name="T93" fmla="*/ 509 h 585"/>
                <a:gd name="T94" fmla="*/ 255 w 1540"/>
                <a:gd name="T95" fmla="*/ 478 h 585"/>
                <a:gd name="T96" fmla="*/ 196 w 1540"/>
                <a:gd name="T97" fmla="*/ 447 h 585"/>
                <a:gd name="T98" fmla="*/ 121 w 1540"/>
                <a:gd name="T99" fmla="*/ 385 h 585"/>
                <a:gd name="T100" fmla="*/ 70 w 1540"/>
                <a:gd name="T101" fmla="*/ 301 h 585"/>
                <a:gd name="T102" fmla="*/ 60 w 1540"/>
                <a:gd name="T103" fmla="*/ 268 h 585"/>
                <a:gd name="T104" fmla="*/ 56 w 1540"/>
                <a:gd name="T105" fmla="*/ 169 h 585"/>
                <a:gd name="T106" fmla="*/ 58 w 1540"/>
                <a:gd name="T107" fmla="*/ 109 h 585"/>
                <a:gd name="T108" fmla="*/ 72 w 1540"/>
                <a:gd name="T109" fmla="*/ 64 h 585"/>
                <a:gd name="T110" fmla="*/ 84 w 1540"/>
                <a:gd name="T111" fmla="*/ 47 h 585"/>
                <a:gd name="T112" fmla="*/ 84 w 1540"/>
                <a:gd name="T113" fmla="*/ 33 h 585"/>
                <a:gd name="T114" fmla="*/ 62 w 1540"/>
                <a:gd name="T115" fmla="*/ 14 h 585"/>
                <a:gd name="T116" fmla="*/ 37 w 1540"/>
                <a:gd name="T117" fmla="*/ 2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40" h="585">
                  <a:moveTo>
                    <a:pt x="33" y="25"/>
                  </a:moveTo>
                  <a:lnTo>
                    <a:pt x="33" y="25"/>
                  </a:lnTo>
                  <a:lnTo>
                    <a:pt x="25" y="37"/>
                  </a:lnTo>
                  <a:lnTo>
                    <a:pt x="18" y="51"/>
                  </a:lnTo>
                  <a:lnTo>
                    <a:pt x="12" y="64"/>
                  </a:lnTo>
                  <a:lnTo>
                    <a:pt x="8" y="78"/>
                  </a:lnTo>
                  <a:lnTo>
                    <a:pt x="4" y="107"/>
                  </a:lnTo>
                  <a:lnTo>
                    <a:pt x="2" y="136"/>
                  </a:lnTo>
                  <a:lnTo>
                    <a:pt x="2" y="136"/>
                  </a:lnTo>
                  <a:lnTo>
                    <a:pt x="0" y="171"/>
                  </a:lnTo>
                  <a:lnTo>
                    <a:pt x="0" y="208"/>
                  </a:lnTo>
                  <a:lnTo>
                    <a:pt x="2" y="243"/>
                  </a:lnTo>
                  <a:lnTo>
                    <a:pt x="8" y="278"/>
                  </a:lnTo>
                  <a:lnTo>
                    <a:pt x="8" y="278"/>
                  </a:lnTo>
                  <a:lnTo>
                    <a:pt x="12" y="298"/>
                  </a:lnTo>
                  <a:lnTo>
                    <a:pt x="16" y="313"/>
                  </a:lnTo>
                  <a:lnTo>
                    <a:pt x="23" y="331"/>
                  </a:lnTo>
                  <a:lnTo>
                    <a:pt x="29" y="346"/>
                  </a:lnTo>
                  <a:lnTo>
                    <a:pt x="47" y="377"/>
                  </a:lnTo>
                  <a:lnTo>
                    <a:pt x="68" y="406"/>
                  </a:lnTo>
                  <a:lnTo>
                    <a:pt x="93" y="434"/>
                  </a:lnTo>
                  <a:lnTo>
                    <a:pt x="119" y="459"/>
                  </a:lnTo>
                  <a:lnTo>
                    <a:pt x="148" y="480"/>
                  </a:lnTo>
                  <a:lnTo>
                    <a:pt x="177" y="500"/>
                  </a:lnTo>
                  <a:lnTo>
                    <a:pt x="177" y="500"/>
                  </a:lnTo>
                  <a:lnTo>
                    <a:pt x="208" y="517"/>
                  </a:lnTo>
                  <a:lnTo>
                    <a:pt x="241" y="533"/>
                  </a:lnTo>
                  <a:lnTo>
                    <a:pt x="274" y="546"/>
                  </a:lnTo>
                  <a:lnTo>
                    <a:pt x="309" y="558"/>
                  </a:lnTo>
                  <a:lnTo>
                    <a:pt x="344" y="566"/>
                  </a:lnTo>
                  <a:lnTo>
                    <a:pt x="379" y="574"/>
                  </a:lnTo>
                  <a:lnTo>
                    <a:pt x="416" y="578"/>
                  </a:lnTo>
                  <a:lnTo>
                    <a:pt x="453" y="581"/>
                  </a:lnTo>
                  <a:lnTo>
                    <a:pt x="490" y="583"/>
                  </a:lnTo>
                  <a:lnTo>
                    <a:pt x="527" y="585"/>
                  </a:lnTo>
                  <a:lnTo>
                    <a:pt x="601" y="585"/>
                  </a:lnTo>
                  <a:lnTo>
                    <a:pt x="673" y="581"/>
                  </a:lnTo>
                  <a:lnTo>
                    <a:pt x="743" y="576"/>
                  </a:lnTo>
                  <a:lnTo>
                    <a:pt x="743" y="576"/>
                  </a:lnTo>
                  <a:lnTo>
                    <a:pt x="832" y="566"/>
                  </a:lnTo>
                  <a:lnTo>
                    <a:pt x="922" y="552"/>
                  </a:lnTo>
                  <a:lnTo>
                    <a:pt x="1009" y="535"/>
                  </a:lnTo>
                  <a:lnTo>
                    <a:pt x="1097" y="517"/>
                  </a:lnTo>
                  <a:lnTo>
                    <a:pt x="1097" y="517"/>
                  </a:lnTo>
                  <a:lnTo>
                    <a:pt x="1178" y="498"/>
                  </a:lnTo>
                  <a:lnTo>
                    <a:pt x="1217" y="486"/>
                  </a:lnTo>
                  <a:lnTo>
                    <a:pt x="1258" y="474"/>
                  </a:lnTo>
                  <a:lnTo>
                    <a:pt x="1297" y="461"/>
                  </a:lnTo>
                  <a:lnTo>
                    <a:pt x="1336" y="445"/>
                  </a:lnTo>
                  <a:lnTo>
                    <a:pt x="1375" y="430"/>
                  </a:lnTo>
                  <a:lnTo>
                    <a:pt x="1412" y="410"/>
                  </a:lnTo>
                  <a:lnTo>
                    <a:pt x="1412" y="410"/>
                  </a:lnTo>
                  <a:lnTo>
                    <a:pt x="1439" y="393"/>
                  </a:lnTo>
                  <a:lnTo>
                    <a:pt x="1464" y="375"/>
                  </a:lnTo>
                  <a:lnTo>
                    <a:pt x="1485" y="354"/>
                  </a:lnTo>
                  <a:lnTo>
                    <a:pt x="1505" y="333"/>
                  </a:lnTo>
                  <a:lnTo>
                    <a:pt x="1518" y="307"/>
                  </a:lnTo>
                  <a:lnTo>
                    <a:pt x="1526" y="294"/>
                  </a:lnTo>
                  <a:lnTo>
                    <a:pt x="1530" y="280"/>
                  </a:lnTo>
                  <a:lnTo>
                    <a:pt x="1534" y="266"/>
                  </a:lnTo>
                  <a:lnTo>
                    <a:pt x="1538" y="251"/>
                  </a:lnTo>
                  <a:lnTo>
                    <a:pt x="1540" y="235"/>
                  </a:lnTo>
                  <a:lnTo>
                    <a:pt x="1540" y="218"/>
                  </a:lnTo>
                  <a:lnTo>
                    <a:pt x="1540" y="218"/>
                  </a:lnTo>
                  <a:lnTo>
                    <a:pt x="1538" y="202"/>
                  </a:lnTo>
                  <a:lnTo>
                    <a:pt x="1536" y="187"/>
                  </a:lnTo>
                  <a:lnTo>
                    <a:pt x="1534" y="171"/>
                  </a:lnTo>
                  <a:lnTo>
                    <a:pt x="1528" y="158"/>
                  </a:lnTo>
                  <a:lnTo>
                    <a:pt x="1522" y="144"/>
                  </a:lnTo>
                  <a:lnTo>
                    <a:pt x="1517" y="130"/>
                  </a:lnTo>
                  <a:lnTo>
                    <a:pt x="1509" y="119"/>
                  </a:lnTo>
                  <a:lnTo>
                    <a:pt x="1499" y="107"/>
                  </a:lnTo>
                  <a:lnTo>
                    <a:pt x="1480" y="86"/>
                  </a:lnTo>
                  <a:lnTo>
                    <a:pt x="1456" y="66"/>
                  </a:lnTo>
                  <a:lnTo>
                    <a:pt x="1431" y="51"/>
                  </a:lnTo>
                  <a:lnTo>
                    <a:pt x="1402" y="39"/>
                  </a:lnTo>
                  <a:lnTo>
                    <a:pt x="1402" y="39"/>
                  </a:lnTo>
                  <a:lnTo>
                    <a:pt x="1371" y="29"/>
                  </a:lnTo>
                  <a:lnTo>
                    <a:pt x="1340" y="20"/>
                  </a:lnTo>
                  <a:lnTo>
                    <a:pt x="1308" y="12"/>
                  </a:lnTo>
                  <a:lnTo>
                    <a:pt x="1277" y="2"/>
                  </a:lnTo>
                  <a:lnTo>
                    <a:pt x="1277" y="2"/>
                  </a:lnTo>
                  <a:lnTo>
                    <a:pt x="1272" y="0"/>
                  </a:lnTo>
                  <a:lnTo>
                    <a:pt x="1266" y="0"/>
                  </a:lnTo>
                  <a:lnTo>
                    <a:pt x="1260" y="0"/>
                  </a:lnTo>
                  <a:lnTo>
                    <a:pt x="1256" y="2"/>
                  </a:lnTo>
                  <a:lnTo>
                    <a:pt x="1250" y="10"/>
                  </a:lnTo>
                  <a:lnTo>
                    <a:pt x="1244" y="20"/>
                  </a:lnTo>
                  <a:lnTo>
                    <a:pt x="1244" y="29"/>
                  </a:lnTo>
                  <a:lnTo>
                    <a:pt x="1246" y="39"/>
                  </a:lnTo>
                  <a:lnTo>
                    <a:pt x="1252" y="49"/>
                  </a:lnTo>
                  <a:lnTo>
                    <a:pt x="1256" y="51"/>
                  </a:lnTo>
                  <a:lnTo>
                    <a:pt x="1262" y="55"/>
                  </a:lnTo>
                  <a:lnTo>
                    <a:pt x="1262" y="55"/>
                  </a:lnTo>
                  <a:lnTo>
                    <a:pt x="1293" y="64"/>
                  </a:lnTo>
                  <a:lnTo>
                    <a:pt x="1324" y="72"/>
                  </a:lnTo>
                  <a:lnTo>
                    <a:pt x="1355" y="82"/>
                  </a:lnTo>
                  <a:lnTo>
                    <a:pt x="1386" y="91"/>
                  </a:lnTo>
                  <a:lnTo>
                    <a:pt x="1415" y="105"/>
                  </a:lnTo>
                  <a:lnTo>
                    <a:pt x="1429" y="113"/>
                  </a:lnTo>
                  <a:lnTo>
                    <a:pt x="1441" y="123"/>
                  </a:lnTo>
                  <a:lnTo>
                    <a:pt x="1452" y="132"/>
                  </a:lnTo>
                  <a:lnTo>
                    <a:pt x="1462" y="144"/>
                  </a:lnTo>
                  <a:lnTo>
                    <a:pt x="1470" y="160"/>
                  </a:lnTo>
                  <a:lnTo>
                    <a:pt x="1478" y="175"/>
                  </a:lnTo>
                  <a:lnTo>
                    <a:pt x="1478" y="175"/>
                  </a:lnTo>
                  <a:lnTo>
                    <a:pt x="1483" y="193"/>
                  </a:lnTo>
                  <a:lnTo>
                    <a:pt x="1485" y="208"/>
                  </a:lnTo>
                  <a:lnTo>
                    <a:pt x="1487" y="224"/>
                  </a:lnTo>
                  <a:lnTo>
                    <a:pt x="1485" y="237"/>
                  </a:lnTo>
                  <a:lnTo>
                    <a:pt x="1483" y="253"/>
                  </a:lnTo>
                  <a:lnTo>
                    <a:pt x="1480" y="265"/>
                  </a:lnTo>
                  <a:lnTo>
                    <a:pt x="1474" y="278"/>
                  </a:lnTo>
                  <a:lnTo>
                    <a:pt x="1466" y="290"/>
                  </a:lnTo>
                  <a:lnTo>
                    <a:pt x="1458" y="301"/>
                  </a:lnTo>
                  <a:lnTo>
                    <a:pt x="1448" y="313"/>
                  </a:lnTo>
                  <a:lnTo>
                    <a:pt x="1427" y="333"/>
                  </a:lnTo>
                  <a:lnTo>
                    <a:pt x="1402" y="352"/>
                  </a:lnTo>
                  <a:lnTo>
                    <a:pt x="1375" y="368"/>
                  </a:lnTo>
                  <a:lnTo>
                    <a:pt x="1375" y="368"/>
                  </a:lnTo>
                  <a:lnTo>
                    <a:pt x="1342" y="385"/>
                  </a:lnTo>
                  <a:lnTo>
                    <a:pt x="1308" y="399"/>
                  </a:lnTo>
                  <a:lnTo>
                    <a:pt x="1273" y="412"/>
                  </a:lnTo>
                  <a:lnTo>
                    <a:pt x="1238" y="424"/>
                  </a:lnTo>
                  <a:lnTo>
                    <a:pt x="1169" y="443"/>
                  </a:lnTo>
                  <a:lnTo>
                    <a:pt x="1097" y="461"/>
                  </a:lnTo>
                  <a:lnTo>
                    <a:pt x="1097" y="461"/>
                  </a:lnTo>
                  <a:lnTo>
                    <a:pt x="1017" y="478"/>
                  </a:lnTo>
                  <a:lnTo>
                    <a:pt x="935" y="496"/>
                  </a:lnTo>
                  <a:lnTo>
                    <a:pt x="854" y="508"/>
                  </a:lnTo>
                  <a:lnTo>
                    <a:pt x="772" y="517"/>
                  </a:lnTo>
                  <a:lnTo>
                    <a:pt x="772" y="517"/>
                  </a:lnTo>
                  <a:lnTo>
                    <a:pt x="708" y="525"/>
                  </a:lnTo>
                  <a:lnTo>
                    <a:pt x="642" y="529"/>
                  </a:lnTo>
                  <a:lnTo>
                    <a:pt x="576" y="531"/>
                  </a:lnTo>
                  <a:lnTo>
                    <a:pt x="509" y="531"/>
                  </a:lnTo>
                  <a:lnTo>
                    <a:pt x="476" y="529"/>
                  </a:lnTo>
                  <a:lnTo>
                    <a:pt x="443" y="527"/>
                  </a:lnTo>
                  <a:lnTo>
                    <a:pt x="410" y="521"/>
                  </a:lnTo>
                  <a:lnTo>
                    <a:pt x="379" y="517"/>
                  </a:lnTo>
                  <a:lnTo>
                    <a:pt x="346" y="509"/>
                  </a:lnTo>
                  <a:lnTo>
                    <a:pt x="315" y="502"/>
                  </a:lnTo>
                  <a:lnTo>
                    <a:pt x="284" y="490"/>
                  </a:lnTo>
                  <a:lnTo>
                    <a:pt x="255" y="478"/>
                  </a:lnTo>
                  <a:lnTo>
                    <a:pt x="255" y="478"/>
                  </a:lnTo>
                  <a:lnTo>
                    <a:pt x="224" y="465"/>
                  </a:lnTo>
                  <a:lnTo>
                    <a:pt x="196" y="447"/>
                  </a:lnTo>
                  <a:lnTo>
                    <a:pt x="169" y="430"/>
                  </a:lnTo>
                  <a:lnTo>
                    <a:pt x="144" y="408"/>
                  </a:lnTo>
                  <a:lnTo>
                    <a:pt x="121" y="385"/>
                  </a:lnTo>
                  <a:lnTo>
                    <a:pt x="101" y="358"/>
                  </a:lnTo>
                  <a:lnTo>
                    <a:pt x="84" y="331"/>
                  </a:lnTo>
                  <a:lnTo>
                    <a:pt x="70" y="301"/>
                  </a:lnTo>
                  <a:lnTo>
                    <a:pt x="70" y="301"/>
                  </a:lnTo>
                  <a:lnTo>
                    <a:pt x="64" y="284"/>
                  </a:lnTo>
                  <a:lnTo>
                    <a:pt x="60" y="268"/>
                  </a:lnTo>
                  <a:lnTo>
                    <a:pt x="56" y="235"/>
                  </a:lnTo>
                  <a:lnTo>
                    <a:pt x="56" y="202"/>
                  </a:lnTo>
                  <a:lnTo>
                    <a:pt x="56" y="169"/>
                  </a:lnTo>
                  <a:lnTo>
                    <a:pt x="56" y="169"/>
                  </a:lnTo>
                  <a:lnTo>
                    <a:pt x="56" y="138"/>
                  </a:lnTo>
                  <a:lnTo>
                    <a:pt x="58" y="109"/>
                  </a:lnTo>
                  <a:lnTo>
                    <a:pt x="60" y="93"/>
                  </a:lnTo>
                  <a:lnTo>
                    <a:pt x="64" y="80"/>
                  </a:lnTo>
                  <a:lnTo>
                    <a:pt x="72" y="64"/>
                  </a:lnTo>
                  <a:lnTo>
                    <a:pt x="80" y="53"/>
                  </a:lnTo>
                  <a:lnTo>
                    <a:pt x="80" y="53"/>
                  </a:lnTo>
                  <a:lnTo>
                    <a:pt x="84" y="47"/>
                  </a:lnTo>
                  <a:lnTo>
                    <a:pt x="86" y="41"/>
                  </a:lnTo>
                  <a:lnTo>
                    <a:pt x="86" y="37"/>
                  </a:lnTo>
                  <a:lnTo>
                    <a:pt x="84" y="33"/>
                  </a:lnTo>
                  <a:lnTo>
                    <a:pt x="80" y="23"/>
                  </a:lnTo>
                  <a:lnTo>
                    <a:pt x="72" y="18"/>
                  </a:lnTo>
                  <a:lnTo>
                    <a:pt x="62" y="14"/>
                  </a:lnTo>
                  <a:lnTo>
                    <a:pt x="53" y="14"/>
                  </a:lnTo>
                  <a:lnTo>
                    <a:pt x="43" y="18"/>
                  </a:lnTo>
                  <a:lnTo>
                    <a:pt x="37" y="20"/>
                  </a:lnTo>
                  <a:lnTo>
                    <a:pt x="33" y="25"/>
                  </a:lnTo>
                  <a:lnTo>
                    <a:pt x="33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A8FE2EAD-9534-152B-C005-5601CB77D6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8822" y="698715"/>
              <a:ext cx="224116" cy="95241"/>
            </a:xfrm>
            <a:custGeom>
              <a:avLst/>
              <a:gdLst>
                <a:gd name="T0" fmla="*/ 19 w 1345"/>
                <a:gd name="T1" fmla="*/ 98 h 572"/>
                <a:gd name="T2" fmla="*/ 0 w 1345"/>
                <a:gd name="T3" fmla="*/ 175 h 572"/>
                <a:gd name="T4" fmla="*/ 13 w 1345"/>
                <a:gd name="T5" fmla="*/ 265 h 572"/>
                <a:gd name="T6" fmla="*/ 58 w 1345"/>
                <a:gd name="T7" fmla="*/ 344 h 572"/>
                <a:gd name="T8" fmla="*/ 122 w 1345"/>
                <a:gd name="T9" fmla="*/ 414 h 572"/>
                <a:gd name="T10" fmla="*/ 200 w 1345"/>
                <a:gd name="T11" fmla="*/ 473 h 572"/>
                <a:gd name="T12" fmla="*/ 258 w 1345"/>
                <a:gd name="T13" fmla="*/ 506 h 572"/>
                <a:gd name="T14" fmla="*/ 357 w 1345"/>
                <a:gd name="T15" fmla="*/ 541 h 572"/>
                <a:gd name="T16" fmla="*/ 497 w 1345"/>
                <a:gd name="T17" fmla="*/ 568 h 572"/>
                <a:gd name="T18" fmla="*/ 577 w 1345"/>
                <a:gd name="T19" fmla="*/ 572 h 572"/>
                <a:gd name="T20" fmla="*/ 734 w 1345"/>
                <a:gd name="T21" fmla="*/ 560 h 572"/>
                <a:gd name="T22" fmla="*/ 894 w 1345"/>
                <a:gd name="T23" fmla="*/ 539 h 572"/>
                <a:gd name="T24" fmla="*/ 1011 w 1345"/>
                <a:gd name="T25" fmla="*/ 512 h 572"/>
                <a:gd name="T26" fmla="*/ 1123 w 1345"/>
                <a:gd name="T27" fmla="*/ 475 h 572"/>
                <a:gd name="T28" fmla="*/ 1201 w 1345"/>
                <a:gd name="T29" fmla="*/ 436 h 572"/>
                <a:gd name="T30" fmla="*/ 1273 w 1345"/>
                <a:gd name="T31" fmla="*/ 385 h 572"/>
                <a:gd name="T32" fmla="*/ 1312 w 1345"/>
                <a:gd name="T33" fmla="*/ 343 h 572"/>
                <a:gd name="T34" fmla="*/ 1343 w 1345"/>
                <a:gd name="T35" fmla="*/ 271 h 572"/>
                <a:gd name="T36" fmla="*/ 1337 w 1345"/>
                <a:gd name="T37" fmla="*/ 193 h 572"/>
                <a:gd name="T38" fmla="*/ 1314 w 1345"/>
                <a:gd name="T39" fmla="*/ 146 h 572"/>
                <a:gd name="T40" fmla="*/ 1252 w 1345"/>
                <a:gd name="T41" fmla="*/ 86 h 572"/>
                <a:gd name="T42" fmla="*/ 1178 w 1345"/>
                <a:gd name="T43" fmla="*/ 41 h 572"/>
                <a:gd name="T44" fmla="*/ 1102 w 1345"/>
                <a:gd name="T45" fmla="*/ 4 h 572"/>
                <a:gd name="T46" fmla="*/ 1092 w 1345"/>
                <a:gd name="T47" fmla="*/ 0 h 572"/>
                <a:gd name="T48" fmla="*/ 1065 w 1345"/>
                <a:gd name="T49" fmla="*/ 16 h 572"/>
                <a:gd name="T50" fmla="*/ 1063 w 1345"/>
                <a:gd name="T51" fmla="*/ 39 h 572"/>
                <a:gd name="T52" fmla="*/ 1075 w 1345"/>
                <a:gd name="T53" fmla="*/ 51 h 572"/>
                <a:gd name="T54" fmla="*/ 1158 w 1345"/>
                <a:gd name="T55" fmla="*/ 94 h 572"/>
                <a:gd name="T56" fmla="*/ 1244 w 1345"/>
                <a:gd name="T57" fmla="*/ 152 h 572"/>
                <a:gd name="T58" fmla="*/ 1285 w 1345"/>
                <a:gd name="T59" fmla="*/ 206 h 572"/>
                <a:gd name="T60" fmla="*/ 1294 w 1345"/>
                <a:gd name="T61" fmla="*/ 238 h 572"/>
                <a:gd name="T62" fmla="*/ 1291 w 1345"/>
                <a:gd name="T63" fmla="*/ 271 h 572"/>
                <a:gd name="T64" fmla="*/ 1273 w 1345"/>
                <a:gd name="T65" fmla="*/ 306 h 572"/>
                <a:gd name="T66" fmla="*/ 1248 w 1345"/>
                <a:gd name="T67" fmla="*/ 337 h 572"/>
                <a:gd name="T68" fmla="*/ 1186 w 1345"/>
                <a:gd name="T69" fmla="*/ 383 h 572"/>
                <a:gd name="T70" fmla="*/ 1094 w 1345"/>
                <a:gd name="T71" fmla="*/ 428 h 572"/>
                <a:gd name="T72" fmla="*/ 1030 w 1345"/>
                <a:gd name="T73" fmla="*/ 451 h 572"/>
                <a:gd name="T74" fmla="*/ 896 w 1345"/>
                <a:gd name="T75" fmla="*/ 482 h 572"/>
                <a:gd name="T76" fmla="*/ 760 w 1345"/>
                <a:gd name="T77" fmla="*/ 504 h 572"/>
                <a:gd name="T78" fmla="*/ 556 w 1345"/>
                <a:gd name="T79" fmla="*/ 516 h 572"/>
                <a:gd name="T80" fmla="*/ 455 w 1345"/>
                <a:gd name="T81" fmla="*/ 508 h 572"/>
                <a:gd name="T82" fmla="*/ 353 w 1345"/>
                <a:gd name="T83" fmla="*/ 484 h 572"/>
                <a:gd name="T84" fmla="*/ 287 w 1345"/>
                <a:gd name="T85" fmla="*/ 459 h 572"/>
                <a:gd name="T86" fmla="*/ 215 w 1345"/>
                <a:gd name="T87" fmla="*/ 418 h 572"/>
                <a:gd name="T88" fmla="*/ 145 w 1345"/>
                <a:gd name="T89" fmla="*/ 364 h 572"/>
                <a:gd name="T90" fmla="*/ 89 w 1345"/>
                <a:gd name="T91" fmla="*/ 296 h 572"/>
                <a:gd name="T92" fmla="*/ 56 w 1345"/>
                <a:gd name="T93" fmla="*/ 220 h 572"/>
                <a:gd name="T94" fmla="*/ 56 w 1345"/>
                <a:gd name="T95" fmla="*/ 166 h 572"/>
                <a:gd name="T96" fmla="*/ 66 w 1345"/>
                <a:gd name="T97" fmla="*/ 123 h 572"/>
                <a:gd name="T98" fmla="*/ 75 w 1345"/>
                <a:gd name="T99" fmla="*/ 103 h 572"/>
                <a:gd name="T100" fmla="*/ 70 w 1345"/>
                <a:gd name="T101" fmla="*/ 78 h 572"/>
                <a:gd name="T102" fmla="*/ 42 w 1345"/>
                <a:gd name="T103" fmla="*/ 68 h 572"/>
                <a:gd name="T104" fmla="*/ 29 w 1345"/>
                <a:gd name="T105" fmla="*/ 7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5" h="572">
                  <a:moveTo>
                    <a:pt x="27" y="82"/>
                  </a:moveTo>
                  <a:lnTo>
                    <a:pt x="27" y="82"/>
                  </a:lnTo>
                  <a:lnTo>
                    <a:pt x="19" y="98"/>
                  </a:lnTo>
                  <a:lnTo>
                    <a:pt x="13" y="113"/>
                  </a:lnTo>
                  <a:lnTo>
                    <a:pt x="3" y="144"/>
                  </a:lnTo>
                  <a:lnTo>
                    <a:pt x="0" y="175"/>
                  </a:lnTo>
                  <a:lnTo>
                    <a:pt x="2" y="206"/>
                  </a:lnTo>
                  <a:lnTo>
                    <a:pt x="5" y="236"/>
                  </a:lnTo>
                  <a:lnTo>
                    <a:pt x="13" y="265"/>
                  </a:lnTo>
                  <a:lnTo>
                    <a:pt x="25" y="292"/>
                  </a:lnTo>
                  <a:lnTo>
                    <a:pt x="40" y="319"/>
                  </a:lnTo>
                  <a:lnTo>
                    <a:pt x="58" y="344"/>
                  </a:lnTo>
                  <a:lnTo>
                    <a:pt x="77" y="370"/>
                  </a:lnTo>
                  <a:lnTo>
                    <a:pt x="99" y="393"/>
                  </a:lnTo>
                  <a:lnTo>
                    <a:pt x="122" y="414"/>
                  </a:lnTo>
                  <a:lnTo>
                    <a:pt x="147" y="436"/>
                  </a:lnTo>
                  <a:lnTo>
                    <a:pt x="173" y="455"/>
                  </a:lnTo>
                  <a:lnTo>
                    <a:pt x="200" y="473"/>
                  </a:lnTo>
                  <a:lnTo>
                    <a:pt x="225" y="488"/>
                  </a:lnTo>
                  <a:lnTo>
                    <a:pt x="225" y="488"/>
                  </a:lnTo>
                  <a:lnTo>
                    <a:pt x="258" y="506"/>
                  </a:lnTo>
                  <a:lnTo>
                    <a:pt x="289" y="519"/>
                  </a:lnTo>
                  <a:lnTo>
                    <a:pt x="324" y="531"/>
                  </a:lnTo>
                  <a:lnTo>
                    <a:pt x="357" y="541"/>
                  </a:lnTo>
                  <a:lnTo>
                    <a:pt x="392" y="551"/>
                  </a:lnTo>
                  <a:lnTo>
                    <a:pt x="427" y="556"/>
                  </a:lnTo>
                  <a:lnTo>
                    <a:pt x="497" y="568"/>
                  </a:lnTo>
                  <a:lnTo>
                    <a:pt x="497" y="568"/>
                  </a:lnTo>
                  <a:lnTo>
                    <a:pt x="538" y="572"/>
                  </a:lnTo>
                  <a:lnTo>
                    <a:pt x="577" y="572"/>
                  </a:lnTo>
                  <a:lnTo>
                    <a:pt x="618" y="572"/>
                  </a:lnTo>
                  <a:lnTo>
                    <a:pt x="657" y="570"/>
                  </a:lnTo>
                  <a:lnTo>
                    <a:pt x="734" y="560"/>
                  </a:lnTo>
                  <a:lnTo>
                    <a:pt x="814" y="551"/>
                  </a:lnTo>
                  <a:lnTo>
                    <a:pt x="814" y="551"/>
                  </a:lnTo>
                  <a:lnTo>
                    <a:pt x="894" y="539"/>
                  </a:lnTo>
                  <a:lnTo>
                    <a:pt x="933" y="531"/>
                  </a:lnTo>
                  <a:lnTo>
                    <a:pt x="972" y="521"/>
                  </a:lnTo>
                  <a:lnTo>
                    <a:pt x="1011" y="512"/>
                  </a:lnTo>
                  <a:lnTo>
                    <a:pt x="1047" y="502"/>
                  </a:lnTo>
                  <a:lnTo>
                    <a:pt x="1086" y="488"/>
                  </a:lnTo>
                  <a:lnTo>
                    <a:pt x="1123" y="475"/>
                  </a:lnTo>
                  <a:lnTo>
                    <a:pt x="1123" y="475"/>
                  </a:lnTo>
                  <a:lnTo>
                    <a:pt x="1176" y="449"/>
                  </a:lnTo>
                  <a:lnTo>
                    <a:pt x="1201" y="436"/>
                  </a:lnTo>
                  <a:lnTo>
                    <a:pt x="1226" y="420"/>
                  </a:lnTo>
                  <a:lnTo>
                    <a:pt x="1250" y="405"/>
                  </a:lnTo>
                  <a:lnTo>
                    <a:pt x="1273" y="385"/>
                  </a:lnTo>
                  <a:lnTo>
                    <a:pt x="1294" y="366"/>
                  </a:lnTo>
                  <a:lnTo>
                    <a:pt x="1312" y="343"/>
                  </a:lnTo>
                  <a:lnTo>
                    <a:pt x="1312" y="343"/>
                  </a:lnTo>
                  <a:lnTo>
                    <a:pt x="1327" y="319"/>
                  </a:lnTo>
                  <a:lnTo>
                    <a:pt x="1337" y="296"/>
                  </a:lnTo>
                  <a:lnTo>
                    <a:pt x="1343" y="271"/>
                  </a:lnTo>
                  <a:lnTo>
                    <a:pt x="1345" y="245"/>
                  </a:lnTo>
                  <a:lnTo>
                    <a:pt x="1343" y="218"/>
                  </a:lnTo>
                  <a:lnTo>
                    <a:pt x="1337" y="193"/>
                  </a:lnTo>
                  <a:lnTo>
                    <a:pt x="1327" y="169"/>
                  </a:lnTo>
                  <a:lnTo>
                    <a:pt x="1314" y="146"/>
                  </a:lnTo>
                  <a:lnTo>
                    <a:pt x="1314" y="146"/>
                  </a:lnTo>
                  <a:lnTo>
                    <a:pt x="1294" y="123"/>
                  </a:lnTo>
                  <a:lnTo>
                    <a:pt x="1275" y="103"/>
                  </a:lnTo>
                  <a:lnTo>
                    <a:pt x="1252" y="86"/>
                  </a:lnTo>
                  <a:lnTo>
                    <a:pt x="1228" y="70"/>
                  </a:lnTo>
                  <a:lnTo>
                    <a:pt x="1203" y="55"/>
                  </a:lnTo>
                  <a:lnTo>
                    <a:pt x="1178" y="41"/>
                  </a:lnTo>
                  <a:lnTo>
                    <a:pt x="1125" y="16"/>
                  </a:lnTo>
                  <a:lnTo>
                    <a:pt x="1125" y="16"/>
                  </a:lnTo>
                  <a:lnTo>
                    <a:pt x="1102" y="4"/>
                  </a:lnTo>
                  <a:lnTo>
                    <a:pt x="1102" y="4"/>
                  </a:lnTo>
                  <a:lnTo>
                    <a:pt x="1096" y="2"/>
                  </a:lnTo>
                  <a:lnTo>
                    <a:pt x="1092" y="0"/>
                  </a:lnTo>
                  <a:lnTo>
                    <a:pt x="1081" y="2"/>
                  </a:lnTo>
                  <a:lnTo>
                    <a:pt x="1073" y="8"/>
                  </a:lnTo>
                  <a:lnTo>
                    <a:pt x="1065" y="16"/>
                  </a:lnTo>
                  <a:lnTo>
                    <a:pt x="1061" y="26"/>
                  </a:lnTo>
                  <a:lnTo>
                    <a:pt x="1061" y="35"/>
                  </a:lnTo>
                  <a:lnTo>
                    <a:pt x="1063" y="39"/>
                  </a:lnTo>
                  <a:lnTo>
                    <a:pt x="1067" y="43"/>
                  </a:lnTo>
                  <a:lnTo>
                    <a:pt x="1071" y="47"/>
                  </a:lnTo>
                  <a:lnTo>
                    <a:pt x="1075" y="51"/>
                  </a:lnTo>
                  <a:lnTo>
                    <a:pt x="1075" y="51"/>
                  </a:lnTo>
                  <a:lnTo>
                    <a:pt x="1114" y="70"/>
                  </a:lnTo>
                  <a:lnTo>
                    <a:pt x="1158" y="94"/>
                  </a:lnTo>
                  <a:lnTo>
                    <a:pt x="1203" y="121"/>
                  </a:lnTo>
                  <a:lnTo>
                    <a:pt x="1224" y="136"/>
                  </a:lnTo>
                  <a:lnTo>
                    <a:pt x="1244" y="152"/>
                  </a:lnTo>
                  <a:lnTo>
                    <a:pt x="1261" y="169"/>
                  </a:lnTo>
                  <a:lnTo>
                    <a:pt x="1275" y="187"/>
                  </a:lnTo>
                  <a:lnTo>
                    <a:pt x="1285" y="206"/>
                  </a:lnTo>
                  <a:lnTo>
                    <a:pt x="1289" y="216"/>
                  </a:lnTo>
                  <a:lnTo>
                    <a:pt x="1292" y="226"/>
                  </a:lnTo>
                  <a:lnTo>
                    <a:pt x="1294" y="238"/>
                  </a:lnTo>
                  <a:lnTo>
                    <a:pt x="1294" y="247"/>
                  </a:lnTo>
                  <a:lnTo>
                    <a:pt x="1292" y="259"/>
                  </a:lnTo>
                  <a:lnTo>
                    <a:pt x="1291" y="271"/>
                  </a:lnTo>
                  <a:lnTo>
                    <a:pt x="1287" y="280"/>
                  </a:lnTo>
                  <a:lnTo>
                    <a:pt x="1281" y="294"/>
                  </a:lnTo>
                  <a:lnTo>
                    <a:pt x="1273" y="306"/>
                  </a:lnTo>
                  <a:lnTo>
                    <a:pt x="1263" y="317"/>
                  </a:lnTo>
                  <a:lnTo>
                    <a:pt x="1263" y="317"/>
                  </a:lnTo>
                  <a:lnTo>
                    <a:pt x="1248" y="337"/>
                  </a:lnTo>
                  <a:lnTo>
                    <a:pt x="1228" y="352"/>
                  </a:lnTo>
                  <a:lnTo>
                    <a:pt x="1207" y="368"/>
                  </a:lnTo>
                  <a:lnTo>
                    <a:pt x="1186" y="383"/>
                  </a:lnTo>
                  <a:lnTo>
                    <a:pt x="1162" y="395"/>
                  </a:lnTo>
                  <a:lnTo>
                    <a:pt x="1141" y="407"/>
                  </a:lnTo>
                  <a:lnTo>
                    <a:pt x="1094" y="428"/>
                  </a:lnTo>
                  <a:lnTo>
                    <a:pt x="1094" y="428"/>
                  </a:lnTo>
                  <a:lnTo>
                    <a:pt x="1061" y="440"/>
                  </a:lnTo>
                  <a:lnTo>
                    <a:pt x="1030" y="451"/>
                  </a:lnTo>
                  <a:lnTo>
                    <a:pt x="997" y="461"/>
                  </a:lnTo>
                  <a:lnTo>
                    <a:pt x="964" y="469"/>
                  </a:lnTo>
                  <a:lnTo>
                    <a:pt x="896" y="482"/>
                  </a:lnTo>
                  <a:lnTo>
                    <a:pt x="828" y="494"/>
                  </a:lnTo>
                  <a:lnTo>
                    <a:pt x="828" y="494"/>
                  </a:lnTo>
                  <a:lnTo>
                    <a:pt x="760" y="504"/>
                  </a:lnTo>
                  <a:lnTo>
                    <a:pt x="692" y="510"/>
                  </a:lnTo>
                  <a:lnTo>
                    <a:pt x="624" y="516"/>
                  </a:lnTo>
                  <a:lnTo>
                    <a:pt x="556" y="516"/>
                  </a:lnTo>
                  <a:lnTo>
                    <a:pt x="521" y="514"/>
                  </a:lnTo>
                  <a:lnTo>
                    <a:pt x="488" y="512"/>
                  </a:lnTo>
                  <a:lnTo>
                    <a:pt x="455" y="508"/>
                  </a:lnTo>
                  <a:lnTo>
                    <a:pt x="420" y="502"/>
                  </a:lnTo>
                  <a:lnTo>
                    <a:pt x="386" y="494"/>
                  </a:lnTo>
                  <a:lnTo>
                    <a:pt x="353" y="484"/>
                  </a:lnTo>
                  <a:lnTo>
                    <a:pt x="320" y="473"/>
                  </a:lnTo>
                  <a:lnTo>
                    <a:pt x="287" y="459"/>
                  </a:lnTo>
                  <a:lnTo>
                    <a:pt x="287" y="459"/>
                  </a:lnTo>
                  <a:lnTo>
                    <a:pt x="264" y="447"/>
                  </a:lnTo>
                  <a:lnTo>
                    <a:pt x="241" y="434"/>
                  </a:lnTo>
                  <a:lnTo>
                    <a:pt x="215" y="418"/>
                  </a:lnTo>
                  <a:lnTo>
                    <a:pt x="190" y="403"/>
                  </a:lnTo>
                  <a:lnTo>
                    <a:pt x="167" y="383"/>
                  </a:lnTo>
                  <a:lnTo>
                    <a:pt x="145" y="364"/>
                  </a:lnTo>
                  <a:lnTo>
                    <a:pt x="124" y="343"/>
                  </a:lnTo>
                  <a:lnTo>
                    <a:pt x="105" y="319"/>
                  </a:lnTo>
                  <a:lnTo>
                    <a:pt x="89" y="296"/>
                  </a:lnTo>
                  <a:lnTo>
                    <a:pt x="75" y="271"/>
                  </a:lnTo>
                  <a:lnTo>
                    <a:pt x="64" y="245"/>
                  </a:lnTo>
                  <a:lnTo>
                    <a:pt x="56" y="220"/>
                  </a:lnTo>
                  <a:lnTo>
                    <a:pt x="54" y="193"/>
                  </a:lnTo>
                  <a:lnTo>
                    <a:pt x="54" y="179"/>
                  </a:lnTo>
                  <a:lnTo>
                    <a:pt x="56" y="166"/>
                  </a:lnTo>
                  <a:lnTo>
                    <a:pt x="58" y="152"/>
                  </a:lnTo>
                  <a:lnTo>
                    <a:pt x="62" y="136"/>
                  </a:lnTo>
                  <a:lnTo>
                    <a:pt x="66" y="123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5" y="103"/>
                  </a:lnTo>
                  <a:lnTo>
                    <a:pt x="75" y="98"/>
                  </a:lnTo>
                  <a:lnTo>
                    <a:pt x="75" y="86"/>
                  </a:lnTo>
                  <a:lnTo>
                    <a:pt x="70" y="78"/>
                  </a:lnTo>
                  <a:lnTo>
                    <a:pt x="62" y="72"/>
                  </a:lnTo>
                  <a:lnTo>
                    <a:pt x="52" y="68"/>
                  </a:lnTo>
                  <a:lnTo>
                    <a:pt x="42" y="68"/>
                  </a:lnTo>
                  <a:lnTo>
                    <a:pt x="38" y="70"/>
                  </a:lnTo>
                  <a:lnTo>
                    <a:pt x="33" y="72"/>
                  </a:lnTo>
                  <a:lnTo>
                    <a:pt x="29" y="76"/>
                  </a:lnTo>
                  <a:lnTo>
                    <a:pt x="27" y="82"/>
                  </a:lnTo>
                  <a:lnTo>
                    <a:pt x="27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39AE99BF-D98F-B47B-7608-FD0771125B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288" y="768647"/>
              <a:ext cx="180491" cy="34966"/>
            </a:xfrm>
            <a:custGeom>
              <a:avLst/>
              <a:gdLst>
                <a:gd name="T0" fmla="*/ 13 w 1084"/>
                <a:gd name="T1" fmla="*/ 51 h 210"/>
                <a:gd name="T2" fmla="*/ 126 w 1084"/>
                <a:gd name="T3" fmla="*/ 107 h 210"/>
                <a:gd name="T4" fmla="*/ 243 w 1084"/>
                <a:gd name="T5" fmla="*/ 152 h 210"/>
                <a:gd name="T6" fmla="*/ 363 w 1084"/>
                <a:gd name="T7" fmla="*/ 185 h 210"/>
                <a:gd name="T8" fmla="*/ 488 w 1084"/>
                <a:gd name="T9" fmla="*/ 206 h 210"/>
                <a:gd name="T10" fmla="*/ 523 w 1084"/>
                <a:gd name="T11" fmla="*/ 208 h 210"/>
                <a:gd name="T12" fmla="*/ 631 w 1084"/>
                <a:gd name="T13" fmla="*/ 210 h 210"/>
                <a:gd name="T14" fmla="*/ 777 w 1084"/>
                <a:gd name="T15" fmla="*/ 204 h 210"/>
                <a:gd name="T16" fmla="*/ 849 w 1084"/>
                <a:gd name="T17" fmla="*/ 199 h 210"/>
                <a:gd name="T18" fmla="*/ 993 w 1084"/>
                <a:gd name="T19" fmla="*/ 181 h 210"/>
                <a:gd name="T20" fmla="*/ 1065 w 1084"/>
                <a:gd name="T21" fmla="*/ 167 h 210"/>
                <a:gd name="T22" fmla="*/ 1077 w 1084"/>
                <a:gd name="T23" fmla="*/ 164 h 210"/>
                <a:gd name="T24" fmla="*/ 1082 w 1084"/>
                <a:gd name="T25" fmla="*/ 156 h 210"/>
                <a:gd name="T26" fmla="*/ 1084 w 1084"/>
                <a:gd name="T27" fmla="*/ 136 h 210"/>
                <a:gd name="T28" fmla="*/ 1073 w 1084"/>
                <a:gd name="T29" fmla="*/ 121 h 210"/>
                <a:gd name="T30" fmla="*/ 1057 w 1084"/>
                <a:gd name="T31" fmla="*/ 115 h 210"/>
                <a:gd name="T32" fmla="*/ 1051 w 1084"/>
                <a:gd name="T33" fmla="*/ 115 h 210"/>
                <a:gd name="T34" fmla="*/ 917 w 1084"/>
                <a:gd name="T35" fmla="*/ 136 h 210"/>
                <a:gd name="T36" fmla="*/ 783 w 1084"/>
                <a:gd name="T37" fmla="*/ 150 h 210"/>
                <a:gd name="T38" fmla="*/ 647 w 1084"/>
                <a:gd name="T39" fmla="*/ 158 h 210"/>
                <a:gd name="T40" fmla="*/ 513 w 1084"/>
                <a:gd name="T41" fmla="*/ 154 h 210"/>
                <a:gd name="T42" fmla="*/ 451 w 1084"/>
                <a:gd name="T43" fmla="*/ 148 h 210"/>
                <a:gd name="T44" fmla="*/ 328 w 1084"/>
                <a:gd name="T45" fmla="*/ 123 h 210"/>
                <a:gd name="T46" fmla="*/ 210 w 1084"/>
                <a:gd name="T47" fmla="*/ 84 h 210"/>
                <a:gd name="T48" fmla="*/ 95 w 1084"/>
                <a:gd name="T49" fmla="*/ 33 h 210"/>
                <a:gd name="T50" fmla="*/ 40 w 1084"/>
                <a:gd name="T51" fmla="*/ 4 h 210"/>
                <a:gd name="T52" fmla="*/ 29 w 1084"/>
                <a:gd name="T53" fmla="*/ 0 h 210"/>
                <a:gd name="T54" fmla="*/ 9 w 1084"/>
                <a:gd name="T55" fmla="*/ 6 h 210"/>
                <a:gd name="T56" fmla="*/ 0 w 1084"/>
                <a:gd name="T57" fmla="*/ 24 h 210"/>
                <a:gd name="T58" fmla="*/ 1 w 1084"/>
                <a:gd name="T59" fmla="*/ 39 h 210"/>
                <a:gd name="T60" fmla="*/ 7 w 1084"/>
                <a:gd name="T61" fmla="*/ 47 h 210"/>
                <a:gd name="T62" fmla="*/ 13 w 1084"/>
                <a:gd name="T63" fmla="*/ 5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4" h="210">
                  <a:moveTo>
                    <a:pt x="13" y="51"/>
                  </a:moveTo>
                  <a:lnTo>
                    <a:pt x="13" y="51"/>
                  </a:lnTo>
                  <a:lnTo>
                    <a:pt x="68" y="80"/>
                  </a:lnTo>
                  <a:lnTo>
                    <a:pt x="126" y="107"/>
                  </a:lnTo>
                  <a:lnTo>
                    <a:pt x="182" y="131"/>
                  </a:lnTo>
                  <a:lnTo>
                    <a:pt x="243" y="152"/>
                  </a:lnTo>
                  <a:lnTo>
                    <a:pt x="301" y="171"/>
                  </a:lnTo>
                  <a:lnTo>
                    <a:pt x="363" y="185"/>
                  </a:lnTo>
                  <a:lnTo>
                    <a:pt x="423" y="199"/>
                  </a:lnTo>
                  <a:lnTo>
                    <a:pt x="488" y="206"/>
                  </a:lnTo>
                  <a:lnTo>
                    <a:pt x="488" y="206"/>
                  </a:lnTo>
                  <a:lnTo>
                    <a:pt x="523" y="208"/>
                  </a:lnTo>
                  <a:lnTo>
                    <a:pt x="559" y="210"/>
                  </a:lnTo>
                  <a:lnTo>
                    <a:pt x="631" y="210"/>
                  </a:lnTo>
                  <a:lnTo>
                    <a:pt x="703" y="208"/>
                  </a:lnTo>
                  <a:lnTo>
                    <a:pt x="777" y="204"/>
                  </a:lnTo>
                  <a:lnTo>
                    <a:pt x="777" y="204"/>
                  </a:lnTo>
                  <a:lnTo>
                    <a:pt x="849" y="199"/>
                  </a:lnTo>
                  <a:lnTo>
                    <a:pt x="921" y="191"/>
                  </a:lnTo>
                  <a:lnTo>
                    <a:pt x="993" y="181"/>
                  </a:lnTo>
                  <a:lnTo>
                    <a:pt x="1065" y="167"/>
                  </a:lnTo>
                  <a:lnTo>
                    <a:pt x="1065" y="167"/>
                  </a:lnTo>
                  <a:lnTo>
                    <a:pt x="1071" y="166"/>
                  </a:lnTo>
                  <a:lnTo>
                    <a:pt x="1077" y="164"/>
                  </a:lnTo>
                  <a:lnTo>
                    <a:pt x="1079" y="160"/>
                  </a:lnTo>
                  <a:lnTo>
                    <a:pt x="1082" y="156"/>
                  </a:lnTo>
                  <a:lnTo>
                    <a:pt x="1084" y="146"/>
                  </a:lnTo>
                  <a:lnTo>
                    <a:pt x="1084" y="136"/>
                  </a:lnTo>
                  <a:lnTo>
                    <a:pt x="1079" y="127"/>
                  </a:lnTo>
                  <a:lnTo>
                    <a:pt x="1073" y="121"/>
                  </a:lnTo>
                  <a:lnTo>
                    <a:pt x="1063" y="115"/>
                  </a:lnTo>
                  <a:lnTo>
                    <a:pt x="1057" y="115"/>
                  </a:lnTo>
                  <a:lnTo>
                    <a:pt x="1051" y="115"/>
                  </a:lnTo>
                  <a:lnTo>
                    <a:pt x="1051" y="115"/>
                  </a:lnTo>
                  <a:lnTo>
                    <a:pt x="985" y="127"/>
                  </a:lnTo>
                  <a:lnTo>
                    <a:pt x="917" y="136"/>
                  </a:lnTo>
                  <a:lnTo>
                    <a:pt x="851" y="144"/>
                  </a:lnTo>
                  <a:lnTo>
                    <a:pt x="783" y="150"/>
                  </a:lnTo>
                  <a:lnTo>
                    <a:pt x="715" y="156"/>
                  </a:lnTo>
                  <a:lnTo>
                    <a:pt x="647" y="158"/>
                  </a:lnTo>
                  <a:lnTo>
                    <a:pt x="581" y="156"/>
                  </a:lnTo>
                  <a:lnTo>
                    <a:pt x="513" y="154"/>
                  </a:lnTo>
                  <a:lnTo>
                    <a:pt x="513" y="154"/>
                  </a:lnTo>
                  <a:lnTo>
                    <a:pt x="451" y="148"/>
                  </a:lnTo>
                  <a:lnTo>
                    <a:pt x="388" y="136"/>
                  </a:lnTo>
                  <a:lnTo>
                    <a:pt x="328" y="123"/>
                  </a:lnTo>
                  <a:lnTo>
                    <a:pt x="268" y="105"/>
                  </a:lnTo>
                  <a:lnTo>
                    <a:pt x="210" y="84"/>
                  </a:lnTo>
                  <a:lnTo>
                    <a:pt x="151" y="61"/>
                  </a:lnTo>
                  <a:lnTo>
                    <a:pt x="95" y="3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35" y="2"/>
                  </a:lnTo>
                  <a:lnTo>
                    <a:pt x="29" y="0"/>
                  </a:lnTo>
                  <a:lnTo>
                    <a:pt x="19" y="2"/>
                  </a:lnTo>
                  <a:lnTo>
                    <a:pt x="9" y="6"/>
                  </a:lnTo>
                  <a:lnTo>
                    <a:pt x="3" y="14"/>
                  </a:lnTo>
                  <a:lnTo>
                    <a:pt x="0" y="24"/>
                  </a:lnTo>
                  <a:lnTo>
                    <a:pt x="0" y="33"/>
                  </a:lnTo>
                  <a:lnTo>
                    <a:pt x="1" y="39"/>
                  </a:lnTo>
                  <a:lnTo>
                    <a:pt x="3" y="43"/>
                  </a:lnTo>
                  <a:lnTo>
                    <a:pt x="7" y="47"/>
                  </a:lnTo>
                  <a:lnTo>
                    <a:pt x="13" y="51"/>
                  </a:lnTo>
                  <a:lnTo>
                    <a:pt x="13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84E496A2-7BF2-9FAC-9EEA-C8929E1377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558" y="453287"/>
              <a:ext cx="87915" cy="169502"/>
            </a:xfrm>
            <a:custGeom>
              <a:avLst/>
              <a:gdLst>
                <a:gd name="T0" fmla="*/ 0 w 527"/>
                <a:gd name="T1" fmla="*/ 27 h 1016"/>
                <a:gd name="T2" fmla="*/ 4 w 527"/>
                <a:gd name="T3" fmla="*/ 99 h 1016"/>
                <a:gd name="T4" fmla="*/ 13 w 527"/>
                <a:gd name="T5" fmla="*/ 169 h 1016"/>
                <a:gd name="T6" fmla="*/ 29 w 527"/>
                <a:gd name="T7" fmla="*/ 239 h 1016"/>
                <a:gd name="T8" fmla="*/ 72 w 527"/>
                <a:gd name="T9" fmla="*/ 375 h 1016"/>
                <a:gd name="T10" fmla="*/ 124 w 527"/>
                <a:gd name="T11" fmla="*/ 509 h 1016"/>
                <a:gd name="T12" fmla="*/ 153 w 527"/>
                <a:gd name="T13" fmla="*/ 573 h 1016"/>
                <a:gd name="T14" fmla="*/ 216 w 527"/>
                <a:gd name="T15" fmla="*/ 696 h 1016"/>
                <a:gd name="T16" fmla="*/ 289 w 527"/>
                <a:gd name="T17" fmla="*/ 812 h 1016"/>
                <a:gd name="T18" fmla="*/ 354 w 527"/>
                <a:gd name="T19" fmla="*/ 892 h 1016"/>
                <a:gd name="T20" fmla="*/ 400 w 527"/>
                <a:gd name="T21" fmla="*/ 943 h 1016"/>
                <a:gd name="T22" fmla="*/ 451 w 527"/>
                <a:gd name="T23" fmla="*/ 989 h 1016"/>
                <a:gd name="T24" fmla="*/ 478 w 527"/>
                <a:gd name="T25" fmla="*/ 1011 h 1016"/>
                <a:gd name="T26" fmla="*/ 490 w 527"/>
                <a:gd name="T27" fmla="*/ 1016 h 1016"/>
                <a:gd name="T28" fmla="*/ 509 w 527"/>
                <a:gd name="T29" fmla="*/ 1013 h 1016"/>
                <a:gd name="T30" fmla="*/ 525 w 527"/>
                <a:gd name="T31" fmla="*/ 999 h 1016"/>
                <a:gd name="T32" fmla="*/ 527 w 527"/>
                <a:gd name="T33" fmla="*/ 985 h 1016"/>
                <a:gd name="T34" fmla="*/ 521 w 527"/>
                <a:gd name="T35" fmla="*/ 976 h 1016"/>
                <a:gd name="T36" fmla="*/ 517 w 527"/>
                <a:gd name="T37" fmla="*/ 972 h 1016"/>
                <a:gd name="T38" fmla="*/ 466 w 527"/>
                <a:gd name="T39" fmla="*/ 929 h 1016"/>
                <a:gd name="T40" fmla="*/ 420 w 527"/>
                <a:gd name="T41" fmla="*/ 884 h 1016"/>
                <a:gd name="T42" fmla="*/ 336 w 527"/>
                <a:gd name="T43" fmla="*/ 783 h 1016"/>
                <a:gd name="T44" fmla="*/ 266 w 527"/>
                <a:gd name="T45" fmla="*/ 674 h 1016"/>
                <a:gd name="T46" fmla="*/ 206 w 527"/>
                <a:gd name="T47" fmla="*/ 558 h 1016"/>
                <a:gd name="T48" fmla="*/ 179 w 527"/>
                <a:gd name="T49" fmla="*/ 497 h 1016"/>
                <a:gd name="T50" fmla="*/ 109 w 527"/>
                <a:gd name="T51" fmla="*/ 309 h 1016"/>
                <a:gd name="T52" fmla="*/ 97 w 527"/>
                <a:gd name="T53" fmla="*/ 274 h 1016"/>
                <a:gd name="T54" fmla="*/ 78 w 527"/>
                <a:gd name="T55" fmla="*/ 206 h 1016"/>
                <a:gd name="T56" fmla="*/ 64 w 527"/>
                <a:gd name="T57" fmla="*/ 136 h 1016"/>
                <a:gd name="T58" fmla="*/ 56 w 527"/>
                <a:gd name="T59" fmla="*/ 64 h 1016"/>
                <a:gd name="T60" fmla="*/ 54 w 527"/>
                <a:gd name="T61" fmla="*/ 27 h 1016"/>
                <a:gd name="T62" fmla="*/ 52 w 527"/>
                <a:gd name="T63" fmla="*/ 15 h 1016"/>
                <a:gd name="T64" fmla="*/ 46 w 527"/>
                <a:gd name="T65" fmla="*/ 7 h 1016"/>
                <a:gd name="T66" fmla="*/ 27 w 527"/>
                <a:gd name="T67" fmla="*/ 0 h 1016"/>
                <a:gd name="T68" fmla="*/ 8 w 527"/>
                <a:gd name="T69" fmla="*/ 7 h 1016"/>
                <a:gd name="T70" fmla="*/ 2 w 527"/>
                <a:gd name="T71" fmla="*/ 15 h 1016"/>
                <a:gd name="T72" fmla="*/ 0 w 527"/>
                <a:gd name="T73" fmla="*/ 27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7" h="1016">
                  <a:moveTo>
                    <a:pt x="0" y="27"/>
                  </a:moveTo>
                  <a:lnTo>
                    <a:pt x="0" y="27"/>
                  </a:lnTo>
                  <a:lnTo>
                    <a:pt x="2" y="62"/>
                  </a:lnTo>
                  <a:lnTo>
                    <a:pt x="4" y="99"/>
                  </a:lnTo>
                  <a:lnTo>
                    <a:pt x="8" y="134"/>
                  </a:lnTo>
                  <a:lnTo>
                    <a:pt x="13" y="169"/>
                  </a:lnTo>
                  <a:lnTo>
                    <a:pt x="21" y="204"/>
                  </a:lnTo>
                  <a:lnTo>
                    <a:pt x="29" y="239"/>
                  </a:lnTo>
                  <a:lnTo>
                    <a:pt x="48" y="307"/>
                  </a:lnTo>
                  <a:lnTo>
                    <a:pt x="72" y="375"/>
                  </a:lnTo>
                  <a:lnTo>
                    <a:pt x="97" y="443"/>
                  </a:lnTo>
                  <a:lnTo>
                    <a:pt x="124" y="509"/>
                  </a:lnTo>
                  <a:lnTo>
                    <a:pt x="153" y="573"/>
                  </a:lnTo>
                  <a:lnTo>
                    <a:pt x="153" y="573"/>
                  </a:lnTo>
                  <a:lnTo>
                    <a:pt x="183" y="635"/>
                  </a:lnTo>
                  <a:lnTo>
                    <a:pt x="216" y="696"/>
                  </a:lnTo>
                  <a:lnTo>
                    <a:pt x="251" y="756"/>
                  </a:lnTo>
                  <a:lnTo>
                    <a:pt x="289" y="812"/>
                  </a:lnTo>
                  <a:lnTo>
                    <a:pt x="332" y="867"/>
                  </a:lnTo>
                  <a:lnTo>
                    <a:pt x="354" y="892"/>
                  </a:lnTo>
                  <a:lnTo>
                    <a:pt x="377" y="917"/>
                  </a:lnTo>
                  <a:lnTo>
                    <a:pt x="400" y="943"/>
                  </a:lnTo>
                  <a:lnTo>
                    <a:pt x="426" y="966"/>
                  </a:lnTo>
                  <a:lnTo>
                    <a:pt x="451" y="989"/>
                  </a:lnTo>
                  <a:lnTo>
                    <a:pt x="478" y="1011"/>
                  </a:lnTo>
                  <a:lnTo>
                    <a:pt x="478" y="1011"/>
                  </a:lnTo>
                  <a:lnTo>
                    <a:pt x="484" y="1014"/>
                  </a:lnTo>
                  <a:lnTo>
                    <a:pt x="490" y="1016"/>
                  </a:lnTo>
                  <a:lnTo>
                    <a:pt x="499" y="1016"/>
                  </a:lnTo>
                  <a:lnTo>
                    <a:pt x="509" y="1013"/>
                  </a:lnTo>
                  <a:lnTo>
                    <a:pt x="519" y="1007"/>
                  </a:lnTo>
                  <a:lnTo>
                    <a:pt x="525" y="999"/>
                  </a:lnTo>
                  <a:lnTo>
                    <a:pt x="527" y="989"/>
                  </a:lnTo>
                  <a:lnTo>
                    <a:pt x="527" y="985"/>
                  </a:lnTo>
                  <a:lnTo>
                    <a:pt x="525" y="981"/>
                  </a:lnTo>
                  <a:lnTo>
                    <a:pt x="521" y="976"/>
                  </a:lnTo>
                  <a:lnTo>
                    <a:pt x="517" y="972"/>
                  </a:lnTo>
                  <a:lnTo>
                    <a:pt x="517" y="972"/>
                  </a:lnTo>
                  <a:lnTo>
                    <a:pt x="492" y="950"/>
                  </a:lnTo>
                  <a:lnTo>
                    <a:pt x="466" y="929"/>
                  </a:lnTo>
                  <a:lnTo>
                    <a:pt x="443" y="908"/>
                  </a:lnTo>
                  <a:lnTo>
                    <a:pt x="420" y="884"/>
                  </a:lnTo>
                  <a:lnTo>
                    <a:pt x="377" y="836"/>
                  </a:lnTo>
                  <a:lnTo>
                    <a:pt x="336" y="783"/>
                  </a:lnTo>
                  <a:lnTo>
                    <a:pt x="299" y="731"/>
                  </a:lnTo>
                  <a:lnTo>
                    <a:pt x="266" y="674"/>
                  </a:lnTo>
                  <a:lnTo>
                    <a:pt x="235" y="616"/>
                  </a:lnTo>
                  <a:lnTo>
                    <a:pt x="206" y="558"/>
                  </a:lnTo>
                  <a:lnTo>
                    <a:pt x="206" y="558"/>
                  </a:lnTo>
                  <a:lnTo>
                    <a:pt x="179" y="497"/>
                  </a:lnTo>
                  <a:lnTo>
                    <a:pt x="153" y="435"/>
                  </a:lnTo>
                  <a:lnTo>
                    <a:pt x="109" y="309"/>
                  </a:lnTo>
                  <a:lnTo>
                    <a:pt x="109" y="309"/>
                  </a:lnTo>
                  <a:lnTo>
                    <a:pt x="97" y="274"/>
                  </a:lnTo>
                  <a:lnTo>
                    <a:pt x="85" y="241"/>
                  </a:lnTo>
                  <a:lnTo>
                    <a:pt x="78" y="206"/>
                  </a:lnTo>
                  <a:lnTo>
                    <a:pt x="70" y="171"/>
                  </a:lnTo>
                  <a:lnTo>
                    <a:pt x="64" y="136"/>
                  </a:lnTo>
                  <a:lnTo>
                    <a:pt x="58" y="99"/>
                  </a:lnTo>
                  <a:lnTo>
                    <a:pt x="56" y="64"/>
                  </a:lnTo>
                  <a:lnTo>
                    <a:pt x="54" y="27"/>
                  </a:lnTo>
                  <a:lnTo>
                    <a:pt x="54" y="27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48" y="11"/>
                  </a:lnTo>
                  <a:lnTo>
                    <a:pt x="46" y="7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7"/>
                  </a:lnTo>
                  <a:lnTo>
                    <a:pt x="6" y="11"/>
                  </a:lnTo>
                  <a:lnTo>
                    <a:pt x="2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64A97D3-4757-FC3E-9CEC-AC8FBBD4D6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550194"/>
              <a:ext cx="288939" cy="623647"/>
            </a:xfrm>
            <a:custGeom>
              <a:avLst/>
              <a:gdLst>
                <a:gd name="connsiteX0" fmla="*/ 173461 w 288939"/>
                <a:gd name="connsiteY0" fmla="*/ 0 h 623647"/>
                <a:gd name="connsiteX1" fmla="*/ 171963 w 288939"/>
                <a:gd name="connsiteY1" fmla="*/ 0 h 623647"/>
                <a:gd name="connsiteX2" fmla="*/ 169966 w 288939"/>
                <a:gd name="connsiteY2" fmla="*/ 333 h 623647"/>
                <a:gd name="connsiteX3" fmla="*/ 168301 w 288939"/>
                <a:gd name="connsiteY3" fmla="*/ 999 h 623647"/>
                <a:gd name="connsiteX4" fmla="*/ 164805 w 288939"/>
                <a:gd name="connsiteY4" fmla="*/ 2498 h 623647"/>
                <a:gd name="connsiteX5" fmla="*/ 161809 w 288939"/>
                <a:gd name="connsiteY5" fmla="*/ 4163 h 623647"/>
                <a:gd name="connsiteX6" fmla="*/ 156315 w 288939"/>
                <a:gd name="connsiteY6" fmla="*/ 8159 h 623647"/>
                <a:gd name="connsiteX7" fmla="*/ 151155 w 288939"/>
                <a:gd name="connsiteY7" fmla="*/ 12321 h 623647"/>
                <a:gd name="connsiteX8" fmla="*/ 146327 w 288939"/>
                <a:gd name="connsiteY8" fmla="*/ 16817 h 623647"/>
                <a:gd name="connsiteX9" fmla="*/ 141499 w 288939"/>
                <a:gd name="connsiteY9" fmla="*/ 21646 h 623647"/>
                <a:gd name="connsiteX10" fmla="*/ 132343 w 288939"/>
                <a:gd name="connsiteY10" fmla="*/ 31636 h 623647"/>
                <a:gd name="connsiteX11" fmla="*/ 123687 w 288939"/>
                <a:gd name="connsiteY11" fmla="*/ 42126 h 623647"/>
                <a:gd name="connsiteX12" fmla="*/ 112034 w 288939"/>
                <a:gd name="connsiteY12" fmla="*/ 56279 h 623647"/>
                <a:gd name="connsiteX13" fmla="*/ 100381 w 288939"/>
                <a:gd name="connsiteY13" fmla="*/ 71264 h 623647"/>
                <a:gd name="connsiteX14" fmla="*/ 89061 w 288939"/>
                <a:gd name="connsiteY14" fmla="*/ 86083 h 623647"/>
                <a:gd name="connsiteX15" fmla="*/ 78074 w 288939"/>
                <a:gd name="connsiteY15" fmla="*/ 101235 h 623647"/>
                <a:gd name="connsiteX16" fmla="*/ 67087 w 288939"/>
                <a:gd name="connsiteY16" fmla="*/ 117220 h 623647"/>
                <a:gd name="connsiteX17" fmla="*/ 56433 w 288939"/>
                <a:gd name="connsiteY17" fmla="*/ 133038 h 623647"/>
                <a:gd name="connsiteX18" fmla="*/ 45946 w 288939"/>
                <a:gd name="connsiteY18" fmla="*/ 149188 h 623647"/>
                <a:gd name="connsiteX19" fmla="*/ 41118 w 288939"/>
                <a:gd name="connsiteY19" fmla="*/ 157680 h 623647"/>
                <a:gd name="connsiteX20" fmla="*/ 36623 w 288939"/>
                <a:gd name="connsiteY20" fmla="*/ 165672 h 623647"/>
                <a:gd name="connsiteX21" fmla="*/ 31796 w 288939"/>
                <a:gd name="connsiteY21" fmla="*/ 174164 h 623647"/>
                <a:gd name="connsiteX22" fmla="*/ 27634 w 288939"/>
                <a:gd name="connsiteY22" fmla="*/ 182822 h 623647"/>
                <a:gd name="connsiteX23" fmla="*/ 23306 w 288939"/>
                <a:gd name="connsiteY23" fmla="*/ 191314 h 623647"/>
                <a:gd name="connsiteX24" fmla="*/ 19477 w 288939"/>
                <a:gd name="connsiteY24" fmla="*/ 199972 h 623647"/>
                <a:gd name="connsiteX25" fmla="*/ 15981 w 288939"/>
                <a:gd name="connsiteY25" fmla="*/ 209130 h 623647"/>
                <a:gd name="connsiteX26" fmla="*/ 12652 w 288939"/>
                <a:gd name="connsiteY26" fmla="*/ 217789 h 623647"/>
                <a:gd name="connsiteX27" fmla="*/ 9489 w 288939"/>
                <a:gd name="connsiteY27" fmla="*/ 227279 h 623647"/>
                <a:gd name="connsiteX28" fmla="*/ 6492 w 288939"/>
                <a:gd name="connsiteY28" fmla="*/ 236271 h 623647"/>
                <a:gd name="connsiteX29" fmla="*/ 4661 w 288939"/>
                <a:gd name="connsiteY29" fmla="*/ 244429 h 623647"/>
                <a:gd name="connsiteX30" fmla="*/ 2331 w 288939"/>
                <a:gd name="connsiteY30" fmla="*/ 253088 h 623647"/>
                <a:gd name="connsiteX31" fmla="*/ 666 w 288939"/>
                <a:gd name="connsiteY31" fmla="*/ 262245 h 623647"/>
                <a:gd name="connsiteX32" fmla="*/ 333 w 288939"/>
                <a:gd name="connsiteY32" fmla="*/ 267074 h 623647"/>
                <a:gd name="connsiteX33" fmla="*/ 0 w 288939"/>
                <a:gd name="connsiteY33" fmla="*/ 271570 h 623647"/>
                <a:gd name="connsiteX34" fmla="*/ 0 w 288939"/>
                <a:gd name="connsiteY34" fmla="*/ 276065 h 623647"/>
                <a:gd name="connsiteX35" fmla="*/ 333 w 288939"/>
                <a:gd name="connsiteY35" fmla="*/ 280394 h 623647"/>
                <a:gd name="connsiteX36" fmla="*/ 1332 w 288939"/>
                <a:gd name="connsiteY36" fmla="*/ 284890 h 623647"/>
                <a:gd name="connsiteX37" fmla="*/ 2331 w 288939"/>
                <a:gd name="connsiteY37" fmla="*/ 289053 h 623647"/>
                <a:gd name="connsiteX38" fmla="*/ 3995 w 288939"/>
                <a:gd name="connsiteY38" fmla="*/ 292882 h 623647"/>
                <a:gd name="connsiteX39" fmla="*/ 6159 w 288939"/>
                <a:gd name="connsiteY39" fmla="*/ 296545 h 623647"/>
                <a:gd name="connsiteX40" fmla="*/ 8823 w 288939"/>
                <a:gd name="connsiteY40" fmla="*/ 299709 h 623647"/>
                <a:gd name="connsiteX41" fmla="*/ 12319 w 288939"/>
                <a:gd name="connsiteY41" fmla="*/ 303039 h 623647"/>
                <a:gd name="connsiteX42" fmla="*/ 25636 w 288939"/>
                <a:gd name="connsiteY42" fmla="*/ 313362 h 623647"/>
                <a:gd name="connsiteX43" fmla="*/ 38621 w 288939"/>
                <a:gd name="connsiteY43" fmla="*/ 323686 h 623647"/>
                <a:gd name="connsiteX44" fmla="*/ 45113 w 288939"/>
                <a:gd name="connsiteY44" fmla="*/ 329180 h 623647"/>
                <a:gd name="connsiteX45" fmla="*/ 51439 w 288939"/>
                <a:gd name="connsiteY45" fmla="*/ 334675 h 623647"/>
                <a:gd name="connsiteX46" fmla="*/ 57599 w 288939"/>
                <a:gd name="connsiteY46" fmla="*/ 340170 h 623647"/>
                <a:gd name="connsiteX47" fmla="*/ 63758 w 288939"/>
                <a:gd name="connsiteY47" fmla="*/ 346330 h 623647"/>
                <a:gd name="connsiteX48" fmla="*/ 73913 w 288939"/>
                <a:gd name="connsiteY48" fmla="*/ 356654 h 623647"/>
                <a:gd name="connsiteX49" fmla="*/ 83568 w 288939"/>
                <a:gd name="connsiteY49" fmla="*/ 367476 h 623647"/>
                <a:gd name="connsiteX50" fmla="*/ 92890 w 288939"/>
                <a:gd name="connsiteY50" fmla="*/ 378466 h 623647"/>
                <a:gd name="connsiteX51" fmla="*/ 102379 w 288939"/>
                <a:gd name="connsiteY51" fmla="*/ 389788 h 623647"/>
                <a:gd name="connsiteX52" fmla="*/ 120524 w 288939"/>
                <a:gd name="connsiteY52" fmla="*/ 412433 h 623647"/>
                <a:gd name="connsiteX53" fmla="*/ 138503 w 288939"/>
                <a:gd name="connsiteY53" fmla="*/ 435078 h 623647"/>
                <a:gd name="connsiteX54" fmla="*/ 182284 w 288939"/>
                <a:gd name="connsiteY54" fmla="*/ 489858 h 623647"/>
                <a:gd name="connsiteX55" fmla="*/ 225899 w 288939"/>
                <a:gd name="connsiteY55" fmla="*/ 544471 h 623647"/>
                <a:gd name="connsiteX56" fmla="*/ 288939 w 288939"/>
                <a:gd name="connsiteY56" fmla="*/ 623647 h 623647"/>
                <a:gd name="connsiteX57" fmla="*/ 288939 w 288939"/>
                <a:gd name="connsiteY57" fmla="*/ 609006 h 623647"/>
                <a:gd name="connsiteX58" fmla="*/ 242713 w 288939"/>
                <a:gd name="connsiteY58" fmla="*/ 550965 h 623647"/>
                <a:gd name="connsiteX59" fmla="*/ 179954 w 288939"/>
                <a:gd name="connsiteY59" fmla="*/ 472541 h 623647"/>
                <a:gd name="connsiteX60" fmla="*/ 142498 w 288939"/>
                <a:gd name="connsiteY60" fmla="*/ 425420 h 623647"/>
                <a:gd name="connsiteX61" fmla="*/ 104543 w 288939"/>
                <a:gd name="connsiteY61" fmla="*/ 378799 h 623647"/>
                <a:gd name="connsiteX62" fmla="*/ 93556 w 288939"/>
                <a:gd name="connsiteY62" fmla="*/ 365811 h 623647"/>
                <a:gd name="connsiteX63" fmla="*/ 82236 w 288939"/>
                <a:gd name="connsiteY63" fmla="*/ 352824 h 623647"/>
                <a:gd name="connsiteX64" fmla="*/ 70583 w 288939"/>
                <a:gd name="connsiteY64" fmla="*/ 340503 h 623647"/>
                <a:gd name="connsiteX65" fmla="*/ 64757 w 288939"/>
                <a:gd name="connsiteY65" fmla="*/ 334342 h 623647"/>
                <a:gd name="connsiteX66" fmla="*/ 58597 w 288939"/>
                <a:gd name="connsiteY66" fmla="*/ 328514 h 623647"/>
                <a:gd name="connsiteX67" fmla="*/ 52105 w 288939"/>
                <a:gd name="connsiteY67" fmla="*/ 322687 h 623647"/>
                <a:gd name="connsiteX68" fmla="*/ 45280 w 288939"/>
                <a:gd name="connsiteY68" fmla="*/ 317192 h 623647"/>
                <a:gd name="connsiteX69" fmla="*/ 32129 w 288939"/>
                <a:gd name="connsiteY69" fmla="*/ 306536 h 623647"/>
                <a:gd name="connsiteX70" fmla="*/ 26968 w 288939"/>
                <a:gd name="connsiteY70" fmla="*/ 303039 h 623647"/>
                <a:gd name="connsiteX71" fmla="*/ 21475 w 288939"/>
                <a:gd name="connsiteY71" fmla="*/ 299043 h 623647"/>
                <a:gd name="connsiteX72" fmla="*/ 18811 w 288939"/>
                <a:gd name="connsiteY72" fmla="*/ 297211 h 623647"/>
                <a:gd name="connsiteX73" fmla="*/ 16481 w 288939"/>
                <a:gd name="connsiteY73" fmla="*/ 295213 h 623647"/>
                <a:gd name="connsiteX74" fmla="*/ 14316 w 288939"/>
                <a:gd name="connsiteY74" fmla="*/ 292882 h 623647"/>
                <a:gd name="connsiteX75" fmla="*/ 12652 w 288939"/>
                <a:gd name="connsiteY75" fmla="*/ 290385 h 623647"/>
                <a:gd name="connsiteX76" fmla="*/ 11653 w 288939"/>
                <a:gd name="connsiteY76" fmla="*/ 288387 h 623647"/>
                <a:gd name="connsiteX77" fmla="*/ 10654 w 288939"/>
                <a:gd name="connsiteY77" fmla="*/ 286555 h 623647"/>
                <a:gd name="connsiteX78" fmla="*/ 9822 w 288939"/>
                <a:gd name="connsiteY78" fmla="*/ 281893 h 623647"/>
                <a:gd name="connsiteX79" fmla="*/ 9156 w 288939"/>
                <a:gd name="connsiteY79" fmla="*/ 277397 h 623647"/>
                <a:gd name="connsiteX80" fmla="*/ 9156 w 288939"/>
                <a:gd name="connsiteY80" fmla="*/ 272569 h 623647"/>
                <a:gd name="connsiteX81" fmla="*/ 9489 w 288939"/>
                <a:gd name="connsiteY81" fmla="*/ 267740 h 623647"/>
                <a:gd name="connsiteX82" fmla="*/ 10155 w 288939"/>
                <a:gd name="connsiteY82" fmla="*/ 262911 h 623647"/>
                <a:gd name="connsiteX83" fmla="*/ 11653 w 288939"/>
                <a:gd name="connsiteY83" fmla="*/ 254087 h 623647"/>
                <a:gd name="connsiteX84" fmla="*/ 12985 w 288939"/>
                <a:gd name="connsiteY84" fmla="*/ 247593 h 623647"/>
                <a:gd name="connsiteX85" fmla="*/ 14649 w 288939"/>
                <a:gd name="connsiteY85" fmla="*/ 241099 h 623647"/>
                <a:gd name="connsiteX86" fmla="*/ 16481 w 288939"/>
                <a:gd name="connsiteY86" fmla="*/ 234939 h 623647"/>
                <a:gd name="connsiteX87" fmla="*/ 18478 w 288939"/>
                <a:gd name="connsiteY87" fmla="*/ 228611 h 623647"/>
                <a:gd name="connsiteX88" fmla="*/ 22640 w 288939"/>
                <a:gd name="connsiteY88" fmla="*/ 215957 h 623647"/>
                <a:gd name="connsiteX89" fmla="*/ 27634 w 288939"/>
                <a:gd name="connsiteY89" fmla="*/ 203636 h 623647"/>
                <a:gd name="connsiteX90" fmla="*/ 31130 w 288939"/>
                <a:gd name="connsiteY90" fmla="*/ 195810 h 623647"/>
                <a:gd name="connsiteX91" fmla="*/ 34626 w 288939"/>
                <a:gd name="connsiteY91" fmla="*/ 188151 h 623647"/>
                <a:gd name="connsiteX92" fmla="*/ 38621 w 288939"/>
                <a:gd name="connsiteY92" fmla="*/ 180658 h 623647"/>
                <a:gd name="connsiteX93" fmla="*/ 42450 w 288939"/>
                <a:gd name="connsiteY93" fmla="*/ 173165 h 623647"/>
                <a:gd name="connsiteX94" fmla="*/ 51106 w 288939"/>
                <a:gd name="connsiteY94" fmla="*/ 158346 h 623647"/>
                <a:gd name="connsiteX95" fmla="*/ 60262 w 288939"/>
                <a:gd name="connsiteY95" fmla="*/ 143694 h 623647"/>
                <a:gd name="connsiteX96" fmla="*/ 69917 w 288939"/>
                <a:gd name="connsiteY96" fmla="*/ 128875 h 623647"/>
                <a:gd name="connsiteX97" fmla="*/ 80238 w 288939"/>
                <a:gd name="connsiteY97" fmla="*/ 113556 h 623647"/>
                <a:gd name="connsiteX98" fmla="*/ 90726 w 288939"/>
                <a:gd name="connsiteY98" fmla="*/ 98737 h 623647"/>
                <a:gd name="connsiteX99" fmla="*/ 101380 w 288939"/>
                <a:gd name="connsiteY99" fmla="*/ 84085 h 623647"/>
                <a:gd name="connsiteX100" fmla="*/ 112367 w 288939"/>
                <a:gd name="connsiteY100" fmla="*/ 69599 h 623647"/>
                <a:gd name="connsiteX101" fmla="*/ 124020 w 288939"/>
                <a:gd name="connsiteY101" fmla="*/ 55613 h 623647"/>
                <a:gd name="connsiteX102" fmla="*/ 135673 w 288939"/>
                <a:gd name="connsiteY102" fmla="*/ 41793 h 623647"/>
                <a:gd name="connsiteX103" fmla="*/ 147992 w 288939"/>
                <a:gd name="connsiteY103" fmla="*/ 28472 h 623647"/>
                <a:gd name="connsiteX104" fmla="*/ 152153 w 288939"/>
                <a:gd name="connsiteY104" fmla="*/ 24643 h 623647"/>
                <a:gd name="connsiteX105" fmla="*/ 156315 w 288939"/>
                <a:gd name="connsiteY105" fmla="*/ 20314 h 623647"/>
                <a:gd name="connsiteX106" fmla="*/ 160643 w 288939"/>
                <a:gd name="connsiteY106" fmla="*/ 16484 h 623647"/>
                <a:gd name="connsiteX107" fmla="*/ 165138 w 288939"/>
                <a:gd name="connsiteY107" fmla="*/ 12987 h 623647"/>
                <a:gd name="connsiteX108" fmla="*/ 169300 w 288939"/>
                <a:gd name="connsiteY108" fmla="*/ 10323 h 623647"/>
                <a:gd name="connsiteX109" fmla="*/ 170964 w 288939"/>
                <a:gd name="connsiteY109" fmla="*/ 9657 h 623647"/>
                <a:gd name="connsiteX110" fmla="*/ 172629 w 288939"/>
                <a:gd name="connsiteY110" fmla="*/ 9324 h 623647"/>
                <a:gd name="connsiteX111" fmla="*/ 173794 w 288939"/>
                <a:gd name="connsiteY111" fmla="*/ 9324 h 623647"/>
                <a:gd name="connsiteX112" fmla="*/ 175792 w 288939"/>
                <a:gd name="connsiteY112" fmla="*/ 9657 h 623647"/>
                <a:gd name="connsiteX113" fmla="*/ 179954 w 288939"/>
                <a:gd name="connsiteY113" fmla="*/ 10989 h 623647"/>
                <a:gd name="connsiteX114" fmla="*/ 183616 w 288939"/>
                <a:gd name="connsiteY114" fmla="*/ 12987 h 623647"/>
                <a:gd name="connsiteX115" fmla="*/ 186779 w 288939"/>
                <a:gd name="connsiteY115" fmla="*/ 14819 h 623647"/>
                <a:gd name="connsiteX116" fmla="*/ 190108 w 288939"/>
                <a:gd name="connsiteY116" fmla="*/ 17150 h 623647"/>
                <a:gd name="connsiteX117" fmla="*/ 193271 w 288939"/>
                <a:gd name="connsiteY117" fmla="*/ 19814 h 623647"/>
                <a:gd name="connsiteX118" fmla="*/ 196101 w 288939"/>
                <a:gd name="connsiteY118" fmla="*/ 22312 h 623647"/>
                <a:gd name="connsiteX119" fmla="*/ 198765 w 288939"/>
                <a:gd name="connsiteY119" fmla="*/ 25309 h 623647"/>
                <a:gd name="connsiteX120" fmla="*/ 203925 w 288939"/>
                <a:gd name="connsiteY120" fmla="*/ 31469 h 623647"/>
                <a:gd name="connsiteX121" fmla="*/ 208753 w 288939"/>
                <a:gd name="connsiteY121" fmla="*/ 37797 h 623647"/>
                <a:gd name="connsiteX122" fmla="*/ 213581 w 288939"/>
                <a:gd name="connsiteY122" fmla="*/ 44290 h 623647"/>
                <a:gd name="connsiteX123" fmla="*/ 218575 w 288939"/>
                <a:gd name="connsiteY123" fmla="*/ 50784 h 623647"/>
                <a:gd name="connsiteX124" fmla="*/ 223735 w 288939"/>
                <a:gd name="connsiteY124" fmla="*/ 56612 h 623647"/>
                <a:gd name="connsiteX125" fmla="*/ 232725 w 288939"/>
                <a:gd name="connsiteY125" fmla="*/ 66103 h 623647"/>
                <a:gd name="connsiteX126" fmla="*/ 242213 w 288939"/>
                <a:gd name="connsiteY126" fmla="*/ 75094 h 623647"/>
                <a:gd name="connsiteX127" fmla="*/ 260858 w 288939"/>
                <a:gd name="connsiteY127" fmla="*/ 93243 h 623647"/>
                <a:gd name="connsiteX128" fmla="*/ 280002 w 288939"/>
                <a:gd name="connsiteY128" fmla="*/ 111059 h 623647"/>
                <a:gd name="connsiteX129" fmla="*/ 288939 w 288939"/>
                <a:gd name="connsiteY129" fmla="*/ 119220 h 623647"/>
                <a:gd name="connsiteX130" fmla="*/ 288939 w 288939"/>
                <a:gd name="connsiteY130" fmla="*/ 107028 h 623647"/>
                <a:gd name="connsiteX131" fmla="*/ 280002 w 288939"/>
                <a:gd name="connsiteY131" fmla="*/ 98737 h 623647"/>
                <a:gd name="connsiteX132" fmla="*/ 258361 w 288939"/>
                <a:gd name="connsiteY132" fmla="*/ 78257 h 623647"/>
                <a:gd name="connsiteX133" fmla="*/ 237219 w 288939"/>
                <a:gd name="connsiteY133" fmla="*/ 57278 h 623647"/>
                <a:gd name="connsiteX134" fmla="*/ 233391 w 288939"/>
                <a:gd name="connsiteY134" fmla="*/ 53448 h 623647"/>
                <a:gd name="connsiteX135" fmla="*/ 229895 w 288939"/>
                <a:gd name="connsiteY135" fmla="*/ 49452 h 623647"/>
                <a:gd name="connsiteX136" fmla="*/ 223069 w 288939"/>
                <a:gd name="connsiteY136" fmla="*/ 41127 h 623647"/>
                <a:gd name="connsiteX137" fmla="*/ 216244 w 288939"/>
                <a:gd name="connsiteY137" fmla="*/ 32302 h 623647"/>
                <a:gd name="connsiteX138" fmla="*/ 209419 w 288939"/>
                <a:gd name="connsiteY138" fmla="*/ 23977 h 623647"/>
                <a:gd name="connsiteX139" fmla="*/ 206256 w 288939"/>
                <a:gd name="connsiteY139" fmla="*/ 19981 h 623647"/>
                <a:gd name="connsiteX140" fmla="*/ 202261 w 288939"/>
                <a:gd name="connsiteY140" fmla="*/ 16151 h 623647"/>
                <a:gd name="connsiteX141" fmla="*/ 198432 w 288939"/>
                <a:gd name="connsiteY141" fmla="*/ 12654 h 623647"/>
                <a:gd name="connsiteX142" fmla="*/ 194270 w 288939"/>
                <a:gd name="connsiteY142" fmla="*/ 9324 h 623647"/>
                <a:gd name="connsiteX143" fmla="*/ 190108 w 288939"/>
                <a:gd name="connsiteY143" fmla="*/ 6494 h 623647"/>
                <a:gd name="connsiteX144" fmla="*/ 185447 w 288939"/>
                <a:gd name="connsiteY144" fmla="*/ 3830 h 623647"/>
                <a:gd name="connsiteX145" fmla="*/ 180620 w 288939"/>
                <a:gd name="connsiteY145" fmla="*/ 1665 h 623647"/>
                <a:gd name="connsiteX146" fmla="*/ 175459 w 288939"/>
                <a:gd name="connsiteY146" fmla="*/ 333 h 62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288939" h="623647">
                  <a:moveTo>
                    <a:pt x="173461" y="0"/>
                  </a:moveTo>
                  <a:lnTo>
                    <a:pt x="171963" y="0"/>
                  </a:lnTo>
                  <a:lnTo>
                    <a:pt x="169966" y="333"/>
                  </a:lnTo>
                  <a:lnTo>
                    <a:pt x="168301" y="999"/>
                  </a:lnTo>
                  <a:lnTo>
                    <a:pt x="164805" y="2498"/>
                  </a:lnTo>
                  <a:lnTo>
                    <a:pt x="161809" y="4163"/>
                  </a:lnTo>
                  <a:lnTo>
                    <a:pt x="156315" y="8159"/>
                  </a:lnTo>
                  <a:lnTo>
                    <a:pt x="151155" y="12321"/>
                  </a:lnTo>
                  <a:lnTo>
                    <a:pt x="146327" y="16817"/>
                  </a:lnTo>
                  <a:lnTo>
                    <a:pt x="141499" y="21646"/>
                  </a:lnTo>
                  <a:lnTo>
                    <a:pt x="132343" y="31636"/>
                  </a:lnTo>
                  <a:lnTo>
                    <a:pt x="123687" y="42126"/>
                  </a:lnTo>
                  <a:lnTo>
                    <a:pt x="112034" y="56279"/>
                  </a:lnTo>
                  <a:lnTo>
                    <a:pt x="100381" y="71264"/>
                  </a:lnTo>
                  <a:lnTo>
                    <a:pt x="89061" y="86083"/>
                  </a:lnTo>
                  <a:lnTo>
                    <a:pt x="78074" y="101235"/>
                  </a:lnTo>
                  <a:lnTo>
                    <a:pt x="67087" y="117220"/>
                  </a:lnTo>
                  <a:lnTo>
                    <a:pt x="56433" y="133038"/>
                  </a:lnTo>
                  <a:lnTo>
                    <a:pt x="45946" y="149188"/>
                  </a:lnTo>
                  <a:lnTo>
                    <a:pt x="41118" y="157680"/>
                  </a:lnTo>
                  <a:lnTo>
                    <a:pt x="36623" y="165672"/>
                  </a:lnTo>
                  <a:lnTo>
                    <a:pt x="31796" y="174164"/>
                  </a:lnTo>
                  <a:lnTo>
                    <a:pt x="27634" y="182822"/>
                  </a:lnTo>
                  <a:lnTo>
                    <a:pt x="23306" y="191314"/>
                  </a:lnTo>
                  <a:lnTo>
                    <a:pt x="19477" y="199972"/>
                  </a:lnTo>
                  <a:lnTo>
                    <a:pt x="15981" y="209130"/>
                  </a:lnTo>
                  <a:lnTo>
                    <a:pt x="12652" y="217789"/>
                  </a:lnTo>
                  <a:lnTo>
                    <a:pt x="9489" y="227279"/>
                  </a:lnTo>
                  <a:lnTo>
                    <a:pt x="6492" y="236271"/>
                  </a:lnTo>
                  <a:lnTo>
                    <a:pt x="4661" y="244429"/>
                  </a:lnTo>
                  <a:lnTo>
                    <a:pt x="2331" y="253088"/>
                  </a:lnTo>
                  <a:lnTo>
                    <a:pt x="666" y="262245"/>
                  </a:lnTo>
                  <a:lnTo>
                    <a:pt x="333" y="267074"/>
                  </a:lnTo>
                  <a:lnTo>
                    <a:pt x="0" y="271570"/>
                  </a:lnTo>
                  <a:lnTo>
                    <a:pt x="0" y="276065"/>
                  </a:lnTo>
                  <a:lnTo>
                    <a:pt x="333" y="280394"/>
                  </a:lnTo>
                  <a:lnTo>
                    <a:pt x="1332" y="284890"/>
                  </a:lnTo>
                  <a:lnTo>
                    <a:pt x="2331" y="289053"/>
                  </a:lnTo>
                  <a:lnTo>
                    <a:pt x="3995" y="292882"/>
                  </a:lnTo>
                  <a:lnTo>
                    <a:pt x="6159" y="296545"/>
                  </a:lnTo>
                  <a:lnTo>
                    <a:pt x="8823" y="299709"/>
                  </a:lnTo>
                  <a:lnTo>
                    <a:pt x="12319" y="303039"/>
                  </a:lnTo>
                  <a:lnTo>
                    <a:pt x="25636" y="313362"/>
                  </a:lnTo>
                  <a:lnTo>
                    <a:pt x="38621" y="323686"/>
                  </a:lnTo>
                  <a:lnTo>
                    <a:pt x="45113" y="329180"/>
                  </a:lnTo>
                  <a:lnTo>
                    <a:pt x="51439" y="334675"/>
                  </a:lnTo>
                  <a:lnTo>
                    <a:pt x="57599" y="340170"/>
                  </a:lnTo>
                  <a:lnTo>
                    <a:pt x="63758" y="346330"/>
                  </a:lnTo>
                  <a:lnTo>
                    <a:pt x="73913" y="356654"/>
                  </a:lnTo>
                  <a:lnTo>
                    <a:pt x="83568" y="367476"/>
                  </a:lnTo>
                  <a:lnTo>
                    <a:pt x="92890" y="378466"/>
                  </a:lnTo>
                  <a:lnTo>
                    <a:pt x="102379" y="389788"/>
                  </a:lnTo>
                  <a:lnTo>
                    <a:pt x="120524" y="412433"/>
                  </a:lnTo>
                  <a:lnTo>
                    <a:pt x="138503" y="435078"/>
                  </a:lnTo>
                  <a:lnTo>
                    <a:pt x="182284" y="489858"/>
                  </a:lnTo>
                  <a:lnTo>
                    <a:pt x="225899" y="544471"/>
                  </a:lnTo>
                  <a:lnTo>
                    <a:pt x="288939" y="623647"/>
                  </a:lnTo>
                  <a:lnTo>
                    <a:pt x="288939" y="609006"/>
                  </a:lnTo>
                  <a:lnTo>
                    <a:pt x="242713" y="550965"/>
                  </a:lnTo>
                  <a:lnTo>
                    <a:pt x="179954" y="472541"/>
                  </a:lnTo>
                  <a:lnTo>
                    <a:pt x="142498" y="425420"/>
                  </a:lnTo>
                  <a:lnTo>
                    <a:pt x="104543" y="378799"/>
                  </a:lnTo>
                  <a:lnTo>
                    <a:pt x="93556" y="365811"/>
                  </a:lnTo>
                  <a:lnTo>
                    <a:pt x="82236" y="352824"/>
                  </a:lnTo>
                  <a:lnTo>
                    <a:pt x="70583" y="340503"/>
                  </a:lnTo>
                  <a:lnTo>
                    <a:pt x="64757" y="334342"/>
                  </a:lnTo>
                  <a:lnTo>
                    <a:pt x="58597" y="328514"/>
                  </a:lnTo>
                  <a:lnTo>
                    <a:pt x="52105" y="322687"/>
                  </a:lnTo>
                  <a:lnTo>
                    <a:pt x="45280" y="317192"/>
                  </a:lnTo>
                  <a:lnTo>
                    <a:pt x="32129" y="306536"/>
                  </a:lnTo>
                  <a:lnTo>
                    <a:pt x="26968" y="303039"/>
                  </a:lnTo>
                  <a:lnTo>
                    <a:pt x="21475" y="299043"/>
                  </a:lnTo>
                  <a:lnTo>
                    <a:pt x="18811" y="297211"/>
                  </a:lnTo>
                  <a:lnTo>
                    <a:pt x="16481" y="295213"/>
                  </a:lnTo>
                  <a:lnTo>
                    <a:pt x="14316" y="292882"/>
                  </a:lnTo>
                  <a:lnTo>
                    <a:pt x="12652" y="290385"/>
                  </a:lnTo>
                  <a:lnTo>
                    <a:pt x="11653" y="288387"/>
                  </a:lnTo>
                  <a:lnTo>
                    <a:pt x="10654" y="286555"/>
                  </a:lnTo>
                  <a:lnTo>
                    <a:pt x="9822" y="281893"/>
                  </a:lnTo>
                  <a:lnTo>
                    <a:pt x="9156" y="277397"/>
                  </a:lnTo>
                  <a:lnTo>
                    <a:pt x="9156" y="272569"/>
                  </a:lnTo>
                  <a:lnTo>
                    <a:pt x="9489" y="267740"/>
                  </a:lnTo>
                  <a:lnTo>
                    <a:pt x="10155" y="262911"/>
                  </a:lnTo>
                  <a:lnTo>
                    <a:pt x="11653" y="254087"/>
                  </a:lnTo>
                  <a:lnTo>
                    <a:pt x="12985" y="247593"/>
                  </a:lnTo>
                  <a:lnTo>
                    <a:pt x="14649" y="241099"/>
                  </a:lnTo>
                  <a:lnTo>
                    <a:pt x="16481" y="234939"/>
                  </a:lnTo>
                  <a:lnTo>
                    <a:pt x="18478" y="228611"/>
                  </a:lnTo>
                  <a:lnTo>
                    <a:pt x="22640" y="215957"/>
                  </a:lnTo>
                  <a:lnTo>
                    <a:pt x="27634" y="203636"/>
                  </a:lnTo>
                  <a:lnTo>
                    <a:pt x="31130" y="195810"/>
                  </a:lnTo>
                  <a:lnTo>
                    <a:pt x="34626" y="188151"/>
                  </a:lnTo>
                  <a:lnTo>
                    <a:pt x="38621" y="180658"/>
                  </a:lnTo>
                  <a:lnTo>
                    <a:pt x="42450" y="173165"/>
                  </a:lnTo>
                  <a:lnTo>
                    <a:pt x="51106" y="158346"/>
                  </a:lnTo>
                  <a:lnTo>
                    <a:pt x="60262" y="143694"/>
                  </a:lnTo>
                  <a:lnTo>
                    <a:pt x="69917" y="128875"/>
                  </a:lnTo>
                  <a:lnTo>
                    <a:pt x="80238" y="113556"/>
                  </a:lnTo>
                  <a:lnTo>
                    <a:pt x="90726" y="98737"/>
                  </a:lnTo>
                  <a:lnTo>
                    <a:pt x="101380" y="84085"/>
                  </a:lnTo>
                  <a:lnTo>
                    <a:pt x="112367" y="69599"/>
                  </a:lnTo>
                  <a:lnTo>
                    <a:pt x="124020" y="55613"/>
                  </a:lnTo>
                  <a:lnTo>
                    <a:pt x="135673" y="41793"/>
                  </a:lnTo>
                  <a:lnTo>
                    <a:pt x="147992" y="28472"/>
                  </a:lnTo>
                  <a:lnTo>
                    <a:pt x="152153" y="24643"/>
                  </a:lnTo>
                  <a:lnTo>
                    <a:pt x="156315" y="20314"/>
                  </a:lnTo>
                  <a:lnTo>
                    <a:pt x="160643" y="16484"/>
                  </a:lnTo>
                  <a:lnTo>
                    <a:pt x="165138" y="12987"/>
                  </a:lnTo>
                  <a:lnTo>
                    <a:pt x="169300" y="10323"/>
                  </a:lnTo>
                  <a:lnTo>
                    <a:pt x="170964" y="9657"/>
                  </a:lnTo>
                  <a:lnTo>
                    <a:pt x="172629" y="9324"/>
                  </a:lnTo>
                  <a:lnTo>
                    <a:pt x="173794" y="9324"/>
                  </a:lnTo>
                  <a:lnTo>
                    <a:pt x="175792" y="9657"/>
                  </a:lnTo>
                  <a:lnTo>
                    <a:pt x="179954" y="10989"/>
                  </a:lnTo>
                  <a:lnTo>
                    <a:pt x="183616" y="12987"/>
                  </a:lnTo>
                  <a:lnTo>
                    <a:pt x="186779" y="14819"/>
                  </a:lnTo>
                  <a:lnTo>
                    <a:pt x="190108" y="17150"/>
                  </a:lnTo>
                  <a:lnTo>
                    <a:pt x="193271" y="19814"/>
                  </a:lnTo>
                  <a:lnTo>
                    <a:pt x="196101" y="22312"/>
                  </a:lnTo>
                  <a:lnTo>
                    <a:pt x="198765" y="25309"/>
                  </a:lnTo>
                  <a:lnTo>
                    <a:pt x="203925" y="31469"/>
                  </a:lnTo>
                  <a:lnTo>
                    <a:pt x="208753" y="37797"/>
                  </a:lnTo>
                  <a:lnTo>
                    <a:pt x="213581" y="44290"/>
                  </a:lnTo>
                  <a:lnTo>
                    <a:pt x="218575" y="50784"/>
                  </a:lnTo>
                  <a:lnTo>
                    <a:pt x="223735" y="56612"/>
                  </a:lnTo>
                  <a:lnTo>
                    <a:pt x="232725" y="66103"/>
                  </a:lnTo>
                  <a:lnTo>
                    <a:pt x="242213" y="75094"/>
                  </a:lnTo>
                  <a:lnTo>
                    <a:pt x="260858" y="93243"/>
                  </a:lnTo>
                  <a:lnTo>
                    <a:pt x="280002" y="111059"/>
                  </a:lnTo>
                  <a:lnTo>
                    <a:pt x="288939" y="119220"/>
                  </a:lnTo>
                  <a:lnTo>
                    <a:pt x="288939" y="107028"/>
                  </a:lnTo>
                  <a:lnTo>
                    <a:pt x="280002" y="98737"/>
                  </a:lnTo>
                  <a:lnTo>
                    <a:pt x="258361" y="78257"/>
                  </a:lnTo>
                  <a:lnTo>
                    <a:pt x="237219" y="57278"/>
                  </a:lnTo>
                  <a:lnTo>
                    <a:pt x="233391" y="53448"/>
                  </a:lnTo>
                  <a:lnTo>
                    <a:pt x="229895" y="49452"/>
                  </a:lnTo>
                  <a:lnTo>
                    <a:pt x="223069" y="41127"/>
                  </a:lnTo>
                  <a:lnTo>
                    <a:pt x="216244" y="32302"/>
                  </a:lnTo>
                  <a:lnTo>
                    <a:pt x="209419" y="23977"/>
                  </a:lnTo>
                  <a:lnTo>
                    <a:pt x="206256" y="19981"/>
                  </a:lnTo>
                  <a:lnTo>
                    <a:pt x="202261" y="16151"/>
                  </a:lnTo>
                  <a:lnTo>
                    <a:pt x="198432" y="12654"/>
                  </a:lnTo>
                  <a:lnTo>
                    <a:pt x="194270" y="9324"/>
                  </a:lnTo>
                  <a:lnTo>
                    <a:pt x="190108" y="6494"/>
                  </a:lnTo>
                  <a:lnTo>
                    <a:pt x="185447" y="3830"/>
                  </a:lnTo>
                  <a:lnTo>
                    <a:pt x="180620" y="1665"/>
                  </a:lnTo>
                  <a:lnTo>
                    <a:pt x="175459" y="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9B8C3A9F-B7D5-8EFD-1521-6EEC686CF5B8}"/>
              </a:ext>
            </a:extLst>
          </p:cNvPr>
          <p:cNvSpPr txBox="1"/>
          <p:nvPr/>
        </p:nvSpPr>
        <p:spPr>
          <a:xfrm>
            <a:off x="11643702" y="6521126"/>
            <a:ext cx="5052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p01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F499C2-4F05-E809-3A09-BC5C183BEBF8}"/>
              </a:ext>
            </a:extLst>
          </p:cNvPr>
          <p:cNvGrpSpPr/>
          <p:nvPr/>
        </p:nvGrpSpPr>
        <p:grpSpPr>
          <a:xfrm>
            <a:off x="4709181" y="1603717"/>
            <a:ext cx="1296000" cy="1296000"/>
            <a:chOff x="10667724" y="2019434"/>
            <a:chExt cx="1296000" cy="1296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92F0125-B298-2D5D-501D-B0815EA93C84}"/>
                </a:ext>
              </a:extLst>
            </p:cNvPr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B48C916-A4A6-C9E2-FF8B-54D393E65AB1}"/>
                  </a:ext>
                </a:extLst>
              </p:cNvPr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6008801-2377-A803-D3FC-2CEA9C13371E}"/>
                  </a:ext>
                </a:extLst>
              </p:cNvPr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v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29D7926-6DB4-C6CA-6705-109E68C74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14AAB46-B68D-3C32-E135-3ED2EBFDD537}"/>
              </a:ext>
            </a:extLst>
          </p:cNvPr>
          <p:cNvGrpSpPr/>
          <p:nvPr/>
        </p:nvGrpSpPr>
        <p:grpSpPr>
          <a:xfrm>
            <a:off x="6229510" y="1606550"/>
            <a:ext cx="1296000" cy="1296000"/>
            <a:chOff x="2547739" y="4231535"/>
            <a:chExt cx="1296000" cy="1296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D50156-BD02-208B-AF25-67ECCF4D3E89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8F49BB-42CE-9762-224F-C51F7CA926E8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8DC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1" name="Group 58">
            <a:extLst>
              <a:ext uri="{FF2B5EF4-FFF2-40B4-BE49-F238E27FC236}">
                <a16:creationId xmlns:a16="http://schemas.microsoft.com/office/drawing/2014/main" id="{D3BD9965-7489-A513-0B41-6D58633F49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1733" y="1911953"/>
            <a:ext cx="762444" cy="978872"/>
            <a:chOff x="648" y="958"/>
            <a:chExt cx="1078" cy="1384"/>
          </a:xfrm>
        </p:grpSpPr>
        <p:sp>
          <p:nvSpPr>
            <p:cNvPr id="12" name="Freeform 60">
              <a:extLst>
                <a:ext uri="{FF2B5EF4-FFF2-40B4-BE49-F238E27FC236}">
                  <a16:creationId xmlns:a16="http://schemas.microsoft.com/office/drawing/2014/main" id="{54038137-6191-F5A2-D454-712EA058D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61">
              <a:extLst>
                <a:ext uri="{FF2B5EF4-FFF2-40B4-BE49-F238E27FC236}">
                  <a16:creationId xmlns:a16="http://schemas.microsoft.com/office/drawing/2014/main" id="{45C19F35-922A-DC6D-0355-8BA0CE69A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Rectangle 62">
              <a:extLst>
                <a:ext uri="{FF2B5EF4-FFF2-40B4-BE49-F238E27FC236}">
                  <a16:creationId xmlns:a16="http://schemas.microsoft.com/office/drawing/2014/main" id="{6DA87AD6-3C12-1415-A82D-26842DAB1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9185E64B-7437-EC7A-C6ED-6F89A6959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5EE8BC9B-37C2-2092-0550-EB2ADD669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65">
              <a:extLst>
                <a:ext uri="{FF2B5EF4-FFF2-40B4-BE49-F238E27FC236}">
                  <a16:creationId xmlns:a16="http://schemas.microsoft.com/office/drawing/2014/main" id="{98E7917B-06BA-C1EC-BF43-45CF16321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66">
              <a:extLst>
                <a:ext uri="{FF2B5EF4-FFF2-40B4-BE49-F238E27FC236}">
                  <a16:creationId xmlns:a16="http://schemas.microsoft.com/office/drawing/2014/main" id="{E5196055-4B48-BA15-343A-367E8CB35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3EFF7058-2B9A-0D11-7CC5-1847746D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CC5CA34A-8ABF-9822-89F2-CDE26A4A3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44861A9D-3D1B-873D-35D1-205889290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2A3F62D0-551A-BE2D-8A7A-17D211A11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855CCBFD-3573-366E-7DEB-31144394F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72">
              <a:extLst>
                <a:ext uri="{FF2B5EF4-FFF2-40B4-BE49-F238E27FC236}">
                  <a16:creationId xmlns:a16="http://schemas.microsoft.com/office/drawing/2014/main" id="{E1D99502-B140-722B-E352-73D2AA131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73">
              <a:extLst>
                <a:ext uri="{FF2B5EF4-FFF2-40B4-BE49-F238E27FC236}">
                  <a16:creationId xmlns:a16="http://schemas.microsoft.com/office/drawing/2014/main" id="{8CE1FAB5-A898-A969-425B-3F49CBC5F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74">
              <a:extLst>
                <a:ext uri="{FF2B5EF4-FFF2-40B4-BE49-F238E27FC236}">
                  <a16:creationId xmlns:a16="http://schemas.microsoft.com/office/drawing/2014/main" id="{89C0E3AC-F7E2-C661-C193-3DB9DAFD2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F4639560-B8D7-D835-9950-FBB532FD3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5D344F07-5E09-3094-E6B6-AC2FFD88F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F458217E-3037-81F0-01D5-470663465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65A152B6-ECD7-5B35-155A-6FC91DF15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79">
              <a:extLst>
                <a:ext uri="{FF2B5EF4-FFF2-40B4-BE49-F238E27FC236}">
                  <a16:creationId xmlns:a16="http://schemas.microsoft.com/office/drawing/2014/main" id="{2424A1C4-B725-6293-43FD-FF746C24C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80">
              <a:extLst>
                <a:ext uri="{FF2B5EF4-FFF2-40B4-BE49-F238E27FC236}">
                  <a16:creationId xmlns:a16="http://schemas.microsoft.com/office/drawing/2014/main" id="{248689C4-85DE-EC52-260B-5E62E3A9B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81">
              <a:extLst>
                <a:ext uri="{FF2B5EF4-FFF2-40B4-BE49-F238E27FC236}">
                  <a16:creationId xmlns:a16="http://schemas.microsoft.com/office/drawing/2014/main" id="{B68F9B16-5DFA-0F44-9F2B-EC8D1AE1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89DE97E-3523-6CE8-D601-34E1B6CAFCF7}"/>
              </a:ext>
            </a:extLst>
          </p:cNvPr>
          <p:cNvGrpSpPr/>
          <p:nvPr/>
        </p:nvGrpSpPr>
        <p:grpSpPr>
          <a:xfrm>
            <a:off x="4712556" y="4424639"/>
            <a:ext cx="1296000" cy="1296000"/>
            <a:chOff x="2547739" y="4231535"/>
            <a:chExt cx="1296000" cy="1296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5C3F76-D7B8-E344-8C3B-33E2BDC51EF7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FBC6F00-0392-2D9D-8583-F2FB837041EA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8DC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FD7F827-815D-7E57-8A0D-C3C3CC0DC15C}"/>
              </a:ext>
            </a:extLst>
          </p:cNvPr>
          <p:cNvGrpSpPr/>
          <p:nvPr/>
        </p:nvGrpSpPr>
        <p:grpSpPr>
          <a:xfrm>
            <a:off x="6232885" y="4427472"/>
            <a:ext cx="1296000" cy="1296000"/>
            <a:chOff x="2547739" y="4231535"/>
            <a:chExt cx="1296000" cy="1296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37B42BB-D8FD-B490-78DD-1869ED2DF137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6EC4AF8-5612-6276-1C5C-E0E373BDCE88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v</a:t>
              </a:r>
            </a:p>
          </p:txBody>
        </p:sp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0E7D19C5-F840-FF55-859E-9380929959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26" y="4762617"/>
            <a:ext cx="965629" cy="96562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D44F4B7C-2169-87DA-9E78-BD2CDAB7D9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63" y="4675440"/>
            <a:ext cx="751163" cy="1045199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72F5CA50-288C-7035-F495-555BC0CE2D92}"/>
              </a:ext>
            </a:extLst>
          </p:cNvPr>
          <p:cNvSpPr/>
          <p:nvPr/>
        </p:nvSpPr>
        <p:spPr>
          <a:xfrm>
            <a:off x="7898188" y="1705339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C709F3D-C185-8C55-353A-FC24D5EC1EAE}"/>
              </a:ext>
            </a:extLst>
          </p:cNvPr>
          <p:cNvSpPr/>
          <p:nvPr/>
        </p:nvSpPr>
        <p:spPr>
          <a:xfrm>
            <a:off x="7898188" y="4545900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E3F17C9-9BCA-F0D4-F515-B203F9239B5F}"/>
              </a:ext>
            </a:extLst>
          </p:cNvPr>
          <p:cNvSpPr/>
          <p:nvPr/>
        </p:nvSpPr>
        <p:spPr>
          <a:xfrm>
            <a:off x="1628660" y="1707023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2FA07A2-A780-B461-A8FB-8D9A11199BB2}"/>
              </a:ext>
            </a:extLst>
          </p:cNvPr>
          <p:cNvSpPr/>
          <p:nvPr/>
        </p:nvSpPr>
        <p:spPr>
          <a:xfrm>
            <a:off x="1628660" y="4547584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B18F156-1FC4-6093-5400-4EEF7E9BC9B7}"/>
              </a:ext>
            </a:extLst>
          </p:cNvPr>
          <p:cNvGrpSpPr/>
          <p:nvPr/>
        </p:nvGrpSpPr>
        <p:grpSpPr>
          <a:xfrm>
            <a:off x="4709180" y="3090272"/>
            <a:ext cx="1296001" cy="438533"/>
            <a:chOff x="484650" y="3036798"/>
            <a:chExt cx="3646974" cy="750523"/>
          </a:xfrm>
        </p:grpSpPr>
        <p:sp>
          <p:nvSpPr>
            <p:cNvPr id="75" name="모서리가 둥근 직사각형 112">
              <a:extLst>
                <a:ext uri="{FF2B5EF4-FFF2-40B4-BE49-F238E27FC236}">
                  <a16:creationId xmlns:a16="http://schemas.microsoft.com/office/drawing/2014/main" id="{0D97DD89-446F-9CF1-2ABF-162B9C042BD6}"/>
                </a:ext>
              </a:extLst>
            </p:cNvPr>
            <p:cNvSpPr/>
            <p:nvPr/>
          </p:nvSpPr>
          <p:spPr>
            <a:xfrm>
              <a:off x="573327" y="3110252"/>
              <a:ext cx="3558297" cy="677069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모서리가 둥근 직사각형 113">
              <a:extLst>
                <a:ext uri="{FF2B5EF4-FFF2-40B4-BE49-F238E27FC236}">
                  <a16:creationId xmlns:a16="http://schemas.microsoft.com/office/drawing/2014/main" id="{D50E69FC-22A8-3F99-E33C-289B6F181B84}"/>
                </a:ext>
              </a:extLst>
            </p:cNvPr>
            <p:cNvSpPr/>
            <p:nvPr/>
          </p:nvSpPr>
          <p:spPr>
            <a:xfrm>
              <a:off x="484650" y="3036798"/>
              <a:ext cx="3545666" cy="67707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508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9F5DE0D-C6C8-C130-A6C0-A649D88B05C4}"/>
              </a:ext>
            </a:extLst>
          </p:cNvPr>
          <p:cNvGrpSpPr/>
          <p:nvPr/>
        </p:nvGrpSpPr>
        <p:grpSpPr>
          <a:xfrm>
            <a:off x="6232342" y="3090272"/>
            <a:ext cx="1296001" cy="438533"/>
            <a:chOff x="484650" y="3036798"/>
            <a:chExt cx="3646974" cy="750523"/>
          </a:xfrm>
          <a:solidFill>
            <a:schemeClr val="bg1">
              <a:lumMod val="95000"/>
            </a:schemeClr>
          </a:solidFill>
        </p:grpSpPr>
        <p:sp>
          <p:nvSpPr>
            <p:cNvPr id="78" name="모서리가 둥근 직사각형 115">
              <a:extLst>
                <a:ext uri="{FF2B5EF4-FFF2-40B4-BE49-F238E27FC236}">
                  <a16:creationId xmlns:a16="http://schemas.microsoft.com/office/drawing/2014/main" id="{9D725999-F8A4-6550-D1CB-10179ADF1D2F}"/>
                </a:ext>
              </a:extLst>
            </p:cNvPr>
            <p:cNvSpPr/>
            <p:nvPr/>
          </p:nvSpPr>
          <p:spPr>
            <a:xfrm>
              <a:off x="573327" y="3110252"/>
              <a:ext cx="3558297" cy="677069"/>
            </a:xfrm>
            <a:prstGeom prst="round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모서리가 둥근 직사각형 116">
              <a:extLst>
                <a:ext uri="{FF2B5EF4-FFF2-40B4-BE49-F238E27FC236}">
                  <a16:creationId xmlns:a16="http://schemas.microsoft.com/office/drawing/2014/main" id="{2822ECC4-8866-9F32-C6A1-7BAD438BD257}"/>
                </a:ext>
              </a:extLst>
            </p:cNvPr>
            <p:cNvSpPr/>
            <p:nvPr/>
          </p:nvSpPr>
          <p:spPr>
            <a:xfrm>
              <a:off x="484650" y="3036798"/>
              <a:ext cx="3545666" cy="677070"/>
            </a:xfrm>
            <a:prstGeom prst="round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508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4A8CB78-1D31-5295-0AD4-5C774780D666}"/>
              </a:ext>
            </a:extLst>
          </p:cNvPr>
          <p:cNvGrpSpPr/>
          <p:nvPr/>
        </p:nvGrpSpPr>
        <p:grpSpPr>
          <a:xfrm>
            <a:off x="6229509" y="3789492"/>
            <a:ext cx="1296001" cy="438533"/>
            <a:chOff x="484650" y="3036798"/>
            <a:chExt cx="3646974" cy="750523"/>
          </a:xfrm>
        </p:grpSpPr>
        <p:sp>
          <p:nvSpPr>
            <p:cNvPr id="81" name="모서리가 둥근 직사각형 118">
              <a:extLst>
                <a:ext uri="{FF2B5EF4-FFF2-40B4-BE49-F238E27FC236}">
                  <a16:creationId xmlns:a16="http://schemas.microsoft.com/office/drawing/2014/main" id="{A47EEEC4-2A51-BE0B-7AD7-96DB0E31794F}"/>
                </a:ext>
              </a:extLst>
            </p:cNvPr>
            <p:cNvSpPr/>
            <p:nvPr/>
          </p:nvSpPr>
          <p:spPr>
            <a:xfrm>
              <a:off x="573327" y="3110252"/>
              <a:ext cx="3558297" cy="677069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모서리가 둥근 직사각형 119">
              <a:extLst>
                <a:ext uri="{FF2B5EF4-FFF2-40B4-BE49-F238E27FC236}">
                  <a16:creationId xmlns:a16="http://schemas.microsoft.com/office/drawing/2014/main" id="{50C5D653-B095-FC4E-CA24-E3151192ACCC}"/>
                </a:ext>
              </a:extLst>
            </p:cNvPr>
            <p:cNvSpPr/>
            <p:nvPr/>
          </p:nvSpPr>
          <p:spPr>
            <a:xfrm>
              <a:off x="484650" y="3036798"/>
              <a:ext cx="3545666" cy="677070"/>
            </a:xfrm>
            <a:prstGeom prst="roundRect">
              <a:avLst/>
            </a:prstGeom>
            <a:solidFill>
              <a:srgbClr val="FF8232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508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9AA6FCA-2E60-53ED-2342-A50822B67319}"/>
              </a:ext>
            </a:extLst>
          </p:cNvPr>
          <p:cNvGrpSpPr/>
          <p:nvPr/>
        </p:nvGrpSpPr>
        <p:grpSpPr>
          <a:xfrm>
            <a:off x="4691179" y="3790210"/>
            <a:ext cx="1296001" cy="438533"/>
            <a:chOff x="484650" y="3036798"/>
            <a:chExt cx="3646974" cy="750523"/>
          </a:xfrm>
          <a:solidFill>
            <a:schemeClr val="bg1">
              <a:lumMod val="95000"/>
            </a:schemeClr>
          </a:solidFill>
        </p:grpSpPr>
        <p:sp>
          <p:nvSpPr>
            <p:cNvPr id="87" name="모서리가 둥근 직사각형 121">
              <a:extLst>
                <a:ext uri="{FF2B5EF4-FFF2-40B4-BE49-F238E27FC236}">
                  <a16:creationId xmlns:a16="http://schemas.microsoft.com/office/drawing/2014/main" id="{CD2EFE20-8043-54C2-8EFA-80E7D0817A22}"/>
                </a:ext>
              </a:extLst>
            </p:cNvPr>
            <p:cNvSpPr/>
            <p:nvPr/>
          </p:nvSpPr>
          <p:spPr>
            <a:xfrm>
              <a:off x="573327" y="3110252"/>
              <a:ext cx="3558297" cy="677069"/>
            </a:xfrm>
            <a:prstGeom prst="round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모서리가 둥근 직사각형 122">
              <a:extLst>
                <a:ext uri="{FF2B5EF4-FFF2-40B4-BE49-F238E27FC236}">
                  <a16:creationId xmlns:a16="http://schemas.microsoft.com/office/drawing/2014/main" id="{7F8B64D9-AC49-7CBF-8F2F-9A72C5D87CF9}"/>
                </a:ext>
              </a:extLst>
            </p:cNvPr>
            <p:cNvSpPr/>
            <p:nvPr/>
          </p:nvSpPr>
          <p:spPr>
            <a:xfrm>
              <a:off x="484650" y="3036798"/>
              <a:ext cx="3545666" cy="677070"/>
            </a:xfrm>
            <a:prstGeom prst="round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508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2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729</Words>
  <Application>Microsoft Office PowerPoint</Application>
  <PresentationFormat>와이드스크린</PresentationFormat>
  <Paragraphs>162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2025-05-26T01:10:58Z</dcterms:created>
  <dcterms:modified xsi:type="dcterms:W3CDTF">2025-05-27T00:34:28Z</dcterms:modified>
</cp:coreProperties>
</file>