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088" r:id="rId2"/>
    <p:sldId id="2084" r:id="rId3"/>
    <p:sldId id="2085" r:id="rId4"/>
    <p:sldId id="2086" r:id="rId5"/>
    <p:sldId id="2087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4-099A-4D4D-A8C0-5F419AE6CEC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99A-4D4D-A8C0-5F419AE6CECF}"/>
              </c:ext>
            </c:extLst>
          </c:dPt>
          <c:dPt>
            <c:idx val="5"/>
            <c:invertIfNegative val="0"/>
            <c:bubble3D val="0"/>
            <c:spPr>
              <a:pattFill prst="wd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2-099A-4D4D-A8C0-5F419AE6CECF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2400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099A-4D4D-A8C0-5F419AE6CE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10min</c:v>
                </c:pt>
                <c:pt idx="1">
                  <c:v>20min</c:v>
                </c:pt>
                <c:pt idx="2">
                  <c:v>30min</c:v>
                </c:pt>
                <c:pt idx="3">
                  <c:v>40min</c:v>
                </c:pt>
                <c:pt idx="4">
                  <c:v>50min</c:v>
                </c:pt>
                <c:pt idx="5">
                  <c:v>60min</c:v>
                </c:pt>
                <c:pt idx="6">
                  <c:v>90min</c:v>
                </c:pt>
                <c:pt idx="7">
                  <c:v>120min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9A-4D4D-A8C0-5F419AE6C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1"/>
        <c:axId val="-1571657520"/>
        <c:axId val="-1571648272"/>
      </c:barChart>
      <c:catAx>
        <c:axId val="-1571657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1571648272"/>
        <c:crosses val="autoZero"/>
        <c:auto val="1"/>
        <c:lblAlgn val="ctr"/>
        <c:lblOffset val="100"/>
        <c:noMultiLvlLbl val="0"/>
      </c:catAx>
      <c:valAx>
        <c:axId val="-15716482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1571657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EC29-FF21-4B56-B773-9D4D3262138D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0E2B-DA4A-40E3-AA59-BACD47A147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14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2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2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4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1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1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6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8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308B5-55CB-428B-DBCA-782394083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50845F-1110-9B07-6222-C791A23EDD39}"/>
              </a:ext>
            </a:extLst>
          </p:cNvPr>
          <p:cNvSpPr/>
          <p:nvPr/>
        </p:nvSpPr>
        <p:spPr>
          <a:xfrm>
            <a:off x="3222171" y="2841171"/>
            <a:ext cx="5747658" cy="1175657"/>
          </a:xfrm>
          <a:prstGeom prst="roundRect">
            <a:avLst>
              <a:gd name="adj" fmla="val 11698"/>
            </a:avLst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2700000" algn="t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1B234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ABEB5B-272B-582D-4847-F4D285DFC92F}"/>
              </a:ext>
            </a:extLst>
          </p:cNvPr>
          <p:cNvSpPr/>
          <p:nvPr/>
        </p:nvSpPr>
        <p:spPr>
          <a:xfrm>
            <a:off x="7916472" y="4285433"/>
            <a:ext cx="1053357" cy="355749"/>
          </a:xfrm>
          <a:prstGeom prst="roundRect">
            <a:avLst>
              <a:gd name="adj" fmla="val 26675"/>
            </a:avLst>
          </a:prstGeom>
          <a:gradFill>
            <a:gsLst>
              <a:gs pos="0">
                <a:srgbClr val="494949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1"/>
          </a:gradFill>
          <a:ln w="15875">
            <a:noFill/>
          </a:ln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까칠한 조땡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6FFFB9-402A-7536-1582-12B30281CF17}"/>
              </a:ext>
            </a:extLst>
          </p:cNvPr>
          <p:cNvGrpSpPr/>
          <p:nvPr/>
        </p:nvGrpSpPr>
        <p:grpSpPr>
          <a:xfrm>
            <a:off x="3222171" y="3069719"/>
            <a:ext cx="947109" cy="947109"/>
            <a:chOff x="0" y="4239856"/>
            <a:chExt cx="2618144" cy="2618144"/>
          </a:xfrm>
        </p:grpSpPr>
        <p:sp>
          <p:nvSpPr>
            <p:cNvPr id="25" name="대각선 줄무늬 24">
              <a:extLst>
                <a:ext uri="{FF2B5EF4-FFF2-40B4-BE49-F238E27FC236}">
                  <a16:creationId xmlns:a16="http://schemas.microsoft.com/office/drawing/2014/main" id="{51755661-00EB-DEAE-525B-C19A149A40CA}"/>
                </a:ext>
              </a:extLst>
            </p:cNvPr>
            <p:cNvSpPr/>
            <p:nvPr/>
          </p:nvSpPr>
          <p:spPr>
            <a:xfrm flipV="1">
              <a:off x="0" y="6147772"/>
              <a:ext cx="704850" cy="704850"/>
            </a:xfrm>
            <a:prstGeom prst="diagStripe">
              <a:avLst>
                <a:gd name="adj" fmla="val 7928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대각선 줄무늬 25">
              <a:extLst>
                <a:ext uri="{FF2B5EF4-FFF2-40B4-BE49-F238E27FC236}">
                  <a16:creationId xmlns:a16="http://schemas.microsoft.com/office/drawing/2014/main" id="{FB3077A8-2669-6BBD-30F0-AD0327EBEBF4}"/>
                </a:ext>
              </a:extLst>
            </p:cNvPr>
            <p:cNvSpPr/>
            <p:nvPr/>
          </p:nvSpPr>
          <p:spPr>
            <a:xfrm flipV="1">
              <a:off x="0" y="5548928"/>
              <a:ext cx="1309072" cy="1309072"/>
            </a:xfrm>
            <a:prstGeom prst="diagStripe">
              <a:avLst>
                <a:gd name="adj" fmla="val 894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대각선 줄무늬 26">
              <a:extLst>
                <a:ext uri="{FF2B5EF4-FFF2-40B4-BE49-F238E27FC236}">
                  <a16:creationId xmlns:a16="http://schemas.microsoft.com/office/drawing/2014/main" id="{78E04F48-04E1-6151-3F17-740194DE28FB}"/>
                </a:ext>
              </a:extLst>
            </p:cNvPr>
            <p:cNvSpPr/>
            <p:nvPr/>
          </p:nvSpPr>
          <p:spPr>
            <a:xfrm flipV="1">
              <a:off x="0" y="4950084"/>
              <a:ext cx="1902538" cy="1902538"/>
            </a:xfrm>
            <a:prstGeom prst="diagStripe">
              <a:avLst>
                <a:gd name="adj" fmla="val 92496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대각선 줄무늬 27">
              <a:extLst>
                <a:ext uri="{FF2B5EF4-FFF2-40B4-BE49-F238E27FC236}">
                  <a16:creationId xmlns:a16="http://schemas.microsoft.com/office/drawing/2014/main" id="{210D3AB5-7ED0-9BEC-CB3A-95D0E6880DEB}"/>
                </a:ext>
              </a:extLst>
            </p:cNvPr>
            <p:cNvSpPr/>
            <p:nvPr/>
          </p:nvSpPr>
          <p:spPr>
            <a:xfrm flipV="1">
              <a:off x="0" y="4239856"/>
              <a:ext cx="2618144" cy="2618144"/>
            </a:xfrm>
            <a:prstGeom prst="diagStripe">
              <a:avLst>
                <a:gd name="adj" fmla="val 9395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07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C9C9E-0A99-7451-36AC-AE5DF1EA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3CCE190-7D4E-2A82-5EC7-5AAD5025E650}"/>
              </a:ext>
            </a:extLst>
          </p:cNvPr>
          <p:cNvGrpSpPr/>
          <p:nvPr/>
        </p:nvGrpSpPr>
        <p:grpSpPr>
          <a:xfrm>
            <a:off x="0" y="200025"/>
            <a:ext cx="12001500" cy="6657975"/>
            <a:chOff x="0" y="200025"/>
            <a:chExt cx="12001500" cy="66579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EBE8894-AA61-E457-0E2B-690F60F5DEFB}"/>
                </a:ext>
              </a:extLst>
            </p:cNvPr>
            <p:cNvGrpSpPr/>
            <p:nvPr/>
          </p:nvGrpSpPr>
          <p:grpSpPr>
            <a:xfrm>
              <a:off x="0" y="4239856"/>
              <a:ext cx="2618144" cy="2618144"/>
              <a:chOff x="0" y="4239856"/>
              <a:chExt cx="2618144" cy="2618144"/>
            </a:xfrm>
          </p:grpSpPr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F7D6545C-5C8A-52C3-9963-2D002ABF8133}"/>
                  </a:ext>
                </a:extLst>
              </p:cNvPr>
              <p:cNvSpPr/>
              <p:nvPr/>
            </p:nvSpPr>
            <p:spPr>
              <a:xfrm flipV="1">
                <a:off x="0" y="6147772"/>
                <a:ext cx="704850" cy="704850"/>
              </a:xfrm>
              <a:prstGeom prst="diagStripe">
                <a:avLst>
                  <a:gd name="adj" fmla="val 7928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대각선 줄무늬 7">
                <a:extLst>
                  <a:ext uri="{FF2B5EF4-FFF2-40B4-BE49-F238E27FC236}">
                    <a16:creationId xmlns:a16="http://schemas.microsoft.com/office/drawing/2014/main" id="{5C3AEEBB-76CC-ACB0-94A4-A0D786AB6845}"/>
                  </a:ext>
                </a:extLst>
              </p:cNvPr>
              <p:cNvSpPr/>
              <p:nvPr/>
            </p:nvSpPr>
            <p:spPr>
              <a:xfrm flipV="1">
                <a:off x="0" y="5548928"/>
                <a:ext cx="1309072" cy="1309072"/>
              </a:xfrm>
              <a:prstGeom prst="diagStripe">
                <a:avLst>
                  <a:gd name="adj" fmla="val 894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대각선 줄무늬 9">
                <a:extLst>
                  <a:ext uri="{FF2B5EF4-FFF2-40B4-BE49-F238E27FC236}">
                    <a16:creationId xmlns:a16="http://schemas.microsoft.com/office/drawing/2014/main" id="{E7C6F277-A2F1-7A67-35D5-704FE0217ED6}"/>
                  </a:ext>
                </a:extLst>
              </p:cNvPr>
              <p:cNvSpPr/>
              <p:nvPr/>
            </p:nvSpPr>
            <p:spPr>
              <a:xfrm flipV="1">
                <a:off x="0" y="4950084"/>
                <a:ext cx="1902538" cy="1902538"/>
              </a:xfrm>
              <a:prstGeom prst="diagStripe">
                <a:avLst>
                  <a:gd name="adj" fmla="val 924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03188F37-2E7F-DBA8-4F87-73EEE0DD3858}"/>
                  </a:ext>
                </a:extLst>
              </p:cNvPr>
              <p:cNvSpPr/>
              <p:nvPr/>
            </p:nvSpPr>
            <p:spPr>
              <a:xfrm flipV="1">
                <a:off x="0" y="4239856"/>
                <a:ext cx="2618144" cy="2618144"/>
              </a:xfrm>
              <a:prstGeom prst="diagStripe">
                <a:avLst>
                  <a:gd name="adj" fmla="val 9395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대각선 줄무늬 17">
                <a:extLst>
                  <a:ext uri="{FF2B5EF4-FFF2-40B4-BE49-F238E27FC236}">
                    <a16:creationId xmlns:a16="http://schemas.microsoft.com/office/drawing/2014/main" id="{7DABEAA2-E2C2-2FF4-1D64-1B08FFE283AA}"/>
                  </a:ext>
                </a:extLst>
              </p:cNvPr>
              <p:cNvSpPr/>
              <p:nvPr/>
            </p:nvSpPr>
            <p:spPr>
              <a:xfrm flipV="1">
                <a:off x="0" y="6633544"/>
                <a:ext cx="224455" cy="224455"/>
              </a:xfrm>
              <a:prstGeom prst="diagStripe">
                <a:avLst>
                  <a:gd name="adj" fmla="val 517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DFD2D05-4113-0361-4239-2107B5D086FF}"/>
                </a:ext>
              </a:extLst>
            </p:cNvPr>
            <p:cNvSpPr/>
            <p:nvPr/>
          </p:nvSpPr>
          <p:spPr>
            <a:xfrm>
              <a:off x="114300" y="200025"/>
              <a:ext cx="11887200" cy="6457950"/>
            </a:xfrm>
            <a:prstGeom prst="roundRect">
              <a:avLst>
                <a:gd name="adj" fmla="val 3649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1143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9DA509E-5F1B-4932-7492-0337C8308CB1}"/>
                </a:ext>
              </a:extLst>
            </p:cNvPr>
            <p:cNvSpPr/>
            <p:nvPr/>
          </p:nvSpPr>
          <p:spPr>
            <a:xfrm>
              <a:off x="914399" y="327997"/>
              <a:ext cx="10911245" cy="558800"/>
            </a:xfrm>
            <a:prstGeom prst="roundRect">
              <a:avLst>
                <a:gd name="adj" fmla="val 25278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DA58826-2103-CE63-7975-B23635AB0153}"/>
                </a:ext>
              </a:extLst>
            </p:cNvPr>
            <p:cNvGrpSpPr/>
            <p:nvPr/>
          </p:nvGrpSpPr>
          <p:grpSpPr>
            <a:xfrm>
              <a:off x="257228" y="327997"/>
              <a:ext cx="558800" cy="558800"/>
              <a:chOff x="9547378" y="3267000"/>
              <a:chExt cx="324000" cy="324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206EE67-91A3-62A8-B2B6-4303AAB30A35}"/>
                  </a:ext>
                </a:extLst>
              </p:cNvPr>
              <p:cNvSpPr/>
              <p:nvPr/>
            </p:nvSpPr>
            <p:spPr>
              <a:xfrm>
                <a:off x="9547378" y="3267000"/>
                <a:ext cx="324000" cy="324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CA80A326-053E-4D81-0BA7-B6E2F5952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29" y="3359194"/>
                <a:ext cx="106877" cy="141044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32E6F5F-883D-36B7-93F2-E4FD5DD956E1}"/>
                </a:ext>
              </a:extLst>
            </p:cNvPr>
            <p:cNvSpPr/>
            <p:nvPr/>
          </p:nvSpPr>
          <p:spPr>
            <a:xfrm>
              <a:off x="10670178" y="429522"/>
              <a:ext cx="1053357" cy="355749"/>
            </a:xfrm>
            <a:prstGeom prst="roundRect">
              <a:avLst>
                <a:gd name="adj" fmla="val 26675"/>
              </a:avLst>
            </a:prstGeom>
            <a:gradFill>
              <a:gsLst>
                <a:gs pos="0">
                  <a:srgbClr val="49494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dist="508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까칠한 조땡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C0CD7265-21D6-3E42-AC90-2386E99DE7B3}"/>
              </a:ext>
            </a:extLst>
          </p:cNvPr>
          <p:cNvSpPr/>
          <p:nvPr/>
        </p:nvSpPr>
        <p:spPr>
          <a:xfrm>
            <a:off x="6360470" y="1730813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3D367AA6-905A-044C-A038-C3D339F36449}"/>
              </a:ext>
            </a:extLst>
          </p:cNvPr>
          <p:cNvSpPr/>
          <p:nvPr/>
        </p:nvSpPr>
        <p:spPr>
          <a:xfrm>
            <a:off x="6368972" y="1730813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BBDF72-B8A3-D9AA-D0D1-05144714E106}"/>
              </a:ext>
            </a:extLst>
          </p:cNvPr>
          <p:cNvSpPr/>
          <p:nvPr/>
        </p:nvSpPr>
        <p:spPr>
          <a:xfrm>
            <a:off x="8438527" y="1988319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F36868-015B-7271-B1F1-79E871C32A98}"/>
              </a:ext>
            </a:extLst>
          </p:cNvPr>
          <p:cNvSpPr/>
          <p:nvPr/>
        </p:nvSpPr>
        <p:spPr>
          <a:xfrm>
            <a:off x="914399" y="2035701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CAEAA5-C0DB-8B52-8F6D-60E377F94741}"/>
              </a:ext>
            </a:extLst>
          </p:cNvPr>
          <p:cNvCxnSpPr>
            <a:cxnSpLocks/>
          </p:cNvCxnSpPr>
          <p:nvPr/>
        </p:nvCxnSpPr>
        <p:spPr>
          <a:xfrm>
            <a:off x="6156607" y="2637374"/>
            <a:ext cx="720000" cy="0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4C6CCE3-FA71-DC78-6847-71E18275C451}"/>
              </a:ext>
            </a:extLst>
          </p:cNvPr>
          <p:cNvSpPr/>
          <p:nvPr/>
        </p:nvSpPr>
        <p:spPr>
          <a:xfrm>
            <a:off x="4157978" y="1730813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DFC1923A-B39A-156A-A08B-4EC9FCE2B67B}"/>
              </a:ext>
            </a:extLst>
          </p:cNvPr>
          <p:cNvSpPr/>
          <p:nvPr/>
        </p:nvSpPr>
        <p:spPr>
          <a:xfrm>
            <a:off x="4166480" y="1730813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DF23BE1-1C68-70D9-D621-C6F7E7966EF7}"/>
              </a:ext>
            </a:extLst>
          </p:cNvPr>
          <p:cNvCxnSpPr>
            <a:cxnSpLocks/>
          </p:cNvCxnSpPr>
          <p:nvPr/>
        </p:nvCxnSpPr>
        <p:spPr>
          <a:xfrm>
            <a:off x="3917579" y="2644073"/>
            <a:ext cx="720000" cy="0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B2F4FA5-C362-EA9F-B2C9-4522A7AF4869}"/>
              </a:ext>
            </a:extLst>
          </p:cNvPr>
          <p:cNvSpPr/>
          <p:nvPr/>
        </p:nvSpPr>
        <p:spPr>
          <a:xfrm>
            <a:off x="6360470" y="4225923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EB52FD2F-E6D4-E9D3-6314-69FADAE60800}"/>
              </a:ext>
            </a:extLst>
          </p:cNvPr>
          <p:cNvSpPr/>
          <p:nvPr/>
        </p:nvSpPr>
        <p:spPr>
          <a:xfrm>
            <a:off x="6368972" y="4225923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A20181-076E-5117-7B32-7CFFB7632E49}"/>
              </a:ext>
            </a:extLst>
          </p:cNvPr>
          <p:cNvSpPr/>
          <p:nvPr/>
        </p:nvSpPr>
        <p:spPr>
          <a:xfrm>
            <a:off x="8438527" y="4483429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E9AEA4-91A0-8BA6-BB85-5B554FD4CB43}"/>
              </a:ext>
            </a:extLst>
          </p:cNvPr>
          <p:cNvSpPr/>
          <p:nvPr/>
        </p:nvSpPr>
        <p:spPr>
          <a:xfrm>
            <a:off x="914399" y="4530811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5586623-0E91-911D-5FC9-9BEF7A849451}"/>
              </a:ext>
            </a:extLst>
          </p:cNvPr>
          <p:cNvCxnSpPr>
            <a:cxnSpLocks/>
          </p:cNvCxnSpPr>
          <p:nvPr/>
        </p:nvCxnSpPr>
        <p:spPr>
          <a:xfrm>
            <a:off x="6156607" y="5132484"/>
            <a:ext cx="720000" cy="0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4C55C64-7D61-BF5A-AFAA-CE7EE31B0792}"/>
              </a:ext>
            </a:extLst>
          </p:cNvPr>
          <p:cNvSpPr/>
          <p:nvPr/>
        </p:nvSpPr>
        <p:spPr>
          <a:xfrm>
            <a:off x="4157978" y="4225923"/>
            <a:ext cx="1788062" cy="1788062"/>
          </a:xfrm>
          <a:prstGeom prst="ellipse">
            <a:avLst/>
          </a:prstGeom>
          <a:noFill/>
          <a:ln w="539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98CE2144-3488-A9C8-EB3E-BB1EF87CE594}"/>
              </a:ext>
            </a:extLst>
          </p:cNvPr>
          <p:cNvSpPr/>
          <p:nvPr/>
        </p:nvSpPr>
        <p:spPr>
          <a:xfrm>
            <a:off x="4166480" y="4225923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CB7DE98-0F2C-164E-A6B2-4360C3C3EB64}"/>
              </a:ext>
            </a:extLst>
          </p:cNvPr>
          <p:cNvCxnSpPr>
            <a:cxnSpLocks/>
          </p:cNvCxnSpPr>
          <p:nvPr/>
        </p:nvCxnSpPr>
        <p:spPr>
          <a:xfrm>
            <a:off x="3917579" y="5139183"/>
            <a:ext cx="720000" cy="0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54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0051E-CAC9-AFC0-CCAF-5113327FA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A9D5001-79B1-2D8A-1569-DA1522BD8997}"/>
              </a:ext>
            </a:extLst>
          </p:cNvPr>
          <p:cNvGrpSpPr/>
          <p:nvPr/>
        </p:nvGrpSpPr>
        <p:grpSpPr>
          <a:xfrm>
            <a:off x="0" y="200025"/>
            <a:ext cx="12001500" cy="6657975"/>
            <a:chOff x="0" y="200025"/>
            <a:chExt cx="12001500" cy="66579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43D02A-CADC-B782-C33B-02D4B1C61082}"/>
                </a:ext>
              </a:extLst>
            </p:cNvPr>
            <p:cNvGrpSpPr/>
            <p:nvPr/>
          </p:nvGrpSpPr>
          <p:grpSpPr>
            <a:xfrm>
              <a:off x="0" y="4239856"/>
              <a:ext cx="2618144" cy="2618144"/>
              <a:chOff x="0" y="4239856"/>
              <a:chExt cx="2618144" cy="2618144"/>
            </a:xfrm>
          </p:grpSpPr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66398AE1-2D35-EE19-4BB1-6DEB53A62272}"/>
                  </a:ext>
                </a:extLst>
              </p:cNvPr>
              <p:cNvSpPr/>
              <p:nvPr/>
            </p:nvSpPr>
            <p:spPr>
              <a:xfrm flipV="1">
                <a:off x="0" y="6147772"/>
                <a:ext cx="704850" cy="704850"/>
              </a:xfrm>
              <a:prstGeom prst="diagStripe">
                <a:avLst>
                  <a:gd name="adj" fmla="val 7928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대각선 줄무늬 7">
                <a:extLst>
                  <a:ext uri="{FF2B5EF4-FFF2-40B4-BE49-F238E27FC236}">
                    <a16:creationId xmlns:a16="http://schemas.microsoft.com/office/drawing/2014/main" id="{D801054C-34A5-6C7C-36E1-C67941EDA13B}"/>
                  </a:ext>
                </a:extLst>
              </p:cNvPr>
              <p:cNvSpPr/>
              <p:nvPr/>
            </p:nvSpPr>
            <p:spPr>
              <a:xfrm flipV="1">
                <a:off x="0" y="5548928"/>
                <a:ext cx="1309072" cy="1309072"/>
              </a:xfrm>
              <a:prstGeom prst="diagStripe">
                <a:avLst>
                  <a:gd name="adj" fmla="val 894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대각선 줄무늬 9">
                <a:extLst>
                  <a:ext uri="{FF2B5EF4-FFF2-40B4-BE49-F238E27FC236}">
                    <a16:creationId xmlns:a16="http://schemas.microsoft.com/office/drawing/2014/main" id="{6E96173C-7BFA-5235-C4BD-B83EF7BCC408}"/>
                  </a:ext>
                </a:extLst>
              </p:cNvPr>
              <p:cNvSpPr/>
              <p:nvPr/>
            </p:nvSpPr>
            <p:spPr>
              <a:xfrm flipV="1">
                <a:off x="0" y="4950084"/>
                <a:ext cx="1902538" cy="1902538"/>
              </a:xfrm>
              <a:prstGeom prst="diagStripe">
                <a:avLst>
                  <a:gd name="adj" fmla="val 924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0F04E73-DA9B-F2DD-D8FB-B66B892A91E8}"/>
                  </a:ext>
                </a:extLst>
              </p:cNvPr>
              <p:cNvSpPr/>
              <p:nvPr/>
            </p:nvSpPr>
            <p:spPr>
              <a:xfrm flipV="1">
                <a:off x="0" y="4239856"/>
                <a:ext cx="2618144" cy="2618144"/>
              </a:xfrm>
              <a:prstGeom prst="diagStripe">
                <a:avLst>
                  <a:gd name="adj" fmla="val 9395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대각선 줄무늬 17">
                <a:extLst>
                  <a:ext uri="{FF2B5EF4-FFF2-40B4-BE49-F238E27FC236}">
                    <a16:creationId xmlns:a16="http://schemas.microsoft.com/office/drawing/2014/main" id="{C19FDB19-5D77-440F-4CBC-43CA42FF4699}"/>
                  </a:ext>
                </a:extLst>
              </p:cNvPr>
              <p:cNvSpPr/>
              <p:nvPr/>
            </p:nvSpPr>
            <p:spPr>
              <a:xfrm flipV="1">
                <a:off x="0" y="6633544"/>
                <a:ext cx="224455" cy="224455"/>
              </a:xfrm>
              <a:prstGeom prst="diagStripe">
                <a:avLst>
                  <a:gd name="adj" fmla="val 517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8D4EFE1-3F0A-CCA1-E49D-FB48984ED75F}"/>
                </a:ext>
              </a:extLst>
            </p:cNvPr>
            <p:cNvSpPr/>
            <p:nvPr/>
          </p:nvSpPr>
          <p:spPr>
            <a:xfrm>
              <a:off x="114300" y="200025"/>
              <a:ext cx="11887200" cy="6457950"/>
            </a:xfrm>
            <a:prstGeom prst="roundRect">
              <a:avLst>
                <a:gd name="adj" fmla="val 3649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1143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B318115-1B9C-05E2-2866-43EB6780CC33}"/>
                </a:ext>
              </a:extLst>
            </p:cNvPr>
            <p:cNvSpPr/>
            <p:nvPr/>
          </p:nvSpPr>
          <p:spPr>
            <a:xfrm>
              <a:off x="914399" y="327997"/>
              <a:ext cx="10911245" cy="558800"/>
            </a:xfrm>
            <a:prstGeom prst="roundRect">
              <a:avLst>
                <a:gd name="adj" fmla="val 25278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D542F7-D6C2-2531-E2F4-79562098B3A3}"/>
                </a:ext>
              </a:extLst>
            </p:cNvPr>
            <p:cNvGrpSpPr/>
            <p:nvPr/>
          </p:nvGrpSpPr>
          <p:grpSpPr>
            <a:xfrm>
              <a:off x="257228" y="327997"/>
              <a:ext cx="558800" cy="558800"/>
              <a:chOff x="9547378" y="3267000"/>
              <a:chExt cx="324000" cy="324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A3227466-DAF8-1AC5-DD9A-2F347CF8C79D}"/>
                  </a:ext>
                </a:extLst>
              </p:cNvPr>
              <p:cNvSpPr/>
              <p:nvPr/>
            </p:nvSpPr>
            <p:spPr>
              <a:xfrm>
                <a:off x="9547378" y="3267000"/>
                <a:ext cx="324000" cy="324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3B3195FE-C563-B00D-86D9-34C4BB4F99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29" y="3359194"/>
                <a:ext cx="106877" cy="141044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B2ADF9A-5F3A-D26D-8AA7-F37BE94E21AD}"/>
                </a:ext>
              </a:extLst>
            </p:cNvPr>
            <p:cNvSpPr/>
            <p:nvPr/>
          </p:nvSpPr>
          <p:spPr>
            <a:xfrm>
              <a:off x="10670178" y="429522"/>
              <a:ext cx="1053357" cy="355749"/>
            </a:xfrm>
            <a:prstGeom prst="roundRect">
              <a:avLst>
                <a:gd name="adj" fmla="val 26675"/>
              </a:avLst>
            </a:prstGeom>
            <a:gradFill>
              <a:gsLst>
                <a:gs pos="0">
                  <a:srgbClr val="49494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dist="508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까칠한 조땡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F3846D-AD5A-D470-107B-D32A50A2E00B}"/>
              </a:ext>
            </a:extLst>
          </p:cNvPr>
          <p:cNvGrpSpPr/>
          <p:nvPr/>
        </p:nvGrpSpPr>
        <p:grpSpPr>
          <a:xfrm>
            <a:off x="1227494" y="2087618"/>
            <a:ext cx="3009900" cy="2429470"/>
            <a:chOff x="1088897" y="2023777"/>
            <a:chExt cx="3009900" cy="24294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664709-5C6E-82C9-005C-72AD4B25BC0B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A092A54-F0FB-B930-E330-ABEC193AC312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7" name="자유형 75">
                <a:extLst>
                  <a:ext uri="{FF2B5EF4-FFF2-40B4-BE49-F238E27FC236}">
                    <a16:creationId xmlns:a16="http://schemas.microsoft.com/office/drawing/2014/main" id="{107F7219-A8F4-D4F6-6546-B1DD406C091F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자유형 76">
                <a:extLst>
                  <a:ext uri="{FF2B5EF4-FFF2-40B4-BE49-F238E27FC236}">
                    <a16:creationId xmlns:a16="http://schemas.microsoft.com/office/drawing/2014/main" id="{858A851C-A0F8-E265-A0E6-AF3E68C64A2D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 77">
                <a:extLst>
                  <a:ext uri="{FF2B5EF4-FFF2-40B4-BE49-F238E27FC236}">
                    <a16:creationId xmlns:a16="http://schemas.microsoft.com/office/drawing/2014/main" id="{2C934B7B-835E-9106-6591-1EFD1826073F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자유형 78">
                <a:extLst>
                  <a:ext uri="{FF2B5EF4-FFF2-40B4-BE49-F238E27FC236}">
                    <a16:creationId xmlns:a16="http://schemas.microsoft.com/office/drawing/2014/main" id="{E8686659-C50E-747D-88EE-622EC3F98369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79">
                <a:extLst>
                  <a:ext uri="{FF2B5EF4-FFF2-40B4-BE49-F238E27FC236}">
                    <a16:creationId xmlns:a16="http://schemas.microsoft.com/office/drawing/2014/main" id="{47962AED-4F54-492F-8BCC-DD529F4E8288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68182-E7E2-EF38-2774-869672D3174F}"/>
              </a:ext>
            </a:extLst>
          </p:cNvPr>
          <p:cNvSpPr/>
          <p:nvPr/>
        </p:nvSpPr>
        <p:spPr>
          <a:xfrm>
            <a:off x="1227493" y="482618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81EAF8-7E8F-D92B-9DFF-9CDCABEEA29B}"/>
              </a:ext>
            </a:extLst>
          </p:cNvPr>
          <p:cNvSpPr/>
          <p:nvPr/>
        </p:nvSpPr>
        <p:spPr>
          <a:xfrm>
            <a:off x="2373063" y="375837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FEEB43-491E-AB86-2BCF-37F58A77492F}"/>
              </a:ext>
            </a:extLst>
          </p:cNvPr>
          <p:cNvSpPr/>
          <p:nvPr/>
        </p:nvSpPr>
        <p:spPr>
          <a:xfrm>
            <a:off x="2373063" y="363658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1B330-CF61-D369-0D75-AA75AF49465B}"/>
              </a:ext>
            </a:extLst>
          </p:cNvPr>
          <p:cNvSpPr/>
          <p:nvPr/>
        </p:nvSpPr>
        <p:spPr>
          <a:xfrm>
            <a:off x="2373063" y="351479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459B52-960B-5DA2-A6FC-4707C93272F6}"/>
              </a:ext>
            </a:extLst>
          </p:cNvPr>
          <p:cNvSpPr/>
          <p:nvPr/>
        </p:nvSpPr>
        <p:spPr>
          <a:xfrm>
            <a:off x="2373063" y="339300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F2CDF6-594C-61C2-1471-10D9DC7901F5}"/>
              </a:ext>
            </a:extLst>
          </p:cNvPr>
          <p:cNvSpPr/>
          <p:nvPr/>
        </p:nvSpPr>
        <p:spPr>
          <a:xfrm>
            <a:off x="2373063" y="327121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DDDC69-1315-8713-4C0D-71AB2E476036}"/>
              </a:ext>
            </a:extLst>
          </p:cNvPr>
          <p:cNvSpPr/>
          <p:nvPr/>
        </p:nvSpPr>
        <p:spPr>
          <a:xfrm>
            <a:off x="2373063" y="314942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FCCE4F-A668-B5C8-963B-C79C047DE518}"/>
              </a:ext>
            </a:extLst>
          </p:cNvPr>
          <p:cNvSpPr/>
          <p:nvPr/>
        </p:nvSpPr>
        <p:spPr>
          <a:xfrm>
            <a:off x="2373063" y="302763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734A68-5E37-841B-94B8-61510BA521F5}"/>
              </a:ext>
            </a:extLst>
          </p:cNvPr>
          <p:cNvSpPr/>
          <p:nvPr/>
        </p:nvSpPr>
        <p:spPr>
          <a:xfrm>
            <a:off x="2373063" y="290584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21F88E-7097-BD3D-91E4-A2DCAC0CEAD6}"/>
              </a:ext>
            </a:extLst>
          </p:cNvPr>
          <p:cNvSpPr/>
          <p:nvPr/>
        </p:nvSpPr>
        <p:spPr>
          <a:xfrm>
            <a:off x="2373063" y="278405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3AAB65-BA7C-5130-5ABC-E7BA4B2BE894}"/>
              </a:ext>
            </a:extLst>
          </p:cNvPr>
          <p:cNvSpPr/>
          <p:nvPr/>
        </p:nvSpPr>
        <p:spPr>
          <a:xfrm>
            <a:off x="2373063" y="266226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C05F14-2077-ADA4-4684-7CEEA5772540}"/>
              </a:ext>
            </a:extLst>
          </p:cNvPr>
          <p:cNvGrpSpPr/>
          <p:nvPr/>
        </p:nvGrpSpPr>
        <p:grpSpPr>
          <a:xfrm>
            <a:off x="2076959" y="4329867"/>
            <a:ext cx="1310967" cy="450831"/>
            <a:chOff x="2063603" y="2988629"/>
            <a:chExt cx="1310967" cy="4508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1674870-A173-6B31-8D20-4B92BEBC1698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모서리가 둥근 직사각형 93">
              <a:extLst>
                <a:ext uri="{FF2B5EF4-FFF2-40B4-BE49-F238E27FC236}">
                  <a16:creationId xmlns:a16="http://schemas.microsoft.com/office/drawing/2014/main" id="{89097CAF-BD65-C11B-7C1D-4069863EEAED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A044609-B160-9C1C-C853-E18EAD37C2E6}"/>
              </a:ext>
            </a:extLst>
          </p:cNvPr>
          <p:cNvGrpSpPr/>
          <p:nvPr/>
        </p:nvGrpSpPr>
        <p:grpSpPr>
          <a:xfrm>
            <a:off x="4764521" y="2087618"/>
            <a:ext cx="3009900" cy="2429470"/>
            <a:chOff x="1088897" y="2023777"/>
            <a:chExt cx="3009900" cy="242947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F8030FD-44C7-EF34-A688-18FA91F0AC81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DD0E11F1-ED93-62DB-64E2-543CA8DEF5E2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40" name="자유형 97">
                <a:extLst>
                  <a:ext uri="{FF2B5EF4-FFF2-40B4-BE49-F238E27FC236}">
                    <a16:creationId xmlns:a16="http://schemas.microsoft.com/office/drawing/2014/main" id="{DE62143D-A701-A9A9-D8F4-7FDAB3239560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자유형 98">
                <a:extLst>
                  <a:ext uri="{FF2B5EF4-FFF2-40B4-BE49-F238E27FC236}">
                    <a16:creationId xmlns:a16="http://schemas.microsoft.com/office/drawing/2014/main" id="{5FA646D2-A688-FD69-3B91-97340216CB1F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자유형 99">
                <a:extLst>
                  <a:ext uri="{FF2B5EF4-FFF2-40B4-BE49-F238E27FC236}">
                    <a16:creationId xmlns:a16="http://schemas.microsoft.com/office/drawing/2014/main" id="{5739F586-2BE1-6064-428E-9231D6FA6E1A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자유형 100">
                <a:extLst>
                  <a:ext uri="{FF2B5EF4-FFF2-40B4-BE49-F238E27FC236}">
                    <a16:creationId xmlns:a16="http://schemas.microsoft.com/office/drawing/2014/main" id="{8E975468-334F-A19E-C8D0-8F23F79A325A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자유형 101">
                <a:extLst>
                  <a:ext uri="{FF2B5EF4-FFF2-40B4-BE49-F238E27FC236}">
                    <a16:creationId xmlns:a16="http://schemas.microsoft.com/office/drawing/2014/main" id="{79252726-D55E-D366-9EEB-1655EE4DFAA8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E4EEDA-ECC0-87BB-771D-2DC2B1EC721D}"/>
              </a:ext>
            </a:extLst>
          </p:cNvPr>
          <p:cNvSpPr/>
          <p:nvPr/>
        </p:nvSpPr>
        <p:spPr>
          <a:xfrm>
            <a:off x="4764520" y="482618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84F5F0-EEDC-38D5-8E79-3B167F1174BD}"/>
              </a:ext>
            </a:extLst>
          </p:cNvPr>
          <p:cNvSpPr/>
          <p:nvPr/>
        </p:nvSpPr>
        <p:spPr>
          <a:xfrm>
            <a:off x="5910090" y="375837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AC5C05E-FA33-D077-89C1-378063753883}"/>
              </a:ext>
            </a:extLst>
          </p:cNvPr>
          <p:cNvSpPr/>
          <p:nvPr/>
        </p:nvSpPr>
        <p:spPr>
          <a:xfrm>
            <a:off x="5910090" y="363658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53E144-D856-3F9A-3BDF-AAA3160B2EBE}"/>
              </a:ext>
            </a:extLst>
          </p:cNvPr>
          <p:cNvSpPr/>
          <p:nvPr/>
        </p:nvSpPr>
        <p:spPr>
          <a:xfrm>
            <a:off x="5910090" y="351479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2C76CE1-D2C1-8936-E8AA-26A871BA91E0}"/>
              </a:ext>
            </a:extLst>
          </p:cNvPr>
          <p:cNvSpPr/>
          <p:nvPr/>
        </p:nvSpPr>
        <p:spPr>
          <a:xfrm>
            <a:off x="5910090" y="339300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753A7E-3C78-05BF-0D44-3214A6F55C8C}"/>
              </a:ext>
            </a:extLst>
          </p:cNvPr>
          <p:cNvSpPr/>
          <p:nvPr/>
        </p:nvSpPr>
        <p:spPr>
          <a:xfrm>
            <a:off x="5910090" y="327121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058356A-F462-4CEB-4785-F99EE916C91B}"/>
              </a:ext>
            </a:extLst>
          </p:cNvPr>
          <p:cNvSpPr/>
          <p:nvPr/>
        </p:nvSpPr>
        <p:spPr>
          <a:xfrm>
            <a:off x="5910090" y="314942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DEDA1B-B8AE-9770-45E1-26D314A03457}"/>
              </a:ext>
            </a:extLst>
          </p:cNvPr>
          <p:cNvSpPr/>
          <p:nvPr/>
        </p:nvSpPr>
        <p:spPr>
          <a:xfrm>
            <a:off x="5910090" y="302763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F053EF-65E0-5FA7-4997-94EF7EB61AB9}"/>
              </a:ext>
            </a:extLst>
          </p:cNvPr>
          <p:cNvSpPr/>
          <p:nvPr/>
        </p:nvSpPr>
        <p:spPr>
          <a:xfrm>
            <a:off x="5910090" y="290584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CB448D-6757-C0BB-D42C-3AB1D537603D}"/>
              </a:ext>
            </a:extLst>
          </p:cNvPr>
          <p:cNvSpPr/>
          <p:nvPr/>
        </p:nvSpPr>
        <p:spPr>
          <a:xfrm>
            <a:off x="5910090" y="278405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180A83-A6C2-6223-9C5E-64447FC3A40B}"/>
              </a:ext>
            </a:extLst>
          </p:cNvPr>
          <p:cNvSpPr/>
          <p:nvPr/>
        </p:nvSpPr>
        <p:spPr>
          <a:xfrm>
            <a:off x="5910090" y="266226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319ACD4-AB7D-05DC-B38E-9E90A992449C}"/>
              </a:ext>
            </a:extLst>
          </p:cNvPr>
          <p:cNvGrpSpPr/>
          <p:nvPr/>
        </p:nvGrpSpPr>
        <p:grpSpPr>
          <a:xfrm>
            <a:off x="5613986" y="4329867"/>
            <a:ext cx="1310967" cy="450831"/>
            <a:chOff x="2063603" y="2988629"/>
            <a:chExt cx="1310967" cy="4508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D8977631-3D4A-B4C1-7CE8-BE3809F28756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모서리가 둥근 직사각형 115">
              <a:extLst>
                <a:ext uri="{FF2B5EF4-FFF2-40B4-BE49-F238E27FC236}">
                  <a16:creationId xmlns:a16="http://schemas.microsoft.com/office/drawing/2014/main" id="{61F7FFA0-039A-7F21-C57A-C67C2E1A7C3A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B63964A-DAFF-E0C4-6957-F0E290292A94}"/>
              </a:ext>
            </a:extLst>
          </p:cNvPr>
          <p:cNvGrpSpPr/>
          <p:nvPr/>
        </p:nvGrpSpPr>
        <p:grpSpPr>
          <a:xfrm>
            <a:off x="8301548" y="2087618"/>
            <a:ext cx="3009900" cy="2429470"/>
            <a:chOff x="1088897" y="2023777"/>
            <a:chExt cx="3009900" cy="242947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60CDFAF-29D1-6160-06AB-4B0DDF037229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1939C2D-0431-5EBB-7D6F-D60B22FF0EAE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62" name="자유형 119">
                <a:extLst>
                  <a:ext uri="{FF2B5EF4-FFF2-40B4-BE49-F238E27FC236}">
                    <a16:creationId xmlns:a16="http://schemas.microsoft.com/office/drawing/2014/main" id="{4C58309C-8B9B-305B-294E-F6A9E4838BF9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자유형 120">
                <a:extLst>
                  <a:ext uri="{FF2B5EF4-FFF2-40B4-BE49-F238E27FC236}">
                    <a16:creationId xmlns:a16="http://schemas.microsoft.com/office/drawing/2014/main" id="{EB607E5D-D25C-73BD-7630-8C3C353F236A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자유형 121">
                <a:extLst>
                  <a:ext uri="{FF2B5EF4-FFF2-40B4-BE49-F238E27FC236}">
                    <a16:creationId xmlns:a16="http://schemas.microsoft.com/office/drawing/2014/main" id="{2BE3ABE6-3B68-B319-4B3B-F914773091AA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자유형 122">
                <a:extLst>
                  <a:ext uri="{FF2B5EF4-FFF2-40B4-BE49-F238E27FC236}">
                    <a16:creationId xmlns:a16="http://schemas.microsoft.com/office/drawing/2014/main" id="{BA619211-0A12-9C70-7739-5CA6283E587A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자유형 123">
                <a:extLst>
                  <a:ext uri="{FF2B5EF4-FFF2-40B4-BE49-F238E27FC236}">
                    <a16:creationId xmlns:a16="http://schemas.microsoft.com/office/drawing/2014/main" id="{B46BB858-0BAB-0F87-1FF9-0E6EC76D5534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801107E-9BAF-B39A-5180-63E8432070AB}"/>
              </a:ext>
            </a:extLst>
          </p:cNvPr>
          <p:cNvSpPr/>
          <p:nvPr/>
        </p:nvSpPr>
        <p:spPr>
          <a:xfrm>
            <a:off x="8301547" y="4826182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6CD9962-4EFC-5D5A-2310-036BF0408706}"/>
              </a:ext>
            </a:extLst>
          </p:cNvPr>
          <p:cNvSpPr/>
          <p:nvPr/>
        </p:nvSpPr>
        <p:spPr>
          <a:xfrm>
            <a:off x="9447117" y="375837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C95D89A-E16B-6718-AB43-81C97FA30B7B}"/>
              </a:ext>
            </a:extLst>
          </p:cNvPr>
          <p:cNvSpPr/>
          <p:nvPr/>
        </p:nvSpPr>
        <p:spPr>
          <a:xfrm>
            <a:off x="9447117" y="3636589"/>
            <a:ext cx="718762" cy="76200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CBBC4F-404B-8A1C-F921-5DF64FD3287B}"/>
              </a:ext>
            </a:extLst>
          </p:cNvPr>
          <p:cNvSpPr/>
          <p:nvPr/>
        </p:nvSpPr>
        <p:spPr>
          <a:xfrm>
            <a:off x="9447117" y="351479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49A1359-08EB-B3BC-354E-4945F75D2FB3}"/>
              </a:ext>
            </a:extLst>
          </p:cNvPr>
          <p:cNvSpPr/>
          <p:nvPr/>
        </p:nvSpPr>
        <p:spPr>
          <a:xfrm>
            <a:off x="9447117" y="339300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F99B81-889C-A429-B777-D1E1E396DF64}"/>
              </a:ext>
            </a:extLst>
          </p:cNvPr>
          <p:cNvSpPr/>
          <p:nvPr/>
        </p:nvSpPr>
        <p:spPr>
          <a:xfrm>
            <a:off x="9447117" y="3271219"/>
            <a:ext cx="718762" cy="762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09598F-0A91-B528-6031-8203920A4A76}"/>
              </a:ext>
            </a:extLst>
          </p:cNvPr>
          <p:cNvSpPr/>
          <p:nvPr/>
        </p:nvSpPr>
        <p:spPr>
          <a:xfrm>
            <a:off x="9447117" y="314942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819B39-B7B6-722B-4523-5386178E2E76}"/>
              </a:ext>
            </a:extLst>
          </p:cNvPr>
          <p:cNvSpPr/>
          <p:nvPr/>
        </p:nvSpPr>
        <p:spPr>
          <a:xfrm>
            <a:off x="9447117" y="302763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E9A760C-801A-C673-7AA4-4C8236E92CA3}"/>
              </a:ext>
            </a:extLst>
          </p:cNvPr>
          <p:cNvSpPr/>
          <p:nvPr/>
        </p:nvSpPr>
        <p:spPr>
          <a:xfrm>
            <a:off x="9447117" y="290584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6D6074C-AF9C-C813-4E17-0B0FB6AA8010}"/>
              </a:ext>
            </a:extLst>
          </p:cNvPr>
          <p:cNvSpPr/>
          <p:nvPr/>
        </p:nvSpPr>
        <p:spPr>
          <a:xfrm>
            <a:off x="9447117" y="278405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582F2D5-2534-E2F4-2208-02041E3204D9}"/>
              </a:ext>
            </a:extLst>
          </p:cNvPr>
          <p:cNvSpPr/>
          <p:nvPr/>
        </p:nvSpPr>
        <p:spPr>
          <a:xfrm>
            <a:off x="9447117" y="2662269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B2A7D86-83A5-65F7-FBB8-530F4FA97124}"/>
              </a:ext>
            </a:extLst>
          </p:cNvPr>
          <p:cNvGrpSpPr/>
          <p:nvPr/>
        </p:nvGrpSpPr>
        <p:grpSpPr>
          <a:xfrm>
            <a:off x="9151013" y="4329867"/>
            <a:ext cx="1310967" cy="450831"/>
            <a:chOff x="2063603" y="2988629"/>
            <a:chExt cx="1310967" cy="45083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E8A15782-5431-6E5B-F41D-7BC5B10D67E5}"/>
                </a:ext>
              </a:extLst>
            </p:cNvPr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모서리가 둥근 직사각형 137">
              <a:extLst>
                <a:ext uri="{FF2B5EF4-FFF2-40B4-BE49-F238E27FC236}">
                  <a16:creationId xmlns:a16="http://schemas.microsoft.com/office/drawing/2014/main" id="{C30739B7-E014-182D-0691-613F0C7E8244}"/>
                </a:ext>
              </a:extLst>
            </p:cNvPr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08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A5C0F-9B30-2368-8359-11839682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F7F3240-7212-405C-9E7A-7BB006E781F8}"/>
              </a:ext>
            </a:extLst>
          </p:cNvPr>
          <p:cNvGrpSpPr/>
          <p:nvPr/>
        </p:nvGrpSpPr>
        <p:grpSpPr>
          <a:xfrm>
            <a:off x="0" y="200025"/>
            <a:ext cx="12001500" cy="6657975"/>
            <a:chOff x="0" y="200025"/>
            <a:chExt cx="12001500" cy="66579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9E5896-87CD-E9A4-DD83-7B4C4F313EAC}"/>
                </a:ext>
              </a:extLst>
            </p:cNvPr>
            <p:cNvGrpSpPr/>
            <p:nvPr/>
          </p:nvGrpSpPr>
          <p:grpSpPr>
            <a:xfrm>
              <a:off x="0" y="4239856"/>
              <a:ext cx="2618144" cy="2618144"/>
              <a:chOff x="0" y="4239856"/>
              <a:chExt cx="2618144" cy="2618144"/>
            </a:xfrm>
          </p:grpSpPr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46A6DD8B-D275-1E78-C6F3-C63737C4B41C}"/>
                  </a:ext>
                </a:extLst>
              </p:cNvPr>
              <p:cNvSpPr/>
              <p:nvPr/>
            </p:nvSpPr>
            <p:spPr>
              <a:xfrm flipV="1">
                <a:off x="0" y="6147772"/>
                <a:ext cx="704850" cy="704850"/>
              </a:xfrm>
              <a:prstGeom prst="diagStripe">
                <a:avLst>
                  <a:gd name="adj" fmla="val 7928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대각선 줄무늬 7">
                <a:extLst>
                  <a:ext uri="{FF2B5EF4-FFF2-40B4-BE49-F238E27FC236}">
                    <a16:creationId xmlns:a16="http://schemas.microsoft.com/office/drawing/2014/main" id="{8F112FCB-EF4A-053C-084D-2CE6E949493F}"/>
                  </a:ext>
                </a:extLst>
              </p:cNvPr>
              <p:cNvSpPr/>
              <p:nvPr/>
            </p:nvSpPr>
            <p:spPr>
              <a:xfrm flipV="1">
                <a:off x="0" y="5548928"/>
                <a:ext cx="1309072" cy="1309072"/>
              </a:xfrm>
              <a:prstGeom prst="diagStripe">
                <a:avLst>
                  <a:gd name="adj" fmla="val 894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대각선 줄무늬 9">
                <a:extLst>
                  <a:ext uri="{FF2B5EF4-FFF2-40B4-BE49-F238E27FC236}">
                    <a16:creationId xmlns:a16="http://schemas.microsoft.com/office/drawing/2014/main" id="{8B9B9BC5-1C02-07D1-C727-6649F2B11B3B}"/>
                  </a:ext>
                </a:extLst>
              </p:cNvPr>
              <p:cNvSpPr/>
              <p:nvPr/>
            </p:nvSpPr>
            <p:spPr>
              <a:xfrm flipV="1">
                <a:off x="0" y="4950084"/>
                <a:ext cx="1902538" cy="1902538"/>
              </a:xfrm>
              <a:prstGeom prst="diagStripe">
                <a:avLst>
                  <a:gd name="adj" fmla="val 924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F7CBCC1A-4342-3596-0902-199EC5CED2A5}"/>
                  </a:ext>
                </a:extLst>
              </p:cNvPr>
              <p:cNvSpPr/>
              <p:nvPr/>
            </p:nvSpPr>
            <p:spPr>
              <a:xfrm flipV="1">
                <a:off x="0" y="4239856"/>
                <a:ext cx="2618144" cy="2618144"/>
              </a:xfrm>
              <a:prstGeom prst="diagStripe">
                <a:avLst>
                  <a:gd name="adj" fmla="val 9395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대각선 줄무늬 17">
                <a:extLst>
                  <a:ext uri="{FF2B5EF4-FFF2-40B4-BE49-F238E27FC236}">
                    <a16:creationId xmlns:a16="http://schemas.microsoft.com/office/drawing/2014/main" id="{E5B2E006-98DB-45BB-B8CD-D70DC102876C}"/>
                  </a:ext>
                </a:extLst>
              </p:cNvPr>
              <p:cNvSpPr/>
              <p:nvPr/>
            </p:nvSpPr>
            <p:spPr>
              <a:xfrm flipV="1">
                <a:off x="0" y="6633544"/>
                <a:ext cx="224455" cy="224455"/>
              </a:xfrm>
              <a:prstGeom prst="diagStripe">
                <a:avLst>
                  <a:gd name="adj" fmla="val 517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6FFA0D-9458-A508-D4A4-9C3C330BDBC2}"/>
                </a:ext>
              </a:extLst>
            </p:cNvPr>
            <p:cNvSpPr/>
            <p:nvPr/>
          </p:nvSpPr>
          <p:spPr>
            <a:xfrm>
              <a:off x="114300" y="200025"/>
              <a:ext cx="11887200" cy="6457950"/>
            </a:xfrm>
            <a:prstGeom prst="roundRect">
              <a:avLst>
                <a:gd name="adj" fmla="val 3649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1143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523FB66-C372-8103-CBC7-43D1C1ADE7E4}"/>
                </a:ext>
              </a:extLst>
            </p:cNvPr>
            <p:cNvSpPr/>
            <p:nvPr/>
          </p:nvSpPr>
          <p:spPr>
            <a:xfrm>
              <a:off x="914399" y="327997"/>
              <a:ext cx="10911245" cy="558800"/>
            </a:xfrm>
            <a:prstGeom prst="roundRect">
              <a:avLst>
                <a:gd name="adj" fmla="val 25278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C8B5767-A3FF-352A-8F30-51C5701BC9FE}"/>
                </a:ext>
              </a:extLst>
            </p:cNvPr>
            <p:cNvGrpSpPr/>
            <p:nvPr/>
          </p:nvGrpSpPr>
          <p:grpSpPr>
            <a:xfrm>
              <a:off x="257228" y="327997"/>
              <a:ext cx="558800" cy="558800"/>
              <a:chOff x="9547378" y="3267000"/>
              <a:chExt cx="324000" cy="324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6AD7F8E-C8D1-063C-F33F-D833CDD5D2FE}"/>
                  </a:ext>
                </a:extLst>
              </p:cNvPr>
              <p:cNvSpPr/>
              <p:nvPr/>
            </p:nvSpPr>
            <p:spPr>
              <a:xfrm>
                <a:off x="9547378" y="3267000"/>
                <a:ext cx="324000" cy="324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D3976A44-1C3B-1199-C4FD-0BAD96430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29" y="3359194"/>
                <a:ext cx="106877" cy="141044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7267D1A-D29C-B9BB-AC85-E7C79C1B5562}"/>
                </a:ext>
              </a:extLst>
            </p:cNvPr>
            <p:cNvSpPr/>
            <p:nvPr/>
          </p:nvSpPr>
          <p:spPr>
            <a:xfrm>
              <a:off x="10670178" y="429522"/>
              <a:ext cx="1053357" cy="355749"/>
            </a:xfrm>
            <a:prstGeom prst="roundRect">
              <a:avLst>
                <a:gd name="adj" fmla="val 26675"/>
              </a:avLst>
            </a:prstGeom>
            <a:gradFill>
              <a:gsLst>
                <a:gs pos="0">
                  <a:srgbClr val="49494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dist="508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까칠한 조땡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B2AC35-EFB3-4068-6EB8-815828D2EA46}"/>
              </a:ext>
            </a:extLst>
          </p:cNvPr>
          <p:cNvGrpSpPr/>
          <p:nvPr/>
        </p:nvGrpSpPr>
        <p:grpSpPr>
          <a:xfrm>
            <a:off x="704850" y="1785303"/>
            <a:ext cx="3014610" cy="3974166"/>
            <a:chOff x="858861" y="1836252"/>
            <a:chExt cx="3014610" cy="3974166"/>
          </a:xfrm>
        </p:grpSpPr>
        <p:sp>
          <p:nvSpPr>
            <p:cNvPr id="4" name="모서리가 둥근 직사각형 16">
              <a:extLst>
                <a:ext uri="{FF2B5EF4-FFF2-40B4-BE49-F238E27FC236}">
                  <a16:creationId xmlns:a16="http://schemas.microsoft.com/office/drawing/2014/main" id="{FCDAC2EE-CDBF-F9C4-809B-C4E3B2A14A5C}"/>
                </a:ext>
              </a:extLst>
            </p:cNvPr>
            <p:cNvSpPr/>
            <p:nvPr/>
          </p:nvSpPr>
          <p:spPr>
            <a:xfrm>
              <a:off x="858861" y="2338330"/>
              <a:ext cx="3012323" cy="2037230"/>
            </a:xfrm>
            <a:prstGeom prst="roundRect">
              <a:avLst>
                <a:gd name="adj" fmla="val 606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모서리가 둥근 직사각형 17">
              <a:extLst>
                <a:ext uri="{FF2B5EF4-FFF2-40B4-BE49-F238E27FC236}">
                  <a16:creationId xmlns:a16="http://schemas.microsoft.com/office/drawing/2014/main" id="{12B88C08-1852-2517-CE2F-48EDA4FBFE46}"/>
                </a:ext>
              </a:extLst>
            </p:cNvPr>
            <p:cNvSpPr/>
            <p:nvPr/>
          </p:nvSpPr>
          <p:spPr>
            <a:xfrm>
              <a:off x="858863" y="4526208"/>
              <a:ext cx="3014608" cy="1284210"/>
            </a:xfrm>
            <a:prstGeom prst="roundRect">
              <a:avLst>
                <a:gd name="adj" fmla="val 9744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Microsoft Office PowerPoint is the presentation program used the most in the world.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89CDBA5-3574-5954-78D5-88D158252970}"/>
                </a:ext>
              </a:extLst>
            </p:cNvPr>
            <p:cNvGrpSpPr/>
            <p:nvPr/>
          </p:nvGrpSpPr>
          <p:grpSpPr>
            <a:xfrm>
              <a:off x="858861" y="1836252"/>
              <a:ext cx="3014609" cy="2900576"/>
              <a:chOff x="1155220" y="1980622"/>
              <a:chExt cx="3014609" cy="290057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D1399F5C-362E-A42B-AA9F-56BFE4D8749A}"/>
                  </a:ext>
                </a:extLst>
              </p:cNvPr>
              <p:cNvSpPr/>
              <p:nvPr/>
            </p:nvSpPr>
            <p:spPr>
              <a:xfrm>
                <a:off x="1344554" y="2528073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모서리가 둥근 직사각형 20">
                <a:extLst>
                  <a:ext uri="{FF2B5EF4-FFF2-40B4-BE49-F238E27FC236}">
                    <a16:creationId xmlns:a16="http://schemas.microsoft.com/office/drawing/2014/main" id="{38E718C5-0556-C986-A731-6F7EBF440FB4}"/>
                  </a:ext>
                </a:extLst>
              </p:cNvPr>
              <p:cNvSpPr/>
              <p:nvPr/>
            </p:nvSpPr>
            <p:spPr>
              <a:xfrm>
                <a:off x="1155220" y="1980622"/>
                <a:ext cx="3014609" cy="389299"/>
              </a:xfrm>
              <a:prstGeom prst="round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 A</a:t>
                </a: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7541085-AABB-BF02-BFE4-C1435FC45AB5}"/>
                  </a:ext>
                </a:extLst>
              </p:cNvPr>
              <p:cNvSpPr/>
              <p:nvPr/>
            </p:nvSpPr>
            <p:spPr>
              <a:xfrm>
                <a:off x="1344554" y="2118816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모서리가 둥근 직사각형 22">
                <a:extLst>
                  <a:ext uri="{FF2B5EF4-FFF2-40B4-BE49-F238E27FC236}">
                    <a16:creationId xmlns:a16="http://schemas.microsoft.com/office/drawing/2014/main" id="{DF3406E7-C51F-A207-0AD6-2458063172EF}"/>
                  </a:ext>
                </a:extLst>
              </p:cNvPr>
              <p:cNvSpPr/>
              <p:nvPr/>
            </p:nvSpPr>
            <p:spPr>
              <a:xfrm>
                <a:off x="1388640" y="2171678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EC424ADC-DD7B-C9DB-11CF-78F6B1F801D7}"/>
                  </a:ext>
                </a:extLst>
              </p:cNvPr>
              <p:cNvSpPr/>
              <p:nvPr/>
            </p:nvSpPr>
            <p:spPr>
              <a:xfrm>
                <a:off x="3868679" y="2531881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2D2AA6E-7572-1582-830B-75093A577D00}"/>
                  </a:ext>
                </a:extLst>
              </p:cNvPr>
              <p:cNvSpPr/>
              <p:nvPr/>
            </p:nvSpPr>
            <p:spPr>
              <a:xfrm>
                <a:off x="3868679" y="2122624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모서리가 둥근 직사각형 25">
                <a:extLst>
                  <a:ext uri="{FF2B5EF4-FFF2-40B4-BE49-F238E27FC236}">
                    <a16:creationId xmlns:a16="http://schemas.microsoft.com/office/drawing/2014/main" id="{8C694659-A94D-E451-F659-98186D2A3575}"/>
                  </a:ext>
                </a:extLst>
              </p:cNvPr>
              <p:cNvSpPr/>
              <p:nvPr/>
            </p:nvSpPr>
            <p:spPr>
              <a:xfrm>
                <a:off x="3912765" y="2175486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98B6DAD-AC76-4762-1FBB-849DE56B0DAE}"/>
                  </a:ext>
                </a:extLst>
              </p:cNvPr>
              <p:cNvSpPr/>
              <p:nvPr/>
            </p:nvSpPr>
            <p:spPr>
              <a:xfrm>
                <a:off x="1321694" y="4740977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B0EA330-47DC-879A-AB39-658A95B29322}"/>
                  </a:ext>
                </a:extLst>
              </p:cNvPr>
              <p:cNvSpPr/>
              <p:nvPr/>
            </p:nvSpPr>
            <p:spPr>
              <a:xfrm>
                <a:off x="1321694" y="4331720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모서리가 둥근 직사각형 32">
                <a:extLst>
                  <a:ext uri="{FF2B5EF4-FFF2-40B4-BE49-F238E27FC236}">
                    <a16:creationId xmlns:a16="http://schemas.microsoft.com/office/drawing/2014/main" id="{D0C78E29-6FD2-DA0B-29EC-EAF1753B9473}"/>
                  </a:ext>
                </a:extLst>
              </p:cNvPr>
              <p:cNvSpPr/>
              <p:nvPr/>
            </p:nvSpPr>
            <p:spPr>
              <a:xfrm>
                <a:off x="1365780" y="4384582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FAB8072-4295-0B49-E0C2-84B92E5F09E8}"/>
                  </a:ext>
                </a:extLst>
              </p:cNvPr>
              <p:cNvSpPr/>
              <p:nvPr/>
            </p:nvSpPr>
            <p:spPr>
              <a:xfrm>
                <a:off x="3845819" y="4744785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68E3299-19CB-7237-054F-67F8E7266686}"/>
                  </a:ext>
                </a:extLst>
              </p:cNvPr>
              <p:cNvSpPr/>
              <p:nvPr/>
            </p:nvSpPr>
            <p:spPr>
              <a:xfrm>
                <a:off x="3845819" y="4335528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모서리가 둥근 직사각형 35">
                <a:extLst>
                  <a:ext uri="{FF2B5EF4-FFF2-40B4-BE49-F238E27FC236}">
                    <a16:creationId xmlns:a16="http://schemas.microsoft.com/office/drawing/2014/main" id="{7370F68E-A666-5CCA-4A63-56BD0F5293AA}"/>
                  </a:ext>
                </a:extLst>
              </p:cNvPr>
              <p:cNvSpPr/>
              <p:nvPr/>
            </p:nvSpPr>
            <p:spPr>
              <a:xfrm>
                <a:off x="3889905" y="4388390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76401BB-2249-7A78-1D51-6D9148D9C825}"/>
              </a:ext>
            </a:extLst>
          </p:cNvPr>
          <p:cNvGrpSpPr/>
          <p:nvPr/>
        </p:nvGrpSpPr>
        <p:grpSpPr>
          <a:xfrm>
            <a:off x="4597580" y="1785303"/>
            <a:ext cx="3014610" cy="3974166"/>
            <a:chOff x="858861" y="1836252"/>
            <a:chExt cx="3014610" cy="3974166"/>
          </a:xfrm>
        </p:grpSpPr>
        <p:sp>
          <p:nvSpPr>
            <p:cNvPr id="33" name="모서리가 둥근 직사각형 16">
              <a:extLst>
                <a:ext uri="{FF2B5EF4-FFF2-40B4-BE49-F238E27FC236}">
                  <a16:creationId xmlns:a16="http://schemas.microsoft.com/office/drawing/2014/main" id="{8860C5D0-7AC0-20F6-D993-82F3FBF50705}"/>
                </a:ext>
              </a:extLst>
            </p:cNvPr>
            <p:cNvSpPr/>
            <p:nvPr/>
          </p:nvSpPr>
          <p:spPr>
            <a:xfrm>
              <a:off x="858861" y="2338330"/>
              <a:ext cx="3012323" cy="2037230"/>
            </a:xfrm>
            <a:prstGeom prst="roundRect">
              <a:avLst>
                <a:gd name="adj" fmla="val 606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모서리가 둥근 직사각형 17">
              <a:extLst>
                <a:ext uri="{FF2B5EF4-FFF2-40B4-BE49-F238E27FC236}">
                  <a16:creationId xmlns:a16="http://schemas.microsoft.com/office/drawing/2014/main" id="{0E848A52-3CEE-A8CB-A9B4-B1516FC2754A}"/>
                </a:ext>
              </a:extLst>
            </p:cNvPr>
            <p:cNvSpPr/>
            <p:nvPr/>
          </p:nvSpPr>
          <p:spPr>
            <a:xfrm>
              <a:off x="858863" y="4526208"/>
              <a:ext cx="3014608" cy="1284210"/>
            </a:xfrm>
            <a:prstGeom prst="roundRect">
              <a:avLst>
                <a:gd name="adj" fmla="val 9744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Microsoft Office PowerPoint is the presentation program used the most in the world.</a:t>
              </a: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C3338FF-D455-AECB-9910-CDCAEAED94B3}"/>
                </a:ext>
              </a:extLst>
            </p:cNvPr>
            <p:cNvGrpSpPr/>
            <p:nvPr/>
          </p:nvGrpSpPr>
          <p:grpSpPr>
            <a:xfrm>
              <a:off x="858861" y="1836252"/>
              <a:ext cx="3014609" cy="2900576"/>
              <a:chOff x="1155220" y="1980622"/>
              <a:chExt cx="3014609" cy="2900576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F14F408-B1B6-2CD0-C83F-4F26D57339A4}"/>
                  </a:ext>
                </a:extLst>
              </p:cNvPr>
              <p:cNvSpPr/>
              <p:nvPr/>
            </p:nvSpPr>
            <p:spPr>
              <a:xfrm>
                <a:off x="1344554" y="2528073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20">
                <a:extLst>
                  <a:ext uri="{FF2B5EF4-FFF2-40B4-BE49-F238E27FC236}">
                    <a16:creationId xmlns:a16="http://schemas.microsoft.com/office/drawing/2014/main" id="{3C2C5C8C-5608-7408-8D1A-59CC99E97A02}"/>
                  </a:ext>
                </a:extLst>
              </p:cNvPr>
              <p:cNvSpPr/>
              <p:nvPr/>
            </p:nvSpPr>
            <p:spPr>
              <a:xfrm>
                <a:off x="1155220" y="1980622"/>
                <a:ext cx="3014609" cy="389299"/>
              </a:xfrm>
              <a:prstGeom prst="roundRect">
                <a:avLst/>
              </a:prstGeom>
              <a:solidFill>
                <a:srgbClr val="FF6600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 A</a:t>
                </a: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6160008-4532-F504-D96B-F5603C87C7FF}"/>
                  </a:ext>
                </a:extLst>
              </p:cNvPr>
              <p:cNvSpPr/>
              <p:nvPr/>
            </p:nvSpPr>
            <p:spPr>
              <a:xfrm>
                <a:off x="1344554" y="2118816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모서리가 둥근 직사각형 22">
                <a:extLst>
                  <a:ext uri="{FF2B5EF4-FFF2-40B4-BE49-F238E27FC236}">
                    <a16:creationId xmlns:a16="http://schemas.microsoft.com/office/drawing/2014/main" id="{3F929086-8CB5-ADE3-089F-E7E6EB82F689}"/>
                  </a:ext>
                </a:extLst>
              </p:cNvPr>
              <p:cNvSpPr/>
              <p:nvPr/>
            </p:nvSpPr>
            <p:spPr>
              <a:xfrm>
                <a:off x="1388640" y="2171678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C036DF8-8C5C-2A66-4458-6CD636545919}"/>
                  </a:ext>
                </a:extLst>
              </p:cNvPr>
              <p:cNvSpPr/>
              <p:nvPr/>
            </p:nvSpPr>
            <p:spPr>
              <a:xfrm>
                <a:off x="3868679" y="2531881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5F5EF338-1689-65C8-EB45-AF17847CCFAB}"/>
                  </a:ext>
                </a:extLst>
              </p:cNvPr>
              <p:cNvSpPr/>
              <p:nvPr/>
            </p:nvSpPr>
            <p:spPr>
              <a:xfrm>
                <a:off x="3868679" y="2122624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모서리가 둥근 직사각형 25">
                <a:extLst>
                  <a:ext uri="{FF2B5EF4-FFF2-40B4-BE49-F238E27FC236}">
                    <a16:creationId xmlns:a16="http://schemas.microsoft.com/office/drawing/2014/main" id="{AC0B1412-9B9D-1550-8421-5D761A96E4BA}"/>
                  </a:ext>
                </a:extLst>
              </p:cNvPr>
              <p:cNvSpPr/>
              <p:nvPr/>
            </p:nvSpPr>
            <p:spPr>
              <a:xfrm>
                <a:off x="3912765" y="2175486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9061C70-51E2-5A37-8148-8C685ADFA0D3}"/>
                  </a:ext>
                </a:extLst>
              </p:cNvPr>
              <p:cNvSpPr/>
              <p:nvPr/>
            </p:nvSpPr>
            <p:spPr>
              <a:xfrm>
                <a:off x="1321694" y="4740977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F7909FC-D2B3-B4EA-EA56-6A820515C548}"/>
                  </a:ext>
                </a:extLst>
              </p:cNvPr>
              <p:cNvSpPr/>
              <p:nvPr/>
            </p:nvSpPr>
            <p:spPr>
              <a:xfrm>
                <a:off x="1321694" y="4331720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모서리가 둥근 직사각형 32">
                <a:extLst>
                  <a:ext uri="{FF2B5EF4-FFF2-40B4-BE49-F238E27FC236}">
                    <a16:creationId xmlns:a16="http://schemas.microsoft.com/office/drawing/2014/main" id="{A22AEB93-963F-DF3E-6326-8990234AF951}"/>
                  </a:ext>
                </a:extLst>
              </p:cNvPr>
              <p:cNvSpPr/>
              <p:nvPr/>
            </p:nvSpPr>
            <p:spPr>
              <a:xfrm>
                <a:off x="1365780" y="4384582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124DE189-68CC-FADF-2ECD-813DBDC56D99}"/>
                  </a:ext>
                </a:extLst>
              </p:cNvPr>
              <p:cNvSpPr/>
              <p:nvPr/>
            </p:nvSpPr>
            <p:spPr>
              <a:xfrm>
                <a:off x="3845819" y="4744785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09AA3417-7B31-F111-268A-F11CEC18AF6F}"/>
                  </a:ext>
                </a:extLst>
              </p:cNvPr>
              <p:cNvSpPr/>
              <p:nvPr/>
            </p:nvSpPr>
            <p:spPr>
              <a:xfrm>
                <a:off x="3845819" y="4335528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모서리가 둥근 직사각형 35">
                <a:extLst>
                  <a:ext uri="{FF2B5EF4-FFF2-40B4-BE49-F238E27FC236}">
                    <a16:creationId xmlns:a16="http://schemas.microsoft.com/office/drawing/2014/main" id="{FBE8B310-EABD-F6F1-58C2-0EA302E62C67}"/>
                  </a:ext>
                </a:extLst>
              </p:cNvPr>
              <p:cNvSpPr/>
              <p:nvPr/>
            </p:nvSpPr>
            <p:spPr>
              <a:xfrm>
                <a:off x="3889905" y="4388390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29BC7BD-ABA9-C190-10E1-EC81AE87104C}"/>
              </a:ext>
            </a:extLst>
          </p:cNvPr>
          <p:cNvGrpSpPr/>
          <p:nvPr/>
        </p:nvGrpSpPr>
        <p:grpSpPr>
          <a:xfrm>
            <a:off x="8490310" y="1785303"/>
            <a:ext cx="3014610" cy="3974166"/>
            <a:chOff x="858861" y="1836252"/>
            <a:chExt cx="3014610" cy="3974166"/>
          </a:xfrm>
        </p:grpSpPr>
        <p:sp>
          <p:nvSpPr>
            <p:cNvPr id="50" name="모서리가 둥근 직사각형 16">
              <a:extLst>
                <a:ext uri="{FF2B5EF4-FFF2-40B4-BE49-F238E27FC236}">
                  <a16:creationId xmlns:a16="http://schemas.microsoft.com/office/drawing/2014/main" id="{FACFD146-B355-9C46-FABF-56D7269A1144}"/>
                </a:ext>
              </a:extLst>
            </p:cNvPr>
            <p:cNvSpPr/>
            <p:nvPr/>
          </p:nvSpPr>
          <p:spPr>
            <a:xfrm>
              <a:off x="858861" y="2338330"/>
              <a:ext cx="3012323" cy="2037230"/>
            </a:xfrm>
            <a:prstGeom prst="roundRect">
              <a:avLst>
                <a:gd name="adj" fmla="val 6069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모서리가 둥근 직사각형 17">
              <a:extLst>
                <a:ext uri="{FF2B5EF4-FFF2-40B4-BE49-F238E27FC236}">
                  <a16:creationId xmlns:a16="http://schemas.microsoft.com/office/drawing/2014/main" id="{EF90233C-0939-69FD-0F43-7F89CD98A85A}"/>
                </a:ext>
              </a:extLst>
            </p:cNvPr>
            <p:cNvSpPr/>
            <p:nvPr/>
          </p:nvSpPr>
          <p:spPr>
            <a:xfrm>
              <a:off x="858863" y="4526208"/>
              <a:ext cx="3014608" cy="1284210"/>
            </a:xfrm>
            <a:prstGeom prst="roundRect">
              <a:avLst>
                <a:gd name="adj" fmla="val 9744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Microsoft Office PowerPoint is the presentation program used the most in the world.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8F3F067-EA4A-FFAC-FD21-1E98AD0DC747}"/>
                </a:ext>
              </a:extLst>
            </p:cNvPr>
            <p:cNvGrpSpPr/>
            <p:nvPr/>
          </p:nvGrpSpPr>
          <p:grpSpPr>
            <a:xfrm>
              <a:off x="858861" y="1836252"/>
              <a:ext cx="3014609" cy="2900576"/>
              <a:chOff x="1155220" y="1980622"/>
              <a:chExt cx="3014609" cy="2900576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B14EA3C-FE95-5DD6-F6A4-E67775F7B24B}"/>
                  </a:ext>
                </a:extLst>
              </p:cNvPr>
              <p:cNvSpPr/>
              <p:nvPr/>
            </p:nvSpPr>
            <p:spPr>
              <a:xfrm>
                <a:off x="1344554" y="2528073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모서리가 둥근 직사각형 20">
                <a:extLst>
                  <a:ext uri="{FF2B5EF4-FFF2-40B4-BE49-F238E27FC236}">
                    <a16:creationId xmlns:a16="http://schemas.microsoft.com/office/drawing/2014/main" id="{1789DF5A-13C8-A1DB-3F11-AC000FD868CF}"/>
                  </a:ext>
                </a:extLst>
              </p:cNvPr>
              <p:cNvSpPr/>
              <p:nvPr/>
            </p:nvSpPr>
            <p:spPr>
              <a:xfrm>
                <a:off x="1155220" y="1980622"/>
                <a:ext cx="3014609" cy="389299"/>
              </a:xfrm>
              <a:prstGeom prst="roundRect">
                <a:avLst/>
              </a:prstGeom>
              <a:pattFill prst="wdUp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 A</a:t>
                </a: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DDBFCD7-5097-258F-53AA-EDEFE7588550}"/>
                  </a:ext>
                </a:extLst>
              </p:cNvPr>
              <p:cNvSpPr/>
              <p:nvPr/>
            </p:nvSpPr>
            <p:spPr>
              <a:xfrm>
                <a:off x="1344554" y="2118816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모서리가 둥근 직사각형 22">
                <a:extLst>
                  <a:ext uri="{FF2B5EF4-FFF2-40B4-BE49-F238E27FC236}">
                    <a16:creationId xmlns:a16="http://schemas.microsoft.com/office/drawing/2014/main" id="{43C6FDA0-BFAB-C9DB-CAE9-3050CEA75888}"/>
                  </a:ext>
                </a:extLst>
              </p:cNvPr>
              <p:cNvSpPr/>
              <p:nvPr/>
            </p:nvSpPr>
            <p:spPr>
              <a:xfrm>
                <a:off x="1388640" y="2171678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E00DAE3-FEF4-F06E-3F4B-F332F3599D39}"/>
                  </a:ext>
                </a:extLst>
              </p:cNvPr>
              <p:cNvSpPr/>
              <p:nvPr/>
            </p:nvSpPr>
            <p:spPr>
              <a:xfrm>
                <a:off x="3868679" y="2531881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886DEA3-9F77-31F9-7B68-27A51AB56978}"/>
                  </a:ext>
                </a:extLst>
              </p:cNvPr>
              <p:cNvSpPr/>
              <p:nvPr/>
            </p:nvSpPr>
            <p:spPr>
              <a:xfrm>
                <a:off x="3868679" y="2122624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모서리가 둥근 직사각형 25">
                <a:extLst>
                  <a:ext uri="{FF2B5EF4-FFF2-40B4-BE49-F238E27FC236}">
                    <a16:creationId xmlns:a16="http://schemas.microsoft.com/office/drawing/2014/main" id="{7635BA9A-4444-56A6-FFFC-4D9CB4332AE6}"/>
                  </a:ext>
                </a:extLst>
              </p:cNvPr>
              <p:cNvSpPr/>
              <p:nvPr/>
            </p:nvSpPr>
            <p:spPr>
              <a:xfrm>
                <a:off x="3912765" y="2175486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5260EAEB-0942-08AA-8F33-4A3B828346FE}"/>
                  </a:ext>
                </a:extLst>
              </p:cNvPr>
              <p:cNvSpPr/>
              <p:nvPr/>
            </p:nvSpPr>
            <p:spPr>
              <a:xfrm>
                <a:off x="1321694" y="4740977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DEC5CC31-7AAA-ED21-4380-2AA0C835855C}"/>
                  </a:ext>
                </a:extLst>
              </p:cNvPr>
              <p:cNvSpPr/>
              <p:nvPr/>
            </p:nvSpPr>
            <p:spPr>
              <a:xfrm>
                <a:off x="1321694" y="4331720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모서리가 둥근 직사각형 32">
                <a:extLst>
                  <a:ext uri="{FF2B5EF4-FFF2-40B4-BE49-F238E27FC236}">
                    <a16:creationId xmlns:a16="http://schemas.microsoft.com/office/drawing/2014/main" id="{B48856B4-1B9A-1619-BD67-1B98675B4548}"/>
                  </a:ext>
                </a:extLst>
              </p:cNvPr>
              <p:cNvSpPr/>
              <p:nvPr/>
            </p:nvSpPr>
            <p:spPr>
              <a:xfrm>
                <a:off x="1365780" y="4384582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CB272FD-61B7-E7AC-C2EB-5D43D4D0FEA7}"/>
                  </a:ext>
                </a:extLst>
              </p:cNvPr>
              <p:cNvSpPr/>
              <p:nvPr/>
            </p:nvSpPr>
            <p:spPr>
              <a:xfrm>
                <a:off x="3845819" y="4744785"/>
                <a:ext cx="136413" cy="136413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4A5AA378-FAA3-1CF5-D0AD-4BAD5C91BF45}"/>
                  </a:ext>
                </a:extLst>
              </p:cNvPr>
              <p:cNvSpPr/>
              <p:nvPr/>
            </p:nvSpPr>
            <p:spPr>
              <a:xfrm>
                <a:off x="3845819" y="4335528"/>
                <a:ext cx="136413" cy="13641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모서리가 둥근 직사각형 35">
                <a:extLst>
                  <a:ext uri="{FF2B5EF4-FFF2-40B4-BE49-F238E27FC236}">
                    <a16:creationId xmlns:a16="http://schemas.microsoft.com/office/drawing/2014/main" id="{6DB293B3-A91F-781D-8317-E99F4E40EFD6}"/>
                  </a:ext>
                </a:extLst>
              </p:cNvPr>
              <p:cNvSpPr/>
              <p:nvPr/>
            </p:nvSpPr>
            <p:spPr>
              <a:xfrm>
                <a:off x="3889905" y="4388390"/>
                <a:ext cx="45719" cy="4314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832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0A730-86DC-E4C4-1303-93B7184C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3C12C2B-7C5C-8317-F4CB-574E51528DE2}"/>
              </a:ext>
            </a:extLst>
          </p:cNvPr>
          <p:cNvGrpSpPr/>
          <p:nvPr/>
        </p:nvGrpSpPr>
        <p:grpSpPr>
          <a:xfrm>
            <a:off x="0" y="200025"/>
            <a:ext cx="12001500" cy="6657975"/>
            <a:chOff x="0" y="200025"/>
            <a:chExt cx="12001500" cy="66579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6A97D17-9400-3DF8-9AE2-E54B0E969DFB}"/>
                </a:ext>
              </a:extLst>
            </p:cNvPr>
            <p:cNvGrpSpPr/>
            <p:nvPr/>
          </p:nvGrpSpPr>
          <p:grpSpPr>
            <a:xfrm>
              <a:off x="0" y="4239856"/>
              <a:ext cx="2618144" cy="2618144"/>
              <a:chOff x="0" y="4239856"/>
              <a:chExt cx="2618144" cy="2618144"/>
            </a:xfrm>
          </p:grpSpPr>
          <p:sp>
            <p:nvSpPr>
              <p:cNvPr id="6" name="대각선 줄무늬 5">
                <a:extLst>
                  <a:ext uri="{FF2B5EF4-FFF2-40B4-BE49-F238E27FC236}">
                    <a16:creationId xmlns:a16="http://schemas.microsoft.com/office/drawing/2014/main" id="{EA66A43F-A239-A4AA-1782-29167DD58A36}"/>
                  </a:ext>
                </a:extLst>
              </p:cNvPr>
              <p:cNvSpPr/>
              <p:nvPr/>
            </p:nvSpPr>
            <p:spPr>
              <a:xfrm flipV="1">
                <a:off x="0" y="6147772"/>
                <a:ext cx="704850" cy="704850"/>
              </a:xfrm>
              <a:prstGeom prst="diagStripe">
                <a:avLst>
                  <a:gd name="adj" fmla="val 79288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대각선 줄무늬 7">
                <a:extLst>
                  <a:ext uri="{FF2B5EF4-FFF2-40B4-BE49-F238E27FC236}">
                    <a16:creationId xmlns:a16="http://schemas.microsoft.com/office/drawing/2014/main" id="{9FF255D2-080D-18D5-164F-796913E13E3E}"/>
                  </a:ext>
                </a:extLst>
              </p:cNvPr>
              <p:cNvSpPr/>
              <p:nvPr/>
            </p:nvSpPr>
            <p:spPr>
              <a:xfrm flipV="1">
                <a:off x="0" y="5548928"/>
                <a:ext cx="1309072" cy="1309072"/>
              </a:xfrm>
              <a:prstGeom prst="diagStripe">
                <a:avLst>
                  <a:gd name="adj" fmla="val 89492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대각선 줄무늬 9">
                <a:extLst>
                  <a:ext uri="{FF2B5EF4-FFF2-40B4-BE49-F238E27FC236}">
                    <a16:creationId xmlns:a16="http://schemas.microsoft.com/office/drawing/2014/main" id="{D287A4CF-E546-D92D-5F65-389D08DF2B7E}"/>
                  </a:ext>
                </a:extLst>
              </p:cNvPr>
              <p:cNvSpPr/>
              <p:nvPr/>
            </p:nvSpPr>
            <p:spPr>
              <a:xfrm flipV="1">
                <a:off x="0" y="4950084"/>
                <a:ext cx="1902538" cy="1902538"/>
              </a:xfrm>
              <a:prstGeom prst="diagStripe">
                <a:avLst>
                  <a:gd name="adj" fmla="val 924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대각선 줄무늬 10">
                <a:extLst>
                  <a:ext uri="{FF2B5EF4-FFF2-40B4-BE49-F238E27FC236}">
                    <a16:creationId xmlns:a16="http://schemas.microsoft.com/office/drawing/2014/main" id="{83CB2DFA-5D29-72CE-24C5-A04E27EDB583}"/>
                  </a:ext>
                </a:extLst>
              </p:cNvPr>
              <p:cNvSpPr/>
              <p:nvPr/>
            </p:nvSpPr>
            <p:spPr>
              <a:xfrm flipV="1">
                <a:off x="0" y="4239856"/>
                <a:ext cx="2618144" cy="2618144"/>
              </a:xfrm>
              <a:prstGeom prst="diagStripe">
                <a:avLst>
                  <a:gd name="adj" fmla="val 9395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대각선 줄무늬 17">
                <a:extLst>
                  <a:ext uri="{FF2B5EF4-FFF2-40B4-BE49-F238E27FC236}">
                    <a16:creationId xmlns:a16="http://schemas.microsoft.com/office/drawing/2014/main" id="{B09CEAEC-1329-804C-5A3F-4CA92B161638}"/>
                  </a:ext>
                </a:extLst>
              </p:cNvPr>
              <p:cNvSpPr/>
              <p:nvPr/>
            </p:nvSpPr>
            <p:spPr>
              <a:xfrm flipV="1">
                <a:off x="0" y="6633544"/>
                <a:ext cx="224455" cy="224455"/>
              </a:xfrm>
              <a:prstGeom prst="diagStripe">
                <a:avLst>
                  <a:gd name="adj" fmla="val 51705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889473D-76C2-14EB-A672-306BF74BD19E}"/>
                </a:ext>
              </a:extLst>
            </p:cNvPr>
            <p:cNvSpPr/>
            <p:nvPr/>
          </p:nvSpPr>
          <p:spPr>
            <a:xfrm>
              <a:off x="114300" y="200025"/>
              <a:ext cx="11887200" cy="6457950"/>
            </a:xfrm>
            <a:prstGeom prst="roundRect">
              <a:avLst>
                <a:gd name="adj" fmla="val 3649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1143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77F5D19-7839-0F8F-874C-2C4572C889C8}"/>
                </a:ext>
              </a:extLst>
            </p:cNvPr>
            <p:cNvSpPr/>
            <p:nvPr/>
          </p:nvSpPr>
          <p:spPr>
            <a:xfrm>
              <a:off x="914399" y="327997"/>
              <a:ext cx="10911245" cy="558800"/>
            </a:xfrm>
            <a:prstGeom prst="roundRect">
              <a:avLst>
                <a:gd name="adj" fmla="val 25278"/>
              </a:avLst>
            </a:pr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76200" dir="2700000" algn="t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1B234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01C35AF-9FA7-2721-864D-17B21DD90118}"/>
                </a:ext>
              </a:extLst>
            </p:cNvPr>
            <p:cNvGrpSpPr/>
            <p:nvPr/>
          </p:nvGrpSpPr>
          <p:grpSpPr>
            <a:xfrm>
              <a:off x="257228" y="327997"/>
              <a:ext cx="558800" cy="558800"/>
              <a:chOff x="9547378" y="3267000"/>
              <a:chExt cx="324000" cy="32400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592CC94B-CAFD-9E2E-0E24-8F3F24337D2D}"/>
                  </a:ext>
                </a:extLst>
              </p:cNvPr>
              <p:cNvSpPr/>
              <p:nvPr/>
            </p:nvSpPr>
            <p:spPr>
              <a:xfrm>
                <a:off x="9547378" y="3267000"/>
                <a:ext cx="324000" cy="324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254000" dist="381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85F9013-EA97-F5AC-FCA0-239CF2F8A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5129" y="3359194"/>
                <a:ext cx="106877" cy="141044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9096766-54F4-2255-9FBC-7BD2B5C896BF}"/>
                </a:ext>
              </a:extLst>
            </p:cNvPr>
            <p:cNvSpPr/>
            <p:nvPr/>
          </p:nvSpPr>
          <p:spPr>
            <a:xfrm>
              <a:off x="10670178" y="429522"/>
              <a:ext cx="1053357" cy="355749"/>
            </a:xfrm>
            <a:prstGeom prst="roundRect">
              <a:avLst>
                <a:gd name="adj" fmla="val 26675"/>
              </a:avLst>
            </a:prstGeom>
            <a:gradFill>
              <a:gsLst>
                <a:gs pos="0">
                  <a:srgbClr val="49494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 w="15875">
              <a:noFill/>
            </a:ln>
            <a:effectLst>
              <a:outerShdw dist="50800" dir="2700000" algn="t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까칠한 조땡</a:t>
              </a:r>
            </a:p>
          </p:txBody>
        </p: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4E151FE-AEE5-4BB8-837E-99F9F802EC3B}"/>
              </a:ext>
            </a:extLst>
          </p:cNvPr>
          <p:cNvGraphicFramePr/>
          <p:nvPr/>
        </p:nvGraphicFramePr>
        <p:xfrm>
          <a:off x="1295400" y="1540541"/>
          <a:ext cx="9601200" cy="4559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E7DB90F7-B60B-DDD3-C997-CE01FE45365A}"/>
              </a:ext>
            </a:extLst>
          </p:cNvPr>
          <p:cNvSpPr/>
          <p:nvPr/>
        </p:nvSpPr>
        <p:spPr>
          <a:xfrm>
            <a:off x="1447159" y="1550916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F880A9-B498-BF0E-E2AD-FC6EDE01268F}"/>
              </a:ext>
            </a:extLst>
          </p:cNvPr>
          <p:cNvCxnSpPr/>
          <p:nvPr/>
        </p:nvCxnSpPr>
        <p:spPr>
          <a:xfrm>
            <a:off x="2699895" y="3054532"/>
            <a:ext cx="7920000" cy="7622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29">
            <a:extLst>
              <a:ext uri="{FF2B5EF4-FFF2-40B4-BE49-F238E27FC236}">
                <a16:creationId xmlns:a16="http://schemas.microsoft.com/office/drawing/2014/main" id="{262499CC-D17A-3DBA-0B6E-5491EA8550D4}"/>
              </a:ext>
            </a:extLst>
          </p:cNvPr>
          <p:cNvSpPr/>
          <p:nvPr/>
        </p:nvSpPr>
        <p:spPr>
          <a:xfrm>
            <a:off x="1529823" y="2903178"/>
            <a:ext cx="1170071" cy="30270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천제 평균</a:t>
            </a:r>
          </a:p>
        </p:txBody>
      </p:sp>
    </p:spTree>
    <p:extLst>
      <p:ext uri="{BB962C8B-B14F-4D97-AF65-F5344CB8AC3E}">
        <p14:creationId xmlns:p14="http://schemas.microsoft.com/office/powerpoint/2010/main" val="382867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3331944" y="1944136"/>
            <a:ext cx="2505511" cy="2505509"/>
          </a:xfrm>
          <a:prstGeom prst="ellipse">
            <a:avLst/>
          </a:prstGeom>
          <a:solidFill>
            <a:srgbClr val="FF660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0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2F2CF4-52FF-6FAA-3C92-86136612A377}"/>
              </a:ext>
            </a:extLst>
          </p:cNvPr>
          <p:cNvSpPr/>
          <p:nvPr/>
        </p:nvSpPr>
        <p:spPr>
          <a:xfrm>
            <a:off x="6418044" y="1944135"/>
            <a:ext cx="2505511" cy="25055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38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38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677</Words>
  <Application>Microsoft Office PowerPoint</Application>
  <PresentationFormat>와이드스크린</PresentationFormat>
  <Paragraphs>111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2025-06-05T01:36:46Z</dcterms:created>
  <dcterms:modified xsi:type="dcterms:W3CDTF">2025-06-05T01:46:45Z</dcterms:modified>
</cp:coreProperties>
</file>