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1080" r:id="rId2"/>
    <p:sldId id="2102" r:id="rId3"/>
    <p:sldId id="2099" r:id="rId4"/>
    <p:sldId id="2100" r:id="rId5"/>
    <p:sldId id="2101" r:id="rId6"/>
    <p:sldId id="257" r:id="rId7"/>
    <p:sldId id="258" r:id="rId8"/>
    <p:sldId id="309" r:id="rId9"/>
    <p:sldId id="260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B980"/>
    <a:srgbClr val="3C95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81BB1-7B9E-4042-A4F3-FFA06B580354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79FD6-BEF3-47E6-B8A0-04A0410F8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232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https://noonnu.cc/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0685C8-D900-4E3F-ABCF-6430C28DE35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7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65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708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85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766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8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24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04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414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92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63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72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57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onnu.c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95C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6A961A-0145-F944-66A1-034CCE1FA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BABDCC2-94D0-1028-311D-0CF3C8C89A34}"/>
              </a:ext>
            </a:extLst>
          </p:cNvPr>
          <p:cNvGrpSpPr/>
          <p:nvPr/>
        </p:nvGrpSpPr>
        <p:grpSpPr>
          <a:xfrm>
            <a:off x="3405094" y="2010228"/>
            <a:ext cx="5381812" cy="3069771"/>
            <a:chOff x="162645" y="475221"/>
            <a:chExt cx="11823166" cy="6382779"/>
          </a:xfrm>
        </p:grpSpPr>
        <p:sp>
          <p:nvSpPr>
            <p:cNvPr id="39" name="사각형: 둥근 위쪽 모서리 38">
              <a:extLst>
                <a:ext uri="{FF2B5EF4-FFF2-40B4-BE49-F238E27FC236}">
                  <a16:creationId xmlns:a16="http://schemas.microsoft.com/office/drawing/2014/main" id="{AF74FF1C-3517-3DAA-8419-4FE3DE4F64E9}"/>
                </a:ext>
              </a:extLst>
            </p:cNvPr>
            <p:cNvSpPr/>
            <p:nvPr/>
          </p:nvSpPr>
          <p:spPr>
            <a:xfrm rot="-60000">
              <a:off x="162645" y="475221"/>
              <a:ext cx="11779623" cy="6286500"/>
            </a:xfrm>
            <a:prstGeom prst="roundRect">
              <a:avLst>
                <a:gd name="adj" fmla="val 3568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78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603500" algn="l"/>
                </a:tabLst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9E289CB7-FE5B-F123-A66B-353E24475984}"/>
                </a:ext>
              </a:extLst>
            </p:cNvPr>
            <p:cNvSpPr/>
            <p:nvPr/>
          </p:nvSpPr>
          <p:spPr>
            <a:xfrm>
              <a:off x="206188" y="571500"/>
              <a:ext cx="11779623" cy="6286500"/>
            </a:xfrm>
            <a:prstGeom prst="roundRect">
              <a:avLst>
                <a:gd name="adj" fmla="val 4822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635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603500" algn="l"/>
                </a:tabLst>
                <a:defRPr/>
              </a:pPr>
              <a:r>
                <a:rPr kumimoji="0" lang="en-US" altLang="ko-KR" sz="3600" b="0" i="1" u="none" strike="noStrike" kern="0" cap="none" spc="0" normalizeH="0" baseline="0" noProof="0" dirty="0">
                  <a:ln w="9525">
                    <a:noFill/>
                  </a:ln>
                  <a:solidFill>
                    <a:srgbClr val="3C95C2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 PRESENTATION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603500" algn="l"/>
                </a:tabLst>
                <a:defRPr/>
              </a:pPr>
              <a:r>
                <a:rPr kumimoji="0" lang="en-US" altLang="ko-KR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E74E9A-B340-F79F-B4E5-BC6D20DDECE7}"/>
              </a:ext>
            </a:extLst>
          </p:cNvPr>
          <p:cNvGrpSpPr/>
          <p:nvPr/>
        </p:nvGrpSpPr>
        <p:grpSpPr>
          <a:xfrm>
            <a:off x="3862418" y="1627881"/>
            <a:ext cx="453982" cy="856793"/>
            <a:chOff x="5989395" y="220104"/>
            <a:chExt cx="299202" cy="564679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36378029-B015-BBB0-80D1-017B207D234F}"/>
                </a:ext>
              </a:extLst>
            </p:cNvPr>
            <p:cNvGrpSpPr/>
            <p:nvPr/>
          </p:nvGrpSpPr>
          <p:grpSpPr>
            <a:xfrm>
              <a:off x="6041544" y="220104"/>
              <a:ext cx="197644" cy="564679"/>
              <a:chOff x="7106444" y="4430154"/>
              <a:chExt cx="197644" cy="564679"/>
            </a:xfrm>
          </p:grpSpPr>
          <p:sp>
            <p:nvSpPr>
              <p:cNvPr id="26" name="사다리꼴 25">
                <a:extLst>
                  <a:ext uri="{FF2B5EF4-FFF2-40B4-BE49-F238E27FC236}">
                    <a16:creationId xmlns:a16="http://schemas.microsoft.com/office/drawing/2014/main" id="{333BED85-F5CE-FB2D-644D-56AC8B3514F0}"/>
                  </a:ext>
                </a:extLst>
              </p:cNvPr>
              <p:cNvSpPr/>
              <p:nvPr/>
            </p:nvSpPr>
            <p:spPr>
              <a:xfrm rot="170936" flipV="1">
                <a:off x="7127876" y="4449203"/>
                <a:ext cx="176212" cy="545630"/>
              </a:xfrm>
              <a:prstGeom prst="trapezoid">
                <a:avLst>
                  <a:gd name="adj" fmla="val 18618"/>
                </a:avLst>
              </a:prstGeom>
              <a:solidFill>
                <a:srgbClr val="DAA154"/>
              </a:solidFill>
              <a:ln w="53975">
                <a:solidFill>
                  <a:srgbClr val="DAA154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사다리꼴 26">
                <a:extLst>
                  <a:ext uri="{FF2B5EF4-FFF2-40B4-BE49-F238E27FC236}">
                    <a16:creationId xmlns:a16="http://schemas.microsoft.com/office/drawing/2014/main" id="{21CD44DF-BE05-046E-A305-C4BB2699A886}"/>
                  </a:ext>
                </a:extLst>
              </p:cNvPr>
              <p:cNvSpPr/>
              <p:nvPr/>
            </p:nvSpPr>
            <p:spPr>
              <a:xfrm flipV="1">
                <a:off x="7106444" y="4430154"/>
                <a:ext cx="176212" cy="564679"/>
              </a:xfrm>
              <a:prstGeom prst="trapezoid">
                <a:avLst>
                  <a:gd name="adj" fmla="val 18618"/>
                </a:avLst>
              </a:prstGeom>
              <a:solidFill>
                <a:srgbClr val="E4B980"/>
              </a:solidFill>
              <a:ln w="53975">
                <a:solidFill>
                  <a:srgbClr val="E4B980"/>
                </a:solidFill>
                <a:round/>
              </a:ln>
              <a:effectLst>
                <a:outerShdw dist="38100" dir="2700000" algn="tl" rotWithShape="0">
                  <a:prstClr val="black">
                    <a:alpha val="3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9FEA4CEC-CD8E-E0B1-0AAB-FE076180FFFF}"/>
                </a:ext>
              </a:extLst>
            </p:cNvPr>
            <p:cNvSpPr/>
            <p:nvPr/>
          </p:nvSpPr>
          <p:spPr>
            <a:xfrm>
              <a:off x="5989395" y="426097"/>
              <a:ext cx="299202" cy="224930"/>
            </a:xfrm>
            <a:custGeom>
              <a:avLst/>
              <a:gdLst>
                <a:gd name="connsiteX0" fmla="*/ 0 w 335304"/>
                <a:gd name="connsiteY0" fmla="*/ 0 h 252069"/>
                <a:gd name="connsiteX1" fmla="*/ 32442 w 335304"/>
                <a:gd name="connsiteY1" fmla="*/ 0 h 252069"/>
                <a:gd name="connsiteX2" fmla="*/ 61867 w 335304"/>
                <a:gd name="connsiteY2" fmla="*/ 29425 h 252069"/>
                <a:gd name="connsiteX3" fmla="*/ 61867 w 335304"/>
                <a:gd name="connsiteY3" fmla="*/ 42818 h 252069"/>
                <a:gd name="connsiteX4" fmla="*/ 62445 w 335304"/>
                <a:gd name="connsiteY4" fmla="*/ 42818 h 252069"/>
                <a:gd name="connsiteX5" fmla="*/ 62445 w 335304"/>
                <a:gd name="connsiteY5" fmla="*/ 207041 h 252069"/>
                <a:gd name="connsiteX6" fmla="*/ 84056 w 335304"/>
                <a:gd name="connsiteY6" fmla="*/ 228652 h 252069"/>
                <a:gd name="connsiteX7" fmla="*/ 249634 w 335304"/>
                <a:gd name="connsiteY7" fmla="*/ 228652 h 252069"/>
                <a:gd name="connsiteX8" fmla="*/ 271245 w 335304"/>
                <a:gd name="connsiteY8" fmla="*/ 207041 h 252069"/>
                <a:gd name="connsiteX9" fmla="*/ 271245 w 335304"/>
                <a:gd name="connsiteY9" fmla="*/ 42818 h 252069"/>
                <a:gd name="connsiteX10" fmla="*/ 272017 w 335304"/>
                <a:gd name="connsiteY10" fmla="*/ 42818 h 252069"/>
                <a:gd name="connsiteX11" fmla="*/ 272017 w 335304"/>
                <a:gd name="connsiteY11" fmla="*/ 30845 h 252069"/>
                <a:gd name="connsiteX12" fmla="*/ 301442 w 335304"/>
                <a:gd name="connsiteY12" fmla="*/ 1420 h 252069"/>
                <a:gd name="connsiteX13" fmla="*/ 335304 w 335304"/>
                <a:gd name="connsiteY13" fmla="*/ 1420 h 252069"/>
                <a:gd name="connsiteX14" fmla="*/ 335304 w 335304"/>
                <a:gd name="connsiteY14" fmla="*/ 25811 h 252069"/>
                <a:gd name="connsiteX15" fmla="*/ 317045 w 335304"/>
                <a:gd name="connsiteY15" fmla="*/ 25811 h 252069"/>
                <a:gd name="connsiteX16" fmla="*/ 301764 w 335304"/>
                <a:gd name="connsiteY16" fmla="*/ 32141 h 252069"/>
                <a:gd name="connsiteX17" fmla="*/ 295637 w 335304"/>
                <a:gd name="connsiteY17" fmla="*/ 46932 h 252069"/>
                <a:gd name="connsiteX18" fmla="*/ 295637 w 335304"/>
                <a:gd name="connsiteY18" fmla="*/ 222644 h 252069"/>
                <a:gd name="connsiteX19" fmla="*/ 266212 w 335304"/>
                <a:gd name="connsiteY19" fmla="*/ 252069 h 252069"/>
                <a:gd name="connsiteX20" fmla="*/ 67479 w 335304"/>
                <a:gd name="connsiteY20" fmla="*/ 252069 h 252069"/>
                <a:gd name="connsiteX21" fmla="*/ 38054 w 335304"/>
                <a:gd name="connsiteY21" fmla="*/ 222644 h 252069"/>
                <a:gd name="connsiteX22" fmla="*/ 38054 w 335304"/>
                <a:gd name="connsiteY22" fmla="*/ 63287 h 252069"/>
                <a:gd name="connsiteX23" fmla="*/ 37476 w 335304"/>
                <a:gd name="connsiteY23" fmla="*/ 63287 h 252069"/>
                <a:gd name="connsiteX24" fmla="*/ 37476 w 335304"/>
                <a:gd name="connsiteY24" fmla="*/ 45028 h 252069"/>
                <a:gd name="connsiteX25" fmla="*/ 15865 w 335304"/>
                <a:gd name="connsiteY25" fmla="*/ 23417 h 252069"/>
                <a:gd name="connsiteX26" fmla="*/ 0 w 335304"/>
                <a:gd name="connsiteY26" fmla="*/ 23417 h 2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5304" h="252069">
                  <a:moveTo>
                    <a:pt x="0" y="0"/>
                  </a:moveTo>
                  <a:lnTo>
                    <a:pt x="32442" y="0"/>
                  </a:lnTo>
                  <a:cubicBezTo>
                    <a:pt x="48693" y="0"/>
                    <a:pt x="61867" y="13174"/>
                    <a:pt x="61867" y="29425"/>
                  </a:cubicBezTo>
                  <a:lnTo>
                    <a:pt x="61867" y="42818"/>
                  </a:lnTo>
                  <a:lnTo>
                    <a:pt x="62445" y="42818"/>
                  </a:lnTo>
                  <a:lnTo>
                    <a:pt x="62445" y="207041"/>
                  </a:lnTo>
                  <a:cubicBezTo>
                    <a:pt x="62445" y="218976"/>
                    <a:pt x="72121" y="228652"/>
                    <a:pt x="84056" y="228652"/>
                  </a:cubicBezTo>
                  <a:lnTo>
                    <a:pt x="249634" y="228652"/>
                  </a:lnTo>
                  <a:cubicBezTo>
                    <a:pt x="261569" y="228652"/>
                    <a:pt x="271245" y="218976"/>
                    <a:pt x="271245" y="207041"/>
                  </a:cubicBezTo>
                  <a:lnTo>
                    <a:pt x="271245" y="42818"/>
                  </a:lnTo>
                  <a:lnTo>
                    <a:pt x="272017" y="42818"/>
                  </a:lnTo>
                  <a:lnTo>
                    <a:pt x="272017" y="30845"/>
                  </a:lnTo>
                  <a:cubicBezTo>
                    <a:pt x="272017" y="14594"/>
                    <a:pt x="285191" y="1420"/>
                    <a:pt x="301442" y="1420"/>
                  </a:cubicBezTo>
                  <a:lnTo>
                    <a:pt x="335304" y="1420"/>
                  </a:lnTo>
                  <a:lnTo>
                    <a:pt x="335304" y="25811"/>
                  </a:lnTo>
                  <a:lnTo>
                    <a:pt x="317045" y="25811"/>
                  </a:lnTo>
                  <a:cubicBezTo>
                    <a:pt x="311078" y="25811"/>
                    <a:pt x="305675" y="28230"/>
                    <a:pt x="301764" y="32141"/>
                  </a:cubicBezTo>
                  <a:lnTo>
                    <a:pt x="295637" y="46932"/>
                  </a:lnTo>
                  <a:lnTo>
                    <a:pt x="295637" y="222644"/>
                  </a:lnTo>
                  <a:cubicBezTo>
                    <a:pt x="295637" y="238895"/>
                    <a:pt x="282463" y="252069"/>
                    <a:pt x="266212" y="252069"/>
                  </a:cubicBezTo>
                  <a:lnTo>
                    <a:pt x="67479" y="252069"/>
                  </a:lnTo>
                  <a:cubicBezTo>
                    <a:pt x="51228" y="252069"/>
                    <a:pt x="38054" y="238895"/>
                    <a:pt x="38054" y="222644"/>
                  </a:cubicBezTo>
                  <a:lnTo>
                    <a:pt x="38054" y="63287"/>
                  </a:lnTo>
                  <a:lnTo>
                    <a:pt x="37476" y="63287"/>
                  </a:lnTo>
                  <a:lnTo>
                    <a:pt x="37476" y="45028"/>
                  </a:lnTo>
                  <a:cubicBezTo>
                    <a:pt x="37476" y="33093"/>
                    <a:pt x="27800" y="23417"/>
                    <a:pt x="15865" y="23417"/>
                  </a:cubicBezTo>
                  <a:lnTo>
                    <a:pt x="0" y="234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38100" dir="5400000" algn="t" rotWithShape="0">
                <a:prstClr val="black">
                  <a:alpha val="15000"/>
                </a:prstClr>
              </a:outerShdw>
            </a:effectLst>
            <a:scene3d>
              <a:camera prst="orthographicFront">
                <a:rot lat="0" lon="0" rev="21540000"/>
              </a:camera>
              <a:lightRig rig="soft" dir="t"/>
            </a:scene3d>
            <a:sp3d prstMaterial="matte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86AE0190-5AD9-D572-9DA4-D3C9DFD0DC1F}"/>
              </a:ext>
            </a:extLst>
          </p:cNvPr>
          <p:cNvGrpSpPr/>
          <p:nvPr/>
        </p:nvGrpSpPr>
        <p:grpSpPr>
          <a:xfrm>
            <a:off x="7892062" y="1627881"/>
            <a:ext cx="453982" cy="856793"/>
            <a:chOff x="5989395" y="220104"/>
            <a:chExt cx="299202" cy="564679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00506841-5A86-5B9C-0A58-19A23FF8555E}"/>
                </a:ext>
              </a:extLst>
            </p:cNvPr>
            <p:cNvGrpSpPr/>
            <p:nvPr/>
          </p:nvGrpSpPr>
          <p:grpSpPr>
            <a:xfrm>
              <a:off x="6041544" y="220104"/>
              <a:ext cx="197644" cy="564679"/>
              <a:chOff x="7106444" y="4430154"/>
              <a:chExt cx="197644" cy="564679"/>
            </a:xfrm>
          </p:grpSpPr>
          <p:sp>
            <p:nvSpPr>
              <p:cNvPr id="93" name="사다리꼴 92">
                <a:extLst>
                  <a:ext uri="{FF2B5EF4-FFF2-40B4-BE49-F238E27FC236}">
                    <a16:creationId xmlns:a16="http://schemas.microsoft.com/office/drawing/2014/main" id="{F833C6C4-E8CF-99F5-6A0A-5DFF3C726A40}"/>
                  </a:ext>
                </a:extLst>
              </p:cNvPr>
              <p:cNvSpPr/>
              <p:nvPr/>
            </p:nvSpPr>
            <p:spPr>
              <a:xfrm rot="170936" flipV="1">
                <a:off x="7127876" y="4449203"/>
                <a:ext cx="176212" cy="545630"/>
              </a:xfrm>
              <a:prstGeom prst="trapezoid">
                <a:avLst>
                  <a:gd name="adj" fmla="val 18618"/>
                </a:avLst>
              </a:prstGeom>
              <a:solidFill>
                <a:srgbClr val="DAA154"/>
              </a:solidFill>
              <a:ln w="53975">
                <a:solidFill>
                  <a:srgbClr val="DAA154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4" name="사다리꼴 93">
                <a:extLst>
                  <a:ext uri="{FF2B5EF4-FFF2-40B4-BE49-F238E27FC236}">
                    <a16:creationId xmlns:a16="http://schemas.microsoft.com/office/drawing/2014/main" id="{D14C6B33-B8F1-C5EB-7D4C-BBD7412492E1}"/>
                  </a:ext>
                </a:extLst>
              </p:cNvPr>
              <p:cNvSpPr/>
              <p:nvPr/>
            </p:nvSpPr>
            <p:spPr>
              <a:xfrm flipV="1">
                <a:off x="7106444" y="4430154"/>
                <a:ext cx="176212" cy="564679"/>
              </a:xfrm>
              <a:prstGeom prst="trapezoid">
                <a:avLst>
                  <a:gd name="adj" fmla="val 18618"/>
                </a:avLst>
              </a:prstGeom>
              <a:solidFill>
                <a:srgbClr val="E4B980"/>
              </a:solidFill>
              <a:ln w="53975">
                <a:solidFill>
                  <a:srgbClr val="E4B980"/>
                </a:solidFill>
                <a:round/>
              </a:ln>
              <a:effectLst>
                <a:outerShdw dist="38100" dir="2700000" algn="tl" rotWithShape="0">
                  <a:prstClr val="black">
                    <a:alpha val="3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CDB0774B-7911-5632-8451-E91B40A6B157}"/>
                </a:ext>
              </a:extLst>
            </p:cNvPr>
            <p:cNvSpPr/>
            <p:nvPr/>
          </p:nvSpPr>
          <p:spPr>
            <a:xfrm>
              <a:off x="5989395" y="426097"/>
              <a:ext cx="299202" cy="224930"/>
            </a:xfrm>
            <a:custGeom>
              <a:avLst/>
              <a:gdLst>
                <a:gd name="connsiteX0" fmla="*/ 0 w 335304"/>
                <a:gd name="connsiteY0" fmla="*/ 0 h 252069"/>
                <a:gd name="connsiteX1" fmla="*/ 32442 w 335304"/>
                <a:gd name="connsiteY1" fmla="*/ 0 h 252069"/>
                <a:gd name="connsiteX2" fmla="*/ 61867 w 335304"/>
                <a:gd name="connsiteY2" fmla="*/ 29425 h 252069"/>
                <a:gd name="connsiteX3" fmla="*/ 61867 w 335304"/>
                <a:gd name="connsiteY3" fmla="*/ 42818 h 252069"/>
                <a:gd name="connsiteX4" fmla="*/ 62445 w 335304"/>
                <a:gd name="connsiteY4" fmla="*/ 42818 h 252069"/>
                <a:gd name="connsiteX5" fmla="*/ 62445 w 335304"/>
                <a:gd name="connsiteY5" fmla="*/ 207041 h 252069"/>
                <a:gd name="connsiteX6" fmla="*/ 84056 w 335304"/>
                <a:gd name="connsiteY6" fmla="*/ 228652 h 252069"/>
                <a:gd name="connsiteX7" fmla="*/ 249634 w 335304"/>
                <a:gd name="connsiteY7" fmla="*/ 228652 h 252069"/>
                <a:gd name="connsiteX8" fmla="*/ 271245 w 335304"/>
                <a:gd name="connsiteY8" fmla="*/ 207041 h 252069"/>
                <a:gd name="connsiteX9" fmla="*/ 271245 w 335304"/>
                <a:gd name="connsiteY9" fmla="*/ 42818 h 252069"/>
                <a:gd name="connsiteX10" fmla="*/ 272017 w 335304"/>
                <a:gd name="connsiteY10" fmla="*/ 42818 h 252069"/>
                <a:gd name="connsiteX11" fmla="*/ 272017 w 335304"/>
                <a:gd name="connsiteY11" fmla="*/ 30845 h 252069"/>
                <a:gd name="connsiteX12" fmla="*/ 301442 w 335304"/>
                <a:gd name="connsiteY12" fmla="*/ 1420 h 252069"/>
                <a:gd name="connsiteX13" fmla="*/ 335304 w 335304"/>
                <a:gd name="connsiteY13" fmla="*/ 1420 h 252069"/>
                <a:gd name="connsiteX14" fmla="*/ 335304 w 335304"/>
                <a:gd name="connsiteY14" fmla="*/ 25811 h 252069"/>
                <a:gd name="connsiteX15" fmla="*/ 317045 w 335304"/>
                <a:gd name="connsiteY15" fmla="*/ 25811 h 252069"/>
                <a:gd name="connsiteX16" fmla="*/ 301764 w 335304"/>
                <a:gd name="connsiteY16" fmla="*/ 32141 h 252069"/>
                <a:gd name="connsiteX17" fmla="*/ 295637 w 335304"/>
                <a:gd name="connsiteY17" fmla="*/ 46932 h 252069"/>
                <a:gd name="connsiteX18" fmla="*/ 295637 w 335304"/>
                <a:gd name="connsiteY18" fmla="*/ 222644 h 252069"/>
                <a:gd name="connsiteX19" fmla="*/ 266212 w 335304"/>
                <a:gd name="connsiteY19" fmla="*/ 252069 h 252069"/>
                <a:gd name="connsiteX20" fmla="*/ 67479 w 335304"/>
                <a:gd name="connsiteY20" fmla="*/ 252069 h 252069"/>
                <a:gd name="connsiteX21" fmla="*/ 38054 w 335304"/>
                <a:gd name="connsiteY21" fmla="*/ 222644 h 252069"/>
                <a:gd name="connsiteX22" fmla="*/ 38054 w 335304"/>
                <a:gd name="connsiteY22" fmla="*/ 63287 h 252069"/>
                <a:gd name="connsiteX23" fmla="*/ 37476 w 335304"/>
                <a:gd name="connsiteY23" fmla="*/ 63287 h 252069"/>
                <a:gd name="connsiteX24" fmla="*/ 37476 w 335304"/>
                <a:gd name="connsiteY24" fmla="*/ 45028 h 252069"/>
                <a:gd name="connsiteX25" fmla="*/ 15865 w 335304"/>
                <a:gd name="connsiteY25" fmla="*/ 23417 h 252069"/>
                <a:gd name="connsiteX26" fmla="*/ 0 w 335304"/>
                <a:gd name="connsiteY26" fmla="*/ 23417 h 2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5304" h="252069">
                  <a:moveTo>
                    <a:pt x="0" y="0"/>
                  </a:moveTo>
                  <a:lnTo>
                    <a:pt x="32442" y="0"/>
                  </a:lnTo>
                  <a:cubicBezTo>
                    <a:pt x="48693" y="0"/>
                    <a:pt x="61867" y="13174"/>
                    <a:pt x="61867" y="29425"/>
                  </a:cubicBezTo>
                  <a:lnTo>
                    <a:pt x="61867" y="42818"/>
                  </a:lnTo>
                  <a:lnTo>
                    <a:pt x="62445" y="42818"/>
                  </a:lnTo>
                  <a:lnTo>
                    <a:pt x="62445" y="207041"/>
                  </a:lnTo>
                  <a:cubicBezTo>
                    <a:pt x="62445" y="218976"/>
                    <a:pt x="72121" y="228652"/>
                    <a:pt x="84056" y="228652"/>
                  </a:cubicBezTo>
                  <a:lnTo>
                    <a:pt x="249634" y="228652"/>
                  </a:lnTo>
                  <a:cubicBezTo>
                    <a:pt x="261569" y="228652"/>
                    <a:pt x="271245" y="218976"/>
                    <a:pt x="271245" y="207041"/>
                  </a:cubicBezTo>
                  <a:lnTo>
                    <a:pt x="271245" y="42818"/>
                  </a:lnTo>
                  <a:lnTo>
                    <a:pt x="272017" y="42818"/>
                  </a:lnTo>
                  <a:lnTo>
                    <a:pt x="272017" y="30845"/>
                  </a:lnTo>
                  <a:cubicBezTo>
                    <a:pt x="272017" y="14594"/>
                    <a:pt x="285191" y="1420"/>
                    <a:pt x="301442" y="1420"/>
                  </a:cubicBezTo>
                  <a:lnTo>
                    <a:pt x="335304" y="1420"/>
                  </a:lnTo>
                  <a:lnTo>
                    <a:pt x="335304" y="25811"/>
                  </a:lnTo>
                  <a:lnTo>
                    <a:pt x="317045" y="25811"/>
                  </a:lnTo>
                  <a:cubicBezTo>
                    <a:pt x="311078" y="25811"/>
                    <a:pt x="305675" y="28230"/>
                    <a:pt x="301764" y="32141"/>
                  </a:cubicBezTo>
                  <a:lnTo>
                    <a:pt x="295637" y="46932"/>
                  </a:lnTo>
                  <a:lnTo>
                    <a:pt x="295637" y="222644"/>
                  </a:lnTo>
                  <a:cubicBezTo>
                    <a:pt x="295637" y="238895"/>
                    <a:pt x="282463" y="252069"/>
                    <a:pt x="266212" y="252069"/>
                  </a:cubicBezTo>
                  <a:lnTo>
                    <a:pt x="67479" y="252069"/>
                  </a:lnTo>
                  <a:cubicBezTo>
                    <a:pt x="51228" y="252069"/>
                    <a:pt x="38054" y="238895"/>
                    <a:pt x="38054" y="222644"/>
                  </a:cubicBezTo>
                  <a:lnTo>
                    <a:pt x="38054" y="63287"/>
                  </a:lnTo>
                  <a:lnTo>
                    <a:pt x="37476" y="63287"/>
                  </a:lnTo>
                  <a:lnTo>
                    <a:pt x="37476" y="45028"/>
                  </a:lnTo>
                  <a:cubicBezTo>
                    <a:pt x="37476" y="33093"/>
                    <a:pt x="27800" y="23417"/>
                    <a:pt x="15865" y="23417"/>
                  </a:cubicBezTo>
                  <a:lnTo>
                    <a:pt x="0" y="234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38100" dir="5400000" algn="t" rotWithShape="0">
                <a:prstClr val="black">
                  <a:alpha val="15000"/>
                </a:prstClr>
              </a:outerShdw>
            </a:effectLst>
            <a:scene3d>
              <a:camera prst="orthographicFront">
                <a:rot lat="0" lon="0" rev="21540000"/>
              </a:camera>
              <a:lightRig rig="soft" dir="t"/>
            </a:scene3d>
            <a:sp3d prstMaterial="matte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6725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9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2833995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학교안심 나들이</a:t>
            </a:r>
            <a:endParaRPr kumimoji="0" lang="en-US" altLang="ko-KR" sz="1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256091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B0C793-6882-4019-CA85-0A6CA6A2C72C}"/>
              </a:ext>
            </a:extLst>
          </p:cNvPr>
          <p:cNvSpPr/>
          <p:nvPr/>
        </p:nvSpPr>
        <p:spPr>
          <a:xfrm>
            <a:off x="947837" y="5854483"/>
            <a:ext cx="1042416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눈누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폰트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 이용해 폰트 파일 다운로드 받으시면 편합니다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https://noonnu.cc/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95C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DE7287-2466-A83D-6EE4-E66C6F447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F2E0E23D-2D43-666B-12AC-1C247F330831}"/>
              </a:ext>
            </a:extLst>
          </p:cNvPr>
          <p:cNvGrpSpPr/>
          <p:nvPr/>
        </p:nvGrpSpPr>
        <p:grpSpPr>
          <a:xfrm>
            <a:off x="162645" y="475221"/>
            <a:ext cx="11823166" cy="6382779"/>
            <a:chOff x="162645" y="475221"/>
            <a:chExt cx="11823166" cy="6382779"/>
          </a:xfrm>
        </p:grpSpPr>
        <p:sp>
          <p:nvSpPr>
            <p:cNvPr id="39" name="사각형: 둥근 위쪽 모서리 38">
              <a:extLst>
                <a:ext uri="{FF2B5EF4-FFF2-40B4-BE49-F238E27FC236}">
                  <a16:creationId xmlns:a16="http://schemas.microsoft.com/office/drawing/2014/main" id="{F4FEC5FB-FEC4-A5C6-B2A7-F955EF5F42A7}"/>
                </a:ext>
              </a:extLst>
            </p:cNvPr>
            <p:cNvSpPr/>
            <p:nvPr/>
          </p:nvSpPr>
          <p:spPr>
            <a:xfrm rot="-60000">
              <a:off x="162645" y="475221"/>
              <a:ext cx="11779623" cy="6286500"/>
            </a:xfrm>
            <a:prstGeom prst="round2SameRect">
              <a:avLst>
                <a:gd name="adj1" fmla="val 19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78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603500" algn="l"/>
                </a:tabLst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C2DE3ECB-0BF4-04CA-AEBB-D90E1A65996E}"/>
                </a:ext>
              </a:extLst>
            </p:cNvPr>
            <p:cNvSpPr/>
            <p:nvPr/>
          </p:nvSpPr>
          <p:spPr>
            <a:xfrm>
              <a:off x="206188" y="571500"/>
              <a:ext cx="11779623" cy="6286500"/>
            </a:xfrm>
            <a:prstGeom prst="round2SameRect">
              <a:avLst>
                <a:gd name="adj1" fmla="val 19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635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78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603500" algn="l"/>
                </a:tabLst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46836E3-46E1-9BA6-2449-1474B53DEF39}"/>
              </a:ext>
            </a:extLst>
          </p:cNvPr>
          <p:cNvGrpSpPr/>
          <p:nvPr/>
        </p:nvGrpSpPr>
        <p:grpSpPr>
          <a:xfrm>
            <a:off x="581509" y="96279"/>
            <a:ext cx="453982" cy="856793"/>
            <a:chOff x="5989395" y="220104"/>
            <a:chExt cx="299202" cy="564679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048C4D54-52C8-1CE4-7EE8-CD33FFC34DF5}"/>
                </a:ext>
              </a:extLst>
            </p:cNvPr>
            <p:cNvGrpSpPr/>
            <p:nvPr/>
          </p:nvGrpSpPr>
          <p:grpSpPr>
            <a:xfrm>
              <a:off x="6041544" y="220104"/>
              <a:ext cx="197644" cy="564679"/>
              <a:chOff x="7106444" y="4430154"/>
              <a:chExt cx="197644" cy="564679"/>
            </a:xfrm>
          </p:grpSpPr>
          <p:sp>
            <p:nvSpPr>
              <p:cNvPr id="26" name="사다리꼴 25">
                <a:extLst>
                  <a:ext uri="{FF2B5EF4-FFF2-40B4-BE49-F238E27FC236}">
                    <a16:creationId xmlns:a16="http://schemas.microsoft.com/office/drawing/2014/main" id="{19B23C22-4D9B-E4E8-4E8A-DB3BA6B38B4C}"/>
                  </a:ext>
                </a:extLst>
              </p:cNvPr>
              <p:cNvSpPr/>
              <p:nvPr/>
            </p:nvSpPr>
            <p:spPr>
              <a:xfrm rot="170936" flipV="1">
                <a:off x="7127876" y="4449203"/>
                <a:ext cx="176212" cy="545630"/>
              </a:xfrm>
              <a:prstGeom prst="trapezoid">
                <a:avLst>
                  <a:gd name="adj" fmla="val 18618"/>
                </a:avLst>
              </a:prstGeom>
              <a:solidFill>
                <a:srgbClr val="DAA154"/>
              </a:solidFill>
              <a:ln w="53975">
                <a:solidFill>
                  <a:srgbClr val="DAA154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사다리꼴 26">
                <a:extLst>
                  <a:ext uri="{FF2B5EF4-FFF2-40B4-BE49-F238E27FC236}">
                    <a16:creationId xmlns:a16="http://schemas.microsoft.com/office/drawing/2014/main" id="{2A4DE5BD-B882-2044-A1EF-9D4E58E858F1}"/>
                  </a:ext>
                </a:extLst>
              </p:cNvPr>
              <p:cNvSpPr/>
              <p:nvPr/>
            </p:nvSpPr>
            <p:spPr>
              <a:xfrm flipV="1">
                <a:off x="7106444" y="4430154"/>
                <a:ext cx="176212" cy="564679"/>
              </a:xfrm>
              <a:prstGeom prst="trapezoid">
                <a:avLst>
                  <a:gd name="adj" fmla="val 18618"/>
                </a:avLst>
              </a:prstGeom>
              <a:solidFill>
                <a:srgbClr val="E4B980"/>
              </a:solidFill>
              <a:ln w="53975">
                <a:solidFill>
                  <a:srgbClr val="E4B980"/>
                </a:solidFill>
                <a:round/>
              </a:ln>
              <a:effectLst>
                <a:outerShdw dist="38100" dir="2700000" algn="tl" rotWithShape="0">
                  <a:prstClr val="black">
                    <a:alpha val="3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0B48D912-498A-27BE-1CC6-59D193DC71BB}"/>
                </a:ext>
              </a:extLst>
            </p:cNvPr>
            <p:cNvSpPr/>
            <p:nvPr/>
          </p:nvSpPr>
          <p:spPr>
            <a:xfrm>
              <a:off x="5989395" y="426097"/>
              <a:ext cx="299202" cy="224930"/>
            </a:xfrm>
            <a:custGeom>
              <a:avLst/>
              <a:gdLst>
                <a:gd name="connsiteX0" fmla="*/ 0 w 335304"/>
                <a:gd name="connsiteY0" fmla="*/ 0 h 252069"/>
                <a:gd name="connsiteX1" fmla="*/ 32442 w 335304"/>
                <a:gd name="connsiteY1" fmla="*/ 0 h 252069"/>
                <a:gd name="connsiteX2" fmla="*/ 61867 w 335304"/>
                <a:gd name="connsiteY2" fmla="*/ 29425 h 252069"/>
                <a:gd name="connsiteX3" fmla="*/ 61867 w 335304"/>
                <a:gd name="connsiteY3" fmla="*/ 42818 h 252069"/>
                <a:gd name="connsiteX4" fmla="*/ 62445 w 335304"/>
                <a:gd name="connsiteY4" fmla="*/ 42818 h 252069"/>
                <a:gd name="connsiteX5" fmla="*/ 62445 w 335304"/>
                <a:gd name="connsiteY5" fmla="*/ 207041 h 252069"/>
                <a:gd name="connsiteX6" fmla="*/ 84056 w 335304"/>
                <a:gd name="connsiteY6" fmla="*/ 228652 h 252069"/>
                <a:gd name="connsiteX7" fmla="*/ 249634 w 335304"/>
                <a:gd name="connsiteY7" fmla="*/ 228652 h 252069"/>
                <a:gd name="connsiteX8" fmla="*/ 271245 w 335304"/>
                <a:gd name="connsiteY8" fmla="*/ 207041 h 252069"/>
                <a:gd name="connsiteX9" fmla="*/ 271245 w 335304"/>
                <a:gd name="connsiteY9" fmla="*/ 42818 h 252069"/>
                <a:gd name="connsiteX10" fmla="*/ 272017 w 335304"/>
                <a:gd name="connsiteY10" fmla="*/ 42818 h 252069"/>
                <a:gd name="connsiteX11" fmla="*/ 272017 w 335304"/>
                <a:gd name="connsiteY11" fmla="*/ 30845 h 252069"/>
                <a:gd name="connsiteX12" fmla="*/ 301442 w 335304"/>
                <a:gd name="connsiteY12" fmla="*/ 1420 h 252069"/>
                <a:gd name="connsiteX13" fmla="*/ 335304 w 335304"/>
                <a:gd name="connsiteY13" fmla="*/ 1420 h 252069"/>
                <a:gd name="connsiteX14" fmla="*/ 335304 w 335304"/>
                <a:gd name="connsiteY14" fmla="*/ 25811 h 252069"/>
                <a:gd name="connsiteX15" fmla="*/ 317045 w 335304"/>
                <a:gd name="connsiteY15" fmla="*/ 25811 h 252069"/>
                <a:gd name="connsiteX16" fmla="*/ 301764 w 335304"/>
                <a:gd name="connsiteY16" fmla="*/ 32141 h 252069"/>
                <a:gd name="connsiteX17" fmla="*/ 295637 w 335304"/>
                <a:gd name="connsiteY17" fmla="*/ 46932 h 252069"/>
                <a:gd name="connsiteX18" fmla="*/ 295637 w 335304"/>
                <a:gd name="connsiteY18" fmla="*/ 222644 h 252069"/>
                <a:gd name="connsiteX19" fmla="*/ 266212 w 335304"/>
                <a:gd name="connsiteY19" fmla="*/ 252069 h 252069"/>
                <a:gd name="connsiteX20" fmla="*/ 67479 w 335304"/>
                <a:gd name="connsiteY20" fmla="*/ 252069 h 252069"/>
                <a:gd name="connsiteX21" fmla="*/ 38054 w 335304"/>
                <a:gd name="connsiteY21" fmla="*/ 222644 h 252069"/>
                <a:gd name="connsiteX22" fmla="*/ 38054 w 335304"/>
                <a:gd name="connsiteY22" fmla="*/ 63287 h 252069"/>
                <a:gd name="connsiteX23" fmla="*/ 37476 w 335304"/>
                <a:gd name="connsiteY23" fmla="*/ 63287 h 252069"/>
                <a:gd name="connsiteX24" fmla="*/ 37476 w 335304"/>
                <a:gd name="connsiteY24" fmla="*/ 45028 h 252069"/>
                <a:gd name="connsiteX25" fmla="*/ 15865 w 335304"/>
                <a:gd name="connsiteY25" fmla="*/ 23417 h 252069"/>
                <a:gd name="connsiteX26" fmla="*/ 0 w 335304"/>
                <a:gd name="connsiteY26" fmla="*/ 23417 h 2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5304" h="252069">
                  <a:moveTo>
                    <a:pt x="0" y="0"/>
                  </a:moveTo>
                  <a:lnTo>
                    <a:pt x="32442" y="0"/>
                  </a:lnTo>
                  <a:cubicBezTo>
                    <a:pt x="48693" y="0"/>
                    <a:pt x="61867" y="13174"/>
                    <a:pt x="61867" y="29425"/>
                  </a:cubicBezTo>
                  <a:lnTo>
                    <a:pt x="61867" y="42818"/>
                  </a:lnTo>
                  <a:lnTo>
                    <a:pt x="62445" y="42818"/>
                  </a:lnTo>
                  <a:lnTo>
                    <a:pt x="62445" y="207041"/>
                  </a:lnTo>
                  <a:cubicBezTo>
                    <a:pt x="62445" y="218976"/>
                    <a:pt x="72121" y="228652"/>
                    <a:pt x="84056" y="228652"/>
                  </a:cubicBezTo>
                  <a:lnTo>
                    <a:pt x="249634" y="228652"/>
                  </a:lnTo>
                  <a:cubicBezTo>
                    <a:pt x="261569" y="228652"/>
                    <a:pt x="271245" y="218976"/>
                    <a:pt x="271245" y="207041"/>
                  </a:cubicBezTo>
                  <a:lnTo>
                    <a:pt x="271245" y="42818"/>
                  </a:lnTo>
                  <a:lnTo>
                    <a:pt x="272017" y="42818"/>
                  </a:lnTo>
                  <a:lnTo>
                    <a:pt x="272017" y="30845"/>
                  </a:lnTo>
                  <a:cubicBezTo>
                    <a:pt x="272017" y="14594"/>
                    <a:pt x="285191" y="1420"/>
                    <a:pt x="301442" y="1420"/>
                  </a:cubicBezTo>
                  <a:lnTo>
                    <a:pt x="335304" y="1420"/>
                  </a:lnTo>
                  <a:lnTo>
                    <a:pt x="335304" y="25811"/>
                  </a:lnTo>
                  <a:lnTo>
                    <a:pt x="317045" y="25811"/>
                  </a:lnTo>
                  <a:cubicBezTo>
                    <a:pt x="311078" y="25811"/>
                    <a:pt x="305675" y="28230"/>
                    <a:pt x="301764" y="32141"/>
                  </a:cubicBezTo>
                  <a:lnTo>
                    <a:pt x="295637" y="46932"/>
                  </a:lnTo>
                  <a:lnTo>
                    <a:pt x="295637" y="222644"/>
                  </a:lnTo>
                  <a:cubicBezTo>
                    <a:pt x="295637" y="238895"/>
                    <a:pt x="282463" y="252069"/>
                    <a:pt x="266212" y="252069"/>
                  </a:cubicBezTo>
                  <a:lnTo>
                    <a:pt x="67479" y="252069"/>
                  </a:lnTo>
                  <a:cubicBezTo>
                    <a:pt x="51228" y="252069"/>
                    <a:pt x="38054" y="238895"/>
                    <a:pt x="38054" y="222644"/>
                  </a:cubicBezTo>
                  <a:lnTo>
                    <a:pt x="38054" y="63287"/>
                  </a:lnTo>
                  <a:lnTo>
                    <a:pt x="37476" y="63287"/>
                  </a:lnTo>
                  <a:lnTo>
                    <a:pt x="37476" y="45028"/>
                  </a:lnTo>
                  <a:cubicBezTo>
                    <a:pt x="37476" y="33093"/>
                    <a:pt x="27800" y="23417"/>
                    <a:pt x="15865" y="23417"/>
                  </a:cubicBezTo>
                  <a:lnTo>
                    <a:pt x="0" y="234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38100" dir="5400000" algn="t" rotWithShape="0">
                <a:prstClr val="black">
                  <a:alpha val="15000"/>
                </a:prstClr>
              </a:outerShdw>
            </a:effectLst>
            <a:scene3d>
              <a:camera prst="orthographicFront">
                <a:rot lat="0" lon="0" rev="21540000"/>
              </a:camera>
              <a:lightRig rig="soft" dir="t"/>
            </a:scene3d>
            <a:sp3d prstMaterial="matte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D33722E-30DD-2E30-C192-7322BF93FEDA}"/>
              </a:ext>
            </a:extLst>
          </p:cNvPr>
          <p:cNvSpPr txBox="1"/>
          <p:nvPr/>
        </p:nvSpPr>
        <p:spPr>
          <a:xfrm>
            <a:off x="1114619" y="12049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000" b="0" i="1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원호 68">
            <a:extLst>
              <a:ext uri="{FF2B5EF4-FFF2-40B4-BE49-F238E27FC236}">
                <a16:creationId xmlns:a16="http://schemas.microsoft.com/office/drawing/2014/main" id="{215A9135-D2F3-6E87-7F7C-666ABC1B00C7}"/>
              </a:ext>
            </a:extLst>
          </p:cNvPr>
          <p:cNvSpPr/>
          <p:nvPr/>
        </p:nvSpPr>
        <p:spPr>
          <a:xfrm>
            <a:off x="5969363" y="1556204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53975" cap="rnd">
            <a:solidFill>
              <a:schemeClr val="tx2">
                <a:lumMod val="7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CD6B10F-51C7-F0D6-04F5-7A93C31F5BE9}"/>
              </a:ext>
            </a:extLst>
          </p:cNvPr>
          <p:cNvSpPr txBox="1"/>
          <p:nvPr/>
        </p:nvSpPr>
        <p:spPr>
          <a:xfrm>
            <a:off x="6275785" y="2113621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75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60701F1-6EEB-CE49-74DA-C3213D00203F}"/>
              </a:ext>
            </a:extLst>
          </p:cNvPr>
          <p:cNvSpPr/>
          <p:nvPr/>
        </p:nvSpPr>
        <p:spPr>
          <a:xfrm>
            <a:off x="4467317" y="3973759"/>
            <a:ext cx="328258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72" name="자유형 24">
            <a:extLst>
              <a:ext uri="{FF2B5EF4-FFF2-40B4-BE49-F238E27FC236}">
                <a16:creationId xmlns:a16="http://schemas.microsoft.com/office/drawing/2014/main" id="{CF450A50-D052-96DD-9D37-1D51AF1C007C}"/>
              </a:ext>
            </a:extLst>
          </p:cNvPr>
          <p:cNvSpPr/>
          <p:nvPr/>
        </p:nvSpPr>
        <p:spPr>
          <a:xfrm>
            <a:off x="4572192" y="2403362"/>
            <a:ext cx="1740922" cy="159409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원호 72">
            <a:extLst>
              <a:ext uri="{FF2B5EF4-FFF2-40B4-BE49-F238E27FC236}">
                <a16:creationId xmlns:a16="http://schemas.microsoft.com/office/drawing/2014/main" id="{39CC2943-3AF0-342C-0750-49AE58567AD7}"/>
              </a:ext>
            </a:extLst>
          </p:cNvPr>
          <p:cNvSpPr/>
          <p:nvPr/>
        </p:nvSpPr>
        <p:spPr>
          <a:xfrm>
            <a:off x="2642359" y="1556204"/>
            <a:ext cx="1780542" cy="1780542"/>
          </a:xfrm>
          <a:prstGeom prst="arc">
            <a:avLst>
              <a:gd name="adj1" fmla="val 16200000"/>
              <a:gd name="adj2" fmla="val 2530696"/>
            </a:avLst>
          </a:prstGeom>
          <a:ln w="53975" cap="rnd">
            <a:solidFill>
              <a:srgbClr val="00B0F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5492D4-EBB3-0425-C9EA-D9BA21F1DA9B}"/>
              </a:ext>
            </a:extLst>
          </p:cNvPr>
          <p:cNvSpPr txBox="1"/>
          <p:nvPr/>
        </p:nvSpPr>
        <p:spPr>
          <a:xfrm>
            <a:off x="2948781" y="2113621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30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E881D05-77DF-4D4D-25EE-1C744210962E}"/>
              </a:ext>
            </a:extLst>
          </p:cNvPr>
          <p:cNvSpPr/>
          <p:nvPr/>
        </p:nvSpPr>
        <p:spPr>
          <a:xfrm>
            <a:off x="1140313" y="3973759"/>
            <a:ext cx="328258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76" name="자유형 28">
            <a:extLst>
              <a:ext uri="{FF2B5EF4-FFF2-40B4-BE49-F238E27FC236}">
                <a16:creationId xmlns:a16="http://schemas.microsoft.com/office/drawing/2014/main" id="{9A10B85F-364C-89E7-D28E-615E589AA59F}"/>
              </a:ext>
            </a:extLst>
          </p:cNvPr>
          <p:cNvSpPr/>
          <p:nvPr/>
        </p:nvSpPr>
        <p:spPr>
          <a:xfrm>
            <a:off x="1245188" y="2403362"/>
            <a:ext cx="1740922" cy="159409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7" name="원호 76">
            <a:extLst>
              <a:ext uri="{FF2B5EF4-FFF2-40B4-BE49-F238E27FC236}">
                <a16:creationId xmlns:a16="http://schemas.microsoft.com/office/drawing/2014/main" id="{AAB8E7ED-BE76-2054-F581-3478F15A0116}"/>
              </a:ext>
            </a:extLst>
          </p:cNvPr>
          <p:cNvSpPr/>
          <p:nvPr/>
        </p:nvSpPr>
        <p:spPr>
          <a:xfrm>
            <a:off x="9196739" y="1556204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53975" cap="rnd">
            <a:solidFill>
              <a:srgbClr val="8AABBE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1FCFD36-5D6F-F83D-3D4F-6764267C6207}"/>
              </a:ext>
            </a:extLst>
          </p:cNvPr>
          <p:cNvSpPr txBox="1"/>
          <p:nvPr/>
        </p:nvSpPr>
        <p:spPr>
          <a:xfrm>
            <a:off x="9503161" y="2113621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75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7D693AD-8FCC-04D3-C68C-DD6AC2471451}"/>
              </a:ext>
            </a:extLst>
          </p:cNvPr>
          <p:cNvSpPr/>
          <p:nvPr/>
        </p:nvSpPr>
        <p:spPr>
          <a:xfrm>
            <a:off x="7694693" y="3973759"/>
            <a:ext cx="3282588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80" name="자유형 36">
            <a:extLst>
              <a:ext uri="{FF2B5EF4-FFF2-40B4-BE49-F238E27FC236}">
                <a16:creationId xmlns:a16="http://schemas.microsoft.com/office/drawing/2014/main" id="{19F28AE0-58B6-E8E6-013E-E248DAD2A402}"/>
              </a:ext>
            </a:extLst>
          </p:cNvPr>
          <p:cNvSpPr/>
          <p:nvPr/>
        </p:nvSpPr>
        <p:spPr>
          <a:xfrm>
            <a:off x="7799568" y="2403362"/>
            <a:ext cx="1740922" cy="159409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1397" h="1759351">
                <a:moveTo>
                  <a:pt x="1921397" y="0"/>
                </a:moveTo>
                <a:lnTo>
                  <a:pt x="0" y="1307939"/>
                </a:lnTo>
                <a:lnTo>
                  <a:pt x="8399" y="1759351"/>
                </a:ln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사다리꼴 85">
            <a:extLst>
              <a:ext uri="{FF2B5EF4-FFF2-40B4-BE49-F238E27FC236}">
                <a16:creationId xmlns:a16="http://schemas.microsoft.com/office/drawing/2014/main" id="{B772A44A-B136-84FB-A614-CC1B3BDBE672}"/>
              </a:ext>
            </a:extLst>
          </p:cNvPr>
          <p:cNvSpPr/>
          <p:nvPr/>
        </p:nvSpPr>
        <p:spPr>
          <a:xfrm rot="170936" flipV="1">
            <a:off x="1364810" y="5267543"/>
            <a:ext cx="127140" cy="393679"/>
          </a:xfrm>
          <a:prstGeom prst="trapezoid">
            <a:avLst>
              <a:gd name="adj" fmla="val 18618"/>
            </a:avLst>
          </a:prstGeom>
          <a:solidFill>
            <a:srgbClr val="DAA154"/>
          </a:solidFill>
          <a:ln w="53975">
            <a:solidFill>
              <a:srgbClr val="DAA154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모서리가 둥근 직사각형 37">
            <a:extLst>
              <a:ext uri="{FF2B5EF4-FFF2-40B4-BE49-F238E27FC236}">
                <a16:creationId xmlns:a16="http://schemas.microsoft.com/office/drawing/2014/main" id="{7A51C3AB-1FFC-6516-867F-BEA27ACCC015}"/>
              </a:ext>
            </a:extLst>
          </p:cNvPr>
          <p:cNvSpPr/>
          <p:nvPr/>
        </p:nvSpPr>
        <p:spPr>
          <a:xfrm>
            <a:off x="1611701" y="5418464"/>
            <a:ext cx="9103573" cy="821713"/>
          </a:xfrm>
          <a:prstGeom prst="roundRect">
            <a:avLst>
              <a:gd name="adj" fmla="val 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08000" rIns="180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PowerPoint is a computer program created by Microsoft Office.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You can use a software program such as Microsoft Power Point to provide the audience with slides that contains your major points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A70A8DEB-8835-7B1D-08D2-FD205AA51F42}"/>
              </a:ext>
            </a:extLst>
          </p:cNvPr>
          <p:cNvSpPr/>
          <p:nvPr/>
        </p:nvSpPr>
        <p:spPr>
          <a:xfrm>
            <a:off x="1218626" y="5418464"/>
            <a:ext cx="393076" cy="82171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B0CA4A79-225F-A220-4AA5-EAC0A151A67E}"/>
              </a:ext>
            </a:extLst>
          </p:cNvPr>
          <p:cNvGrpSpPr/>
          <p:nvPr/>
        </p:nvGrpSpPr>
        <p:grpSpPr>
          <a:xfrm>
            <a:off x="1299263" y="5222650"/>
            <a:ext cx="215878" cy="407423"/>
            <a:chOff x="5849045" y="1596306"/>
            <a:chExt cx="215878" cy="407423"/>
          </a:xfrm>
        </p:grpSpPr>
        <p:sp>
          <p:nvSpPr>
            <p:cNvPr id="88" name="사다리꼴 87">
              <a:extLst>
                <a:ext uri="{FF2B5EF4-FFF2-40B4-BE49-F238E27FC236}">
                  <a16:creationId xmlns:a16="http://schemas.microsoft.com/office/drawing/2014/main" id="{E5C5A724-05D4-A197-23D7-C25D259A323F}"/>
                </a:ext>
              </a:extLst>
            </p:cNvPr>
            <p:cNvSpPr/>
            <p:nvPr/>
          </p:nvSpPr>
          <p:spPr>
            <a:xfrm flipV="1">
              <a:off x="5886671" y="1596306"/>
              <a:ext cx="127140" cy="407423"/>
            </a:xfrm>
            <a:prstGeom prst="trapezoid">
              <a:avLst>
                <a:gd name="adj" fmla="val 18618"/>
              </a:avLst>
            </a:prstGeom>
            <a:solidFill>
              <a:srgbClr val="E4B980"/>
            </a:solidFill>
            <a:ln w="53975">
              <a:solidFill>
                <a:srgbClr val="E4B980"/>
              </a:solidFill>
              <a:round/>
            </a:ln>
            <a:effectLst>
              <a:outerShdw dist="38100" dir="2700000" algn="tl" rotWithShape="0">
                <a:prstClr val="black">
                  <a:alpha val="3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319319E9-42D9-983A-C42A-38409307A3B5}"/>
                </a:ext>
              </a:extLst>
            </p:cNvPr>
            <p:cNvSpPr/>
            <p:nvPr/>
          </p:nvSpPr>
          <p:spPr>
            <a:xfrm>
              <a:off x="5849045" y="1744933"/>
              <a:ext cx="215878" cy="162290"/>
            </a:xfrm>
            <a:custGeom>
              <a:avLst/>
              <a:gdLst>
                <a:gd name="connsiteX0" fmla="*/ 0 w 335304"/>
                <a:gd name="connsiteY0" fmla="*/ 0 h 252069"/>
                <a:gd name="connsiteX1" fmla="*/ 32442 w 335304"/>
                <a:gd name="connsiteY1" fmla="*/ 0 h 252069"/>
                <a:gd name="connsiteX2" fmla="*/ 61867 w 335304"/>
                <a:gd name="connsiteY2" fmla="*/ 29425 h 252069"/>
                <a:gd name="connsiteX3" fmla="*/ 61867 w 335304"/>
                <a:gd name="connsiteY3" fmla="*/ 42818 h 252069"/>
                <a:gd name="connsiteX4" fmla="*/ 62445 w 335304"/>
                <a:gd name="connsiteY4" fmla="*/ 42818 h 252069"/>
                <a:gd name="connsiteX5" fmla="*/ 62445 w 335304"/>
                <a:gd name="connsiteY5" fmla="*/ 207041 h 252069"/>
                <a:gd name="connsiteX6" fmla="*/ 84056 w 335304"/>
                <a:gd name="connsiteY6" fmla="*/ 228652 h 252069"/>
                <a:gd name="connsiteX7" fmla="*/ 249634 w 335304"/>
                <a:gd name="connsiteY7" fmla="*/ 228652 h 252069"/>
                <a:gd name="connsiteX8" fmla="*/ 271245 w 335304"/>
                <a:gd name="connsiteY8" fmla="*/ 207041 h 252069"/>
                <a:gd name="connsiteX9" fmla="*/ 271245 w 335304"/>
                <a:gd name="connsiteY9" fmla="*/ 42818 h 252069"/>
                <a:gd name="connsiteX10" fmla="*/ 272017 w 335304"/>
                <a:gd name="connsiteY10" fmla="*/ 42818 h 252069"/>
                <a:gd name="connsiteX11" fmla="*/ 272017 w 335304"/>
                <a:gd name="connsiteY11" fmla="*/ 30845 h 252069"/>
                <a:gd name="connsiteX12" fmla="*/ 301442 w 335304"/>
                <a:gd name="connsiteY12" fmla="*/ 1420 h 252069"/>
                <a:gd name="connsiteX13" fmla="*/ 335304 w 335304"/>
                <a:gd name="connsiteY13" fmla="*/ 1420 h 252069"/>
                <a:gd name="connsiteX14" fmla="*/ 335304 w 335304"/>
                <a:gd name="connsiteY14" fmla="*/ 25811 h 252069"/>
                <a:gd name="connsiteX15" fmla="*/ 317045 w 335304"/>
                <a:gd name="connsiteY15" fmla="*/ 25811 h 252069"/>
                <a:gd name="connsiteX16" fmla="*/ 301764 w 335304"/>
                <a:gd name="connsiteY16" fmla="*/ 32141 h 252069"/>
                <a:gd name="connsiteX17" fmla="*/ 295637 w 335304"/>
                <a:gd name="connsiteY17" fmla="*/ 46932 h 252069"/>
                <a:gd name="connsiteX18" fmla="*/ 295637 w 335304"/>
                <a:gd name="connsiteY18" fmla="*/ 222644 h 252069"/>
                <a:gd name="connsiteX19" fmla="*/ 266212 w 335304"/>
                <a:gd name="connsiteY19" fmla="*/ 252069 h 252069"/>
                <a:gd name="connsiteX20" fmla="*/ 67479 w 335304"/>
                <a:gd name="connsiteY20" fmla="*/ 252069 h 252069"/>
                <a:gd name="connsiteX21" fmla="*/ 38054 w 335304"/>
                <a:gd name="connsiteY21" fmla="*/ 222644 h 252069"/>
                <a:gd name="connsiteX22" fmla="*/ 38054 w 335304"/>
                <a:gd name="connsiteY22" fmla="*/ 63287 h 252069"/>
                <a:gd name="connsiteX23" fmla="*/ 37476 w 335304"/>
                <a:gd name="connsiteY23" fmla="*/ 63287 h 252069"/>
                <a:gd name="connsiteX24" fmla="*/ 37476 w 335304"/>
                <a:gd name="connsiteY24" fmla="*/ 45028 h 252069"/>
                <a:gd name="connsiteX25" fmla="*/ 15865 w 335304"/>
                <a:gd name="connsiteY25" fmla="*/ 23417 h 252069"/>
                <a:gd name="connsiteX26" fmla="*/ 0 w 335304"/>
                <a:gd name="connsiteY26" fmla="*/ 23417 h 2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5304" h="252069">
                  <a:moveTo>
                    <a:pt x="0" y="0"/>
                  </a:moveTo>
                  <a:lnTo>
                    <a:pt x="32442" y="0"/>
                  </a:lnTo>
                  <a:cubicBezTo>
                    <a:pt x="48693" y="0"/>
                    <a:pt x="61867" y="13174"/>
                    <a:pt x="61867" y="29425"/>
                  </a:cubicBezTo>
                  <a:lnTo>
                    <a:pt x="61867" y="42818"/>
                  </a:lnTo>
                  <a:lnTo>
                    <a:pt x="62445" y="42818"/>
                  </a:lnTo>
                  <a:lnTo>
                    <a:pt x="62445" y="207041"/>
                  </a:lnTo>
                  <a:cubicBezTo>
                    <a:pt x="62445" y="218976"/>
                    <a:pt x="72121" y="228652"/>
                    <a:pt x="84056" y="228652"/>
                  </a:cubicBezTo>
                  <a:lnTo>
                    <a:pt x="249634" y="228652"/>
                  </a:lnTo>
                  <a:cubicBezTo>
                    <a:pt x="261569" y="228652"/>
                    <a:pt x="271245" y="218976"/>
                    <a:pt x="271245" y="207041"/>
                  </a:cubicBezTo>
                  <a:lnTo>
                    <a:pt x="271245" y="42818"/>
                  </a:lnTo>
                  <a:lnTo>
                    <a:pt x="272017" y="42818"/>
                  </a:lnTo>
                  <a:lnTo>
                    <a:pt x="272017" y="30845"/>
                  </a:lnTo>
                  <a:cubicBezTo>
                    <a:pt x="272017" y="14594"/>
                    <a:pt x="285191" y="1420"/>
                    <a:pt x="301442" y="1420"/>
                  </a:cubicBezTo>
                  <a:lnTo>
                    <a:pt x="335304" y="1420"/>
                  </a:lnTo>
                  <a:lnTo>
                    <a:pt x="335304" y="25811"/>
                  </a:lnTo>
                  <a:lnTo>
                    <a:pt x="317045" y="25811"/>
                  </a:lnTo>
                  <a:cubicBezTo>
                    <a:pt x="311078" y="25811"/>
                    <a:pt x="305675" y="28230"/>
                    <a:pt x="301764" y="32141"/>
                  </a:cubicBezTo>
                  <a:lnTo>
                    <a:pt x="295637" y="46932"/>
                  </a:lnTo>
                  <a:lnTo>
                    <a:pt x="295637" y="222644"/>
                  </a:lnTo>
                  <a:cubicBezTo>
                    <a:pt x="295637" y="238895"/>
                    <a:pt x="282463" y="252069"/>
                    <a:pt x="266212" y="252069"/>
                  </a:cubicBezTo>
                  <a:lnTo>
                    <a:pt x="67479" y="252069"/>
                  </a:lnTo>
                  <a:cubicBezTo>
                    <a:pt x="51228" y="252069"/>
                    <a:pt x="38054" y="238895"/>
                    <a:pt x="38054" y="222644"/>
                  </a:cubicBezTo>
                  <a:lnTo>
                    <a:pt x="38054" y="63287"/>
                  </a:lnTo>
                  <a:lnTo>
                    <a:pt x="37476" y="63287"/>
                  </a:lnTo>
                  <a:lnTo>
                    <a:pt x="37476" y="45028"/>
                  </a:lnTo>
                  <a:cubicBezTo>
                    <a:pt x="37476" y="33093"/>
                    <a:pt x="27800" y="23417"/>
                    <a:pt x="15865" y="23417"/>
                  </a:cubicBezTo>
                  <a:lnTo>
                    <a:pt x="0" y="234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38100" dir="5400000" algn="t" rotWithShape="0">
                <a:prstClr val="black">
                  <a:alpha val="15000"/>
                </a:prstClr>
              </a:outerShdw>
            </a:effectLst>
            <a:scene3d>
              <a:camera prst="orthographicFront">
                <a:rot lat="0" lon="0" rev="21540000"/>
              </a:camera>
              <a:lightRig rig="soft" dir="t"/>
            </a:scene3d>
            <a:sp3d prstMaterial="matte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769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95C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588644-3CC7-ECF2-9A05-693742FD5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75C208AF-6B9A-1B9E-93A1-A682BFF7200B}"/>
              </a:ext>
            </a:extLst>
          </p:cNvPr>
          <p:cNvGrpSpPr/>
          <p:nvPr/>
        </p:nvGrpSpPr>
        <p:grpSpPr>
          <a:xfrm>
            <a:off x="162645" y="475221"/>
            <a:ext cx="11823166" cy="6382779"/>
            <a:chOff x="162645" y="475221"/>
            <a:chExt cx="11823166" cy="6382779"/>
          </a:xfrm>
        </p:grpSpPr>
        <p:sp>
          <p:nvSpPr>
            <p:cNvPr id="39" name="사각형: 둥근 위쪽 모서리 38">
              <a:extLst>
                <a:ext uri="{FF2B5EF4-FFF2-40B4-BE49-F238E27FC236}">
                  <a16:creationId xmlns:a16="http://schemas.microsoft.com/office/drawing/2014/main" id="{9EA9C305-EA8A-B7C6-A9C2-FB0A6F9B1215}"/>
                </a:ext>
              </a:extLst>
            </p:cNvPr>
            <p:cNvSpPr/>
            <p:nvPr/>
          </p:nvSpPr>
          <p:spPr>
            <a:xfrm rot="-60000">
              <a:off x="162645" y="475221"/>
              <a:ext cx="11779623" cy="6286500"/>
            </a:xfrm>
            <a:prstGeom prst="round2SameRect">
              <a:avLst>
                <a:gd name="adj1" fmla="val 19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78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603500" algn="l"/>
                </a:tabLst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30B9033C-B9F6-ECF0-14A8-A320694F991C}"/>
                </a:ext>
              </a:extLst>
            </p:cNvPr>
            <p:cNvSpPr/>
            <p:nvPr/>
          </p:nvSpPr>
          <p:spPr>
            <a:xfrm>
              <a:off x="206188" y="571500"/>
              <a:ext cx="11779623" cy="6286500"/>
            </a:xfrm>
            <a:prstGeom prst="round2SameRect">
              <a:avLst>
                <a:gd name="adj1" fmla="val 19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635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78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603500" algn="l"/>
                </a:tabLst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7B0D11F-304B-986F-674C-492E1B8B9EAE}"/>
              </a:ext>
            </a:extLst>
          </p:cNvPr>
          <p:cNvGrpSpPr/>
          <p:nvPr/>
        </p:nvGrpSpPr>
        <p:grpSpPr>
          <a:xfrm>
            <a:off x="581509" y="96279"/>
            <a:ext cx="453982" cy="856793"/>
            <a:chOff x="5989395" y="220104"/>
            <a:chExt cx="299202" cy="564679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5685E5DF-EE01-7831-97E5-0D65B9493039}"/>
                </a:ext>
              </a:extLst>
            </p:cNvPr>
            <p:cNvGrpSpPr/>
            <p:nvPr/>
          </p:nvGrpSpPr>
          <p:grpSpPr>
            <a:xfrm>
              <a:off x="6041544" y="220104"/>
              <a:ext cx="197644" cy="564679"/>
              <a:chOff x="7106444" y="4430154"/>
              <a:chExt cx="197644" cy="564679"/>
            </a:xfrm>
          </p:grpSpPr>
          <p:sp>
            <p:nvSpPr>
              <p:cNvPr id="26" name="사다리꼴 25">
                <a:extLst>
                  <a:ext uri="{FF2B5EF4-FFF2-40B4-BE49-F238E27FC236}">
                    <a16:creationId xmlns:a16="http://schemas.microsoft.com/office/drawing/2014/main" id="{F1568B8B-81B8-216B-1A64-74CA9A6CEDC7}"/>
                  </a:ext>
                </a:extLst>
              </p:cNvPr>
              <p:cNvSpPr/>
              <p:nvPr/>
            </p:nvSpPr>
            <p:spPr>
              <a:xfrm rot="170936" flipV="1">
                <a:off x="7127876" y="4449203"/>
                <a:ext cx="176212" cy="545630"/>
              </a:xfrm>
              <a:prstGeom prst="trapezoid">
                <a:avLst>
                  <a:gd name="adj" fmla="val 18618"/>
                </a:avLst>
              </a:prstGeom>
              <a:solidFill>
                <a:srgbClr val="DAA154"/>
              </a:solidFill>
              <a:ln w="53975">
                <a:solidFill>
                  <a:srgbClr val="DAA154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사다리꼴 26">
                <a:extLst>
                  <a:ext uri="{FF2B5EF4-FFF2-40B4-BE49-F238E27FC236}">
                    <a16:creationId xmlns:a16="http://schemas.microsoft.com/office/drawing/2014/main" id="{129A8573-1390-EFEA-D8F5-DD6F3A8AAA0C}"/>
                  </a:ext>
                </a:extLst>
              </p:cNvPr>
              <p:cNvSpPr/>
              <p:nvPr/>
            </p:nvSpPr>
            <p:spPr>
              <a:xfrm flipV="1">
                <a:off x="7106444" y="4430154"/>
                <a:ext cx="176212" cy="564679"/>
              </a:xfrm>
              <a:prstGeom prst="trapezoid">
                <a:avLst>
                  <a:gd name="adj" fmla="val 18618"/>
                </a:avLst>
              </a:prstGeom>
              <a:solidFill>
                <a:srgbClr val="E4B980"/>
              </a:solidFill>
              <a:ln w="53975">
                <a:solidFill>
                  <a:srgbClr val="E4B980"/>
                </a:solidFill>
                <a:round/>
              </a:ln>
              <a:effectLst>
                <a:outerShdw dist="38100" dir="2700000" algn="tl" rotWithShape="0">
                  <a:prstClr val="black">
                    <a:alpha val="3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C5961B58-B55F-6B5C-4162-BDEC086351F9}"/>
                </a:ext>
              </a:extLst>
            </p:cNvPr>
            <p:cNvSpPr/>
            <p:nvPr/>
          </p:nvSpPr>
          <p:spPr>
            <a:xfrm>
              <a:off x="5989395" y="426097"/>
              <a:ext cx="299202" cy="224930"/>
            </a:xfrm>
            <a:custGeom>
              <a:avLst/>
              <a:gdLst>
                <a:gd name="connsiteX0" fmla="*/ 0 w 335304"/>
                <a:gd name="connsiteY0" fmla="*/ 0 h 252069"/>
                <a:gd name="connsiteX1" fmla="*/ 32442 w 335304"/>
                <a:gd name="connsiteY1" fmla="*/ 0 h 252069"/>
                <a:gd name="connsiteX2" fmla="*/ 61867 w 335304"/>
                <a:gd name="connsiteY2" fmla="*/ 29425 h 252069"/>
                <a:gd name="connsiteX3" fmla="*/ 61867 w 335304"/>
                <a:gd name="connsiteY3" fmla="*/ 42818 h 252069"/>
                <a:gd name="connsiteX4" fmla="*/ 62445 w 335304"/>
                <a:gd name="connsiteY4" fmla="*/ 42818 h 252069"/>
                <a:gd name="connsiteX5" fmla="*/ 62445 w 335304"/>
                <a:gd name="connsiteY5" fmla="*/ 207041 h 252069"/>
                <a:gd name="connsiteX6" fmla="*/ 84056 w 335304"/>
                <a:gd name="connsiteY6" fmla="*/ 228652 h 252069"/>
                <a:gd name="connsiteX7" fmla="*/ 249634 w 335304"/>
                <a:gd name="connsiteY7" fmla="*/ 228652 h 252069"/>
                <a:gd name="connsiteX8" fmla="*/ 271245 w 335304"/>
                <a:gd name="connsiteY8" fmla="*/ 207041 h 252069"/>
                <a:gd name="connsiteX9" fmla="*/ 271245 w 335304"/>
                <a:gd name="connsiteY9" fmla="*/ 42818 h 252069"/>
                <a:gd name="connsiteX10" fmla="*/ 272017 w 335304"/>
                <a:gd name="connsiteY10" fmla="*/ 42818 h 252069"/>
                <a:gd name="connsiteX11" fmla="*/ 272017 w 335304"/>
                <a:gd name="connsiteY11" fmla="*/ 30845 h 252069"/>
                <a:gd name="connsiteX12" fmla="*/ 301442 w 335304"/>
                <a:gd name="connsiteY12" fmla="*/ 1420 h 252069"/>
                <a:gd name="connsiteX13" fmla="*/ 335304 w 335304"/>
                <a:gd name="connsiteY13" fmla="*/ 1420 h 252069"/>
                <a:gd name="connsiteX14" fmla="*/ 335304 w 335304"/>
                <a:gd name="connsiteY14" fmla="*/ 25811 h 252069"/>
                <a:gd name="connsiteX15" fmla="*/ 317045 w 335304"/>
                <a:gd name="connsiteY15" fmla="*/ 25811 h 252069"/>
                <a:gd name="connsiteX16" fmla="*/ 301764 w 335304"/>
                <a:gd name="connsiteY16" fmla="*/ 32141 h 252069"/>
                <a:gd name="connsiteX17" fmla="*/ 295637 w 335304"/>
                <a:gd name="connsiteY17" fmla="*/ 46932 h 252069"/>
                <a:gd name="connsiteX18" fmla="*/ 295637 w 335304"/>
                <a:gd name="connsiteY18" fmla="*/ 222644 h 252069"/>
                <a:gd name="connsiteX19" fmla="*/ 266212 w 335304"/>
                <a:gd name="connsiteY19" fmla="*/ 252069 h 252069"/>
                <a:gd name="connsiteX20" fmla="*/ 67479 w 335304"/>
                <a:gd name="connsiteY20" fmla="*/ 252069 h 252069"/>
                <a:gd name="connsiteX21" fmla="*/ 38054 w 335304"/>
                <a:gd name="connsiteY21" fmla="*/ 222644 h 252069"/>
                <a:gd name="connsiteX22" fmla="*/ 38054 w 335304"/>
                <a:gd name="connsiteY22" fmla="*/ 63287 h 252069"/>
                <a:gd name="connsiteX23" fmla="*/ 37476 w 335304"/>
                <a:gd name="connsiteY23" fmla="*/ 63287 h 252069"/>
                <a:gd name="connsiteX24" fmla="*/ 37476 w 335304"/>
                <a:gd name="connsiteY24" fmla="*/ 45028 h 252069"/>
                <a:gd name="connsiteX25" fmla="*/ 15865 w 335304"/>
                <a:gd name="connsiteY25" fmla="*/ 23417 h 252069"/>
                <a:gd name="connsiteX26" fmla="*/ 0 w 335304"/>
                <a:gd name="connsiteY26" fmla="*/ 23417 h 2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5304" h="252069">
                  <a:moveTo>
                    <a:pt x="0" y="0"/>
                  </a:moveTo>
                  <a:lnTo>
                    <a:pt x="32442" y="0"/>
                  </a:lnTo>
                  <a:cubicBezTo>
                    <a:pt x="48693" y="0"/>
                    <a:pt x="61867" y="13174"/>
                    <a:pt x="61867" y="29425"/>
                  </a:cubicBezTo>
                  <a:lnTo>
                    <a:pt x="61867" y="42818"/>
                  </a:lnTo>
                  <a:lnTo>
                    <a:pt x="62445" y="42818"/>
                  </a:lnTo>
                  <a:lnTo>
                    <a:pt x="62445" y="207041"/>
                  </a:lnTo>
                  <a:cubicBezTo>
                    <a:pt x="62445" y="218976"/>
                    <a:pt x="72121" y="228652"/>
                    <a:pt x="84056" y="228652"/>
                  </a:cubicBezTo>
                  <a:lnTo>
                    <a:pt x="249634" y="228652"/>
                  </a:lnTo>
                  <a:cubicBezTo>
                    <a:pt x="261569" y="228652"/>
                    <a:pt x="271245" y="218976"/>
                    <a:pt x="271245" y="207041"/>
                  </a:cubicBezTo>
                  <a:lnTo>
                    <a:pt x="271245" y="42818"/>
                  </a:lnTo>
                  <a:lnTo>
                    <a:pt x="272017" y="42818"/>
                  </a:lnTo>
                  <a:lnTo>
                    <a:pt x="272017" y="30845"/>
                  </a:lnTo>
                  <a:cubicBezTo>
                    <a:pt x="272017" y="14594"/>
                    <a:pt x="285191" y="1420"/>
                    <a:pt x="301442" y="1420"/>
                  </a:cubicBezTo>
                  <a:lnTo>
                    <a:pt x="335304" y="1420"/>
                  </a:lnTo>
                  <a:lnTo>
                    <a:pt x="335304" y="25811"/>
                  </a:lnTo>
                  <a:lnTo>
                    <a:pt x="317045" y="25811"/>
                  </a:lnTo>
                  <a:cubicBezTo>
                    <a:pt x="311078" y="25811"/>
                    <a:pt x="305675" y="28230"/>
                    <a:pt x="301764" y="32141"/>
                  </a:cubicBezTo>
                  <a:lnTo>
                    <a:pt x="295637" y="46932"/>
                  </a:lnTo>
                  <a:lnTo>
                    <a:pt x="295637" y="222644"/>
                  </a:lnTo>
                  <a:cubicBezTo>
                    <a:pt x="295637" y="238895"/>
                    <a:pt x="282463" y="252069"/>
                    <a:pt x="266212" y="252069"/>
                  </a:cubicBezTo>
                  <a:lnTo>
                    <a:pt x="67479" y="252069"/>
                  </a:lnTo>
                  <a:cubicBezTo>
                    <a:pt x="51228" y="252069"/>
                    <a:pt x="38054" y="238895"/>
                    <a:pt x="38054" y="222644"/>
                  </a:cubicBezTo>
                  <a:lnTo>
                    <a:pt x="38054" y="63287"/>
                  </a:lnTo>
                  <a:lnTo>
                    <a:pt x="37476" y="63287"/>
                  </a:lnTo>
                  <a:lnTo>
                    <a:pt x="37476" y="45028"/>
                  </a:lnTo>
                  <a:cubicBezTo>
                    <a:pt x="37476" y="33093"/>
                    <a:pt x="27800" y="23417"/>
                    <a:pt x="15865" y="23417"/>
                  </a:cubicBezTo>
                  <a:lnTo>
                    <a:pt x="0" y="234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38100" dir="5400000" algn="t" rotWithShape="0">
                <a:prstClr val="black">
                  <a:alpha val="15000"/>
                </a:prstClr>
              </a:outerShdw>
            </a:effectLst>
            <a:scene3d>
              <a:camera prst="orthographicFront">
                <a:rot lat="0" lon="0" rev="21540000"/>
              </a:camera>
              <a:lightRig rig="soft" dir="t"/>
            </a:scene3d>
            <a:sp3d prstMaterial="matte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9E840D9-DD32-A564-AC8F-C1F41370C0AB}"/>
              </a:ext>
            </a:extLst>
          </p:cNvPr>
          <p:cNvSpPr txBox="1"/>
          <p:nvPr/>
        </p:nvSpPr>
        <p:spPr>
          <a:xfrm>
            <a:off x="1114619" y="12049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000" b="0" i="1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072DFD9B-81B6-7AF3-4EF6-59A74DF940D0}"/>
              </a:ext>
            </a:extLst>
          </p:cNvPr>
          <p:cNvSpPr/>
          <p:nvPr/>
        </p:nvSpPr>
        <p:spPr>
          <a:xfrm>
            <a:off x="1752600" y="2228305"/>
            <a:ext cx="2045925" cy="2045925"/>
          </a:xfrm>
          <a:prstGeom prst="ellipse">
            <a:avLst/>
          </a:prstGeom>
          <a:noFill/>
          <a:ln w="3175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61FC1C01-E214-FE2A-E410-B340C0BB51D1}"/>
              </a:ext>
            </a:extLst>
          </p:cNvPr>
          <p:cNvGraphicFramePr>
            <a:graphicFrameLocks noGrp="1"/>
          </p:cNvGraphicFramePr>
          <p:nvPr/>
        </p:nvGraphicFramePr>
        <p:xfrm>
          <a:off x="4404366" y="2135738"/>
          <a:ext cx="280629" cy="2060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7">
                  <a:extLst>
                    <a:ext uri="{9D8B030D-6E8A-4147-A177-3AD203B41FA5}">
                      <a16:colId xmlns:a16="http://schemas.microsoft.com/office/drawing/2014/main" val="4006527326"/>
                    </a:ext>
                  </a:extLst>
                </a:gridCol>
                <a:gridCol w="185912">
                  <a:extLst>
                    <a:ext uri="{9D8B030D-6E8A-4147-A177-3AD203B41FA5}">
                      <a16:colId xmlns:a16="http://schemas.microsoft.com/office/drawing/2014/main" val="1992264788"/>
                    </a:ext>
                  </a:extLst>
                </a:gridCol>
              </a:tblGrid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</a:t>
                      </a:r>
                      <a:endParaRPr lang="ko-KR" altLang="en-US" sz="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318072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90</a:t>
                      </a:r>
                      <a:endParaRPr lang="ko-KR" altLang="en-US" sz="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247724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80</a:t>
                      </a:r>
                      <a:endParaRPr lang="ko-KR" altLang="en-US" sz="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685755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70</a:t>
                      </a:r>
                      <a:endParaRPr lang="ko-KR" altLang="en-US" sz="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778277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60</a:t>
                      </a:r>
                      <a:endParaRPr lang="ko-KR" altLang="en-US" sz="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902230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50</a:t>
                      </a:r>
                      <a:endParaRPr lang="ko-KR" altLang="en-US" sz="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5905351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40</a:t>
                      </a:r>
                      <a:endParaRPr lang="ko-KR" altLang="en-US" sz="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614450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30</a:t>
                      </a:r>
                      <a:endParaRPr lang="ko-KR" altLang="en-US" sz="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106361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</a:t>
                      </a:r>
                      <a:endParaRPr lang="ko-KR" altLang="en-US" sz="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800081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  <a:endParaRPr lang="ko-KR" altLang="en-US" sz="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456493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ko-KR" altLang="en-US" sz="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393479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140362AB-5EE4-D53B-3879-1305B8253E4B}"/>
              </a:ext>
            </a:extLst>
          </p:cNvPr>
          <p:cNvGraphicFramePr>
            <a:graphicFrameLocks noGrp="1"/>
          </p:cNvGraphicFramePr>
          <p:nvPr/>
        </p:nvGraphicFramePr>
        <p:xfrm>
          <a:off x="7439422" y="2135737"/>
          <a:ext cx="280629" cy="2060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7">
                  <a:extLst>
                    <a:ext uri="{9D8B030D-6E8A-4147-A177-3AD203B41FA5}">
                      <a16:colId xmlns:a16="http://schemas.microsoft.com/office/drawing/2014/main" val="4006527326"/>
                    </a:ext>
                  </a:extLst>
                </a:gridCol>
                <a:gridCol w="185912">
                  <a:extLst>
                    <a:ext uri="{9D8B030D-6E8A-4147-A177-3AD203B41FA5}">
                      <a16:colId xmlns:a16="http://schemas.microsoft.com/office/drawing/2014/main" val="1992264788"/>
                    </a:ext>
                  </a:extLst>
                </a:gridCol>
              </a:tblGrid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100</a:t>
                      </a:r>
                      <a:endParaRPr lang="ko-KR" altLang="en-US" sz="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318072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90</a:t>
                      </a:r>
                      <a:endParaRPr lang="ko-KR" altLang="en-US" sz="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247724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80</a:t>
                      </a:r>
                      <a:endParaRPr lang="ko-KR" altLang="en-US" sz="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685755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70</a:t>
                      </a:r>
                      <a:endParaRPr lang="ko-KR" altLang="en-US" sz="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778277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60</a:t>
                      </a:r>
                      <a:endParaRPr lang="ko-KR" altLang="en-US" sz="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902230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50</a:t>
                      </a:r>
                      <a:endParaRPr lang="ko-KR" altLang="en-US" sz="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5905351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40</a:t>
                      </a:r>
                      <a:endParaRPr lang="ko-KR" altLang="en-US" sz="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614450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30</a:t>
                      </a:r>
                      <a:endParaRPr lang="ko-KR" altLang="en-US" sz="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106361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</a:t>
                      </a:r>
                      <a:endParaRPr lang="ko-KR" altLang="en-US" sz="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800081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10</a:t>
                      </a:r>
                      <a:endParaRPr lang="ko-KR" altLang="en-US" sz="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456493"/>
                  </a:ext>
                </a:extLst>
              </a:tr>
              <a:tr h="187298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</a:t>
                      </a:r>
                      <a:endParaRPr lang="ko-KR" altLang="en-US" sz="500" b="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393479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C0630BC5-F2E8-7EA9-475F-8DE6593186DF}"/>
              </a:ext>
            </a:extLst>
          </p:cNvPr>
          <p:cNvSpPr/>
          <p:nvPr/>
        </p:nvSpPr>
        <p:spPr>
          <a:xfrm>
            <a:off x="1665428" y="4637594"/>
            <a:ext cx="2220264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79" name="현 78">
            <a:extLst>
              <a:ext uri="{FF2B5EF4-FFF2-40B4-BE49-F238E27FC236}">
                <a16:creationId xmlns:a16="http://schemas.microsoft.com/office/drawing/2014/main" id="{2532DB35-B3E8-7A10-9C85-827519291C6C}"/>
              </a:ext>
            </a:extLst>
          </p:cNvPr>
          <p:cNvSpPr/>
          <p:nvPr/>
        </p:nvSpPr>
        <p:spPr>
          <a:xfrm>
            <a:off x="1840321" y="2309704"/>
            <a:ext cx="1870481" cy="1870481"/>
          </a:xfrm>
          <a:prstGeom prst="chord">
            <a:avLst>
              <a:gd name="adj1" fmla="val 458608"/>
              <a:gd name="adj2" fmla="val 10366252"/>
            </a:avLst>
          </a:prstGeom>
          <a:solidFill>
            <a:srgbClr val="3C95C2"/>
          </a:solidFill>
          <a:ln w="698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B88808F3-8B0C-702B-2414-2B85D859F51F}"/>
              </a:ext>
            </a:extLst>
          </p:cNvPr>
          <p:cNvSpPr/>
          <p:nvPr/>
        </p:nvSpPr>
        <p:spPr>
          <a:xfrm>
            <a:off x="5025739" y="2228305"/>
            <a:ext cx="2045925" cy="2045925"/>
          </a:xfrm>
          <a:prstGeom prst="ellipse">
            <a:avLst/>
          </a:prstGeom>
          <a:noFill/>
          <a:ln w="3175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E362DC5-447D-B680-098C-439D7488226F}"/>
              </a:ext>
            </a:extLst>
          </p:cNvPr>
          <p:cNvSpPr/>
          <p:nvPr/>
        </p:nvSpPr>
        <p:spPr>
          <a:xfrm>
            <a:off x="4938567" y="4637594"/>
            <a:ext cx="2220264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83" name="현 82">
            <a:extLst>
              <a:ext uri="{FF2B5EF4-FFF2-40B4-BE49-F238E27FC236}">
                <a16:creationId xmlns:a16="http://schemas.microsoft.com/office/drawing/2014/main" id="{369DF6F8-E414-832D-0408-CE8620FBB6B0}"/>
              </a:ext>
            </a:extLst>
          </p:cNvPr>
          <p:cNvSpPr/>
          <p:nvPr/>
        </p:nvSpPr>
        <p:spPr>
          <a:xfrm>
            <a:off x="5113460" y="2309704"/>
            <a:ext cx="1870481" cy="1870481"/>
          </a:xfrm>
          <a:prstGeom prst="chord">
            <a:avLst>
              <a:gd name="adj1" fmla="val 19512020"/>
              <a:gd name="adj2" fmla="val 12882408"/>
            </a:avLst>
          </a:prstGeom>
          <a:solidFill>
            <a:srgbClr val="3C95C2"/>
          </a:solidFill>
          <a:ln w="698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49271F86-C2F2-9D50-71DD-FE252F605790}"/>
              </a:ext>
            </a:extLst>
          </p:cNvPr>
          <p:cNvSpPr/>
          <p:nvPr/>
        </p:nvSpPr>
        <p:spPr>
          <a:xfrm>
            <a:off x="8298878" y="2228305"/>
            <a:ext cx="2045925" cy="2045925"/>
          </a:xfrm>
          <a:prstGeom prst="ellipse">
            <a:avLst/>
          </a:prstGeom>
          <a:noFill/>
          <a:ln w="31750">
            <a:solidFill>
              <a:schemeClr val="bg1">
                <a:lumMod val="8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C19DBCFD-86B3-E4E9-4B96-A4DEB83ABE1D}"/>
              </a:ext>
            </a:extLst>
          </p:cNvPr>
          <p:cNvSpPr/>
          <p:nvPr/>
        </p:nvSpPr>
        <p:spPr>
          <a:xfrm>
            <a:off x="8211706" y="4637594"/>
            <a:ext cx="2220264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87" name="현 86">
            <a:extLst>
              <a:ext uri="{FF2B5EF4-FFF2-40B4-BE49-F238E27FC236}">
                <a16:creationId xmlns:a16="http://schemas.microsoft.com/office/drawing/2014/main" id="{C1DB8538-5074-E6BE-B8B6-8D62B8DDD183}"/>
              </a:ext>
            </a:extLst>
          </p:cNvPr>
          <p:cNvSpPr/>
          <p:nvPr/>
        </p:nvSpPr>
        <p:spPr>
          <a:xfrm>
            <a:off x="8386599" y="2309704"/>
            <a:ext cx="1870481" cy="1870481"/>
          </a:xfrm>
          <a:prstGeom prst="chord">
            <a:avLst>
              <a:gd name="adj1" fmla="val 1652106"/>
              <a:gd name="adj2" fmla="val 9159657"/>
            </a:avLst>
          </a:prstGeom>
          <a:solidFill>
            <a:srgbClr val="3C95C2"/>
          </a:solidFill>
          <a:ln w="698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2E091F0-EFCE-29FE-E8A0-415ACA1E94F3}"/>
              </a:ext>
            </a:extLst>
          </p:cNvPr>
          <p:cNvSpPr/>
          <p:nvPr/>
        </p:nvSpPr>
        <p:spPr>
          <a:xfrm>
            <a:off x="5315835" y="2683225"/>
            <a:ext cx="14657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81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7FB8790-09B1-040F-F3A3-AF43420AF6D5}"/>
              </a:ext>
            </a:extLst>
          </p:cNvPr>
          <p:cNvSpPr/>
          <p:nvPr/>
        </p:nvSpPr>
        <p:spPr>
          <a:xfrm>
            <a:off x="2042696" y="2683225"/>
            <a:ext cx="14657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3C95C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45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3C95C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C2E33E47-D7DE-F88E-2B7C-B95DBC200685}"/>
              </a:ext>
            </a:extLst>
          </p:cNvPr>
          <p:cNvSpPr/>
          <p:nvPr/>
        </p:nvSpPr>
        <p:spPr>
          <a:xfrm>
            <a:off x="8588974" y="2683225"/>
            <a:ext cx="14657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3C95C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27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3C95C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68962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95C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EDC159-D57C-7B2A-DBCB-63087C00A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1B26A88-B090-AD09-0F55-316166F5072B}"/>
              </a:ext>
            </a:extLst>
          </p:cNvPr>
          <p:cNvGrpSpPr/>
          <p:nvPr/>
        </p:nvGrpSpPr>
        <p:grpSpPr>
          <a:xfrm>
            <a:off x="162645" y="475221"/>
            <a:ext cx="11823166" cy="6382779"/>
            <a:chOff x="162645" y="475221"/>
            <a:chExt cx="11823166" cy="6382779"/>
          </a:xfrm>
        </p:grpSpPr>
        <p:sp>
          <p:nvSpPr>
            <p:cNvPr id="39" name="사각형: 둥근 위쪽 모서리 38">
              <a:extLst>
                <a:ext uri="{FF2B5EF4-FFF2-40B4-BE49-F238E27FC236}">
                  <a16:creationId xmlns:a16="http://schemas.microsoft.com/office/drawing/2014/main" id="{4DE15695-420B-76DB-B86F-4A0861BDD4DA}"/>
                </a:ext>
              </a:extLst>
            </p:cNvPr>
            <p:cNvSpPr/>
            <p:nvPr/>
          </p:nvSpPr>
          <p:spPr>
            <a:xfrm rot="-60000">
              <a:off x="162645" y="475221"/>
              <a:ext cx="11779623" cy="6286500"/>
            </a:xfrm>
            <a:prstGeom prst="round2SameRect">
              <a:avLst>
                <a:gd name="adj1" fmla="val 19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78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603500" algn="l"/>
                </a:tabLst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4C3381D7-0DED-4B26-F747-3A2A13BF0500}"/>
                </a:ext>
              </a:extLst>
            </p:cNvPr>
            <p:cNvSpPr/>
            <p:nvPr/>
          </p:nvSpPr>
          <p:spPr>
            <a:xfrm>
              <a:off x="206188" y="571500"/>
              <a:ext cx="11779623" cy="6286500"/>
            </a:xfrm>
            <a:prstGeom prst="round2SameRect">
              <a:avLst>
                <a:gd name="adj1" fmla="val 19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635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78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603500" algn="l"/>
                </a:tabLst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65F9FEE-425B-712F-EC6F-54E96A0F8956}"/>
              </a:ext>
            </a:extLst>
          </p:cNvPr>
          <p:cNvGrpSpPr/>
          <p:nvPr/>
        </p:nvGrpSpPr>
        <p:grpSpPr>
          <a:xfrm>
            <a:off x="581509" y="96279"/>
            <a:ext cx="453982" cy="856793"/>
            <a:chOff x="5989395" y="220104"/>
            <a:chExt cx="299202" cy="564679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D0B860C-9BC5-A052-3CA1-801726FD2AB6}"/>
                </a:ext>
              </a:extLst>
            </p:cNvPr>
            <p:cNvGrpSpPr/>
            <p:nvPr/>
          </p:nvGrpSpPr>
          <p:grpSpPr>
            <a:xfrm>
              <a:off x="6041544" y="220104"/>
              <a:ext cx="197644" cy="564679"/>
              <a:chOff x="7106444" y="4430154"/>
              <a:chExt cx="197644" cy="564679"/>
            </a:xfrm>
          </p:grpSpPr>
          <p:sp>
            <p:nvSpPr>
              <p:cNvPr id="26" name="사다리꼴 25">
                <a:extLst>
                  <a:ext uri="{FF2B5EF4-FFF2-40B4-BE49-F238E27FC236}">
                    <a16:creationId xmlns:a16="http://schemas.microsoft.com/office/drawing/2014/main" id="{270D2F09-94F1-8FC7-81FA-F590CE3182DB}"/>
                  </a:ext>
                </a:extLst>
              </p:cNvPr>
              <p:cNvSpPr/>
              <p:nvPr/>
            </p:nvSpPr>
            <p:spPr>
              <a:xfrm rot="170936" flipV="1">
                <a:off x="7127876" y="4449203"/>
                <a:ext cx="176212" cy="545630"/>
              </a:xfrm>
              <a:prstGeom prst="trapezoid">
                <a:avLst>
                  <a:gd name="adj" fmla="val 18618"/>
                </a:avLst>
              </a:prstGeom>
              <a:solidFill>
                <a:srgbClr val="DAA154"/>
              </a:solidFill>
              <a:ln w="53975">
                <a:solidFill>
                  <a:srgbClr val="DAA154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사다리꼴 26">
                <a:extLst>
                  <a:ext uri="{FF2B5EF4-FFF2-40B4-BE49-F238E27FC236}">
                    <a16:creationId xmlns:a16="http://schemas.microsoft.com/office/drawing/2014/main" id="{B2092D5A-A89C-697C-179B-ABE7092D7278}"/>
                  </a:ext>
                </a:extLst>
              </p:cNvPr>
              <p:cNvSpPr/>
              <p:nvPr/>
            </p:nvSpPr>
            <p:spPr>
              <a:xfrm flipV="1">
                <a:off x="7106444" y="4430154"/>
                <a:ext cx="176212" cy="564679"/>
              </a:xfrm>
              <a:prstGeom prst="trapezoid">
                <a:avLst>
                  <a:gd name="adj" fmla="val 18618"/>
                </a:avLst>
              </a:prstGeom>
              <a:solidFill>
                <a:srgbClr val="E4B980"/>
              </a:solidFill>
              <a:ln w="53975">
                <a:solidFill>
                  <a:srgbClr val="E4B980"/>
                </a:solidFill>
                <a:round/>
              </a:ln>
              <a:effectLst>
                <a:outerShdw dist="38100" dir="2700000" algn="tl" rotWithShape="0">
                  <a:prstClr val="black">
                    <a:alpha val="3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FF51C77E-A9D1-7A3C-645D-72D88151ABD3}"/>
                </a:ext>
              </a:extLst>
            </p:cNvPr>
            <p:cNvSpPr/>
            <p:nvPr/>
          </p:nvSpPr>
          <p:spPr>
            <a:xfrm>
              <a:off x="5989395" y="426097"/>
              <a:ext cx="299202" cy="224930"/>
            </a:xfrm>
            <a:custGeom>
              <a:avLst/>
              <a:gdLst>
                <a:gd name="connsiteX0" fmla="*/ 0 w 335304"/>
                <a:gd name="connsiteY0" fmla="*/ 0 h 252069"/>
                <a:gd name="connsiteX1" fmla="*/ 32442 w 335304"/>
                <a:gd name="connsiteY1" fmla="*/ 0 h 252069"/>
                <a:gd name="connsiteX2" fmla="*/ 61867 w 335304"/>
                <a:gd name="connsiteY2" fmla="*/ 29425 h 252069"/>
                <a:gd name="connsiteX3" fmla="*/ 61867 w 335304"/>
                <a:gd name="connsiteY3" fmla="*/ 42818 h 252069"/>
                <a:gd name="connsiteX4" fmla="*/ 62445 w 335304"/>
                <a:gd name="connsiteY4" fmla="*/ 42818 h 252069"/>
                <a:gd name="connsiteX5" fmla="*/ 62445 w 335304"/>
                <a:gd name="connsiteY5" fmla="*/ 207041 h 252069"/>
                <a:gd name="connsiteX6" fmla="*/ 84056 w 335304"/>
                <a:gd name="connsiteY6" fmla="*/ 228652 h 252069"/>
                <a:gd name="connsiteX7" fmla="*/ 249634 w 335304"/>
                <a:gd name="connsiteY7" fmla="*/ 228652 h 252069"/>
                <a:gd name="connsiteX8" fmla="*/ 271245 w 335304"/>
                <a:gd name="connsiteY8" fmla="*/ 207041 h 252069"/>
                <a:gd name="connsiteX9" fmla="*/ 271245 w 335304"/>
                <a:gd name="connsiteY9" fmla="*/ 42818 h 252069"/>
                <a:gd name="connsiteX10" fmla="*/ 272017 w 335304"/>
                <a:gd name="connsiteY10" fmla="*/ 42818 h 252069"/>
                <a:gd name="connsiteX11" fmla="*/ 272017 w 335304"/>
                <a:gd name="connsiteY11" fmla="*/ 30845 h 252069"/>
                <a:gd name="connsiteX12" fmla="*/ 301442 w 335304"/>
                <a:gd name="connsiteY12" fmla="*/ 1420 h 252069"/>
                <a:gd name="connsiteX13" fmla="*/ 335304 w 335304"/>
                <a:gd name="connsiteY13" fmla="*/ 1420 h 252069"/>
                <a:gd name="connsiteX14" fmla="*/ 335304 w 335304"/>
                <a:gd name="connsiteY14" fmla="*/ 25811 h 252069"/>
                <a:gd name="connsiteX15" fmla="*/ 317045 w 335304"/>
                <a:gd name="connsiteY15" fmla="*/ 25811 h 252069"/>
                <a:gd name="connsiteX16" fmla="*/ 301764 w 335304"/>
                <a:gd name="connsiteY16" fmla="*/ 32141 h 252069"/>
                <a:gd name="connsiteX17" fmla="*/ 295637 w 335304"/>
                <a:gd name="connsiteY17" fmla="*/ 46932 h 252069"/>
                <a:gd name="connsiteX18" fmla="*/ 295637 w 335304"/>
                <a:gd name="connsiteY18" fmla="*/ 222644 h 252069"/>
                <a:gd name="connsiteX19" fmla="*/ 266212 w 335304"/>
                <a:gd name="connsiteY19" fmla="*/ 252069 h 252069"/>
                <a:gd name="connsiteX20" fmla="*/ 67479 w 335304"/>
                <a:gd name="connsiteY20" fmla="*/ 252069 h 252069"/>
                <a:gd name="connsiteX21" fmla="*/ 38054 w 335304"/>
                <a:gd name="connsiteY21" fmla="*/ 222644 h 252069"/>
                <a:gd name="connsiteX22" fmla="*/ 38054 w 335304"/>
                <a:gd name="connsiteY22" fmla="*/ 63287 h 252069"/>
                <a:gd name="connsiteX23" fmla="*/ 37476 w 335304"/>
                <a:gd name="connsiteY23" fmla="*/ 63287 h 252069"/>
                <a:gd name="connsiteX24" fmla="*/ 37476 w 335304"/>
                <a:gd name="connsiteY24" fmla="*/ 45028 h 252069"/>
                <a:gd name="connsiteX25" fmla="*/ 15865 w 335304"/>
                <a:gd name="connsiteY25" fmla="*/ 23417 h 252069"/>
                <a:gd name="connsiteX26" fmla="*/ 0 w 335304"/>
                <a:gd name="connsiteY26" fmla="*/ 23417 h 2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5304" h="252069">
                  <a:moveTo>
                    <a:pt x="0" y="0"/>
                  </a:moveTo>
                  <a:lnTo>
                    <a:pt x="32442" y="0"/>
                  </a:lnTo>
                  <a:cubicBezTo>
                    <a:pt x="48693" y="0"/>
                    <a:pt x="61867" y="13174"/>
                    <a:pt x="61867" y="29425"/>
                  </a:cubicBezTo>
                  <a:lnTo>
                    <a:pt x="61867" y="42818"/>
                  </a:lnTo>
                  <a:lnTo>
                    <a:pt x="62445" y="42818"/>
                  </a:lnTo>
                  <a:lnTo>
                    <a:pt x="62445" y="207041"/>
                  </a:lnTo>
                  <a:cubicBezTo>
                    <a:pt x="62445" y="218976"/>
                    <a:pt x="72121" y="228652"/>
                    <a:pt x="84056" y="228652"/>
                  </a:cubicBezTo>
                  <a:lnTo>
                    <a:pt x="249634" y="228652"/>
                  </a:lnTo>
                  <a:cubicBezTo>
                    <a:pt x="261569" y="228652"/>
                    <a:pt x="271245" y="218976"/>
                    <a:pt x="271245" y="207041"/>
                  </a:cubicBezTo>
                  <a:lnTo>
                    <a:pt x="271245" y="42818"/>
                  </a:lnTo>
                  <a:lnTo>
                    <a:pt x="272017" y="42818"/>
                  </a:lnTo>
                  <a:lnTo>
                    <a:pt x="272017" y="30845"/>
                  </a:lnTo>
                  <a:cubicBezTo>
                    <a:pt x="272017" y="14594"/>
                    <a:pt x="285191" y="1420"/>
                    <a:pt x="301442" y="1420"/>
                  </a:cubicBezTo>
                  <a:lnTo>
                    <a:pt x="335304" y="1420"/>
                  </a:lnTo>
                  <a:lnTo>
                    <a:pt x="335304" y="25811"/>
                  </a:lnTo>
                  <a:lnTo>
                    <a:pt x="317045" y="25811"/>
                  </a:lnTo>
                  <a:cubicBezTo>
                    <a:pt x="311078" y="25811"/>
                    <a:pt x="305675" y="28230"/>
                    <a:pt x="301764" y="32141"/>
                  </a:cubicBezTo>
                  <a:lnTo>
                    <a:pt x="295637" y="46932"/>
                  </a:lnTo>
                  <a:lnTo>
                    <a:pt x="295637" y="222644"/>
                  </a:lnTo>
                  <a:cubicBezTo>
                    <a:pt x="295637" y="238895"/>
                    <a:pt x="282463" y="252069"/>
                    <a:pt x="266212" y="252069"/>
                  </a:cubicBezTo>
                  <a:lnTo>
                    <a:pt x="67479" y="252069"/>
                  </a:lnTo>
                  <a:cubicBezTo>
                    <a:pt x="51228" y="252069"/>
                    <a:pt x="38054" y="238895"/>
                    <a:pt x="38054" y="222644"/>
                  </a:cubicBezTo>
                  <a:lnTo>
                    <a:pt x="38054" y="63287"/>
                  </a:lnTo>
                  <a:lnTo>
                    <a:pt x="37476" y="63287"/>
                  </a:lnTo>
                  <a:lnTo>
                    <a:pt x="37476" y="45028"/>
                  </a:lnTo>
                  <a:cubicBezTo>
                    <a:pt x="37476" y="33093"/>
                    <a:pt x="27800" y="23417"/>
                    <a:pt x="15865" y="23417"/>
                  </a:cubicBezTo>
                  <a:lnTo>
                    <a:pt x="0" y="234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38100" dir="5400000" algn="t" rotWithShape="0">
                <a:prstClr val="black">
                  <a:alpha val="15000"/>
                </a:prstClr>
              </a:outerShdw>
            </a:effectLst>
            <a:scene3d>
              <a:camera prst="orthographicFront">
                <a:rot lat="0" lon="0" rev="21540000"/>
              </a:camera>
              <a:lightRig rig="soft" dir="t"/>
            </a:scene3d>
            <a:sp3d prstMaterial="matte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AF2B49B-119A-934F-D74C-D3F223E88988}"/>
              </a:ext>
            </a:extLst>
          </p:cNvPr>
          <p:cNvSpPr txBox="1"/>
          <p:nvPr/>
        </p:nvSpPr>
        <p:spPr>
          <a:xfrm>
            <a:off x="1114619" y="12049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000" b="0" i="1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모서리가 둥근 직사각형 10">
            <a:extLst>
              <a:ext uri="{FF2B5EF4-FFF2-40B4-BE49-F238E27FC236}">
                <a16:creationId xmlns:a16="http://schemas.microsoft.com/office/drawing/2014/main" id="{F6B503BE-0F3B-BFB4-F1C5-451775E6992C}"/>
              </a:ext>
            </a:extLst>
          </p:cNvPr>
          <p:cNvSpPr/>
          <p:nvPr/>
        </p:nvSpPr>
        <p:spPr>
          <a:xfrm>
            <a:off x="4800000" y="3353940"/>
            <a:ext cx="1296000" cy="372052"/>
          </a:xfrm>
          <a:prstGeom prst="rect">
            <a:avLst/>
          </a:prstGeom>
          <a:solidFill>
            <a:schemeClr val="bg1"/>
          </a:solidFill>
          <a:ln w="25400">
            <a:solidFill>
              <a:srgbClr val="3C95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3C95C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0AEAA89-6883-A8DD-B613-AF3CB13CEFB6}"/>
              </a:ext>
            </a:extLst>
          </p:cNvPr>
          <p:cNvGrpSpPr/>
          <p:nvPr/>
        </p:nvGrpSpPr>
        <p:grpSpPr>
          <a:xfrm>
            <a:off x="6320329" y="1853747"/>
            <a:ext cx="1296000" cy="1296000"/>
            <a:chOff x="2547739" y="4231535"/>
            <a:chExt cx="1296000" cy="12960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C761A2A-8081-DF16-E31F-D94D27C67A98}"/>
                </a:ext>
              </a:extLst>
            </p:cNvPr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rgbClr val="3C95C2">
                <a:alpha val="20000"/>
              </a:srgb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91E805E-9595-A62F-86B7-7827886C2EEB}"/>
                </a:ext>
              </a:extLst>
            </p:cNvPr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4F8DC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8" name="모서리가 둥근 직사각형 10">
            <a:extLst>
              <a:ext uri="{FF2B5EF4-FFF2-40B4-BE49-F238E27FC236}">
                <a16:creationId xmlns:a16="http://schemas.microsoft.com/office/drawing/2014/main" id="{B3D41B3A-716D-0275-A88A-C8D2931050B3}"/>
              </a:ext>
            </a:extLst>
          </p:cNvPr>
          <p:cNvSpPr/>
          <p:nvPr/>
        </p:nvSpPr>
        <p:spPr>
          <a:xfrm>
            <a:off x="6320329" y="3356773"/>
            <a:ext cx="1296000" cy="372052"/>
          </a:xfrm>
          <a:prstGeom prst="rect">
            <a:avLst/>
          </a:prstGeom>
          <a:solidFill>
            <a:schemeClr val="bg1"/>
          </a:solidFill>
          <a:ln w="25400">
            <a:solidFill>
              <a:srgbClr val="3C95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3C95C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</a:t>
            </a:r>
          </a:p>
        </p:txBody>
      </p:sp>
      <p:grpSp>
        <p:nvGrpSpPr>
          <p:cNvPr id="20" name="Group 58">
            <a:extLst>
              <a:ext uri="{FF2B5EF4-FFF2-40B4-BE49-F238E27FC236}">
                <a16:creationId xmlns:a16="http://schemas.microsoft.com/office/drawing/2014/main" id="{76E556B7-349F-E309-0DA3-443180E2DFE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42552" y="2159150"/>
            <a:ext cx="762444" cy="978872"/>
            <a:chOff x="648" y="958"/>
            <a:chExt cx="1078" cy="1384"/>
          </a:xfrm>
        </p:grpSpPr>
        <p:sp>
          <p:nvSpPr>
            <p:cNvPr id="21" name="Freeform 60">
              <a:extLst>
                <a:ext uri="{FF2B5EF4-FFF2-40B4-BE49-F238E27FC236}">
                  <a16:creationId xmlns:a16="http://schemas.microsoft.com/office/drawing/2014/main" id="{3C1BA518-7E4D-74AF-70E3-27D6179FE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" y="1821"/>
              <a:ext cx="383" cy="430"/>
            </a:xfrm>
            <a:custGeom>
              <a:avLst/>
              <a:gdLst>
                <a:gd name="T0" fmla="*/ 1149 w 1149"/>
                <a:gd name="T1" fmla="*/ 1275 h 1291"/>
                <a:gd name="T2" fmla="*/ 1137 w 1149"/>
                <a:gd name="T3" fmla="*/ 1277 h 1291"/>
                <a:gd name="T4" fmla="*/ 1101 w 1149"/>
                <a:gd name="T5" fmla="*/ 1279 h 1291"/>
                <a:gd name="T6" fmla="*/ 1047 w 1149"/>
                <a:gd name="T7" fmla="*/ 1282 h 1291"/>
                <a:gd name="T8" fmla="*/ 977 w 1149"/>
                <a:gd name="T9" fmla="*/ 1286 h 1291"/>
                <a:gd name="T10" fmla="*/ 898 w 1149"/>
                <a:gd name="T11" fmla="*/ 1288 h 1291"/>
                <a:gd name="T12" fmla="*/ 810 w 1149"/>
                <a:gd name="T13" fmla="*/ 1289 h 1291"/>
                <a:gd name="T14" fmla="*/ 719 w 1149"/>
                <a:gd name="T15" fmla="*/ 1291 h 1291"/>
                <a:gd name="T16" fmla="*/ 629 w 1149"/>
                <a:gd name="T17" fmla="*/ 1288 h 1291"/>
                <a:gd name="T18" fmla="*/ 543 w 1149"/>
                <a:gd name="T19" fmla="*/ 1283 h 1291"/>
                <a:gd name="T20" fmla="*/ 466 w 1149"/>
                <a:gd name="T21" fmla="*/ 1274 h 1291"/>
                <a:gd name="T22" fmla="*/ 401 w 1149"/>
                <a:gd name="T23" fmla="*/ 1262 h 1291"/>
                <a:gd name="T24" fmla="*/ 352 w 1149"/>
                <a:gd name="T25" fmla="*/ 1244 h 1291"/>
                <a:gd name="T26" fmla="*/ 324 w 1149"/>
                <a:gd name="T27" fmla="*/ 1221 h 1291"/>
                <a:gd name="T28" fmla="*/ 319 w 1149"/>
                <a:gd name="T29" fmla="*/ 1192 h 1291"/>
                <a:gd name="T30" fmla="*/ 343 w 1149"/>
                <a:gd name="T31" fmla="*/ 1156 h 1291"/>
                <a:gd name="T32" fmla="*/ 410 w 1149"/>
                <a:gd name="T33" fmla="*/ 1070 h 1291"/>
                <a:gd name="T34" fmla="*/ 453 w 1149"/>
                <a:gd name="T35" fmla="*/ 981 h 1291"/>
                <a:gd name="T36" fmla="*/ 476 w 1149"/>
                <a:gd name="T37" fmla="*/ 895 h 1291"/>
                <a:gd name="T38" fmla="*/ 485 w 1149"/>
                <a:gd name="T39" fmla="*/ 816 h 1291"/>
                <a:gd name="T40" fmla="*/ 485 w 1149"/>
                <a:gd name="T41" fmla="*/ 754 h 1291"/>
                <a:gd name="T42" fmla="*/ 480 w 1149"/>
                <a:gd name="T43" fmla="*/ 712 h 1291"/>
                <a:gd name="T44" fmla="*/ 477 w 1149"/>
                <a:gd name="T45" fmla="*/ 697 h 1291"/>
                <a:gd name="T46" fmla="*/ 439 w 1149"/>
                <a:gd name="T47" fmla="*/ 782 h 1291"/>
                <a:gd name="T48" fmla="*/ 393 w 1149"/>
                <a:gd name="T49" fmla="*/ 852 h 1291"/>
                <a:gd name="T50" fmla="*/ 338 w 1149"/>
                <a:gd name="T51" fmla="*/ 907 h 1291"/>
                <a:gd name="T52" fmla="*/ 283 w 1149"/>
                <a:gd name="T53" fmla="*/ 948 h 1291"/>
                <a:gd name="T54" fmla="*/ 231 w 1149"/>
                <a:gd name="T55" fmla="*/ 974 h 1291"/>
                <a:gd name="T56" fmla="*/ 184 w 1149"/>
                <a:gd name="T57" fmla="*/ 986 h 1291"/>
                <a:gd name="T58" fmla="*/ 148 w 1149"/>
                <a:gd name="T59" fmla="*/ 986 h 1291"/>
                <a:gd name="T60" fmla="*/ 128 w 1149"/>
                <a:gd name="T61" fmla="*/ 970 h 1291"/>
                <a:gd name="T62" fmla="*/ 128 w 1149"/>
                <a:gd name="T63" fmla="*/ 944 h 1291"/>
                <a:gd name="T64" fmla="*/ 150 w 1149"/>
                <a:gd name="T65" fmla="*/ 905 h 1291"/>
                <a:gd name="T66" fmla="*/ 193 w 1149"/>
                <a:gd name="T67" fmla="*/ 834 h 1291"/>
                <a:gd name="T68" fmla="*/ 215 w 1149"/>
                <a:gd name="T69" fmla="*/ 762 h 1291"/>
                <a:gd name="T70" fmla="*/ 224 w 1149"/>
                <a:gd name="T71" fmla="*/ 693 h 1291"/>
                <a:gd name="T72" fmla="*/ 222 w 1149"/>
                <a:gd name="T73" fmla="*/ 635 h 1291"/>
                <a:gd name="T74" fmla="*/ 215 w 1149"/>
                <a:gd name="T75" fmla="*/ 592 h 1291"/>
                <a:gd name="T76" fmla="*/ 210 w 1149"/>
                <a:gd name="T77" fmla="*/ 568 h 1291"/>
                <a:gd name="T78" fmla="*/ 198 w 1149"/>
                <a:gd name="T79" fmla="*/ 574 h 1291"/>
                <a:gd name="T80" fmla="*/ 170 w 1149"/>
                <a:gd name="T81" fmla="*/ 596 h 1291"/>
                <a:gd name="T82" fmla="*/ 136 w 1149"/>
                <a:gd name="T83" fmla="*/ 617 h 1291"/>
                <a:gd name="T84" fmla="*/ 99 w 1149"/>
                <a:gd name="T85" fmla="*/ 635 h 1291"/>
                <a:gd name="T86" fmla="*/ 64 w 1149"/>
                <a:gd name="T87" fmla="*/ 647 h 1291"/>
                <a:gd name="T88" fmla="*/ 33 w 1149"/>
                <a:gd name="T89" fmla="*/ 652 h 1291"/>
                <a:gd name="T90" fmla="*/ 12 w 1149"/>
                <a:gd name="T91" fmla="*/ 644 h 1291"/>
                <a:gd name="T92" fmla="*/ 0 w 1149"/>
                <a:gd name="T93" fmla="*/ 625 h 1291"/>
                <a:gd name="T94" fmla="*/ 4 w 1149"/>
                <a:gd name="T95" fmla="*/ 588 h 1291"/>
                <a:gd name="T96" fmla="*/ 33 w 1149"/>
                <a:gd name="T97" fmla="*/ 509 h 1291"/>
                <a:gd name="T98" fmla="*/ 56 w 1149"/>
                <a:gd name="T99" fmla="*/ 401 h 1291"/>
                <a:gd name="T100" fmla="*/ 61 w 1149"/>
                <a:gd name="T101" fmla="*/ 305 h 1291"/>
                <a:gd name="T102" fmla="*/ 53 w 1149"/>
                <a:gd name="T103" fmla="*/ 221 h 1291"/>
                <a:gd name="T104" fmla="*/ 40 w 1149"/>
                <a:gd name="T105" fmla="*/ 154 h 1291"/>
                <a:gd name="T106" fmla="*/ 24 w 1149"/>
                <a:gd name="T107" fmla="*/ 106 h 1291"/>
                <a:gd name="T108" fmla="*/ 14 w 1149"/>
                <a:gd name="T109" fmla="*/ 81 h 1291"/>
                <a:gd name="T110" fmla="*/ 1149 w 1149"/>
                <a:gd name="T111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49" h="1291">
                  <a:moveTo>
                    <a:pt x="1149" y="0"/>
                  </a:moveTo>
                  <a:lnTo>
                    <a:pt x="1149" y="1275"/>
                  </a:lnTo>
                  <a:lnTo>
                    <a:pt x="1146" y="1275"/>
                  </a:lnTo>
                  <a:lnTo>
                    <a:pt x="1137" y="1277"/>
                  </a:lnTo>
                  <a:lnTo>
                    <a:pt x="1122" y="1278"/>
                  </a:lnTo>
                  <a:lnTo>
                    <a:pt x="1101" y="1279"/>
                  </a:lnTo>
                  <a:lnTo>
                    <a:pt x="1076" y="1280"/>
                  </a:lnTo>
                  <a:lnTo>
                    <a:pt x="1047" y="1282"/>
                  </a:lnTo>
                  <a:lnTo>
                    <a:pt x="1014" y="1283"/>
                  </a:lnTo>
                  <a:lnTo>
                    <a:pt x="977" y="1286"/>
                  </a:lnTo>
                  <a:lnTo>
                    <a:pt x="939" y="1287"/>
                  </a:lnTo>
                  <a:lnTo>
                    <a:pt x="898" y="1288"/>
                  </a:lnTo>
                  <a:lnTo>
                    <a:pt x="855" y="1289"/>
                  </a:lnTo>
                  <a:lnTo>
                    <a:pt x="810" y="1289"/>
                  </a:lnTo>
                  <a:lnTo>
                    <a:pt x="765" y="1291"/>
                  </a:lnTo>
                  <a:lnTo>
                    <a:pt x="719" y="1291"/>
                  </a:lnTo>
                  <a:lnTo>
                    <a:pt x="674" y="1289"/>
                  </a:lnTo>
                  <a:lnTo>
                    <a:pt x="629" y="1288"/>
                  </a:lnTo>
                  <a:lnTo>
                    <a:pt x="585" y="1286"/>
                  </a:lnTo>
                  <a:lnTo>
                    <a:pt x="543" y="1283"/>
                  </a:lnTo>
                  <a:lnTo>
                    <a:pt x="504" y="1279"/>
                  </a:lnTo>
                  <a:lnTo>
                    <a:pt x="466" y="1274"/>
                  </a:lnTo>
                  <a:lnTo>
                    <a:pt x="432" y="1269"/>
                  </a:lnTo>
                  <a:lnTo>
                    <a:pt x="401" y="1262"/>
                  </a:lnTo>
                  <a:lnTo>
                    <a:pt x="375" y="1254"/>
                  </a:lnTo>
                  <a:lnTo>
                    <a:pt x="352" y="1244"/>
                  </a:lnTo>
                  <a:lnTo>
                    <a:pt x="336" y="1234"/>
                  </a:lnTo>
                  <a:lnTo>
                    <a:pt x="324" y="1221"/>
                  </a:lnTo>
                  <a:lnTo>
                    <a:pt x="318" y="1208"/>
                  </a:lnTo>
                  <a:lnTo>
                    <a:pt x="319" y="1192"/>
                  </a:lnTo>
                  <a:lnTo>
                    <a:pt x="327" y="1175"/>
                  </a:lnTo>
                  <a:lnTo>
                    <a:pt x="343" y="1156"/>
                  </a:lnTo>
                  <a:lnTo>
                    <a:pt x="380" y="1115"/>
                  </a:lnTo>
                  <a:lnTo>
                    <a:pt x="410" y="1070"/>
                  </a:lnTo>
                  <a:lnTo>
                    <a:pt x="434" y="1025"/>
                  </a:lnTo>
                  <a:lnTo>
                    <a:pt x="453" y="981"/>
                  </a:lnTo>
                  <a:lnTo>
                    <a:pt x="467" y="936"/>
                  </a:lnTo>
                  <a:lnTo>
                    <a:pt x="476" y="895"/>
                  </a:lnTo>
                  <a:lnTo>
                    <a:pt x="482" y="854"/>
                  </a:lnTo>
                  <a:lnTo>
                    <a:pt x="485" y="816"/>
                  </a:lnTo>
                  <a:lnTo>
                    <a:pt x="485" y="783"/>
                  </a:lnTo>
                  <a:lnTo>
                    <a:pt x="485" y="754"/>
                  </a:lnTo>
                  <a:lnTo>
                    <a:pt x="482" y="730"/>
                  </a:lnTo>
                  <a:lnTo>
                    <a:pt x="480" y="712"/>
                  </a:lnTo>
                  <a:lnTo>
                    <a:pt x="479" y="701"/>
                  </a:lnTo>
                  <a:lnTo>
                    <a:pt x="477" y="697"/>
                  </a:lnTo>
                  <a:lnTo>
                    <a:pt x="460" y="741"/>
                  </a:lnTo>
                  <a:lnTo>
                    <a:pt x="439" y="782"/>
                  </a:lnTo>
                  <a:lnTo>
                    <a:pt x="417" y="819"/>
                  </a:lnTo>
                  <a:lnTo>
                    <a:pt x="393" y="852"/>
                  </a:lnTo>
                  <a:lnTo>
                    <a:pt x="366" y="882"/>
                  </a:lnTo>
                  <a:lnTo>
                    <a:pt x="338" y="907"/>
                  </a:lnTo>
                  <a:lnTo>
                    <a:pt x="310" y="929"/>
                  </a:lnTo>
                  <a:lnTo>
                    <a:pt x="283" y="948"/>
                  </a:lnTo>
                  <a:lnTo>
                    <a:pt x="256" y="963"/>
                  </a:lnTo>
                  <a:lnTo>
                    <a:pt x="231" y="974"/>
                  </a:lnTo>
                  <a:lnTo>
                    <a:pt x="207" y="982"/>
                  </a:lnTo>
                  <a:lnTo>
                    <a:pt x="184" y="986"/>
                  </a:lnTo>
                  <a:lnTo>
                    <a:pt x="165" y="987"/>
                  </a:lnTo>
                  <a:lnTo>
                    <a:pt x="148" y="986"/>
                  </a:lnTo>
                  <a:lnTo>
                    <a:pt x="137" y="979"/>
                  </a:lnTo>
                  <a:lnTo>
                    <a:pt x="128" y="970"/>
                  </a:lnTo>
                  <a:lnTo>
                    <a:pt x="126" y="959"/>
                  </a:lnTo>
                  <a:lnTo>
                    <a:pt x="128" y="944"/>
                  </a:lnTo>
                  <a:lnTo>
                    <a:pt x="136" y="926"/>
                  </a:lnTo>
                  <a:lnTo>
                    <a:pt x="150" y="905"/>
                  </a:lnTo>
                  <a:lnTo>
                    <a:pt x="175" y="869"/>
                  </a:lnTo>
                  <a:lnTo>
                    <a:pt x="193" y="834"/>
                  </a:lnTo>
                  <a:lnTo>
                    <a:pt x="207" y="797"/>
                  </a:lnTo>
                  <a:lnTo>
                    <a:pt x="215" y="762"/>
                  </a:lnTo>
                  <a:lnTo>
                    <a:pt x="222" y="726"/>
                  </a:lnTo>
                  <a:lnTo>
                    <a:pt x="224" y="693"/>
                  </a:lnTo>
                  <a:lnTo>
                    <a:pt x="224" y="663"/>
                  </a:lnTo>
                  <a:lnTo>
                    <a:pt x="222" y="635"/>
                  </a:lnTo>
                  <a:lnTo>
                    <a:pt x="219" y="612"/>
                  </a:lnTo>
                  <a:lnTo>
                    <a:pt x="215" y="592"/>
                  </a:lnTo>
                  <a:lnTo>
                    <a:pt x="213" y="577"/>
                  </a:lnTo>
                  <a:lnTo>
                    <a:pt x="210" y="568"/>
                  </a:lnTo>
                  <a:lnTo>
                    <a:pt x="209" y="564"/>
                  </a:lnTo>
                  <a:lnTo>
                    <a:pt x="198" y="574"/>
                  </a:lnTo>
                  <a:lnTo>
                    <a:pt x="185" y="586"/>
                  </a:lnTo>
                  <a:lnTo>
                    <a:pt x="170" y="596"/>
                  </a:lnTo>
                  <a:lnTo>
                    <a:pt x="153" y="607"/>
                  </a:lnTo>
                  <a:lnTo>
                    <a:pt x="136" y="617"/>
                  </a:lnTo>
                  <a:lnTo>
                    <a:pt x="118" y="626"/>
                  </a:lnTo>
                  <a:lnTo>
                    <a:pt x="99" y="635"/>
                  </a:lnTo>
                  <a:lnTo>
                    <a:pt x="81" y="641"/>
                  </a:lnTo>
                  <a:lnTo>
                    <a:pt x="64" y="647"/>
                  </a:lnTo>
                  <a:lnTo>
                    <a:pt x="48" y="650"/>
                  </a:lnTo>
                  <a:lnTo>
                    <a:pt x="33" y="652"/>
                  </a:lnTo>
                  <a:lnTo>
                    <a:pt x="22" y="649"/>
                  </a:lnTo>
                  <a:lnTo>
                    <a:pt x="12" y="644"/>
                  </a:lnTo>
                  <a:lnTo>
                    <a:pt x="4" y="636"/>
                  </a:lnTo>
                  <a:lnTo>
                    <a:pt x="0" y="625"/>
                  </a:lnTo>
                  <a:lnTo>
                    <a:pt x="0" y="609"/>
                  </a:lnTo>
                  <a:lnTo>
                    <a:pt x="4" y="588"/>
                  </a:lnTo>
                  <a:lnTo>
                    <a:pt x="13" y="564"/>
                  </a:lnTo>
                  <a:lnTo>
                    <a:pt x="33" y="509"/>
                  </a:lnTo>
                  <a:lnTo>
                    <a:pt x="47" y="453"/>
                  </a:lnTo>
                  <a:lnTo>
                    <a:pt x="56" y="401"/>
                  </a:lnTo>
                  <a:lnTo>
                    <a:pt x="60" y="352"/>
                  </a:lnTo>
                  <a:lnTo>
                    <a:pt x="61" y="305"/>
                  </a:lnTo>
                  <a:lnTo>
                    <a:pt x="59" y="261"/>
                  </a:lnTo>
                  <a:lnTo>
                    <a:pt x="53" y="221"/>
                  </a:lnTo>
                  <a:lnTo>
                    <a:pt x="47" y="185"/>
                  </a:lnTo>
                  <a:lnTo>
                    <a:pt x="40" y="154"/>
                  </a:lnTo>
                  <a:lnTo>
                    <a:pt x="32" y="128"/>
                  </a:lnTo>
                  <a:lnTo>
                    <a:pt x="24" y="106"/>
                  </a:lnTo>
                  <a:lnTo>
                    <a:pt x="18" y="91"/>
                  </a:lnTo>
                  <a:lnTo>
                    <a:pt x="14" y="81"/>
                  </a:lnTo>
                  <a:lnTo>
                    <a:pt x="13" y="78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Freeform 61">
              <a:extLst>
                <a:ext uri="{FF2B5EF4-FFF2-40B4-BE49-F238E27FC236}">
                  <a16:creationId xmlns:a16="http://schemas.microsoft.com/office/drawing/2014/main" id="{E28B971B-63D7-030E-42D0-2AF582D59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1821"/>
              <a:ext cx="383" cy="430"/>
            </a:xfrm>
            <a:custGeom>
              <a:avLst/>
              <a:gdLst>
                <a:gd name="T0" fmla="*/ 1137 w 1150"/>
                <a:gd name="T1" fmla="*/ 78 h 1291"/>
                <a:gd name="T2" fmla="*/ 1132 w 1150"/>
                <a:gd name="T3" fmla="*/ 91 h 1291"/>
                <a:gd name="T4" fmla="*/ 1118 w 1150"/>
                <a:gd name="T5" fmla="*/ 128 h 1291"/>
                <a:gd name="T6" fmla="*/ 1103 w 1150"/>
                <a:gd name="T7" fmla="*/ 185 h 1291"/>
                <a:gd name="T8" fmla="*/ 1091 w 1150"/>
                <a:gd name="T9" fmla="*/ 261 h 1291"/>
                <a:gd name="T10" fmla="*/ 1090 w 1150"/>
                <a:gd name="T11" fmla="*/ 352 h 1291"/>
                <a:gd name="T12" fmla="*/ 1103 w 1150"/>
                <a:gd name="T13" fmla="*/ 453 h 1291"/>
                <a:gd name="T14" fmla="*/ 1137 w 1150"/>
                <a:gd name="T15" fmla="*/ 564 h 1291"/>
                <a:gd name="T16" fmla="*/ 1150 w 1150"/>
                <a:gd name="T17" fmla="*/ 609 h 1291"/>
                <a:gd name="T18" fmla="*/ 1146 w 1150"/>
                <a:gd name="T19" fmla="*/ 636 h 1291"/>
                <a:gd name="T20" fmla="*/ 1128 w 1150"/>
                <a:gd name="T21" fmla="*/ 649 h 1291"/>
                <a:gd name="T22" fmla="*/ 1101 w 1150"/>
                <a:gd name="T23" fmla="*/ 650 h 1291"/>
                <a:gd name="T24" fmla="*/ 1069 w 1150"/>
                <a:gd name="T25" fmla="*/ 641 h 1291"/>
                <a:gd name="T26" fmla="*/ 1032 w 1150"/>
                <a:gd name="T27" fmla="*/ 626 h 1291"/>
                <a:gd name="T28" fmla="*/ 996 w 1150"/>
                <a:gd name="T29" fmla="*/ 607 h 1291"/>
                <a:gd name="T30" fmla="*/ 965 w 1150"/>
                <a:gd name="T31" fmla="*/ 586 h 1291"/>
                <a:gd name="T32" fmla="*/ 941 w 1150"/>
                <a:gd name="T33" fmla="*/ 564 h 1291"/>
                <a:gd name="T34" fmla="*/ 937 w 1150"/>
                <a:gd name="T35" fmla="*/ 577 h 1291"/>
                <a:gd name="T36" fmla="*/ 931 w 1150"/>
                <a:gd name="T37" fmla="*/ 612 h 1291"/>
                <a:gd name="T38" fmla="*/ 926 w 1150"/>
                <a:gd name="T39" fmla="*/ 663 h 1291"/>
                <a:gd name="T40" fmla="*/ 928 w 1150"/>
                <a:gd name="T41" fmla="*/ 726 h 1291"/>
                <a:gd name="T42" fmla="*/ 943 w 1150"/>
                <a:gd name="T43" fmla="*/ 797 h 1291"/>
                <a:gd name="T44" fmla="*/ 975 w 1150"/>
                <a:gd name="T45" fmla="*/ 869 h 1291"/>
                <a:gd name="T46" fmla="*/ 1014 w 1150"/>
                <a:gd name="T47" fmla="*/ 926 h 1291"/>
                <a:gd name="T48" fmla="*/ 1024 w 1150"/>
                <a:gd name="T49" fmla="*/ 959 h 1291"/>
                <a:gd name="T50" fmla="*/ 1013 w 1150"/>
                <a:gd name="T51" fmla="*/ 979 h 1291"/>
                <a:gd name="T52" fmla="*/ 985 w 1150"/>
                <a:gd name="T53" fmla="*/ 987 h 1291"/>
                <a:gd name="T54" fmla="*/ 943 w 1150"/>
                <a:gd name="T55" fmla="*/ 982 h 1291"/>
                <a:gd name="T56" fmla="*/ 894 w 1150"/>
                <a:gd name="T57" fmla="*/ 963 h 1291"/>
                <a:gd name="T58" fmla="*/ 840 w 1150"/>
                <a:gd name="T59" fmla="*/ 929 h 1291"/>
                <a:gd name="T60" fmla="*/ 784 w 1150"/>
                <a:gd name="T61" fmla="*/ 882 h 1291"/>
                <a:gd name="T62" fmla="*/ 733 w 1150"/>
                <a:gd name="T63" fmla="*/ 819 h 1291"/>
                <a:gd name="T64" fmla="*/ 690 w 1150"/>
                <a:gd name="T65" fmla="*/ 741 h 1291"/>
                <a:gd name="T66" fmla="*/ 671 w 1150"/>
                <a:gd name="T67" fmla="*/ 701 h 1291"/>
                <a:gd name="T68" fmla="*/ 667 w 1150"/>
                <a:gd name="T69" fmla="*/ 730 h 1291"/>
                <a:gd name="T70" fmla="*/ 665 w 1150"/>
                <a:gd name="T71" fmla="*/ 783 h 1291"/>
                <a:gd name="T72" fmla="*/ 667 w 1150"/>
                <a:gd name="T73" fmla="*/ 854 h 1291"/>
                <a:gd name="T74" fmla="*/ 683 w 1150"/>
                <a:gd name="T75" fmla="*/ 936 h 1291"/>
                <a:gd name="T76" fmla="*/ 715 w 1150"/>
                <a:gd name="T77" fmla="*/ 1025 h 1291"/>
                <a:gd name="T78" fmla="*/ 770 w 1150"/>
                <a:gd name="T79" fmla="*/ 1115 h 1291"/>
                <a:gd name="T80" fmla="*/ 823 w 1150"/>
                <a:gd name="T81" fmla="*/ 1175 h 1291"/>
                <a:gd name="T82" fmla="*/ 832 w 1150"/>
                <a:gd name="T83" fmla="*/ 1208 h 1291"/>
                <a:gd name="T84" fmla="*/ 814 w 1150"/>
                <a:gd name="T85" fmla="*/ 1234 h 1291"/>
                <a:gd name="T86" fmla="*/ 775 w 1150"/>
                <a:gd name="T87" fmla="*/ 1254 h 1291"/>
                <a:gd name="T88" fmla="*/ 718 w 1150"/>
                <a:gd name="T89" fmla="*/ 1269 h 1291"/>
                <a:gd name="T90" fmla="*/ 646 w 1150"/>
                <a:gd name="T91" fmla="*/ 1279 h 1291"/>
                <a:gd name="T92" fmla="*/ 565 w 1150"/>
                <a:gd name="T93" fmla="*/ 1286 h 1291"/>
                <a:gd name="T94" fmla="*/ 476 w 1150"/>
                <a:gd name="T95" fmla="*/ 1289 h 1291"/>
                <a:gd name="T96" fmla="*/ 385 w 1150"/>
                <a:gd name="T97" fmla="*/ 1291 h 1291"/>
                <a:gd name="T98" fmla="*/ 295 w 1150"/>
                <a:gd name="T99" fmla="*/ 1289 h 1291"/>
                <a:gd name="T100" fmla="*/ 210 w 1150"/>
                <a:gd name="T101" fmla="*/ 1287 h 1291"/>
                <a:gd name="T102" fmla="*/ 136 w 1150"/>
                <a:gd name="T103" fmla="*/ 1283 h 1291"/>
                <a:gd name="T104" fmla="*/ 74 w 1150"/>
                <a:gd name="T105" fmla="*/ 1280 h 1291"/>
                <a:gd name="T106" fmla="*/ 28 w 1150"/>
                <a:gd name="T107" fmla="*/ 1278 h 1291"/>
                <a:gd name="T108" fmla="*/ 4 w 1150"/>
                <a:gd name="T109" fmla="*/ 1275 h 1291"/>
                <a:gd name="T110" fmla="*/ 0 w 1150"/>
                <a:gd name="T111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50" h="1291">
                  <a:moveTo>
                    <a:pt x="0" y="0"/>
                  </a:moveTo>
                  <a:lnTo>
                    <a:pt x="1137" y="78"/>
                  </a:lnTo>
                  <a:lnTo>
                    <a:pt x="1136" y="81"/>
                  </a:lnTo>
                  <a:lnTo>
                    <a:pt x="1132" y="91"/>
                  </a:lnTo>
                  <a:lnTo>
                    <a:pt x="1126" y="106"/>
                  </a:lnTo>
                  <a:lnTo>
                    <a:pt x="1118" y="128"/>
                  </a:lnTo>
                  <a:lnTo>
                    <a:pt x="1110" y="154"/>
                  </a:lnTo>
                  <a:lnTo>
                    <a:pt x="1103" y="185"/>
                  </a:lnTo>
                  <a:lnTo>
                    <a:pt x="1096" y="221"/>
                  </a:lnTo>
                  <a:lnTo>
                    <a:pt x="1091" y="261"/>
                  </a:lnTo>
                  <a:lnTo>
                    <a:pt x="1089" y="305"/>
                  </a:lnTo>
                  <a:lnTo>
                    <a:pt x="1090" y="352"/>
                  </a:lnTo>
                  <a:lnTo>
                    <a:pt x="1094" y="401"/>
                  </a:lnTo>
                  <a:lnTo>
                    <a:pt x="1103" y="453"/>
                  </a:lnTo>
                  <a:lnTo>
                    <a:pt x="1117" y="509"/>
                  </a:lnTo>
                  <a:lnTo>
                    <a:pt x="1137" y="564"/>
                  </a:lnTo>
                  <a:lnTo>
                    <a:pt x="1146" y="588"/>
                  </a:lnTo>
                  <a:lnTo>
                    <a:pt x="1150" y="609"/>
                  </a:lnTo>
                  <a:lnTo>
                    <a:pt x="1150" y="625"/>
                  </a:lnTo>
                  <a:lnTo>
                    <a:pt x="1146" y="636"/>
                  </a:lnTo>
                  <a:lnTo>
                    <a:pt x="1138" y="644"/>
                  </a:lnTo>
                  <a:lnTo>
                    <a:pt x="1128" y="649"/>
                  </a:lnTo>
                  <a:lnTo>
                    <a:pt x="1117" y="652"/>
                  </a:lnTo>
                  <a:lnTo>
                    <a:pt x="1101" y="650"/>
                  </a:lnTo>
                  <a:lnTo>
                    <a:pt x="1085" y="647"/>
                  </a:lnTo>
                  <a:lnTo>
                    <a:pt x="1069" y="641"/>
                  </a:lnTo>
                  <a:lnTo>
                    <a:pt x="1051" y="635"/>
                  </a:lnTo>
                  <a:lnTo>
                    <a:pt x="1032" y="626"/>
                  </a:lnTo>
                  <a:lnTo>
                    <a:pt x="1014" y="617"/>
                  </a:lnTo>
                  <a:lnTo>
                    <a:pt x="996" y="607"/>
                  </a:lnTo>
                  <a:lnTo>
                    <a:pt x="980" y="596"/>
                  </a:lnTo>
                  <a:lnTo>
                    <a:pt x="965" y="586"/>
                  </a:lnTo>
                  <a:lnTo>
                    <a:pt x="952" y="574"/>
                  </a:lnTo>
                  <a:lnTo>
                    <a:pt x="941" y="564"/>
                  </a:lnTo>
                  <a:lnTo>
                    <a:pt x="939" y="568"/>
                  </a:lnTo>
                  <a:lnTo>
                    <a:pt x="937" y="577"/>
                  </a:lnTo>
                  <a:lnTo>
                    <a:pt x="934" y="592"/>
                  </a:lnTo>
                  <a:lnTo>
                    <a:pt x="931" y="612"/>
                  </a:lnTo>
                  <a:lnTo>
                    <a:pt x="928" y="635"/>
                  </a:lnTo>
                  <a:lnTo>
                    <a:pt x="926" y="663"/>
                  </a:lnTo>
                  <a:lnTo>
                    <a:pt x="926" y="693"/>
                  </a:lnTo>
                  <a:lnTo>
                    <a:pt x="928" y="726"/>
                  </a:lnTo>
                  <a:lnTo>
                    <a:pt x="934" y="762"/>
                  </a:lnTo>
                  <a:lnTo>
                    <a:pt x="943" y="797"/>
                  </a:lnTo>
                  <a:lnTo>
                    <a:pt x="957" y="834"/>
                  </a:lnTo>
                  <a:lnTo>
                    <a:pt x="975" y="869"/>
                  </a:lnTo>
                  <a:lnTo>
                    <a:pt x="1000" y="905"/>
                  </a:lnTo>
                  <a:lnTo>
                    <a:pt x="1014" y="926"/>
                  </a:lnTo>
                  <a:lnTo>
                    <a:pt x="1022" y="944"/>
                  </a:lnTo>
                  <a:lnTo>
                    <a:pt x="1024" y="959"/>
                  </a:lnTo>
                  <a:lnTo>
                    <a:pt x="1022" y="970"/>
                  </a:lnTo>
                  <a:lnTo>
                    <a:pt x="1013" y="979"/>
                  </a:lnTo>
                  <a:lnTo>
                    <a:pt x="1002" y="986"/>
                  </a:lnTo>
                  <a:lnTo>
                    <a:pt x="985" y="987"/>
                  </a:lnTo>
                  <a:lnTo>
                    <a:pt x="966" y="986"/>
                  </a:lnTo>
                  <a:lnTo>
                    <a:pt x="943" y="982"/>
                  </a:lnTo>
                  <a:lnTo>
                    <a:pt x="919" y="974"/>
                  </a:lnTo>
                  <a:lnTo>
                    <a:pt x="894" y="963"/>
                  </a:lnTo>
                  <a:lnTo>
                    <a:pt x="867" y="948"/>
                  </a:lnTo>
                  <a:lnTo>
                    <a:pt x="840" y="929"/>
                  </a:lnTo>
                  <a:lnTo>
                    <a:pt x="812" y="907"/>
                  </a:lnTo>
                  <a:lnTo>
                    <a:pt x="784" y="882"/>
                  </a:lnTo>
                  <a:lnTo>
                    <a:pt x="757" y="852"/>
                  </a:lnTo>
                  <a:lnTo>
                    <a:pt x="733" y="819"/>
                  </a:lnTo>
                  <a:lnTo>
                    <a:pt x="710" y="782"/>
                  </a:lnTo>
                  <a:lnTo>
                    <a:pt x="690" y="741"/>
                  </a:lnTo>
                  <a:lnTo>
                    <a:pt x="672" y="697"/>
                  </a:lnTo>
                  <a:lnTo>
                    <a:pt x="671" y="701"/>
                  </a:lnTo>
                  <a:lnTo>
                    <a:pt x="670" y="712"/>
                  </a:lnTo>
                  <a:lnTo>
                    <a:pt x="667" y="730"/>
                  </a:lnTo>
                  <a:lnTo>
                    <a:pt x="665" y="754"/>
                  </a:lnTo>
                  <a:lnTo>
                    <a:pt x="665" y="783"/>
                  </a:lnTo>
                  <a:lnTo>
                    <a:pt x="665" y="816"/>
                  </a:lnTo>
                  <a:lnTo>
                    <a:pt x="667" y="854"/>
                  </a:lnTo>
                  <a:lnTo>
                    <a:pt x="674" y="895"/>
                  </a:lnTo>
                  <a:lnTo>
                    <a:pt x="683" y="936"/>
                  </a:lnTo>
                  <a:lnTo>
                    <a:pt x="696" y="981"/>
                  </a:lnTo>
                  <a:lnTo>
                    <a:pt x="715" y="1025"/>
                  </a:lnTo>
                  <a:lnTo>
                    <a:pt x="740" y="1070"/>
                  </a:lnTo>
                  <a:lnTo>
                    <a:pt x="770" y="1115"/>
                  </a:lnTo>
                  <a:lnTo>
                    <a:pt x="807" y="1156"/>
                  </a:lnTo>
                  <a:lnTo>
                    <a:pt x="823" y="1175"/>
                  </a:lnTo>
                  <a:lnTo>
                    <a:pt x="831" y="1192"/>
                  </a:lnTo>
                  <a:lnTo>
                    <a:pt x="832" y="1208"/>
                  </a:lnTo>
                  <a:lnTo>
                    <a:pt x="826" y="1221"/>
                  </a:lnTo>
                  <a:lnTo>
                    <a:pt x="814" y="1234"/>
                  </a:lnTo>
                  <a:lnTo>
                    <a:pt x="798" y="1244"/>
                  </a:lnTo>
                  <a:lnTo>
                    <a:pt x="775" y="1254"/>
                  </a:lnTo>
                  <a:lnTo>
                    <a:pt x="748" y="1262"/>
                  </a:lnTo>
                  <a:lnTo>
                    <a:pt x="718" y="1269"/>
                  </a:lnTo>
                  <a:lnTo>
                    <a:pt x="684" y="1274"/>
                  </a:lnTo>
                  <a:lnTo>
                    <a:pt x="646" y="1279"/>
                  </a:lnTo>
                  <a:lnTo>
                    <a:pt x="607" y="1283"/>
                  </a:lnTo>
                  <a:lnTo>
                    <a:pt x="565" y="1286"/>
                  </a:lnTo>
                  <a:lnTo>
                    <a:pt x="521" y="1288"/>
                  </a:lnTo>
                  <a:lnTo>
                    <a:pt x="476" y="1289"/>
                  </a:lnTo>
                  <a:lnTo>
                    <a:pt x="431" y="1291"/>
                  </a:lnTo>
                  <a:lnTo>
                    <a:pt x="385" y="1291"/>
                  </a:lnTo>
                  <a:lnTo>
                    <a:pt x="340" y="1289"/>
                  </a:lnTo>
                  <a:lnTo>
                    <a:pt x="295" y="1289"/>
                  </a:lnTo>
                  <a:lnTo>
                    <a:pt x="252" y="1288"/>
                  </a:lnTo>
                  <a:lnTo>
                    <a:pt x="210" y="1287"/>
                  </a:lnTo>
                  <a:lnTo>
                    <a:pt x="173" y="1286"/>
                  </a:lnTo>
                  <a:lnTo>
                    <a:pt x="136" y="1283"/>
                  </a:lnTo>
                  <a:lnTo>
                    <a:pt x="103" y="1282"/>
                  </a:lnTo>
                  <a:lnTo>
                    <a:pt x="74" y="1280"/>
                  </a:lnTo>
                  <a:lnTo>
                    <a:pt x="48" y="1279"/>
                  </a:lnTo>
                  <a:lnTo>
                    <a:pt x="28" y="1278"/>
                  </a:lnTo>
                  <a:lnTo>
                    <a:pt x="13" y="1277"/>
                  </a:lnTo>
                  <a:lnTo>
                    <a:pt x="4" y="1275"/>
                  </a:lnTo>
                  <a:lnTo>
                    <a:pt x="0" y="1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3C2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Rectangle 62">
              <a:extLst>
                <a:ext uri="{FF2B5EF4-FFF2-40B4-BE49-F238E27FC236}">
                  <a16:creationId xmlns:a16="http://schemas.microsoft.com/office/drawing/2014/main" id="{D4CA6B34-E4A3-ECEB-40F0-BAC59C545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" y="2020"/>
              <a:ext cx="188" cy="211"/>
            </a:xfrm>
            <a:prstGeom prst="rect">
              <a:avLst/>
            </a:prstGeom>
            <a:solidFill>
              <a:srgbClr val="FDCC9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63">
              <a:extLst>
                <a:ext uri="{FF2B5EF4-FFF2-40B4-BE49-F238E27FC236}">
                  <a16:creationId xmlns:a16="http://schemas.microsoft.com/office/drawing/2014/main" id="{FDA32DEA-CC65-04E7-5BE0-8A8CF3AFA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8" y="2020"/>
              <a:ext cx="188" cy="66"/>
            </a:xfrm>
            <a:custGeom>
              <a:avLst/>
              <a:gdLst>
                <a:gd name="T0" fmla="*/ 0 w 565"/>
                <a:gd name="T1" fmla="*/ 0 h 197"/>
                <a:gd name="T2" fmla="*/ 565 w 565"/>
                <a:gd name="T3" fmla="*/ 0 h 197"/>
                <a:gd name="T4" fmla="*/ 565 w 565"/>
                <a:gd name="T5" fmla="*/ 191 h 197"/>
                <a:gd name="T6" fmla="*/ 504 w 565"/>
                <a:gd name="T7" fmla="*/ 197 h 197"/>
                <a:gd name="T8" fmla="*/ 447 w 565"/>
                <a:gd name="T9" fmla="*/ 197 h 197"/>
                <a:gd name="T10" fmla="*/ 391 w 565"/>
                <a:gd name="T11" fmla="*/ 194 h 197"/>
                <a:gd name="T12" fmla="*/ 338 w 565"/>
                <a:gd name="T13" fmla="*/ 188 h 197"/>
                <a:gd name="T14" fmla="*/ 289 w 565"/>
                <a:gd name="T15" fmla="*/ 180 h 197"/>
                <a:gd name="T16" fmla="*/ 242 w 565"/>
                <a:gd name="T17" fmla="*/ 170 h 197"/>
                <a:gd name="T18" fmla="*/ 199 w 565"/>
                <a:gd name="T19" fmla="*/ 159 h 197"/>
                <a:gd name="T20" fmla="*/ 160 w 565"/>
                <a:gd name="T21" fmla="*/ 147 h 197"/>
                <a:gd name="T22" fmla="*/ 124 w 565"/>
                <a:gd name="T23" fmla="*/ 133 h 197"/>
                <a:gd name="T24" fmla="*/ 93 w 565"/>
                <a:gd name="T25" fmla="*/ 122 h 197"/>
                <a:gd name="T26" fmla="*/ 65 w 565"/>
                <a:gd name="T27" fmla="*/ 109 h 197"/>
                <a:gd name="T28" fmla="*/ 42 w 565"/>
                <a:gd name="T29" fmla="*/ 98 h 197"/>
                <a:gd name="T30" fmla="*/ 24 w 565"/>
                <a:gd name="T31" fmla="*/ 89 h 197"/>
                <a:gd name="T32" fmla="*/ 12 w 565"/>
                <a:gd name="T33" fmla="*/ 81 h 197"/>
                <a:gd name="T34" fmla="*/ 3 w 565"/>
                <a:gd name="T35" fmla="*/ 78 h 197"/>
                <a:gd name="T36" fmla="*/ 0 w 565"/>
                <a:gd name="T37" fmla="*/ 75 h 197"/>
                <a:gd name="T38" fmla="*/ 0 w 565"/>
                <a:gd name="T3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5" h="197">
                  <a:moveTo>
                    <a:pt x="0" y="0"/>
                  </a:moveTo>
                  <a:lnTo>
                    <a:pt x="565" y="0"/>
                  </a:lnTo>
                  <a:lnTo>
                    <a:pt x="565" y="191"/>
                  </a:lnTo>
                  <a:lnTo>
                    <a:pt x="504" y="197"/>
                  </a:lnTo>
                  <a:lnTo>
                    <a:pt x="447" y="197"/>
                  </a:lnTo>
                  <a:lnTo>
                    <a:pt x="391" y="194"/>
                  </a:lnTo>
                  <a:lnTo>
                    <a:pt x="338" y="188"/>
                  </a:lnTo>
                  <a:lnTo>
                    <a:pt x="289" y="180"/>
                  </a:lnTo>
                  <a:lnTo>
                    <a:pt x="242" y="170"/>
                  </a:lnTo>
                  <a:lnTo>
                    <a:pt x="199" y="159"/>
                  </a:lnTo>
                  <a:lnTo>
                    <a:pt x="160" y="147"/>
                  </a:lnTo>
                  <a:lnTo>
                    <a:pt x="124" y="133"/>
                  </a:lnTo>
                  <a:lnTo>
                    <a:pt x="93" y="122"/>
                  </a:lnTo>
                  <a:lnTo>
                    <a:pt x="65" y="109"/>
                  </a:lnTo>
                  <a:lnTo>
                    <a:pt x="42" y="98"/>
                  </a:lnTo>
                  <a:lnTo>
                    <a:pt x="24" y="89"/>
                  </a:lnTo>
                  <a:lnTo>
                    <a:pt x="12" y="81"/>
                  </a:lnTo>
                  <a:lnTo>
                    <a:pt x="3" y="78"/>
                  </a:lnTo>
                  <a:lnTo>
                    <a:pt x="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64">
              <a:extLst>
                <a:ext uri="{FF2B5EF4-FFF2-40B4-BE49-F238E27FC236}">
                  <a16:creationId xmlns:a16="http://schemas.microsoft.com/office/drawing/2014/main" id="{B89B907F-4792-E413-0CB6-477F47622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" y="1589"/>
              <a:ext cx="184" cy="209"/>
            </a:xfrm>
            <a:custGeom>
              <a:avLst/>
              <a:gdLst>
                <a:gd name="T0" fmla="*/ 276 w 552"/>
                <a:gd name="T1" fmla="*/ 0 h 628"/>
                <a:gd name="T2" fmla="*/ 317 w 552"/>
                <a:gd name="T3" fmla="*/ 3 h 628"/>
                <a:gd name="T4" fmla="*/ 356 w 552"/>
                <a:gd name="T5" fmla="*/ 13 h 628"/>
                <a:gd name="T6" fmla="*/ 393 w 552"/>
                <a:gd name="T7" fmla="*/ 29 h 628"/>
                <a:gd name="T8" fmla="*/ 426 w 552"/>
                <a:gd name="T9" fmla="*/ 51 h 628"/>
                <a:gd name="T10" fmla="*/ 457 w 552"/>
                <a:gd name="T11" fmla="*/ 76 h 628"/>
                <a:gd name="T12" fmla="*/ 484 w 552"/>
                <a:gd name="T13" fmla="*/ 108 h 628"/>
                <a:gd name="T14" fmla="*/ 507 w 552"/>
                <a:gd name="T15" fmla="*/ 143 h 628"/>
                <a:gd name="T16" fmla="*/ 526 w 552"/>
                <a:gd name="T17" fmla="*/ 181 h 628"/>
                <a:gd name="T18" fmla="*/ 540 w 552"/>
                <a:gd name="T19" fmla="*/ 223 h 628"/>
                <a:gd name="T20" fmla="*/ 548 w 552"/>
                <a:gd name="T21" fmla="*/ 267 h 628"/>
                <a:gd name="T22" fmla="*/ 552 w 552"/>
                <a:gd name="T23" fmla="*/ 314 h 628"/>
                <a:gd name="T24" fmla="*/ 548 w 552"/>
                <a:gd name="T25" fmla="*/ 361 h 628"/>
                <a:gd name="T26" fmla="*/ 540 w 552"/>
                <a:gd name="T27" fmla="*/ 405 h 628"/>
                <a:gd name="T28" fmla="*/ 526 w 552"/>
                <a:gd name="T29" fmla="*/ 447 h 628"/>
                <a:gd name="T30" fmla="*/ 507 w 552"/>
                <a:gd name="T31" fmla="*/ 485 h 628"/>
                <a:gd name="T32" fmla="*/ 484 w 552"/>
                <a:gd name="T33" fmla="*/ 520 h 628"/>
                <a:gd name="T34" fmla="*/ 457 w 552"/>
                <a:gd name="T35" fmla="*/ 551 h 628"/>
                <a:gd name="T36" fmla="*/ 426 w 552"/>
                <a:gd name="T37" fmla="*/ 577 h 628"/>
                <a:gd name="T38" fmla="*/ 393 w 552"/>
                <a:gd name="T39" fmla="*/ 599 h 628"/>
                <a:gd name="T40" fmla="*/ 356 w 552"/>
                <a:gd name="T41" fmla="*/ 615 h 628"/>
                <a:gd name="T42" fmla="*/ 317 w 552"/>
                <a:gd name="T43" fmla="*/ 624 h 628"/>
                <a:gd name="T44" fmla="*/ 276 w 552"/>
                <a:gd name="T45" fmla="*/ 628 h 628"/>
                <a:gd name="T46" fmla="*/ 236 w 552"/>
                <a:gd name="T47" fmla="*/ 624 h 628"/>
                <a:gd name="T48" fmla="*/ 197 w 552"/>
                <a:gd name="T49" fmla="*/ 615 h 628"/>
                <a:gd name="T50" fmla="*/ 160 w 552"/>
                <a:gd name="T51" fmla="*/ 599 h 628"/>
                <a:gd name="T52" fmla="*/ 126 w 552"/>
                <a:gd name="T53" fmla="*/ 577 h 628"/>
                <a:gd name="T54" fmla="*/ 95 w 552"/>
                <a:gd name="T55" fmla="*/ 551 h 628"/>
                <a:gd name="T56" fmla="*/ 69 w 552"/>
                <a:gd name="T57" fmla="*/ 520 h 628"/>
                <a:gd name="T58" fmla="*/ 45 w 552"/>
                <a:gd name="T59" fmla="*/ 485 h 628"/>
                <a:gd name="T60" fmla="*/ 26 w 552"/>
                <a:gd name="T61" fmla="*/ 447 h 628"/>
                <a:gd name="T62" fmla="*/ 12 w 552"/>
                <a:gd name="T63" fmla="*/ 405 h 628"/>
                <a:gd name="T64" fmla="*/ 4 w 552"/>
                <a:gd name="T65" fmla="*/ 361 h 628"/>
                <a:gd name="T66" fmla="*/ 0 w 552"/>
                <a:gd name="T67" fmla="*/ 314 h 628"/>
                <a:gd name="T68" fmla="*/ 4 w 552"/>
                <a:gd name="T69" fmla="*/ 267 h 628"/>
                <a:gd name="T70" fmla="*/ 12 w 552"/>
                <a:gd name="T71" fmla="*/ 223 h 628"/>
                <a:gd name="T72" fmla="*/ 26 w 552"/>
                <a:gd name="T73" fmla="*/ 181 h 628"/>
                <a:gd name="T74" fmla="*/ 45 w 552"/>
                <a:gd name="T75" fmla="*/ 143 h 628"/>
                <a:gd name="T76" fmla="*/ 69 w 552"/>
                <a:gd name="T77" fmla="*/ 108 h 628"/>
                <a:gd name="T78" fmla="*/ 95 w 552"/>
                <a:gd name="T79" fmla="*/ 76 h 628"/>
                <a:gd name="T80" fmla="*/ 126 w 552"/>
                <a:gd name="T81" fmla="*/ 51 h 628"/>
                <a:gd name="T82" fmla="*/ 160 w 552"/>
                <a:gd name="T83" fmla="*/ 29 h 628"/>
                <a:gd name="T84" fmla="*/ 197 w 552"/>
                <a:gd name="T85" fmla="*/ 13 h 628"/>
                <a:gd name="T86" fmla="*/ 236 w 552"/>
                <a:gd name="T87" fmla="*/ 3 h 628"/>
                <a:gd name="T88" fmla="*/ 276 w 552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628">
                  <a:moveTo>
                    <a:pt x="276" y="0"/>
                  </a:moveTo>
                  <a:lnTo>
                    <a:pt x="317" y="3"/>
                  </a:lnTo>
                  <a:lnTo>
                    <a:pt x="356" y="13"/>
                  </a:lnTo>
                  <a:lnTo>
                    <a:pt x="393" y="29"/>
                  </a:lnTo>
                  <a:lnTo>
                    <a:pt x="426" y="51"/>
                  </a:lnTo>
                  <a:lnTo>
                    <a:pt x="457" y="76"/>
                  </a:lnTo>
                  <a:lnTo>
                    <a:pt x="484" y="108"/>
                  </a:lnTo>
                  <a:lnTo>
                    <a:pt x="507" y="143"/>
                  </a:lnTo>
                  <a:lnTo>
                    <a:pt x="526" y="181"/>
                  </a:lnTo>
                  <a:lnTo>
                    <a:pt x="540" y="223"/>
                  </a:lnTo>
                  <a:lnTo>
                    <a:pt x="548" y="267"/>
                  </a:lnTo>
                  <a:lnTo>
                    <a:pt x="552" y="314"/>
                  </a:lnTo>
                  <a:lnTo>
                    <a:pt x="548" y="361"/>
                  </a:lnTo>
                  <a:lnTo>
                    <a:pt x="540" y="405"/>
                  </a:lnTo>
                  <a:lnTo>
                    <a:pt x="526" y="447"/>
                  </a:lnTo>
                  <a:lnTo>
                    <a:pt x="507" y="485"/>
                  </a:lnTo>
                  <a:lnTo>
                    <a:pt x="484" y="520"/>
                  </a:lnTo>
                  <a:lnTo>
                    <a:pt x="457" y="551"/>
                  </a:lnTo>
                  <a:lnTo>
                    <a:pt x="426" y="577"/>
                  </a:lnTo>
                  <a:lnTo>
                    <a:pt x="393" y="599"/>
                  </a:lnTo>
                  <a:lnTo>
                    <a:pt x="356" y="615"/>
                  </a:lnTo>
                  <a:lnTo>
                    <a:pt x="317" y="624"/>
                  </a:lnTo>
                  <a:lnTo>
                    <a:pt x="276" y="628"/>
                  </a:lnTo>
                  <a:lnTo>
                    <a:pt x="236" y="624"/>
                  </a:lnTo>
                  <a:lnTo>
                    <a:pt x="197" y="615"/>
                  </a:lnTo>
                  <a:lnTo>
                    <a:pt x="160" y="599"/>
                  </a:lnTo>
                  <a:lnTo>
                    <a:pt x="126" y="577"/>
                  </a:lnTo>
                  <a:lnTo>
                    <a:pt x="95" y="551"/>
                  </a:lnTo>
                  <a:lnTo>
                    <a:pt x="69" y="520"/>
                  </a:lnTo>
                  <a:lnTo>
                    <a:pt x="45" y="485"/>
                  </a:lnTo>
                  <a:lnTo>
                    <a:pt x="26" y="447"/>
                  </a:lnTo>
                  <a:lnTo>
                    <a:pt x="12" y="405"/>
                  </a:lnTo>
                  <a:lnTo>
                    <a:pt x="4" y="361"/>
                  </a:lnTo>
                  <a:lnTo>
                    <a:pt x="0" y="314"/>
                  </a:lnTo>
                  <a:lnTo>
                    <a:pt x="4" y="267"/>
                  </a:lnTo>
                  <a:lnTo>
                    <a:pt x="12" y="223"/>
                  </a:lnTo>
                  <a:lnTo>
                    <a:pt x="26" y="181"/>
                  </a:lnTo>
                  <a:lnTo>
                    <a:pt x="45" y="143"/>
                  </a:lnTo>
                  <a:lnTo>
                    <a:pt x="69" y="108"/>
                  </a:lnTo>
                  <a:lnTo>
                    <a:pt x="95" y="76"/>
                  </a:lnTo>
                  <a:lnTo>
                    <a:pt x="126" y="51"/>
                  </a:lnTo>
                  <a:lnTo>
                    <a:pt x="160" y="29"/>
                  </a:lnTo>
                  <a:lnTo>
                    <a:pt x="197" y="13"/>
                  </a:lnTo>
                  <a:lnTo>
                    <a:pt x="236" y="3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65">
              <a:extLst>
                <a:ext uri="{FF2B5EF4-FFF2-40B4-BE49-F238E27FC236}">
                  <a16:creationId xmlns:a16="http://schemas.microsoft.com/office/drawing/2014/main" id="{2ED18E07-B3E3-4530-4942-67A1E0C07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" y="1589"/>
              <a:ext cx="184" cy="209"/>
            </a:xfrm>
            <a:custGeom>
              <a:avLst/>
              <a:gdLst>
                <a:gd name="T0" fmla="*/ 275 w 551"/>
                <a:gd name="T1" fmla="*/ 0 h 628"/>
                <a:gd name="T2" fmla="*/ 316 w 551"/>
                <a:gd name="T3" fmla="*/ 3 h 628"/>
                <a:gd name="T4" fmla="*/ 355 w 551"/>
                <a:gd name="T5" fmla="*/ 13 h 628"/>
                <a:gd name="T6" fmla="*/ 392 w 551"/>
                <a:gd name="T7" fmla="*/ 29 h 628"/>
                <a:gd name="T8" fmla="*/ 426 w 551"/>
                <a:gd name="T9" fmla="*/ 51 h 628"/>
                <a:gd name="T10" fmla="*/ 456 w 551"/>
                <a:gd name="T11" fmla="*/ 76 h 628"/>
                <a:gd name="T12" fmla="*/ 483 w 551"/>
                <a:gd name="T13" fmla="*/ 108 h 628"/>
                <a:gd name="T14" fmla="*/ 507 w 551"/>
                <a:gd name="T15" fmla="*/ 143 h 628"/>
                <a:gd name="T16" fmla="*/ 525 w 551"/>
                <a:gd name="T17" fmla="*/ 181 h 628"/>
                <a:gd name="T18" fmla="*/ 539 w 551"/>
                <a:gd name="T19" fmla="*/ 223 h 628"/>
                <a:gd name="T20" fmla="*/ 548 w 551"/>
                <a:gd name="T21" fmla="*/ 267 h 628"/>
                <a:gd name="T22" fmla="*/ 551 w 551"/>
                <a:gd name="T23" fmla="*/ 314 h 628"/>
                <a:gd name="T24" fmla="*/ 548 w 551"/>
                <a:gd name="T25" fmla="*/ 361 h 628"/>
                <a:gd name="T26" fmla="*/ 539 w 551"/>
                <a:gd name="T27" fmla="*/ 405 h 628"/>
                <a:gd name="T28" fmla="*/ 525 w 551"/>
                <a:gd name="T29" fmla="*/ 447 h 628"/>
                <a:gd name="T30" fmla="*/ 507 w 551"/>
                <a:gd name="T31" fmla="*/ 485 h 628"/>
                <a:gd name="T32" fmla="*/ 483 w 551"/>
                <a:gd name="T33" fmla="*/ 520 h 628"/>
                <a:gd name="T34" fmla="*/ 456 w 551"/>
                <a:gd name="T35" fmla="*/ 551 h 628"/>
                <a:gd name="T36" fmla="*/ 426 w 551"/>
                <a:gd name="T37" fmla="*/ 577 h 628"/>
                <a:gd name="T38" fmla="*/ 392 w 551"/>
                <a:gd name="T39" fmla="*/ 599 h 628"/>
                <a:gd name="T40" fmla="*/ 355 w 551"/>
                <a:gd name="T41" fmla="*/ 615 h 628"/>
                <a:gd name="T42" fmla="*/ 316 w 551"/>
                <a:gd name="T43" fmla="*/ 624 h 628"/>
                <a:gd name="T44" fmla="*/ 275 w 551"/>
                <a:gd name="T45" fmla="*/ 628 h 628"/>
                <a:gd name="T46" fmla="*/ 235 w 551"/>
                <a:gd name="T47" fmla="*/ 624 h 628"/>
                <a:gd name="T48" fmla="*/ 196 w 551"/>
                <a:gd name="T49" fmla="*/ 615 h 628"/>
                <a:gd name="T50" fmla="*/ 159 w 551"/>
                <a:gd name="T51" fmla="*/ 599 h 628"/>
                <a:gd name="T52" fmla="*/ 126 w 551"/>
                <a:gd name="T53" fmla="*/ 577 h 628"/>
                <a:gd name="T54" fmla="*/ 94 w 551"/>
                <a:gd name="T55" fmla="*/ 551 h 628"/>
                <a:gd name="T56" fmla="*/ 68 w 551"/>
                <a:gd name="T57" fmla="*/ 520 h 628"/>
                <a:gd name="T58" fmla="*/ 44 w 551"/>
                <a:gd name="T59" fmla="*/ 485 h 628"/>
                <a:gd name="T60" fmla="*/ 26 w 551"/>
                <a:gd name="T61" fmla="*/ 447 h 628"/>
                <a:gd name="T62" fmla="*/ 12 w 551"/>
                <a:gd name="T63" fmla="*/ 405 h 628"/>
                <a:gd name="T64" fmla="*/ 3 w 551"/>
                <a:gd name="T65" fmla="*/ 361 h 628"/>
                <a:gd name="T66" fmla="*/ 0 w 551"/>
                <a:gd name="T67" fmla="*/ 314 h 628"/>
                <a:gd name="T68" fmla="*/ 3 w 551"/>
                <a:gd name="T69" fmla="*/ 267 h 628"/>
                <a:gd name="T70" fmla="*/ 12 w 551"/>
                <a:gd name="T71" fmla="*/ 223 h 628"/>
                <a:gd name="T72" fmla="*/ 26 w 551"/>
                <a:gd name="T73" fmla="*/ 181 h 628"/>
                <a:gd name="T74" fmla="*/ 44 w 551"/>
                <a:gd name="T75" fmla="*/ 143 h 628"/>
                <a:gd name="T76" fmla="*/ 68 w 551"/>
                <a:gd name="T77" fmla="*/ 108 h 628"/>
                <a:gd name="T78" fmla="*/ 94 w 551"/>
                <a:gd name="T79" fmla="*/ 76 h 628"/>
                <a:gd name="T80" fmla="*/ 126 w 551"/>
                <a:gd name="T81" fmla="*/ 51 h 628"/>
                <a:gd name="T82" fmla="*/ 159 w 551"/>
                <a:gd name="T83" fmla="*/ 29 h 628"/>
                <a:gd name="T84" fmla="*/ 196 w 551"/>
                <a:gd name="T85" fmla="*/ 13 h 628"/>
                <a:gd name="T86" fmla="*/ 235 w 551"/>
                <a:gd name="T87" fmla="*/ 3 h 628"/>
                <a:gd name="T88" fmla="*/ 275 w 551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1" h="628">
                  <a:moveTo>
                    <a:pt x="275" y="0"/>
                  </a:moveTo>
                  <a:lnTo>
                    <a:pt x="316" y="3"/>
                  </a:lnTo>
                  <a:lnTo>
                    <a:pt x="355" y="13"/>
                  </a:lnTo>
                  <a:lnTo>
                    <a:pt x="392" y="29"/>
                  </a:lnTo>
                  <a:lnTo>
                    <a:pt x="426" y="51"/>
                  </a:lnTo>
                  <a:lnTo>
                    <a:pt x="456" y="76"/>
                  </a:lnTo>
                  <a:lnTo>
                    <a:pt x="483" y="108"/>
                  </a:lnTo>
                  <a:lnTo>
                    <a:pt x="507" y="143"/>
                  </a:lnTo>
                  <a:lnTo>
                    <a:pt x="525" y="181"/>
                  </a:lnTo>
                  <a:lnTo>
                    <a:pt x="539" y="223"/>
                  </a:lnTo>
                  <a:lnTo>
                    <a:pt x="548" y="267"/>
                  </a:lnTo>
                  <a:lnTo>
                    <a:pt x="551" y="314"/>
                  </a:lnTo>
                  <a:lnTo>
                    <a:pt x="548" y="361"/>
                  </a:lnTo>
                  <a:lnTo>
                    <a:pt x="539" y="405"/>
                  </a:lnTo>
                  <a:lnTo>
                    <a:pt x="525" y="447"/>
                  </a:lnTo>
                  <a:lnTo>
                    <a:pt x="507" y="485"/>
                  </a:lnTo>
                  <a:lnTo>
                    <a:pt x="483" y="520"/>
                  </a:lnTo>
                  <a:lnTo>
                    <a:pt x="456" y="551"/>
                  </a:lnTo>
                  <a:lnTo>
                    <a:pt x="426" y="577"/>
                  </a:lnTo>
                  <a:lnTo>
                    <a:pt x="392" y="599"/>
                  </a:lnTo>
                  <a:lnTo>
                    <a:pt x="355" y="615"/>
                  </a:lnTo>
                  <a:lnTo>
                    <a:pt x="316" y="624"/>
                  </a:lnTo>
                  <a:lnTo>
                    <a:pt x="275" y="628"/>
                  </a:lnTo>
                  <a:lnTo>
                    <a:pt x="235" y="624"/>
                  </a:lnTo>
                  <a:lnTo>
                    <a:pt x="196" y="615"/>
                  </a:lnTo>
                  <a:lnTo>
                    <a:pt x="159" y="599"/>
                  </a:lnTo>
                  <a:lnTo>
                    <a:pt x="126" y="577"/>
                  </a:lnTo>
                  <a:lnTo>
                    <a:pt x="94" y="551"/>
                  </a:lnTo>
                  <a:lnTo>
                    <a:pt x="68" y="520"/>
                  </a:lnTo>
                  <a:lnTo>
                    <a:pt x="44" y="485"/>
                  </a:lnTo>
                  <a:lnTo>
                    <a:pt x="26" y="447"/>
                  </a:lnTo>
                  <a:lnTo>
                    <a:pt x="12" y="405"/>
                  </a:lnTo>
                  <a:lnTo>
                    <a:pt x="3" y="361"/>
                  </a:lnTo>
                  <a:lnTo>
                    <a:pt x="0" y="314"/>
                  </a:lnTo>
                  <a:lnTo>
                    <a:pt x="3" y="267"/>
                  </a:lnTo>
                  <a:lnTo>
                    <a:pt x="12" y="223"/>
                  </a:lnTo>
                  <a:lnTo>
                    <a:pt x="26" y="181"/>
                  </a:lnTo>
                  <a:lnTo>
                    <a:pt x="44" y="143"/>
                  </a:lnTo>
                  <a:lnTo>
                    <a:pt x="68" y="108"/>
                  </a:lnTo>
                  <a:lnTo>
                    <a:pt x="94" y="76"/>
                  </a:lnTo>
                  <a:lnTo>
                    <a:pt x="126" y="51"/>
                  </a:lnTo>
                  <a:lnTo>
                    <a:pt x="159" y="29"/>
                  </a:lnTo>
                  <a:lnTo>
                    <a:pt x="196" y="13"/>
                  </a:lnTo>
                  <a:lnTo>
                    <a:pt x="235" y="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66">
              <a:extLst>
                <a:ext uri="{FF2B5EF4-FFF2-40B4-BE49-F238E27FC236}">
                  <a16:creationId xmlns:a16="http://schemas.microsoft.com/office/drawing/2014/main" id="{34A694C5-1159-BA71-764C-B9323A9A8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" y="1226"/>
              <a:ext cx="731" cy="828"/>
            </a:xfrm>
            <a:custGeom>
              <a:avLst/>
              <a:gdLst>
                <a:gd name="T0" fmla="*/ 1196 w 2192"/>
                <a:gd name="T1" fmla="*/ 2 h 2484"/>
                <a:gd name="T2" fmla="*/ 1382 w 2192"/>
                <a:gd name="T3" fmla="*/ 19 h 2484"/>
                <a:gd name="T4" fmla="*/ 1548 w 2192"/>
                <a:gd name="T5" fmla="*/ 50 h 2484"/>
                <a:gd name="T6" fmla="*/ 1694 w 2192"/>
                <a:gd name="T7" fmla="*/ 96 h 2484"/>
                <a:gd name="T8" fmla="*/ 1820 w 2192"/>
                <a:gd name="T9" fmla="*/ 155 h 2484"/>
                <a:gd name="T10" fmla="*/ 1928 w 2192"/>
                <a:gd name="T11" fmla="*/ 228 h 2484"/>
                <a:gd name="T12" fmla="*/ 2017 w 2192"/>
                <a:gd name="T13" fmla="*/ 311 h 2484"/>
                <a:gd name="T14" fmla="*/ 2086 w 2192"/>
                <a:gd name="T15" fmla="*/ 405 h 2484"/>
                <a:gd name="T16" fmla="*/ 2138 w 2192"/>
                <a:gd name="T17" fmla="*/ 507 h 2484"/>
                <a:gd name="T18" fmla="*/ 2172 w 2192"/>
                <a:gd name="T19" fmla="*/ 620 h 2484"/>
                <a:gd name="T20" fmla="*/ 2190 w 2192"/>
                <a:gd name="T21" fmla="*/ 739 h 2484"/>
                <a:gd name="T22" fmla="*/ 2191 w 2192"/>
                <a:gd name="T23" fmla="*/ 839 h 2484"/>
                <a:gd name="T24" fmla="*/ 2192 w 2192"/>
                <a:gd name="T25" fmla="*/ 921 h 2484"/>
                <a:gd name="T26" fmla="*/ 2192 w 2192"/>
                <a:gd name="T27" fmla="*/ 1012 h 2484"/>
                <a:gd name="T28" fmla="*/ 2191 w 2192"/>
                <a:gd name="T29" fmla="*/ 1112 h 2484"/>
                <a:gd name="T30" fmla="*/ 2187 w 2192"/>
                <a:gd name="T31" fmla="*/ 1218 h 2484"/>
                <a:gd name="T32" fmla="*/ 2180 w 2192"/>
                <a:gd name="T33" fmla="*/ 1330 h 2484"/>
                <a:gd name="T34" fmla="*/ 2168 w 2192"/>
                <a:gd name="T35" fmla="*/ 1444 h 2484"/>
                <a:gd name="T36" fmla="*/ 2151 w 2192"/>
                <a:gd name="T37" fmla="*/ 1559 h 2484"/>
                <a:gd name="T38" fmla="*/ 2127 w 2192"/>
                <a:gd name="T39" fmla="*/ 1674 h 2484"/>
                <a:gd name="T40" fmla="*/ 2094 w 2192"/>
                <a:gd name="T41" fmla="*/ 1788 h 2484"/>
                <a:gd name="T42" fmla="*/ 2052 w 2192"/>
                <a:gd name="T43" fmla="*/ 1899 h 2484"/>
                <a:gd name="T44" fmla="*/ 2000 w 2192"/>
                <a:gd name="T45" fmla="*/ 2004 h 2484"/>
                <a:gd name="T46" fmla="*/ 1938 w 2192"/>
                <a:gd name="T47" fmla="*/ 2103 h 2484"/>
                <a:gd name="T48" fmla="*/ 1863 w 2192"/>
                <a:gd name="T49" fmla="*/ 2195 h 2484"/>
                <a:gd name="T50" fmla="*/ 1775 w 2192"/>
                <a:gd name="T51" fmla="*/ 2276 h 2484"/>
                <a:gd name="T52" fmla="*/ 1672 w 2192"/>
                <a:gd name="T53" fmla="*/ 2347 h 2484"/>
                <a:gd name="T54" fmla="*/ 1555 w 2192"/>
                <a:gd name="T55" fmla="*/ 2404 h 2484"/>
                <a:gd name="T56" fmla="*/ 1419 w 2192"/>
                <a:gd name="T57" fmla="*/ 2447 h 2484"/>
                <a:gd name="T58" fmla="*/ 1267 w 2192"/>
                <a:gd name="T59" fmla="*/ 2474 h 2484"/>
                <a:gd name="T60" fmla="*/ 1096 w 2192"/>
                <a:gd name="T61" fmla="*/ 2484 h 2484"/>
                <a:gd name="T62" fmla="*/ 926 w 2192"/>
                <a:gd name="T63" fmla="*/ 2474 h 2484"/>
                <a:gd name="T64" fmla="*/ 774 w 2192"/>
                <a:gd name="T65" fmla="*/ 2447 h 2484"/>
                <a:gd name="T66" fmla="*/ 638 w 2192"/>
                <a:gd name="T67" fmla="*/ 2404 h 2484"/>
                <a:gd name="T68" fmla="*/ 521 w 2192"/>
                <a:gd name="T69" fmla="*/ 2347 h 2484"/>
                <a:gd name="T70" fmla="*/ 418 w 2192"/>
                <a:gd name="T71" fmla="*/ 2276 h 2484"/>
                <a:gd name="T72" fmla="*/ 329 w 2192"/>
                <a:gd name="T73" fmla="*/ 2195 h 2484"/>
                <a:gd name="T74" fmla="*/ 255 w 2192"/>
                <a:gd name="T75" fmla="*/ 2103 h 2484"/>
                <a:gd name="T76" fmla="*/ 191 w 2192"/>
                <a:gd name="T77" fmla="*/ 2004 h 2484"/>
                <a:gd name="T78" fmla="*/ 141 w 2192"/>
                <a:gd name="T79" fmla="*/ 1899 h 2484"/>
                <a:gd name="T80" fmla="*/ 99 w 2192"/>
                <a:gd name="T81" fmla="*/ 1788 h 2484"/>
                <a:gd name="T82" fmla="*/ 66 w 2192"/>
                <a:gd name="T83" fmla="*/ 1674 h 2484"/>
                <a:gd name="T84" fmla="*/ 42 w 2192"/>
                <a:gd name="T85" fmla="*/ 1559 h 2484"/>
                <a:gd name="T86" fmla="*/ 24 w 2192"/>
                <a:gd name="T87" fmla="*/ 1444 h 2484"/>
                <a:gd name="T88" fmla="*/ 12 w 2192"/>
                <a:gd name="T89" fmla="*/ 1330 h 2484"/>
                <a:gd name="T90" fmla="*/ 5 w 2192"/>
                <a:gd name="T91" fmla="*/ 1218 h 2484"/>
                <a:gd name="T92" fmla="*/ 2 w 2192"/>
                <a:gd name="T93" fmla="*/ 1112 h 2484"/>
                <a:gd name="T94" fmla="*/ 0 w 2192"/>
                <a:gd name="T95" fmla="*/ 1012 h 2484"/>
                <a:gd name="T96" fmla="*/ 0 w 2192"/>
                <a:gd name="T97" fmla="*/ 921 h 2484"/>
                <a:gd name="T98" fmla="*/ 2 w 2192"/>
                <a:gd name="T99" fmla="*/ 839 h 2484"/>
                <a:gd name="T100" fmla="*/ 3 w 2192"/>
                <a:gd name="T101" fmla="*/ 739 h 2484"/>
                <a:gd name="T102" fmla="*/ 21 w 2192"/>
                <a:gd name="T103" fmla="*/ 620 h 2484"/>
                <a:gd name="T104" fmla="*/ 55 w 2192"/>
                <a:gd name="T105" fmla="*/ 507 h 2484"/>
                <a:gd name="T106" fmla="*/ 107 w 2192"/>
                <a:gd name="T107" fmla="*/ 405 h 2484"/>
                <a:gd name="T108" fmla="*/ 176 w 2192"/>
                <a:gd name="T109" fmla="*/ 311 h 2484"/>
                <a:gd name="T110" fmla="*/ 265 w 2192"/>
                <a:gd name="T111" fmla="*/ 228 h 2484"/>
                <a:gd name="T112" fmla="*/ 372 w 2192"/>
                <a:gd name="T113" fmla="*/ 155 h 2484"/>
                <a:gd name="T114" fmla="*/ 499 w 2192"/>
                <a:gd name="T115" fmla="*/ 96 h 2484"/>
                <a:gd name="T116" fmla="*/ 645 w 2192"/>
                <a:gd name="T117" fmla="*/ 50 h 2484"/>
                <a:gd name="T118" fmla="*/ 810 w 2192"/>
                <a:gd name="T119" fmla="*/ 19 h 2484"/>
                <a:gd name="T120" fmla="*/ 996 w 2192"/>
                <a:gd name="T121" fmla="*/ 2 h 2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92" h="2484">
                  <a:moveTo>
                    <a:pt x="1096" y="0"/>
                  </a:moveTo>
                  <a:lnTo>
                    <a:pt x="1196" y="2"/>
                  </a:lnTo>
                  <a:lnTo>
                    <a:pt x="1293" y="9"/>
                  </a:lnTo>
                  <a:lnTo>
                    <a:pt x="1382" y="19"/>
                  </a:lnTo>
                  <a:lnTo>
                    <a:pt x="1468" y="33"/>
                  </a:lnTo>
                  <a:lnTo>
                    <a:pt x="1548" y="50"/>
                  </a:lnTo>
                  <a:lnTo>
                    <a:pt x="1624" y="72"/>
                  </a:lnTo>
                  <a:lnTo>
                    <a:pt x="1694" y="96"/>
                  </a:lnTo>
                  <a:lnTo>
                    <a:pt x="1760" y="124"/>
                  </a:lnTo>
                  <a:lnTo>
                    <a:pt x="1820" y="155"/>
                  </a:lnTo>
                  <a:lnTo>
                    <a:pt x="1876" y="190"/>
                  </a:lnTo>
                  <a:lnTo>
                    <a:pt x="1928" y="228"/>
                  </a:lnTo>
                  <a:lnTo>
                    <a:pt x="1973" y="268"/>
                  </a:lnTo>
                  <a:lnTo>
                    <a:pt x="2017" y="311"/>
                  </a:lnTo>
                  <a:lnTo>
                    <a:pt x="2053" y="357"/>
                  </a:lnTo>
                  <a:lnTo>
                    <a:pt x="2086" y="405"/>
                  </a:lnTo>
                  <a:lnTo>
                    <a:pt x="2114" y="455"/>
                  </a:lnTo>
                  <a:lnTo>
                    <a:pt x="2138" y="507"/>
                  </a:lnTo>
                  <a:lnTo>
                    <a:pt x="2157" y="563"/>
                  </a:lnTo>
                  <a:lnTo>
                    <a:pt x="2172" y="620"/>
                  </a:lnTo>
                  <a:lnTo>
                    <a:pt x="2184" y="678"/>
                  </a:lnTo>
                  <a:lnTo>
                    <a:pt x="2190" y="739"/>
                  </a:lnTo>
                  <a:lnTo>
                    <a:pt x="2191" y="802"/>
                  </a:lnTo>
                  <a:lnTo>
                    <a:pt x="2191" y="839"/>
                  </a:lnTo>
                  <a:lnTo>
                    <a:pt x="2192" y="878"/>
                  </a:lnTo>
                  <a:lnTo>
                    <a:pt x="2192" y="921"/>
                  </a:lnTo>
                  <a:lnTo>
                    <a:pt x="2192" y="965"/>
                  </a:lnTo>
                  <a:lnTo>
                    <a:pt x="2192" y="1012"/>
                  </a:lnTo>
                  <a:lnTo>
                    <a:pt x="2192" y="1062"/>
                  </a:lnTo>
                  <a:lnTo>
                    <a:pt x="2191" y="1112"/>
                  </a:lnTo>
                  <a:lnTo>
                    <a:pt x="2190" y="1165"/>
                  </a:lnTo>
                  <a:lnTo>
                    <a:pt x="2187" y="1218"/>
                  </a:lnTo>
                  <a:lnTo>
                    <a:pt x="2185" y="1273"/>
                  </a:lnTo>
                  <a:lnTo>
                    <a:pt x="2180" y="1330"/>
                  </a:lnTo>
                  <a:lnTo>
                    <a:pt x="2175" y="1386"/>
                  </a:lnTo>
                  <a:lnTo>
                    <a:pt x="2168" y="1444"/>
                  </a:lnTo>
                  <a:lnTo>
                    <a:pt x="2161" y="1501"/>
                  </a:lnTo>
                  <a:lnTo>
                    <a:pt x="2151" y="1559"/>
                  </a:lnTo>
                  <a:lnTo>
                    <a:pt x="2139" y="1617"/>
                  </a:lnTo>
                  <a:lnTo>
                    <a:pt x="2127" y="1674"/>
                  </a:lnTo>
                  <a:lnTo>
                    <a:pt x="2111" y="1731"/>
                  </a:lnTo>
                  <a:lnTo>
                    <a:pt x="2094" y="1788"/>
                  </a:lnTo>
                  <a:lnTo>
                    <a:pt x="2075" y="1844"/>
                  </a:lnTo>
                  <a:lnTo>
                    <a:pt x="2052" y="1899"/>
                  </a:lnTo>
                  <a:lnTo>
                    <a:pt x="2028" y="1952"/>
                  </a:lnTo>
                  <a:lnTo>
                    <a:pt x="2000" y="2004"/>
                  </a:lnTo>
                  <a:lnTo>
                    <a:pt x="1971" y="2055"/>
                  </a:lnTo>
                  <a:lnTo>
                    <a:pt x="1938" y="2103"/>
                  </a:lnTo>
                  <a:lnTo>
                    <a:pt x="1903" y="2150"/>
                  </a:lnTo>
                  <a:lnTo>
                    <a:pt x="1863" y="2195"/>
                  </a:lnTo>
                  <a:lnTo>
                    <a:pt x="1820" y="2237"/>
                  </a:lnTo>
                  <a:lnTo>
                    <a:pt x="1775" y="2276"/>
                  </a:lnTo>
                  <a:lnTo>
                    <a:pt x="1725" y="2313"/>
                  </a:lnTo>
                  <a:lnTo>
                    <a:pt x="1672" y="2347"/>
                  </a:lnTo>
                  <a:lnTo>
                    <a:pt x="1615" y="2378"/>
                  </a:lnTo>
                  <a:lnTo>
                    <a:pt x="1555" y="2404"/>
                  </a:lnTo>
                  <a:lnTo>
                    <a:pt x="1489" y="2427"/>
                  </a:lnTo>
                  <a:lnTo>
                    <a:pt x="1419" y="2447"/>
                  </a:lnTo>
                  <a:lnTo>
                    <a:pt x="1346" y="2462"/>
                  </a:lnTo>
                  <a:lnTo>
                    <a:pt x="1267" y="2474"/>
                  </a:lnTo>
                  <a:lnTo>
                    <a:pt x="1184" y="2481"/>
                  </a:lnTo>
                  <a:lnTo>
                    <a:pt x="1096" y="2484"/>
                  </a:lnTo>
                  <a:lnTo>
                    <a:pt x="1009" y="2481"/>
                  </a:lnTo>
                  <a:lnTo>
                    <a:pt x="926" y="2474"/>
                  </a:lnTo>
                  <a:lnTo>
                    <a:pt x="847" y="2462"/>
                  </a:lnTo>
                  <a:lnTo>
                    <a:pt x="774" y="2447"/>
                  </a:lnTo>
                  <a:lnTo>
                    <a:pt x="704" y="2427"/>
                  </a:lnTo>
                  <a:lnTo>
                    <a:pt x="638" y="2404"/>
                  </a:lnTo>
                  <a:lnTo>
                    <a:pt x="577" y="2378"/>
                  </a:lnTo>
                  <a:lnTo>
                    <a:pt x="521" y="2347"/>
                  </a:lnTo>
                  <a:lnTo>
                    <a:pt x="467" y="2313"/>
                  </a:lnTo>
                  <a:lnTo>
                    <a:pt x="418" y="2276"/>
                  </a:lnTo>
                  <a:lnTo>
                    <a:pt x="372" y="2237"/>
                  </a:lnTo>
                  <a:lnTo>
                    <a:pt x="329" y="2195"/>
                  </a:lnTo>
                  <a:lnTo>
                    <a:pt x="290" y="2150"/>
                  </a:lnTo>
                  <a:lnTo>
                    <a:pt x="255" y="2103"/>
                  </a:lnTo>
                  <a:lnTo>
                    <a:pt x="222" y="2055"/>
                  </a:lnTo>
                  <a:lnTo>
                    <a:pt x="191" y="2004"/>
                  </a:lnTo>
                  <a:lnTo>
                    <a:pt x="165" y="1952"/>
                  </a:lnTo>
                  <a:lnTo>
                    <a:pt x="141" y="1899"/>
                  </a:lnTo>
                  <a:lnTo>
                    <a:pt x="118" y="1844"/>
                  </a:lnTo>
                  <a:lnTo>
                    <a:pt x="99" y="1788"/>
                  </a:lnTo>
                  <a:lnTo>
                    <a:pt x="81" y="1731"/>
                  </a:lnTo>
                  <a:lnTo>
                    <a:pt x="66" y="1674"/>
                  </a:lnTo>
                  <a:lnTo>
                    <a:pt x="54" y="1617"/>
                  </a:lnTo>
                  <a:lnTo>
                    <a:pt x="42" y="1559"/>
                  </a:lnTo>
                  <a:lnTo>
                    <a:pt x="32" y="1501"/>
                  </a:lnTo>
                  <a:lnTo>
                    <a:pt x="24" y="1444"/>
                  </a:lnTo>
                  <a:lnTo>
                    <a:pt x="18" y="1386"/>
                  </a:lnTo>
                  <a:lnTo>
                    <a:pt x="12" y="1330"/>
                  </a:lnTo>
                  <a:lnTo>
                    <a:pt x="8" y="1273"/>
                  </a:lnTo>
                  <a:lnTo>
                    <a:pt x="5" y="1218"/>
                  </a:lnTo>
                  <a:lnTo>
                    <a:pt x="3" y="1165"/>
                  </a:lnTo>
                  <a:lnTo>
                    <a:pt x="2" y="1112"/>
                  </a:lnTo>
                  <a:lnTo>
                    <a:pt x="0" y="1062"/>
                  </a:lnTo>
                  <a:lnTo>
                    <a:pt x="0" y="1012"/>
                  </a:lnTo>
                  <a:lnTo>
                    <a:pt x="0" y="965"/>
                  </a:lnTo>
                  <a:lnTo>
                    <a:pt x="0" y="921"/>
                  </a:lnTo>
                  <a:lnTo>
                    <a:pt x="0" y="878"/>
                  </a:lnTo>
                  <a:lnTo>
                    <a:pt x="2" y="839"/>
                  </a:lnTo>
                  <a:lnTo>
                    <a:pt x="2" y="802"/>
                  </a:lnTo>
                  <a:lnTo>
                    <a:pt x="3" y="739"/>
                  </a:lnTo>
                  <a:lnTo>
                    <a:pt x="9" y="678"/>
                  </a:lnTo>
                  <a:lnTo>
                    <a:pt x="21" y="620"/>
                  </a:lnTo>
                  <a:lnTo>
                    <a:pt x="36" y="563"/>
                  </a:lnTo>
                  <a:lnTo>
                    <a:pt x="55" y="507"/>
                  </a:lnTo>
                  <a:lnTo>
                    <a:pt x="79" y="455"/>
                  </a:lnTo>
                  <a:lnTo>
                    <a:pt x="107" y="405"/>
                  </a:lnTo>
                  <a:lnTo>
                    <a:pt x="140" y="357"/>
                  </a:lnTo>
                  <a:lnTo>
                    <a:pt x="176" y="311"/>
                  </a:lnTo>
                  <a:lnTo>
                    <a:pt x="218" y="268"/>
                  </a:lnTo>
                  <a:lnTo>
                    <a:pt x="265" y="228"/>
                  </a:lnTo>
                  <a:lnTo>
                    <a:pt x="317" y="190"/>
                  </a:lnTo>
                  <a:lnTo>
                    <a:pt x="372" y="155"/>
                  </a:lnTo>
                  <a:lnTo>
                    <a:pt x="433" y="124"/>
                  </a:lnTo>
                  <a:lnTo>
                    <a:pt x="499" y="96"/>
                  </a:lnTo>
                  <a:lnTo>
                    <a:pt x="569" y="72"/>
                  </a:lnTo>
                  <a:lnTo>
                    <a:pt x="645" y="50"/>
                  </a:lnTo>
                  <a:lnTo>
                    <a:pt x="724" y="33"/>
                  </a:lnTo>
                  <a:lnTo>
                    <a:pt x="810" y="19"/>
                  </a:lnTo>
                  <a:lnTo>
                    <a:pt x="900" y="9"/>
                  </a:lnTo>
                  <a:lnTo>
                    <a:pt x="996" y="2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Freeform 67">
              <a:extLst>
                <a:ext uri="{FF2B5EF4-FFF2-40B4-BE49-F238E27FC236}">
                  <a16:creationId xmlns:a16="http://schemas.microsoft.com/office/drawing/2014/main" id="{20093705-19E1-9FA4-583C-8A091C8DC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" y="1625"/>
              <a:ext cx="78" cy="87"/>
            </a:xfrm>
            <a:custGeom>
              <a:avLst/>
              <a:gdLst>
                <a:gd name="T0" fmla="*/ 119 w 236"/>
                <a:gd name="T1" fmla="*/ 0 h 259"/>
                <a:gd name="T2" fmla="*/ 145 w 236"/>
                <a:gd name="T3" fmla="*/ 4 h 259"/>
                <a:gd name="T4" fmla="*/ 170 w 236"/>
                <a:gd name="T5" fmla="*/ 13 h 259"/>
                <a:gd name="T6" fmla="*/ 192 w 236"/>
                <a:gd name="T7" fmla="*/ 28 h 259"/>
                <a:gd name="T8" fmla="*/ 211 w 236"/>
                <a:gd name="T9" fmla="*/ 48 h 259"/>
                <a:gd name="T10" fmla="*/ 225 w 236"/>
                <a:gd name="T11" fmla="*/ 72 h 259"/>
                <a:gd name="T12" fmla="*/ 234 w 236"/>
                <a:gd name="T13" fmla="*/ 100 h 259"/>
                <a:gd name="T14" fmla="*/ 236 w 236"/>
                <a:gd name="T15" fmla="*/ 129 h 259"/>
                <a:gd name="T16" fmla="*/ 234 w 236"/>
                <a:gd name="T17" fmla="*/ 159 h 259"/>
                <a:gd name="T18" fmla="*/ 225 w 236"/>
                <a:gd name="T19" fmla="*/ 187 h 259"/>
                <a:gd name="T20" fmla="*/ 211 w 236"/>
                <a:gd name="T21" fmla="*/ 211 h 259"/>
                <a:gd name="T22" fmla="*/ 192 w 236"/>
                <a:gd name="T23" fmla="*/ 230 h 259"/>
                <a:gd name="T24" fmla="*/ 170 w 236"/>
                <a:gd name="T25" fmla="*/ 247 h 259"/>
                <a:gd name="T26" fmla="*/ 145 w 236"/>
                <a:gd name="T27" fmla="*/ 256 h 259"/>
                <a:gd name="T28" fmla="*/ 119 w 236"/>
                <a:gd name="T29" fmla="*/ 259 h 259"/>
                <a:gd name="T30" fmla="*/ 91 w 236"/>
                <a:gd name="T31" fmla="*/ 256 h 259"/>
                <a:gd name="T32" fmla="*/ 65 w 236"/>
                <a:gd name="T33" fmla="*/ 247 h 259"/>
                <a:gd name="T34" fmla="*/ 44 w 236"/>
                <a:gd name="T35" fmla="*/ 230 h 259"/>
                <a:gd name="T36" fmla="*/ 25 w 236"/>
                <a:gd name="T37" fmla="*/ 211 h 259"/>
                <a:gd name="T38" fmla="*/ 11 w 236"/>
                <a:gd name="T39" fmla="*/ 187 h 259"/>
                <a:gd name="T40" fmla="*/ 2 w 236"/>
                <a:gd name="T41" fmla="*/ 159 h 259"/>
                <a:gd name="T42" fmla="*/ 0 w 236"/>
                <a:gd name="T43" fmla="*/ 129 h 259"/>
                <a:gd name="T44" fmla="*/ 2 w 236"/>
                <a:gd name="T45" fmla="*/ 100 h 259"/>
                <a:gd name="T46" fmla="*/ 11 w 236"/>
                <a:gd name="T47" fmla="*/ 72 h 259"/>
                <a:gd name="T48" fmla="*/ 25 w 236"/>
                <a:gd name="T49" fmla="*/ 48 h 259"/>
                <a:gd name="T50" fmla="*/ 44 w 236"/>
                <a:gd name="T51" fmla="*/ 28 h 259"/>
                <a:gd name="T52" fmla="*/ 65 w 236"/>
                <a:gd name="T53" fmla="*/ 13 h 259"/>
                <a:gd name="T54" fmla="*/ 91 w 236"/>
                <a:gd name="T55" fmla="*/ 4 h 259"/>
                <a:gd name="T56" fmla="*/ 119 w 236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59">
                  <a:moveTo>
                    <a:pt x="119" y="0"/>
                  </a:moveTo>
                  <a:lnTo>
                    <a:pt x="145" y="4"/>
                  </a:lnTo>
                  <a:lnTo>
                    <a:pt x="170" y="13"/>
                  </a:lnTo>
                  <a:lnTo>
                    <a:pt x="192" y="28"/>
                  </a:lnTo>
                  <a:lnTo>
                    <a:pt x="211" y="48"/>
                  </a:lnTo>
                  <a:lnTo>
                    <a:pt x="225" y="72"/>
                  </a:lnTo>
                  <a:lnTo>
                    <a:pt x="234" y="100"/>
                  </a:lnTo>
                  <a:lnTo>
                    <a:pt x="236" y="129"/>
                  </a:lnTo>
                  <a:lnTo>
                    <a:pt x="234" y="159"/>
                  </a:lnTo>
                  <a:lnTo>
                    <a:pt x="225" y="187"/>
                  </a:lnTo>
                  <a:lnTo>
                    <a:pt x="211" y="211"/>
                  </a:lnTo>
                  <a:lnTo>
                    <a:pt x="192" y="230"/>
                  </a:lnTo>
                  <a:lnTo>
                    <a:pt x="170" y="247"/>
                  </a:lnTo>
                  <a:lnTo>
                    <a:pt x="145" y="256"/>
                  </a:lnTo>
                  <a:lnTo>
                    <a:pt x="119" y="259"/>
                  </a:lnTo>
                  <a:lnTo>
                    <a:pt x="91" y="256"/>
                  </a:lnTo>
                  <a:lnTo>
                    <a:pt x="65" y="247"/>
                  </a:lnTo>
                  <a:lnTo>
                    <a:pt x="44" y="230"/>
                  </a:lnTo>
                  <a:lnTo>
                    <a:pt x="25" y="211"/>
                  </a:lnTo>
                  <a:lnTo>
                    <a:pt x="11" y="187"/>
                  </a:lnTo>
                  <a:lnTo>
                    <a:pt x="2" y="159"/>
                  </a:lnTo>
                  <a:lnTo>
                    <a:pt x="0" y="129"/>
                  </a:lnTo>
                  <a:lnTo>
                    <a:pt x="2" y="100"/>
                  </a:lnTo>
                  <a:lnTo>
                    <a:pt x="11" y="72"/>
                  </a:lnTo>
                  <a:lnTo>
                    <a:pt x="25" y="48"/>
                  </a:lnTo>
                  <a:lnTo>
                    <a:pt x="44" y="28"/>
                  </a:lnTo>
                  <a:lnTo>
                    <a:pt x="65" y="13"/>
                  </a:lnTo>
                  <a:lnTo>
                    <a:pt x="91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Freeform 68">
              <a:extLst>
                <a:ext uri="{FF2B5EF4-FFF2-40B4-BE49-F238E27FC236}">
                  <a16:creationId xmlns:a16="http://schemas.microsoft.com/office/drawing/2014/main" id="{BE3186F2-16C5-DAFC-CB18-9687983F3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" y="1638"/>
              <a:ext cx="24" cy="23"/>
            </a:xfrm>
            <a:custGeom>
              <a:avLst/>
              <a:gdLst>
                <a:gd name="T0" fmla="*/ 36 w 71"/>
                <a:gd name="T1" fmla="*/ 0 h 71"/>
                <a:gd name="T2" fmla="*/ 50 w 71"/>
                <a:gd name="T3" fmla="*/ 2 h 71"/>
                <a:gd name="T4" fmla="*/ 60 w 71"/>
                <a:gd name="T5" fmla="*/ 10 h 71"/>
                <a:gd name="T6" fmla="*/ 67 w 71"/>
                <a:gd name="T7" fmla="*/ 21 h 71"/>
                <a:gd name="T8" fmla="*/ 71 w 71"/>
                <a:gd name="T9" fmla="*/ 35 h 71"/>
                <a:gd name="T10" fmla="*/ 67 w 71"/>
                <a:gd name="T11" fmla="*/ 48 h 71"/>
                <a:gd name="T12" fmla="*/ 60 w 71"/>
                <a:gd name="T13" fmla="*/ 60 h 71"/>
                <a:gd name="T14" fmla="*/ 50 w 71"/>
                <a:gd name="T15" fmla="*/ 68 h 71"/>
                <a:gd name="T16" fmla="*/ 36 w 71"/>
                <a:gd name="T17" fmla="*/ 71 h 71"/>
                <a:gd name="T18" fmla="*/ 22 w 71"/>
                <a:gd name="T19" fmla="*/ 68 h 71"/>
                <a:gd name="T20" fmla="*/ 10 w 71"/>
                <a:gd name="T21" fmla="*/ 60 h 71"/>
                <a:gd name="T22" fmla="*/ 3 w 71"/>
                <a:gd name="T23" fmla="*/ 48 h 71"/>
                <a:gd name="T24" fmla="*/ 0 w 71"/>
                <a:gd name="T25" fmla="*/ 35 h 71"/>
                <a:gd name="T26" fmla="*/ 3 w 71"/>
                <a:gd name="T27" fmla="*/ 21 h 71"/>
                <a:gd name="T28" fmla="*/ 10 w 71"/>
                <a:gd name="T29" fmla="*/ 10 h 71"/>
                <a:gd name="T30" fmla="*/ 22 w 71"/>
                <a:gd name="T31" fmla="*/ 2 h 71"/>
                <a:gd name="T32" fmla="*/ 36 w 71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50" y="2"/>
                  </a:lnTo>
                  <a:lnTo>
                    <a:pt x="60" y="10"/>
                  </a:lnTo>
                  <a:lnTo>
                    <a:pt x="67" y="21"/>
                  </a:lnTo>
                  <a:lnTo>
                    <a:pt x="71" y="35"/>
                  </a:lnTo>
                  <a:lnTo>
                    <a:pt x="67" y="48"/>
                  </a:lnTo>
                  <a:lnTo>
                    <a:pt x="60" y="60"/>
                  </a:lnTo>
                  <a:lnTo>
                    <a:pt x="50" y="68"/>
                  </a:lnTo>
                  <a:lnTo>
                    <a:pt x="36" y="71"/>
                  </a:lnTo>
                  <a:lnTo>
                    <a:pt x="22" y="68"/>
                  </a:lnTo>
                  <a:lnTo>
                    <a:pt x="10" y="60"/>
                  </a:lnTo>
                  <a:lnTo>
                    <a:pt x="3" y="48"/>
                  </a:lnTo>
                  <a:lnTo>
                    <a:pt x="0" y="35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2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Freeform 69">
              <a:extLst>
                <a:ext uri="{FF2B5EF4-FFF2-40B4-BE49-F238E27FC236}">
                  <a16:creationId xmlns:a16="http://schemas.microsoft.com/office/drawing/2014/main" id="{235F2CE1-160A-BC34-8E14-EE7E2E1CA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" y="1510"/>
              <a:ext cx="129" cy="56"/>
            </a:xfrm>
            <a:custGeom>
              <a:avLst/>
              <a:gdLst>
                <a:gd name="T0" fmla="*/ 203 w 388"/>
                <a:gd name="T1" fmla="*/ 0 h 169"/>
                <a:gd name="T2" fmla="*/ 241 w 388"/>
                <a:gd name="T3" fmla="*/ 1 h 169"/>
                <a:gd name="T4" fmla="*/ 275 w 388"/>
                <a:gd name="T5" fmla="*/ 8 h 169"/>
                <a:gd name="T6" fmla="*/ 303 w 388"/>
                <a:gd name="T7" fmla="*/ 17 h 169"/>
                <a:gd name="T8" fmla="*/ 326 w 388"/>
                <a:gd name="T9" fmla="*/ 28 h 169"/>
                <a:gd name="T10" fmla="*/ 346 w 388"/>
                <a:gd name="T11" fmla="*/ 42 h 169"/>
                <a:gd name="T12" fmla="*/ 361 w 388"/>
                <a:gd name="T13" fmla="*/ 57 h 169"/>
                <a:gd name="T14" fmla="*/ 372 w 388"/>
                <a:gd name="T15" fmla="*/ 74 h 169"/>
                <a:gd name="T16" fmla="*/ 380 w 388"/>
                <a:gd name="T17" fmla="*/ 90 h 169"/>
                <a:gd name="T18" fmla="*/ 385 w 388"/>
                <a:gd name="T19" fmla="*/ 107 h 169"/>
                <a:gd name="T20" fmla="*/ 388 w 388"/>
                <a:gd name="T21" fmla="*/ 123 h 169"/>
                <a:gd name="T22" fmla="*/ 388 w 388"/>
                <a:gd name="T23" fmla="*/ 137 h 169"/>
                <a:gd name="T24" fmla="*/ 385 w 388"/>
                <a:gd name="T25" fmla="*/ 150 h 169"/>
                <a:gd name="T26" fmla="*/ 381 w 388"/>
                <a:gd name="T27" fmla="*/ 158 h 169"/>
                <a:gd name="T28" fmla="*/ 376 w 388"/>
                <a:gd name="T29" fmla="*/ 165 h 169"/>
                <a:gd name="T30" fmla="*/ 370 w 388"/>
                <a:gd name="T31" fmla="*/ 169 h 169"/>
                <a:gd name="T32" fmla="*/ 364 w 388"/>
                <a:gd name="T33" fmla="*/ 167 h 169"/>
                <a:gd name="T34" fmla="*/ 324 w 388"/>
                <a:gd name="T35" fmla="*/ 148 h 169"/>
                <a:gd name="T36" fmla="*/ 288 w 388"/>
                <a:gd name="T37" fmla="*/ 136 h 169"/>
                <a:gd name="T38" fmla="*/ 253 w 388"/>
                <a:gd name="T39" fmla="*/ 127 h 169"/>
                <a:gd name="T40" fmla="*/ 222 w 388"/>
                <a:gd name="T41" fmla="*/ 123 h 169"/>
                <a:gd name="T42" fmla="*/ 193 w 388"/>
                <a:gd name="T43" fmla="*/ 122 h 169"/>
                <a:gd name="T44" fmla="*/ 166 w 388"/>
                <a:gd name="T45" fmla="*/ 124 h 169"/>
                <a:gd name="T46" fmla="*/ 142 w 388"/>
                <a:gd name="T47" fmla="*/ 128 h 169"/>
                <a:gd name="T48" fmla="*/ 121 w 388"/>
                <a:gd name="T49" fmla="*/ 134 h 169"/>
                <a:gd name="T50" fmla="*/ 100 w 388"/>
                <a:gd name="T51" fmla="*/ 141 h 169"/>
                <a:gd name="T52" fmla="*/ 81 w 388"/>
                <a:gd name="T53" fmla="*/ 147 h 169"/>
                <a:gd name="T54" fmla="*/ 65 w 388"/>
                <a:gd name="T55" fmla="*/ 152 h 169"/>
                <a:gd name="T56" fmla="*/ 50 w 388"/>
                <a:gd name="T57" fmla="*/ 157 h 169"/>
                <a:gd name="T58" fmla="*/ 36 w 388"/>
                <a:gd name="T59" fmla="*/ 158 h 169"/>
                <a:gd name="T60" fmla="*/ 23 w 388"/>
                <a:gd name="T61" fmla="*/ 158 h 169"/>
                <a:gd name="T62" fmla="*/ 12 w 388"/>
                <a:gd name="T63" fmla="*/ 155 h 169"/>
                <a:gd name="T64" fmla="*/ 5 w 388"/>
                <a:gd name="T65" fmla="*/ 150 h 169"/>
                <a:gd name="T66" fmla="*/ 2 w 388"/>
                <a:gd name="T67" fmla="*/ 141 h 169"/>
                <a:gd name="T68" fmla="*/ 0 w 388"/>
                <a:gd name="T69" fmla="*/ 129 h 169"/>
                <a:gd name="T70" fmla="*/ 2 w 388"/>
                <a:gd name="T71" fmla="*/ 117 h 169"/>
                <a:gd name="T72" fmla="*/ 5 w 388"/>
                <a:gd name="T73" fmla="*/ 103 h 169"/>
                <a:gd name="T74" fmla="*/ 12 w 388"/>
                <a:gd name="T75" fmla="*/ 86 h 169"/>
                <a:gd name="T76" fmla="*/ 23 w 388"/>
                <a:gd name="T77" fmla="*/ 71 h 169"/>
                <a:gd name="T78" fmla="*/ 36 w 388"/>
                <a:gd name="T79" fmla="*/ 56 h 169"/>
                <a:gd name="T80" fmla="*/ 53 w 388"/>
                <a:gd name="T81" fmla="*/ 41 h 169"/>
                <a:gd name="T82" fmla="*/ 75 w 388"/>
                <a:gd name="T83" fmla="*/ 28 h 169"/>
                <a:gd name="T84" fmla="*/ 100 w 388"/>
                <a:gd name="T85" fmla="*/ 17 h 169"/>
                <a:gd name="T86" fmla="*/ 129 w 388"/>
                <a:gd name="T87" fmla="*/ 8 h 169"/>
                <a:gd name="T88" fmla="*/ 164 w 388"/>
                <a:gd name="T89" fmla="*/ 1 h 169"/>
                <a:gd name="T90" fmla="*/ 203 w 388"/>
                <a:gd name="T9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8" h="169">
                  <a:moveTo>
                    <a:pt x="203" y="0"/>
                  </a:moveTo>
                  <a:lnTo>
                    <a:pt x="241" y="1"/>
                  </a:lnTo>
                  <a:lnTo>
                    <a:pt x="275" y="8"/>
                  </a:lnTo>
                  <a:lnTo>
                    <a:pt x="303" y="17"/>
                  </a:lnTo>
                  <a:lnTo>
                    <a:pt x="326" y="28"/>
                  </a:lnTo>
                  <a:lnTo>
                    <a:pt x="346" y="42"/>
                  </a:lnTo>
                  <a:lnTo>
                    <a:pt x="361" y="57"/>
                  </a:lnTo>
                  <a:lnTo>
                    <a:pt x="372" y="74"/>
                  </a:lnTo>
                  <a:lnTo>
                    <a:pt x="380" y="90"/>
                  </a:lnTo>
                  <a:lnTo>
                    <a:pt x="385" y="107"/>
                  </a:lnTo>
                  <a:lnTo>
                    <a:pt x="388" y="123"/>
                  </a:lnTo>
                  <a:lnTo>
                    <a:pt x="388" y="137"/>
                  </a:lnTo>
                  <a:lnTo>
                    <a:pt x="385" y="150"/>
                  </a:lnTo>
                  <a:lnTo>
                    <a:pt x="381" y="158"/>
                  </a:lnTo>
                  <a:lnTo>
                    <a:pt x="376" y="165"/>
                  </a:lnTo>
                  <a:lnTo>
                    <a:pt x="370" y="169"/>
                  </a:lnTo>
                  <a:lnTo>
                    <a:pt x="364" y="167"/>
                  </a:lnTo>
                  <a:lnTo>
                    <a:pt x="324" y="148"/>
                  </a:lnTo>
                  <a:lnTo>
                    <a:pt x="288" y="136"/>
                  </a:lnTo>
                  <a:lnTo>
                    <a:pt x="253" y="127"/>
                  </a:lnTo>
                  <a:lnTo>
                    <a:pt x="222" y="123"/>
                  </a:lnTo>
                  <a:lnTo>
                    <a:pt x="193" y="122"/>
                  </a:lnTo>
                  <a:lnTo>
                    <a:pt x="166" y="124"/>
                  </a:lnTo>
                  <a:lnTo>
                    <a:pt x="142" y="128"/>
                  </a:lnTo>
                  <a:lnTo>
                    <a:pt x="121" y="134"/>
                  </a:lnTo>
                  <a:lnTo>
                    <a:pt x="100" y="141"/>
                  </a:lnTo>
                  <a:lnTo>
                    <a:pt x="81" y="147"/>
                  </a:lnTo>
                  <a:lnTo>
                    <a:pt x="65" y="152"/>
                  </a:lnTo>
                  <a:lnTo>
                    <a:pt x="50" y="157"/>
                  </a:lnTo>
                  <a:lnTo>
                    <a:pt x="36" y="158"/>
                  </a:lnTo>
                  <a:lnTo>
                    <a:pt x="23" y="158"/>
                  </a:lnTo>
                  <a:lnTo>
                    <a:pt x="12" y="155"/>
                  </a:lnTo>
                  <a:lnTo>
                    <a:pt x="5" y="150"/>
                  </a:lnTo>
                  <a:lnTo>
                    <a:pt x="2" y="141"/>
                  </a:lnTo>
                  <a:lnTo>
                    <a:pt x="0" y="129"/>
                  </a:lnTo>
                  <a:lnTo>
                    <a:pt x="2" y="117"/>
                  </a:lnTo>
                  <a:lnTo>
                    <a:pt x="5" y="103"/>
                  </a:lnTo>
                  <a:lnTo>
                    <a:pt x="12" y="86"/>
                  </a:lnTo>
                  <a:lnTo>
                    <a:pt x="23" y="71"/>
                  </a:lnTo>
                  <a:lnTo>
                    <a:pt x="36" y="56"/>
                  </a:lnTo>
                  <a:lnTo>
                    <a:pt x="53" y="41"/>
                  </a:lnTo>
                  <a:lnTo>
                    <a:pt x="75" y="28"/>
                  </a:lnTo>
                  <a:lnTo>
                    <a:pt x="100" y="17"/>
                  </a:lnTo>
                  <a:lnTo>
                    <a:pt x="129" y="8"/>
                  </a:lnTo>
                  <a:lnTo>
                    <a:pt x="164" y="1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Freeform 70">
              <a:extLst>
                <a:ext uri="{FF2B5EF4-FFF2-40B4-BE49-F238E27FC236}">
                  <a16:creationId xmlns:a16="http://schemas.microsoft.com/office/drawing/2014/main" id="{87A04F94-79E9-AB72-6980-EDFAF100A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1625"/>
              <a:ext cx="79" cy="87"/>
            </a:xfrm>
            <a:custGeom>
              <a:avLst/>
              <a:gdLst>
                <a:gd name="T0" fmla="*/ 119 w 238"/>
                <a:gd name="T1" fmla="*/ 0 h 259"/>
                <a:gd name="T2" fmla="*/ 146 w 238"/>
                <a:gd name="T3" fmla="*/ 4 h 259"/>
                <a:gd name="T4" fmla="*/ 171 w 238"/>
                <a:gd name="T5" fmla="*/ 13 h 259"/>
                <a:gd name="T6" fmla="*/ 194 w 238"/>
                <a:gd name="T7" fmla="*/ 28 h 259"/>
                <a:gd name="T8" fmla="*/ 212 w 238"/>
                <a:gd name="T9" fmla="*/ 48 h 259"/>
                <a:gd name="T10" fmla="*/ 226 w 238"/>
                <a:gd name="T11" fmla="*/ 72 h 259"/>
                <a:gd name="T12" fmla="*/ 235 w 238"/>
                <a:gd name="T13" fmla="*/ 100 h 259"/>
                <a:gd name="T14" fmla="*/ 238 w 238"/>
                <a:gd name="T15" fmla="*/ 129 h 259"/>
                <a:gd name="T16" fmla="*/ 235 w 238"/>
                <a:gd name="T17" fmla="*/ 159 h 259"/>
                <a:gd name="T18" fmla="*/ 226 w 238"/>
                <a:gd name="T19" fmla="*/ 187 h 259"/>
                <a:gd name="T20" fmla="*/ 212 w 238"/>
                <a:gd name="T21" fmla="*/ 211 h 259"/>
                <a:gd name="T22" fmla="*/ 194 w 238"/>
                <a:gd name="T23" fmla="*/ 230 h 259"/>
                <a:gd name="T24" fmla="*/ 171 w 238"/>
                <a:gd name="T25" fmla="*/ 247 h 259"/>
                <a:gd name="T26" fmla="*/ 146 w 238"/>
                <a:gd name="T27" fmla="*/ 256 h 259"/>
                <a:gd name="T28" fmla="*/ 119 w 238"/>
                <a:gd name="T29" fmla="*/ 259 h 259"/>
                <a:gd name="T30" fmla="*/ 92 w 238"/>
                <a:gd name="T31" fmla="*/ 256 h 259"/>
                <a:gd name="T32" fmla="*/ 68 w 238"/>
                <a:gd name="T33" fmla="*/ 247 h 259"/>
                <a:gd name="T34" fmla="*/ 45 w 238"/>
                <a:gd name="T35" fmla="*/ 230 h 259"/>
                <a:gd name="T36" fmla="*/ 27 w 238"/>
                <a:gd name="T37" fmla="*/ 211 h 259"/>
                <a:gd name="T38" fmla="*/ 13 w 238"/>
                <a:gd name="T39" fmla="*/ 187 h 259"/>
                <a:gd name="T40" fmla="*/ 4 w 238"/>
                <a:gd name="T41" fmla="*/ 159 h 259"/>
                <a:gd name="T42" fmla="*/ 0 w 238"/>
                <a:gd name="T43" fmla="*/ 129 h 259"/>
                <a:gd name="T44" fmla="*/ 4 w 238"/>
                <a:gd name="T45" fmla="*/ 100 h 259"/>
                <a:gd name="T46" fmla="*/ 13 w 238"/>
                <a:gd name="T47" fmla="*/ 72 h 259"/>
                <a:gd name="T48" fmla="*/ 27 w 238"/>
                <a:gd name="T49" fmla="*/ 48 h 259"/>
                <a:gd name="T50" fmla="*/ 45 w 238"/>
                <a:gd name="T51" fmla="*/ 28 h 259"/>
                <a:gd name="T52" fmla="*/ 68 w 238"/>
                <a:gd name="T53" fmla="*/ 13 h 259"/>
                <a:gd name="T54" fmla="*/ 92 w 238"/>
                <a:gd name="T55" fmla="*/ 4 h 259"/>
                <a:gd name="T56" fmla="*/ 119 w 238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8" h="259">
                  <a:moveTo>
                    <a:pt x="119" y="0"/>
                  </a:moveTo>
                  <a:lnTo>
                    <a:pt x="146" y="4"/>
                  </a:lnTo>
                  <a:lnTo>
                    <a:pt x="171" y="13"/>
                  </a:lnTo>
                  <a:lnTo>
                    <a:pt x="194" y="28"/>
                  </a:lnTo>
                  <a:lnTo>
                    <a:pt x="212" y="48"/>
                  </a:lnTo>
                  <a:lnTo>
                    <a:pt x="226" y="72"/>
                  </a:lnTo>
                  <a:lnTo>
                    <a:pt x="235" y="100"/>
                  </a:lnTo>
                  <a:lnTo>
                    <a:pt x="238" y="129"/>
                  </a:lnTo>
                  <a:lnTo>
                    <a:pt x="235" y="159"/>
                  </a:lnTo>
                  <a:lnTo>
                    <a:pt x="226" y="187"/>
                  </a:lnTo>
                  <a:lnTo>
                    <a:pt x="212" y="211"/>
                  </a:lnTo>
                  <a:lnTo>
                    <a:pt x="194" y="230"/>
                  </a:lnTo>
                  <a:lnTo>
                    <a:pt x="171" y="247"/>
                  </a:lnTo>
                  <a:lnTo>
                    <a:pt x="146" y="256"/>
                  </a:lnTo>
                  <a:lnTo>
                    <a:pt x="119" y="259"/>
                  </a:lnTo>
                  <a:lnTo>
                    <a:pt x="92" y="256"/>
                  </a:lnTo>
                  <a:lnTo>
                    <a:pt x="68" y="247"/>
                  </a:lnTo>
                  <a:lnTo>
                    <a:pt x="45" y="230"/>
                  </a:lnTo>
                  <a:lnTo>
                    <a:pt x="27" y="211"/>
                  </a:lnTo>
                  <a:lnTo>
                    <a:pt x="13" y="187"/>
                  </a:lnTo>
                  <a:lnTo>
                    <a:pt x="4" y="159"/>
                  </a:lnTo>
                  <a:lnTo>
                    <a:pt x="0" y="129"/>
                  </a:lnTo>
                  <a:lnTo>
                    <a:pt x="4" y="100"/>
                  </a:lnTo>
                  <a:lnTo>
                    <a:pt x="13" y="72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8" y="13"/>
                  </a:lnTo>
                  <a:lnTo>
                    <a:pt x="92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Freeform 71">
              <a:extLst>
                <a:ext uri="{FF2B5EF4-FFF2-40B4-BE49-F238E27FC236}">
                  <a16:creationId xmlns:a16="http://schemas.microsoft.com/office/drawing/2014/main" id="{5B7A83C3-151E-7F75-58AF-88B686E5D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5" y="1638"/>
              <a:ext cx="24" cy="23"/>
            </a:xfrm>
            <a:custGeom>
              <a:avLst/>
              <a:gdLst>
                <a:gd name="T0" fmla="*/ 36 w 71"/>
                <a:gd name="T1" fmla="*/ 0 h 71"/>
                <a:gd name="T2" fmla="*/ 49 w 71"/>
                <a:gd name="T3" fmla="*/ 2 h 71"/>
                <a:gd name="T4" fmla="*/ 61 w 71"/>
                <a:gd name="T5" fmla="*/ 10 h 71"/>
                <a:gd name="T6" fmla="*/ 68 w 71"/>
                <a:gd name="T7" fmla="*/ 21 h 71"/>
                <a:gd name="T8" fmla="*/ 71 w 71"/>
                <a:gd name="T9" fmla="*/ 35 h 71"/>
                <a:gd name="T10" fmla="*/ 68 w 71"/>
                <a:gd name="T11" fmla="*/ 48 h 71"/>
                <a:gd name="T12" fmla="*/ 61 w 71"/>
                <a:gd name="T13" fmla="*/ 60 h 71"/>
                <a:gd name="T14" fmla="*/ 49 w 71"/>
                <a:gd name="T15" fmla="*/ 68 h 71"/>
                <a:gd name="T16" fmla="*/ 36 w 71"/>
                <a:gd name="T17" fmla="*/ 71 h 71"/>
                <a:gd name="T18" fmla="*/ 22 w 71"/>
                <a:gd name="T19" fmla="*/ 68 h 71"/>
                <a:gd name="T20" fmla="*/ 10 w 71"/>
                <a:gd name="T21" fmla="*/ 60 h 71"/>
                <a:gd name="T22" fmla="*/ 3 w 71"/>
                <a:gd name="T23" fmla="*/ 48 h 71"/>
                <a:gd name="T24" fmla="*/ 0 w 71"/>
                <a:gd name="T25" fmla="*/ 35 h 71"/>
                <a:gd name="T26" fmla="*/ 3 w 71"/>
                <a:gd name="T27" fmla="*/ 21 h 71"/>
                <a:gd name="T28" fmla="*/ 10 w 71"/>
                <a:gd name="T29" fmla="*/ 10 h 71"/>
                <a:gd name="T30" fmla="*/ 22 w 71"/>
                <a:gd name="T31" fmla="*/ 2 h 71"/>
                <a:gd name="T32" fmla="*/ 36 w 71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49" y="2"/>
                  </a:lnTo>
                  <a:lnTo>
                    <a:pt x="61" y="10"/>
                  </a:lnTo>
                  <a:lnTo>
                    <a:pt x="68" y="21"/>
                  </a:lnTo>
                  <a:lnTo>
                    <a:pt x="71" y="35"/>
                  </a:lnTo>
                  <a:lnTo>
                    <a:pt x="68" y="48"/>
                  </a:lnTo>
                  <a:lnTo>
                    <a:pt x="61" y="60"/>
                  </a:lnTo>
                  <a:lnTo>
                    <a:pt x="49" y="68"/>
                  </a:lnTo>
                  <a:lnTo>
                    <a:pt x="36" y="71"/>
                  </a:lnTo>
                  <a:lnTo>
                    <a:pt x="22" y="68"/>
                  </a:lnTo>
                  <a:lnTo>
                    <a:pt x="10" y="60"/>
                  </a:lnTo>
                  <a:lnTo>
                    <a:pt x="3" y="48"/>
                  </a:lnTo>
                  <a:lnTo>
                    <a:pt x="0" y="35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2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Freeform 72">
              <a:extLst>
                <a:ext uri="{FF2B5EF4-FFF2-40B4-BE49-F238E27FC236}">
                  <a16:creationId xmlns:a16="http://schemas.microsoft.com/office/drawing/2014/main" id="{9A101662-F84B-1D7A-99A3-278F9157A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" y="1510"/>
              <a:ext cx="129" cy="56"/>
            </a:xfrm>
            <a:custGeom>
              <a:avLst/>
              <a:gdLst>
                <a:gd name="T0" fmla="*/ 185 w 387"/>
                <a:gd name="T1" fmla="*/ 0 h 169"/>
                <a:gd name="T2" fmla="*/ 224 w 387"/>
                <a:gd name="T3" fmla="*/ 1 h 169"/>
                <a:gd name="T4" fmla="*/ 258 w 387"/>
                <a:gd name="T5" fmla="*/ 8 h 169"/>
                <a:gd name="T6" fmla="*/ 287 w 387"/>
                <a:gd name="T7" fmla="*/ 17 h 169"/>
                <a:gd name="T8" fmla="*/ 313 w 387"/>
                <a:gd name="T9" fmla="*/ 28 h 169"/>
                <a:gd name="T10" fmla="*/ 334 w 387"/>
                <a:gd name="T11" fmla="*/ 41 h 169"/>
                <a:gd name="T12" fmla="*/ 351 w 387"/>
                <a:gd name="T13" fmla="*/ 56 h 169"/>
                <a:gd name="T14" fmla="*/ 365 w 387"/>
                <a:gd name="T15" fmla="*/ 71 h 169"/>
                <a:gd name="T16" fmla="*/ 376 w 387"/>
                <a:gd name="T17" fmla="*/ 86 h 169"/>
                <a:gd name="T18" fmla="*/ 382 w 387"/>
                <a:gd name="T19" fmla="*/ 103 h 169"/>
                <a:gd name="T20" fmla="*/ 386 w 387"/>
                <a:gd name="T21" fmla="*/ 117 h 169"/>
                <a:gd name="T22" fmla="*/ 387 w 387"/>
                <a:gd name="T23" fmla="*/ 129 h 169"/>
                <a:gd name="T24" fmla="*/ 386 w 387"/>
                <a:gd name="T25" fmla="*/ 141 h 169"/>
                <a:gd name="T26" fmla="*/ 382 w 387"/>
                <a:gd name="T27" fmla="*/ 150 h 169"/>
                <a:gd name="T28" fmla="*/ 376 w 387"/>
                <a:gd name="T29" fmla="*/ 155 h 169"/>
                <a:gd name="T30" fmla="*/ 365 w 387"/>
                <a:gd name="T31" fmla="*/ 158 h 169"/>
                <a:gd name="T32" fmla="*/ 352 w 387"/>
                <a:gd name="T33" fmla="*/ 158 h 169"/>
                <a:gd name="T34" fmla="*/ 338 w 387"/>
                <a:gd name="T35" fmla="*/ 157 h 169"/>
                <a:gd name="T36" fmla="*/ 323 w 387"/>
                <a:gd name="T37" fmla="*/ 152 h 169"/>
                <a:gd name="T38" fmla="*/ 306 w 387"/>
                <a:gd name="T39" fmla="*/ 147 h 169"/>
                <a:gd name="T40" fmla="*/ 287 w 387"/>
                <a:gd name="T41" fmla="*/ 141 h 169"/>
                <a:gd name="T42" fmla="*/ 267 w 387"/>
                <a:gd name="T43" fmla="*/ 134 h 169"/>
                <a:gd name="T44" fmla="*/ 246 w 387"/>
                <a:gd name="T45" fmla="*/ 128 h 169"/>
                <a:gd name="T46" fmla="*/ 222 w 387"/>
                <a:gd name="T47" fmla="*/ 124 h 169"/>
                <a:gd name="T48" fmla="*/ 195 w 387"/>
                <a:gd name="T49" fmla="*/ 122 h 169"/>
                <a:gd name="T50" fmla="*/ 166 w 387"/>
                <a:gd name="T51" fmla="*/ 123 h 169"/>
                <a:gd name="T52" fmla="*/ 134 w 387"/>
                <a:gd name="T53" fmla="*/ 127 h 169"/>
                <a:gd name="T54" fmla="*/ 100 w 387"/>
                <a:gd name="T55" fmla="*/ 136 h 169"/>
                <a:gd name="T56" fmla="*/ 63 w 387"/>
                <a:gd name="T57" fmla="*/ 148 h 169"/>
                <a:gd name="T58" fmla="*/ 24 w 387"/>
                <a:gd name="T59" fmla="*/ 167 h 169"/>
                <a:gd name="T60" fmla="*/ 18 w 387"/>
                <a:gd name="T61" fmla="*/ 169 h 169"/>
                <a:gd name="T62" fmla="*/ 12 w 387"/>
                <a:gd name="T63" fmla="*/ 165 h 169"/>
                <a:gd name="T64" fmla="*/ 7 w 387"/>
                <a:gd name="T65" fmla="*/ 158 h 169"/>
                <a:gd name="T66" fmla="*/ 3 w 387"/>
                <a:gd name="T67" fmla="*/ 150 h 169"/>
                <a:gd name="T68" fmla="*/ 0 w 387"/>
                <a:gd name="T69" fmla="*/ 137 h 169"/>
                <a:gd name="T70" fmla="*/ 0 w 387"/>
                <a:gd name="T71" fmla="*/ 123 h 169"/>
                <a:gd name="T72" fmla="*/ 3 w 387"/>
                <a:gd name="T73" fmla="*/ 107 h 169"/>
                <a:gd name="T74" fmla="*/ 8 w 387"/>
                <a:gd name="T75" fmla="*/ 90 h 169"/>
                <a:gd name="T76" fmla="*/ 15 w 387"/>
                <a:gd name="T77" fmla="*/ 74 h 169"/>
                <a:gd name="T78" fmla="*/ 27 w 387"/>
                <a:gd name="T79" fmla="*/ 57 h 169"/>
                <a:gd name="T80" fmla="*/ 42 w 387"/>
                <a:gd name="T81" fmla="*/ 42 h 169"/>
                <a:gd name="T82" fmla="*/ 61 w 387"/>
                <a:gd name="T83" fmla="*/ 28 h 169"/>
                <a:gd name="T84" fmla="*/ 85 w 387"/>
                <a:gd name="T85" fmla="*/ 17 h 169"/>
                <a:gd name="T86" fmla="*/ 113 w 387"/>
                <a:gd name="T87" fmla="*/ 8 h 169"/>
                <a:gd name="T88" fmla="*/ 147 w 387"/>
                <a:gd name="T89" fmla="*/ 1 h 169"/>
                <a:gd name="T90" fmla="*/ 185 w 387"/>
                <a:gd name="T9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7" h="169">
                  <a:moveTo>
                    <a:pt x="185" y="0"/>
                  </a:moveTo>
                  <a:lnTo>
                    <a:pt x="224" y="1"/>
                  </a:lnTo>
                  <a:lnTo>
                    <a:pt x="258" y="8"/>
                  </a:lnTo>
                  <a:lnTo>
                    <a:pt x="287" y="17"/>
                  </a:lnTo>
                  <a:lnTo>
                    <a:pt x="313" y="28"/>
                  </a:lnTo>
                  <a:lnTo>
                    <a:pt x="334" y="41"/>
                  </a:lnTo>
                  <a:lnTo>
                    <a:pt x="351" y="56"/>
                  </a:lnTo>
                  <a:lnTo>
                    <a:pt x="365" y="71"/>
                  </a:lnTo>
                  <a:lnTo>
                    <a:pt x="376" y="86"/>
                  </a:lnTo>
                  <a:lnTo>
                    <a:pt x="382" y="103"/>
                  </a:lnTo>
                  <a:lnTo>
                    <a:pt x="386" y="117"/>
                  </a:lnTo>
                  <a:lnTo>
                    <a:pt x="387" y="129"/>
                  </a:lnTo>
                  <a:lnTo>
                    <a:pt x="386" y="141"/>
                  </a:lnTo>
                  <a:lnTo>
                    <a:pt x="382" y="150"/>
                  </a:lnTo>
                  <a:lnTo>
                    <a:pt x="376" y="155"/>
                  </a:lnTo>
                  <a:lnTo>
                    <a:pt x="365" y="158"/>
                  </a:lnTo>
                  <a:lnTo>
                    <a:pt x="352" y="158"/>
                  </a:lnTo>
                  <a:lnTo>
                    <a:pt x="338" y="157"/>
                  </a:lnTo>
                  <a:lnTo>
                    <a:pt x="323" y="152"/>
                  </a:lnTo>
                  <a:lnTo>
                    <a:pt x="306" y="147"/>
                  </a:lnTo>
                  <a:lnTo>
                    <a:pt x="287" y="141"/>
                  </a:lnTo>
                  <a:lnTo>
                    <a:pt x="267" y="134"/>
                  </a:lnTo>
                  <a:lnTo>
                    <a:pt x="246" y="128"/>
                  </a:lnTo>
                  <a:lnTo>
                    <a:pt x="222" y="124"/>
                  </a:lnTo>
                  <a:lnTo>
                    <a:pt x="195" y="122"/>
                  </a:lnTo>
                  <a:lnTo>
                    <a:pt x="166" y="123"/>
                  </a:lnTo>
                  <a:lnTo>
                    <a:pt x="134" y="127"/>
                  </a:lnTo>
                  <a:lnTo>
                    <a:pt x="100" y="136"/>
                  </a:lnTo>
                  <a:lnTo>
                    <a:pt x="63" y="148"/>
                  </a:lnTo>
                  <a:lnTo>
                    <a:pt x="24" y="167"/>
                  </a:lnTo>
                  <a:lnTo>
                    <a:pt x="18" y="169"/>
                  </a:lnTo>
                  <a:lnTo>
                    <a:pt x="12" y="165"/>
                  </a:lnTo>
                  <a:lnTo>
                    <a:pt x="7" y="158"/>
                  </a:lnTo>
                  <a:lnTo>
                    <a:pt x="3" y="150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3" y="107"/>
                  </a:lnTo>
                  <a:lnTo>
                    <a:pt x="8" y="90"/>
                  </a:lnTo>
                  <a:lnTo>
                    <a:pt x="15" y="74"/>
                  </a:lnTo>
                  <a:lnTo>
                    <a:pt x="27" y="57"/>
                  </a:lnTo>
                  <a:lnTo>
                    <a:pt x="42" y="42"/>
                  </a:lnTo>
                  <a:lnTo>
                    <a:pt x="61" y="28"/>
                  </a:lnTo>
                  <a:lnTo>
                    <a:pt x="85" y="17"/>
                  </a:lnTo>
                  <a:lnTo>
                    <a:pt x="113" y="8"/>
                  </a:lnTo>
                  <a:lnTo>
                    <a:pt x="147" y="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Freeform 73">
              <a:extLst>
                <a:ext uri="{FF2B5EF4-FFF2-40B4-BE49-F238E27FC236}">
                  <a16:creationId xmlns:a16="http://schemas.microsoft.com/office/drawing/2014/main" id="{C260C125-34BC-416C-14AD-4E026F5D0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" y="1802"/>
              <a:ext cx="125" cy="45"/>
            </a:xfrm>
            <a:custGeom>
              <a:avLst/>
              <a:gdLst>
                <a:gd name="T0" fmla="*/ 6 w 375"/>
                <a:gd name="T1" fmla="*/ 0 h 135"/>
                <a:gd name="T2" fmla="*/ 15 w 375"/>
                <a:gd name="T3" fmla="*/ 2 h 135"/>
                <a:gd name="T4" fmla="*/ 27 w 375"/>
                <a:gd name="T5" fmla="*/ 6 h 135"/>
                <a:gd name="T6" fmla="*/ 41 w 375"/>
                <a:gd name="T7" fmla="*/ 14 h 135"/>
                <a:gd name="T8" fmla="*/ 58 w 375"/>
                <a:gd name="T9" fmla="*/ 23 h 135"/>
                <a:gd name="T10" fmla="*/ 80 w 375"/>
                <a:gd name="T11" fmla="*/ 33 h 135"/>
                <a:gd name="T12" fmla="*/ 103 w 375"/>
                <a:gd name="T13" fmla="*/ 42 h 135"/>
                <a:gd name="T14" fmla="*/ 128 w 375"/>
                <a:gd name="T15" fmla="*/ 49 h 135"/>
                <a:gd name="T16" fmla="*/ 157 w 375"/>
                <a:gd name="T17" fmla="*/ 56 h 135"/>
                <a:gd name="T18" fmla="*/ 187 w 375"/>
                <a:gd name="T19" fmla="*/ 57 h 135"/>
                <a:gd name="T20" fmla="*/ 218 w 375"/>
                <a:gd name="T21" fmla="*/ 56 h 135"/>
                <a:gd name="T22" fmla="*/ 247 w 375"/>
                <a:gd name="T23" fmla="*/ 49 h 135"/>
                <a:gd name="T24" fmla="*/ 272 w 375"/>
                <a:gd name="T25" fmla="*/ 42 h 135"/>
                <a:gd name="T26" fmla="*/ 295 w 375"/>
                <a:gd name="T27" fmla="*/ 33 h 135"/>
                <a:gd name="T28" fmla="*/ 316 w 375"/>
                <a:gd name="T29" fmla="*/ 23 h 135"/>
                <a:gd name="T30" fmla="*/ 333 w 375"/>
                <a:gd name="T31" fmla="*/ 14 h 135"/>
                <a:gd name="T32" fmla="*/ 348 w 375"/>
                <a:gd name="T33" fmla="*/ 6 h 135"/>
                <a:gd name="T34" fmla="*/ 360 w 375"/>
                <a:gd name="T35" fmla="*/ 2 h 135"/>
                <a:gd name="T36" fmla="*/ 368 w 375"/>
                <a:gd name="T37" fmla="*/ 0 h 135"/>
                <a:gd name="T38" fmla="*/ 373 w 375"/>
                <a:gd name="T39" fmla="*/ 4 h 135"/>
                <a:gd name="T40" fmla="*/ 375 w 375"/>
                <a:gd name="T41" fmla="*/ 13 h 135"/>
                <a:gd name="T42" fmla="*/ 375 w 375"/>
                <a:gd name="T43" fmla="*/ 24 h 135"/>
                <a:gd name="T44" fmla="*/ 371 w 375"/>
                <a:gd name="T45" fmla="*/ 38 h 135"/>
                <a:gd name="T46" fmla="*/ 366 w 375"/>
                <a:gd name="T47" fmla="*/ 53 h 135"/>
                <a:gd name="T48" fmla="*/ 357 w 375"/>
                <a:gd name="T49" fmla="*/ 67 h 135"/>
                <a:gd name="T50" fmla="*/ 346 w 375"/>
                <a:gd name="T51" fmla="*/ 82 h 135"/>
                <a:gd name="T52" fmla="*/ 330 w 375"/>
                <a:gd name="T53" fmla="*/ 96 h 135"/>
                <a:gd name="T54" fmla="*/ 311 w 375"/>
                <a:gd name="T55" fmla="*/ 109 h 135"/>
                <a:gd name="T56" fmla="*/ 289 w 375"/>
                <a:gd name="T57" fmla="*/ 119 h 135"/>
                <a:gd name="T58" fmla="*/ 260 w 375"/>
                <a:gd name="T59" fmla="*/ 128 h 135"/>
                <a:gd name="T60" fmla="*/ 227 w 375"/>
                <a:gd name="T61" fmla="*/ 133 h 135"/>
                <a:gd name="T62" fmla="*/ 187 w 375"/>
                <a:gd name="T63" fmla="*/ 135 h 135"/>
                <a:gd name="T64" fmla="*/ 148 w 375"/>
                <a:gd name="T65" fmla="*/ 133 h 135"/>
                <a:gd name="T66" fmla="*/ 115 w 375"/>
                <a:gd name="T67" fmla="*/ 128 h 135"/>
                <a:gd name="T68" fmla="*/ 86 w 375"/>
                <a:gd name="T69" fmla="*/ 119 h 135"/>
                <a:gd name="T70" fmla="*/ 63 w 375"/>
                <a:gd name="T71" fmla="*/ 109 h 135"/>
                <a:gd name="T72" fmla="*/ 44 w 375"/>
                <a:gd name="T73" fmla="*/ 96 h 135"/>
                <a:gd name="T74" fmla="*/ 29 w 375"/>
                <a:gd name="T75" fmla="*/ 82 h 135"/>
                <a:gd name="T76" fmla="*/ 18 w 375"/>
                <a:gd name="T77" fmla="*/ 67 h 135"/>
                <a:gd name="T78" fmla="*/ 9 w 375"/>
                <a:gd name="T79" fmla="*/ 53 h 135"/>
                <a:gd name="T80" fmla="*/ 4 w 375"/>
                <a:gd name="T81" fmla="*/ 38 h 135"/>
                <a:gd name="T82" fmla="*/ 0 w 375"/>
                <a:gd name="T83" fmla="*/ 24 h 135"/>
                <a:gd name="T84" fmla="*/ 0 w 375"/>
                <a:gd name="T85" fmla="*/ 13 h 135"/>
                <a:gd name="T86" fmla="*/ 1 w 375"/>
                <a:gd name="T87" fmla="*/ 4 h 135"/>
                <a:gd name="T88" fmla="*/ 6 w 375"/>
                <a:gd name="T8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5" h="135">
                  <a:moveTo>
                    <a:pt x="6" y="0"/>
                  </a:moveTo>
                  <a:lnTo>
                    <a:pt x="15" y="2"/>
                  </a:lnTo>
                  <a:lnTo>
                    <a:pt x="27" y="6"/>
                  </a:lnTo>
                  <a:lnTo>
                    <a:pt x="41" y="14"/>
                  </a:lnTo>
                  <a:lnTo>
                    <a:pt x="58" y="23"/>
                  </a:lnTo>
                  <a:lnTo>
                    <a:pt x="80" y="33"/>
                  </a:lnTo>
                  <a:lnTo>
                    <a:pt x="103" y="42"/>
                  </a:lnTo>
                  <a:lnTo>
                    <a:pt x="128" y="49"/>
                  </a:lnTo>
                  <a:lnTo>
                    <a:pt x="157" y="56"/>
                  </a:lnTo>
                  <a:lnTo>
                    <a:pt x="187" y="57"/>
                  </a:lnTo>
                  <a:lnTo>
                    <a:pt x="218" y="56"/>
                  </a:lnTo>
                  <a:lnTo>
                    <a:pt x="247" y="49"/>
                  </a:lnTo>
                  <a:lnTo>
                    <a:pt x="272" y="42"/>
                  </a:lnTo>
                  <a:lnTo>
                    <a:pt x="295" y="33"/>
                  </a:lnTo>
                  <a:lnTo>
                    <a:pt x="316" y="23"/>
                  </a:lnTo>
                  <a:lnTo>
                    <a:pt x="333" y="14"/>
                  </a:lnTo>
                  <a:lnTo>
                    <a:pt x="348" y="6"/>
                  </a:lnTo>
                  <a:lnTo>
                    <a:pt x="360" y="2"/>
                  </a:lnTo>
                  <a:lnTo>
                    <a:pt x="368" y="0"/>
                  </a:lnTo>
                  <a:lnTo>
                    <a:pt x="373" y="4"/>
                  </a:lnTo>
                  <a:lnTo>
                    <a:pt x="375" y="13"/>
                  </a:lnTo>
                  <a:lnTo>
                    <a:pt x="375" y="24"/>
                  </a:lnTo>
                  <a:lnTo>
                    <a:pt x="371" y="38"/>
                  </a:lnTo>
                  <a:lnTo>
                    <a:pt x="366" y="53"/>
                  </a:lnTo>
                  <a:lnTo>
                    <a:pt x="357" y="67"/>
                  </a:lnTo>
                  <a:lnTo>
                    <a:pt x="346" y="82"/>
                  </a:lnTo>
                  <a:lnTo>
                    <a:pt x="330" y="96"/>
                  </a:lnTo>
                  <a:lnTo>
                    <a:pt x="311" y="109"/>
                  </a:lnTo>
                  <a:lnTo>
                    <a:pt x="289" y="119"/>
                  </a:lnTo>
                  <a:lnTo>
                    <a:pt x="260" y="128"/>
                  </a:lnTo>
                  <a:lnTo>
                    <a:pt x="227" y="133"/>
                  </a:lnTo>
                  <a:lnTo>
                    <a:pt x="187" y="135"/>
                  </a:lnTo>
                  <a:lnTo>
                    <a:pt x="148" y="133"/>
                  </a:lnTo>
                  <a:lnTo>
                    <a:pt x="115" y="128"/>
                  </a:lnTo>
                  <a:lnTo>
                    <a:pt x="86" y="119"/>
                  </a:lnTo>
                  <a:lnTo>
                    <a:pt x="63" y="109"/>
                  </a:lnTo>
                  <a:lnTo>
                    <a:pt x="44" y="96"/>
                  </a:lnTo>
                  <a:lnTo>
                    <a:pt x="29" y="82"/>
                  </a:lnTo>
                  <a:lnTo>
                    <a:pt x="18" y="67"/>
                  </a:lnTo>
                  <a:lnTo>
                    <a:pt x="9" y="53"/>
                  </a:lnTo>
                  <a:lnTo>
                    <a:pt x="4" y="38"/>
                  </a:lnTo>
                  <a:lnTo>
                    <a:pt x="0" y="24"/>
                  </a:lnTo>
                  <a:lnTo>
                    <a:pt x="0" y="13"/>
                  </a:lnTo>
                  <a:lnTo>
                    <a:pt x="1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74">
              <a:extLst>
                <a:ext uri="{FF2B5EF4-FFF2-40B4-BE49-F238E27FC236}">
                  <a16:creationId xmlns:a16="http://schemas.microsoft.com/office/drawing/2014/main" id="{C1560848-2CC3-7C57-ACFF-E0EEBD83F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" y="1944"/>
              <a:ext cx="43" cy="15"/>
            </a:xfrm>
            <a:custGeom>
              <a:avLst/>
              <a:gdLst>
                <a:gd name="T0" fmla="*/ 128 w 129"/>
                <a:gd name="T1" fmla="*/ 0 h 47"/>
                <a:gd name="T2" fmla="*/ 129 w 129"/>
                <a:gd name="T3" fmla="*/ 4 h 47"/>
                <a:gd name="T4" fmla="*/ 129 w 129"/>
                <a:gd name="T5" fmla="*/ 12 h 47"/>
                <a:gd name="T6" fmla="*/ 125 w 129"/>
                <a:gd name="T7" fmla="*/ 19 h 47"/>
                <a:gd name="T8" fmla="*/ 120 w 129"/>
                <a:gd name="T9" fmla="*/ 28 h 47"/>
                <a:gd name="T10" fmla="*/ 112 w 129"/>
                <a:gd name="T11" fmla="*/ 35 h 47"/>
                <a:gd name="T12" fmla="*/ 101 w 129"/>
                <a:gd name="T13" fmla="*/ 41 h 47"/>
                <a:gd name="T14" fmla="*/ 85 w 129"/>
                <a:gd name="T15" fmla="*/ 46 h 47"/>
                <a:gd name="T16" fmla="*/ 64 w 129"/>
                <a:gd name="T17" fmla="*/ 47 h 47"/>
                <a:gd name="T18" fmla="*/ 44 w 129"/>
                <a:gd name="T19" fmla="*/ 46 h 47"/>
                <a:gd name="T20" fmla="*/ 28 w 129"/>
                <a:gd name="T21" fmla="*/ 41 h 47"/>
                <a:gd name="T22" fmla="*/ 16 w 129"/>
                <a:gd name="T23" fmla="*/ 35 h 47"/>
                <a:gd name="T24" fmla="*/ 9 w 129"/>
                <a:gd name="T25" fmla="*/ 28 h 47"/>
                <a:gd name="T26" fmla="*/ 4 w 129"/>
                <a:gd name="T27" fmla="*/ 19 h 47"/>
                <a:gd name="T28" fmla="*/ 0 w 129"/>
                <a:gd name="T29" fmla="*/ 12 h 47"/>
                <a:gd name="T30" fmla="*/ 0 w 129"/>
                <a:gd name="T31" fmla="*/ 4 h 47"/>
                <a:gd name="T32" fmla="*/ 1 w 129"/>
                <a:gd name="T33" fmla="*/ 0 h 47"/>
                <a:gd name="T34" fmla="*/ 5 w 129"/>
                <a:gd name="T35" fmla="*/ 2 h 47"/>
                <a:gd name="T36" fmla="*/ 13 w 129"/>
                <a:gd name="T37" fmla="*/ 4 h 47"/>
                <a:gd name="T38" fmla="*/ 21 w 129"/>
                <a:gd name="T39" fmla="*/ 9 h 47"/>
                <a:gd name="T40" fmla="*/ 34 w 129"/>
                <a:gd name="T41" fmla="*/ 14 h 47"/>
                <a:gd name="T42" fmla="*/ 48 w 129"/>
                <a:gd name="T43" fmla="*/ 18 h 47"/>
                <a:gd name="T44" fmla="*/ 64 w 129"/>
                <a:gd name="T45" fmla="*/ 21 h 47"/>
                <a:gd name="T46" fmla="*/ 81 w 129"/>
                <a:gd name="T47" fmla="*/ 18 h 47"/>
                <a:gd name="T48" fmla="*/ 95 w 129"/>
                <a:gd name="T49" fmla="*/ 14 h 47"/>
                <a:gd name="T50" fmla="*/ 107 w 129"/>
                <a:gd name="T51" fmla="*/ 9 h 47"/>
                <a:gd name="T52" fmla="*/ 116 w 129"/>
                <a:gd name="T53" fmla="*/ 4 h 47"/>
                <a:gd name="T54" fmla="*/ 124 w 129"/>
                <a:gd name="T55" fmla="*/ 2 h 47"/>
                <a:gd name="T56" fmla="*/ 128 w 129"/>
                <a:gd name="T5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47">
                  <a:moveTo>
                    <a:pt x="128" y="0"/>
                  </a:moveTo>
                  <a:lnTo>
                    <a:pt x="129" y="4"/>
                  </a:lnTo>
                  <a:lnTo>
                    <a:pt x="129" y="12"/>
                  </a:lnTo>
                  <a:lnTo>
                    <a:pt x="125" y="19"/>
                  </a:lnTo>
                  <a:lnTo>
                    <a:pt x="120" y="28"/>
                  </a:lnTo>
                  <a:lnTo>
                    <a:pt x="112" y="35"/>
                  </a:lnTo>
                  <a:lnTo>
                    <a:pt x="101" y="41"/>
                  </a:lnTo>
                  <a:lnTo>
                    <a:pt x="85" y="46"/>
                  </a:lnTo>
                  <a:lnTo>
                    <a:pt x="64" y="47"/>
                  </a:lnTo>
                  <a:lnTo>
                    <a:pt x="44" y="46"/>
                  </a:lnTo>
                  <a:lnTo>
                    <a:pt x="28" y="41"/>
                  </a:lnTo>
                  <a:lnTo>
                    <a:pt x="16" y="35"/>
                  </a:lnTo>
                  <a:lnTo>
                    <a:pt x="9" y="28"/>
                  </a:lnTo>
                  <a:lnTo>
                    <a:pt x="4" y="19"/>
                  </a:lnTo>
                  <a:lnTo>
                    <a:pt x="0" y="12"/>
                  </a:lnTo>
                  <a:lnTo>
                    <a:pt x="0" y="4"/>
                  </a:lnTo>
                  <a:lnTo>
                    <a:pt x="1" y="0"/>
                  </a:lnTo>
                  <a:lnTo>
                    <a:pt x="5" y="2"/>
                  </a:lnTo>
                  <a:lnTo>
                    <a:pt x="13" y="4"/>
                  </a:lnTo>
                  <a:lnTo>
                    <a:pt x="21" y="9"/>
                  </a:lnTo>
                  <a:lnTo>
                    <a:pt x="34" y="14"/>
                  </a:lnTo>
                  <a:lnTo>
                    <a:pt x="48" y="18"/>
                  </a:lnTo>
                  <a:lnTo>
                    <a:pt x="64" y="21"/>
                  </a:lnTo>
                  <a:lnTo>
                    <a:pt x="81" y="18"/>
                  </a:lnTo>
                  <a:lnTo>
                    <a:pt x="95" y="14"/>
                  </a:lnTo>
                  <a:lnTo>
                    <a:pt x="107" y="9"/>
                  </a:lnTo>
                  <a:lnTo>
                    <a:pt x="116" y="4"/>
                  </a:lnTo>
                  <a:lnTo>
                    <a:pt x="124" y="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Freeform 75">
              <a:extLst>
                <a:ext uri="{FF2B5EF4-FFF2-40B4-BE49-F238E27FC236}">
                  <a16:creationId xmlns:a16="http://schemas.microsoft.com/office/drawing/2014/main" id="{90F63D55-02B6-FC39-AF36-A6DE4A205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" y="1895"/>
              <a:ext cx="198" cy="32"/>
            </a:xfrm>
            <a:custGeom>
              <a:avLst/>
              <a:gdLst>
                <a:gd name="T0" fmla="*/ 3 w 595"/>
                <a:gd name="T1" fmla="*/ 0 h 97"/>
                <a:gd name="T2" fmla="*/ 9 w 595"/>
                <a:gd name="T3" fmla="*/ 0 h 97"/>
                <a:gd name="T4" fmla="*/ 20 w 595"/>
                <a:gd name="T5" fmla="*/ 3 h 97"/>
                <a:gd name="T6" fmla="*/ 35 w 595"/>
                <a:gd name="T7" fmla="*/ 8 h 97"/>
                <a:gd name="T8" fmla="*/ 56 w 595"/>
                <a:gd name="T9" fmla="*/ 15 h 97"/>
                <a:gd name="T10" fmla="*/ 78 w 595"/>
                <a:gd name="T11" fmla="*/ 24 h 97"/>
                <a:gd name="T12" fmla="*/ 106 w 595"/>
                <a:gd name="T13" fmla="*/ 31 h 97"/>
                <a:gd name="T14" fmla="*/ 138 w 595"/>
                <a:gd name="T15" fmla="*/ 40 h 97"/>
                <a:gd name="T16" fmla="*/ 172 w 595"/>
                <a:gd name="T17" fmla="*/ 46 h 97"/>
                <a:gd name="T18" fmla="*/ 211 w 595"/>
                <a:gd name="T19" fmla="*/ 53 h 97"/>
                <a:gd name="T20" fmla="*/ 253 w 595"/>
                <a:gd name="T21" fmla="*/ 57 h 97"/>
                <a:gd name="T22" fmla="*/ 297 w 595"/>
                <a:gd name="T23" fmla="*/ 59 h 97"/>
                <a:gd name="T24" fmla="*/ 342 w 595"/>
                <a:gd name="T25" fmla="*/ 57 h 97"/>
                <a:gd name="T26" fmla="*/ 383 w 595"/>
                <a:gd name="T27" fmla="*/ 53 h 97"/>
                <a:gd name="T28" fmla="*/ 423 w 595"/>
                <a:gd name="T29" fmla="*/ 46 h 97"/>
                <a:gd name="T30" fmla="*/ 457 w 595"/>
                <a:gd name="T31" fmla="*/ 40 h 97"/>
                <a:gd name="T32" fmla="*/ 489 w 595"/>
                <a:gd name="T33" fmla="*/ 31 h 97"/>
                <a:gd name="T34" fmla="*/ 516 w 595"/>
                <a:gd name="T35" fmla="*/ 24 h 97"/>
                <a:gd name="T36" fmla="*/ 539 w 595"/>
                <a:gd name="T37" fmla="*/ 15 h 97"/>
                <a:gd name="T38" fmla="*/ 559 w 595"/>
                <a:gd name="T39" fmla="*/ 8 h 97"/>
                <a:gd name="T40" fmla="*/ 575 w 595"/>
                <a:gd name="T41" fmla="*/ 3 h 97"/>
                <a:gd name="T42" fmla="*/ 586 w 595"/>
                <a:gd name="T43" fmla="*/ 0 h 97"/>
                <a:gd name="T44" fmla="*/ 592 w 595"/>
                <a:gd name="T45" fmla="*/ 0 h 97"/>
                <a:gd name="T46" fmla="*/ 595 w 595"/>
                <a:gd name="T47" fmla="*/ 2 h 97"/>
                <a:gd name="T48" fmla="*/ 594 w 595"/>
                <a:gd name="T49" fmla="*/ 7 h 97"/>
                <a:gd name="T50" fmla="*/ 591 w 595"/>
                <a:gd name="T51" fmla="*/ 15 h 97"/>
                <a:gd name="T52" fmla="*/ 585 w 595"/>
                <a:gd name="T53" fmla="*/ 22 h 97"/>
                <a:gd name="T54" fmla="*/ 576 w 595"/>
                <a:gd name="T55" fmla="*/ 31 h 97"/>
                <a:gd name="T56" fmla="*/ 563 w 595"/>
                <a:gd name="T57" fmla="*/ 41 h 97"/>
                <a:gd name="T58" fmla="*/ 547 w 595"/>
                <a:gd name="T59" fmla="*/ 51 h 97"/>
                <a:gd name="T60" fmla="*/ 526 w 595"/>
                <a:gd name="T61" fmla="*/ 62 h 97"/>
                <a:gd name="T62" fmla="*/ 502 w 595"/>
                <a:gd name="T63" fmla="*/ 70 h 97"/>
                <a:gd name="T64" fmla="*/ 472 w 595"/>
                <a:gd name="T65" fmla="*/ 79 h 97"/>
                <a:gd name="T66" fmla="*/ 438 w 595"/>
                <a:gd name="T67" fmla="*/ 86 h 97"/>
                <a:gd name="T68" fmla="*/ 397 w 595"/>
                <a:gd name="T69" fmla="*/ 92 h 97"/>
                <a:gd name="T70" fmla="*/ 351 w 595"/>
                <a:gd name="T71" fmla="*/ 96 h 97"/>
                <a:gd name="T72" fmla="*/ 297 w 595"/>
                <a:gd name="T73" fmla="*/ 97 h 97"/>
                <a:gd name="T74" fmla="*/ 244 w 595"/>
                <a:gd name="T75" fmla="*/ 96 h 97"/>
                <a:gd name="T76" fmla="*/ 197 w 595"/>
                <a:gd name="T77" fmla="*/ 92 h 97"/>
                <a:gd name="T78" fmla="*/ 157 w 595"/>
                <a:gd name="T79" fmla="*/ 86 h 97"/>
                <a:gd name="T80" fmla="*/ 123 w 595"/>
                <a:gd name="T81" fmla="*/ 79 h 97"/>
                <a:gd name="T82" fmla="*/ 92 w 595"/>
                <a:gd name="T83" fmla="*/ 70 h 97"/>
                <a:gd name="T84" fmla="*/ 68 w 595"/>
                <a:gd name="T85" fmla="*/ 62 h 97"/>
                <a:gd name="T86" fmla="*/ 48 w 595"/>
                <a:gd name="T87" fmla="*/ 51 h 97"/>
                <a:gd name="T88" fmla="*/ 32 w 595"/>
                <a:gd name="T89" fmla="*/ 41 h 97"/>
                <a:gd name="T90" fmla="*/ 19 w 595"/>
                <a:gd name="T91" fmla="*/ 31 h 97"/>
                <a:gd name="T92" fmla="*/ 10 w 595"/>
                <a:gd name="T93" fmla="*/ 22 h 97"/>
                <a:gd name="T94" fmla="*/ 4 w 595"/>
                <a:gd name="T95" fmla="*/ 15 h 97"/>
                <a:gd name="T96" fmla="*/ 1 w 595"/>
                <a:gd name="T97" fmla="*/ 7 h 97"/>
                <a:gd name="T98" fmla="*/ 0 w 595"/>
                <a:gd name="T99" fmla="*/ 2 h 97"/>
                <a:gd name="T100" fmla="*/ 3 w 595"/>
                <a:gd name="T10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95" h="97">
                  <a:moveTo>
                    <a:pt x="3" y="0"/>
                  </a:moveTo>
                  <a:lnTo>
                    <a:pt x="9" y="0"/>
                  </a:lnTo>
                  <a:lnTo>
                    <a:pt x="20" y="3"/>
                  </a:lnTo>
                  <a:lnTo>
                    <a:pt x="35" y="8"/>
                  </a:lnTo>
                  <a:lnTo>
                    <a:pt x="56" y="15"/>
                  </a:lnTo>
                  <a:lnTo>
                    <a:pt x="78" y="24"/>
                  </a:lnTo>
                  <a:lnTo>
                    <a:pt x="106" y="31"/>
                  </a:lnTo>
                  <a:lnTo>
                    <a:pt x="138" y="40"/>
                  </a:lnTo>
                  <a:lnTo>
                    <a:pt x="172" y="46"/>
                  </a:lnTo>
                  <a:lnTo>
                    <a:pt x="211" y="53"/>
                  </a:lnTo>
                  <a:lnTo>
                    <a:pt x="253" y="57"/>
                  </a:lnTo>
                  <a:lnTo>
                    <a:pt x="297" y="59"/>
                  </a:lnTo>
                  <a:lnTo>
                    <a:pt x="342" y="57"/>
                  </a:lnTo>
                  <a:lnTo>
                    <a:pt x="383" y="53"/>
                  </a:lnTo>
                  <a:lnTo>
                    <a:pt x="423" y="46"/>
                  </a:lnTo>
                  <a:lnTo>
                    <a:pt x="457" y="40"/>
                  </a:lnTo>
                  <a:lnTo>
                    <a:pt x="489" y="31"/>
                  </a:lnTo>
                  <a:lnTo>
                    <a:pt x="516" y="24"/>
                  </a:lnTo>
                  <a:lnTo>
                    <a:pt x="539" y="15"/>
                  </a:lnTo>
                  <a:lnTo>
                    <a:pt x="559" y="8"/>
                  </a:lnTo>
                  <a:lnTo>
                    <a:pt x="575" y="3"/>
                  </a:lnTo>
                  <a:lnTo>
                    <a:pt x="586" y="0"/>
                  </a:lnTo>
                  <a:lnTo>
                    <a:pt x="592" y="0"/>
                  </a:lnTo>
                  <a:lnTo>
                    <a:pt x="595" y="2"/>
                  </a:lnTo>
                  <a:lnTo>
                    <a:pt x="594" y="7"/>
                  </a:lnTo>
                  <a:lnTo>
                    <a:pt x="591" y="15"/>
                  </a:lnTo>
                  <a:lnTo>
                    <a:pt x="585" y="22"/>
                  </a:lnTo>
                  <a:lnTo>
                    <a:pt x="576" y="31"/>
                  </a:lnTo>
                  <a:lnTo>
                    <a:pt x="563" y="41"/>
                  </a:lnTo>
                  <a:lnTo>
                    <a:pt x="547" y="51"/>
                  </a:lnTo>
                  <a:lnTo>
                    <a:pt x="526" y="62"/>
                  </a:lnTo>
                  <a:lnTo>
                    <a:pt x="502" y="70"/>
                  </a:lnTo>
                  <a:lnTo>
                    <a:pt x="472" y="79"/>
                  </a:lnTo>
                  <a:lnTo>
                    <a:pt x="438" y="86"/>
                  </a:lnTo>
                  <a:lnTo>
                    <a:pt x="397" y="92"/>
                  </a:lnTo>
                  <a:lnTo>
                    <a:pt x="351" y="96"/>
                  </a:lnTo>
                  <a:lnTo>
                    <a:pt x="297" y="97"/>
                  </a:lnTo>
                  <a:lnTo>
                    <a:pt x="244" y="96"/>
                  </a:lnTo>
                  <a:lnTo>
                    <a:pt x="197" y="92"/>
                  </a:lnTo>
                  <a:lnTo>
                    <a:pt x="157" y="86"/>
                  </a:lnTo>
                  <a:lnTo>
                    <a:pt x="123" y="79"/>
                  </a:lnTo>
                  <a:lnTo>
                    <a:pt x="92" y="70"/>
                  </a:lnTo>
                  <a:lnTo>
                    <a:pt x="68" y="62"/>
                  </a:lnTo>
                  <a:lnTo>
                    <a:pt x="48" y="51"/>
                  </a:lnTo>
                  <a:lnTo>
                    <a:pt x="32" y="41"/>
                  </a:lnTo>
                  <a:lnTo>
                    <a:pt x="19" y="31"/>
                  </a:lnTo>
                  <a:lnTo>
                    <a:pt x="10" y="22"/>
                  </a:lnTo>
                  <a:lnTo>
                    <a:pt x="4" y="15"/>
                  </a:lnTo>
                  <a:lnTo>
                    <a:pt x="1" y="7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794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Freeform 76">
              <a:extLst>
                <a:ext uri="{FF2B5EF4-FFF2-40B4-BE49-F238E27FC236}">
                  <a16:creationId xmlns:a16="http://schemas.microsoft.com/office/drawing/2014/main" id="{8E2EC613-CD8D-DE33-74C3-A1E7ED966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" y="2105"/>
              <a:ext cx="458" cy="237"/>
            </a:xfrm>
            <a:custGeom>
              <a:avLst/>
              <a:gdLst>
                <a:gd name="T0" fmla="*/ 1372 w 1372"/>
                <a:gd name="T1" fmla="*/ 0 h 711"/>
                <a:gd name="T2" fmla="*/ 1372 w 1372"/>
                <a:gd name="T3" fmla="*/ 711 h 711"/>
                <a:gd name="T4" fmla="*/ 0 w 1372"/>
                <a:gd name="T5" fmla="*/ 711 h 711"/>
                <a:gd name="T6" fmla="*/ 4 w 1372"/>
                <a:gd name="T7" fmla="*/ 673 h 711"/>
                <a:gd name="T8" fmla="*/ 17 w 1372"/>
                <a:gd name="T9" fmla="*/ 634 h 711"/>
                <a:gd name="T10" fmla="*/ 36 w 1372"/>
                <a:gd name="T11" fmla="*/ 593 h 711"/>
                <a:gd name="T12" fmla="*/ 62 w 1372"/>
                <a:gd name="T13" fmla="*/ 552 h 711"/>
                <a:gd name="T14" fmla="*/ 95 w 1372"/>
                <a:gd name="T15" fmla="*/ 510 h 711"/>
                <a:gd name="T16" fmla="*/ 135 w 1372"/>
                <a:gd name="T17" fmla="*/ 468 h 711"/>
                <a:gd name="T18" fmla="*/ 179 w 1372"/>
                <a:gd name="T19" fmla="*/ 426 h 711"/>
                <a:gd name="T20" fmla="*/ 230 w 1372"/>
                <a:gd name="T21" fmla="*/ 384 h 711"/>
                <a:gd name="T22" fmla="*/ 285 w 1372"/>
                <a:gd name="T23" fmla="*/ 344 h 711"/>
                <a:gd name="T24" fmla="*/ 345 w 1372"/>
                <a:gd name="T25" fmla="*/ 305 h 711"/>
                <a:gd name="T26" fmla="*/ 409 w 1372"/>
                <a:gd name="T27" fmla="*/ 267 h 711"/>
                <a:gd name="T28" fmla="*/ 478 w 1372"/>
                <a:gd name="T29" fmla="*/ 229 h 711"/>
                <a:gd name="T30" fmla="*/ 550 w 1372"/>
                <a:gd name="T31" fmla="*/ 193 h 711"/>
                <a:gd name="T32" fmla="*/ 624 w 1372"/>
                <a:gd name="T33" fmla="*/ 160 h 711"/>
                <a:gd name="T34" fmla="*/ 702 w 1372"/>
                <a:gd name="T35" fmla="*/ 130 h 711"/>
                <a:gd name="T36" fmla="*/ 781 w 1372"/>
                <a:gd name="T37" fmla="*/ 102 h 711"/>
                <a:gd name="T38" fmla="*/ 864 w 1372"/>
                <a:gd name="T39" fmla="*/ 77 h 711"/>
                <a:gd name="T40" fmla="*/ 947 w 1372"/>
                <a:gd name="T41" fmla="*/ 54 h 711"/>
                <a:gd name="T42" fmla="*/ 1031 w 1372"/>
                <a:gd name="T43" fmla="*/ 35 h 711"/>
                <a:gd name="T44" fmla="*/ 1117 w 1372"/>
                <a:gd name="T45" fmla="*/ 20 h 711"/>
                <a:gd name="T46" fmla="*/ 1202 w 1372"/>
                <a:gd name="T47" fmla="*/ 9 h 711"/>
                <a:gd name="T48" fmla="*/ 1288 w 1372"/>
                <a:gd name="T49" fmla="*/ 2 h 711"/>
                <a:gd name="T50" fmla="*/ 1372 w 1372"/>
                <a:gd name="T51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2" h="711">
                  <a:moveTo>
                    <a:pt x="1372" y="0"/>
                  </a:moveTo>
                  <a:lnTo>
                    <a:pt x="1372" y="711"/>
                  </a:lnTo>
                  <a:lnTo>
                    <a:pt x="0" y="711"/>
                  </a:lnTo>
                  <a:lnTo>
                    <a:pt x="4" y="673"/>
                  </a:lnTo>
                  <a:lnTo>
                    <a:pt x="17" y="634"/>
                  </a:lnTo>
                  <a:lnTo>
                    <a:pt x="36" y="593"/>
                  </a:lnTo>
                  <a:lnTo>
                    <a:pt x="62" y="552"/>
                  </a:lnTo>
                  <a:lnTo>
                    <a:pt x="95" y="510"/>
                  </a:lnTo>
                  <a:lnTo>
                    <a:pt x="135" y="468"/>
                  </a:lnTo>
                  <a:lnTo>
                    <a:pt x="179" y="426"/>
                  </a:lnTo>
                  <a:lnTo>
                    <a:pt x="230" y="384"/>
                  </a:lnTo>
                  <a:lnTo>
                    <a:pt x="285" y="344"/>
                  </a:lnTo>
                  <a:lnTo>
                    <a:pt x="345" y="305"/>
                  </a:lnTo>
                  <a:lnTo>
                    <a:pt x="409" y="267"/>
                  </a:lnTo>
                  <a:lnTo>
                    <a:pt x="478" y="229"/>
                  </a:lnTo>
                  <a:lnTo>
                    <a:pt x="550" y="193"/>
                  </a:lnTo>
                  <a:lnTo>
                    <a:pt x="624" y="160"/>
                  </a:lnTo>
                  <a:lnTo>
                    <a:pt x="702" y="130"/>
                  </a:lnTo>
                  <a:lnTo>
                    <a:pt x="781" y="102"/>
                  </a:lnTo>
                  <a:lnTo>
                    <a:pt x="864" y="77"/>
                  </a:lnTo>
                  <a:lnTo>
                    <a:pt x="947" y="54"/>
                  </a:lnTo>
                  <a:lnTo>
                    <a:pt x="1031" y="35"/>
                  </a:lnTo>
                  <a:lnTo>
                    <a:pt x="1117" y="20"/>
                  </a:lnTo>
                  <a:lnTo>
                    <a:pt x="1202" y="9"/>
                  </a:lnTo>
                  <a:lnTo>
                    <a:pt x="1288" y="2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C1B3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Freeform 77">
              <a:extLst>
                <a:ext uri="{FF2B5EF4-FFF2-40B4-BE49-F238E27FC236}">
                  <a16:creationId xmlns:a16="http://schemas.microsoft.com/office/drawing/2014/main" id="{97B9716E-55EA-9915-FC00-FE8E492F9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2105"/>
              <a:ext cx="457" cy="237"/>
            </a:xfrm>
            <a:custGeom>
              <a:avLst/>
              <a:gdLst>
                <a:gd name="T0" fmla="*/ 0 w 1372"/>
                <a:gd name="T1" fmla="*/ 0 h 711"/>
                <a:gd name="T2" fmla="*/ 85 w 1372"/>
                <a:gd name="T3" fmla="*/ 2 h 711"/>
                <a:gd name="T4" fmla="*/ 171 w 1372"/>
                <a:gd name="T5" fmla="*/ 9 h 711"/>
                <a:gd name="T6" fmla="*/ 256 w 1372"/>
                <a:gd name="T7" fmla="*/ 20 h 711"/>
                <a:gd name="T8" fmla="*/ 342 w 1372"/>
                <a:gd name="T9" fmla="*/ 35 h 711"/>
                <a:gd name="T10" fmla="*/ 426 w 1372"/>
                <a:gd name="T11" fmla="*/ 54 h 711"/>
                <a:gd name="T12" fmla="*/ 509 w 1372"/>
                <a:gd name="T13" fmla="*/ 77 h 711"/>
                <a:gd name="T14" fmla="*/ 591 w 1372"/>
                <a:gd name="T15" fmla="*/ 102 h 711"/>
                <a:gd name="T16" fmla="*/ 671 w 1372"/>
                <a:gd name="T17" fmla="*/ 130 h 711"/>
                <a:gd name="T18" fmla="*/ 748 w 1372"/>
                <a:gd name="T19" fmla="*/ 160 h 711"/>
                <a:gd name="T20" fmla="*/ 823 w 1372"/>
                <a:gd name="T21" fmla="*/ 193 h 711"/>
                <a:gd name="T22" fmla="*/ 895 w 1372"/>
                <a:gd name="T23" fmla="*/ 229 h 711"/>
                <a:gd name="T24" fmla="*/ 964 w 1372"/>
                <a:gd name="T25" fmla="*/ 267 h 711"/>
                <a:gd name="T26" fmla="*/ 1028 w 1372"/>
                <a:gd name="T27" fmla="*/ 305 h 711"/>
                <a:gd name="T28" fmla="*/ 1088 w 1372"/>
                <a:gd name="T29" fmla="*/ 344 h 711"/>
                <a:gd name="T30" fmla="*/ 1143 w 1372"/>
                <a:gd name="T31" fmla="*/ 384 h 711"/>
                <a:gd name="T32" fmla="*/ 1194 w 1372"/>
                <a:gd name="T33" fmla="*/ 426 h 711"/>
                <a:gd name="T34" fmla="*/ 1238 w 1372"/>
                <a:gd name="T35" fmla="*/ 468 h 711"/>
                <a:gd name="T36" fmla="*/ 1277 w 1372"/>
                <a:gd name="T37" fmla="*/ 510 h 711"/>
                <a:gd name="T38" fmla="*/ 1310 w 1372"/>
                <a:gd name="T39" fmla="*/ 552 h 711"/>
                <a:gd name="T40" fmla="*/ 1337 w 1372"/>
                <a:gd name="T41" fmla="*/ 593 h 711"/>
                <a:gd name="T42" fmla="*/ 1356 w 1372"/>
                <a:gd name="T43" fmla="*/ 634 h 711"/>
                <a:gd name="T44" fmla="*/ 1367 w 1372"/>
                <a:gd name="T45" fmla="*/ 673 h 711"/>
                <a:gd name="T46" fmla="*/ 1372 w 1372"/>
                <a:gd name="T47" fmla="*/ 711 h 711"/>
                <a:gd name="T48" fmla="*/ 0 w 1372"/>
                <a:gd name="T49" fmla="*/ 711 h 711"/>
                <a:gd name="T50" fmla="*/ 0 w 1372"/>
                <a:gd name="T51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2" h="711">
                  <a:moveTo>
                    <a:pt x="0" y="0"/>
                  </a:moveTo>
                  <a:lnTo>
                    <a:pt x="85" y="2"/>
                  </a:lnTo>
                  <a:lnTo>
                    <a:pt x="171" y="9"/>
                  </a:lnTo>
                  <a:lnTo>
                    <a:pt x="256" y="20"/>
                  </a:lnTo>
                  <a:lnTo>
                    <a:pt x="342" y="35"/>
                  </a:lnTo>
                  <a:lnTo>
                    <a:pt x="426" y="54"/>
                  </a:lnTo>
                  <a:lnTo>
                    <a:pt x="509" y="77"/>
                  </a:lnTo>
                  <a:lnTo>
                    <a:pt x="591" y="102"/>
                  </a:lnTo>
                  <a:lnTo>
                    <a:pt x="671" y="130"/>
                  </a:lnTo>
                  <a:lnTo>
                    <a:pt x="748" y="160"/>
                  </a:lnTo>
                  <a:lnTo>
                    <a:pt x="823" y="193"/>
                  </a:lnTo>
                  <a:lnTo>
                    <a:pt x="895" y="229"/>
                  </a:lnTo>
                  <a:lnTo>
                    <a:pt x="964" y="267"/>
                  </a:lnTo>
                  <a:lnTo>
                    <a:pt x="1028" y="305"/>
                  </a:lnTo>
                  <a:lnTo>
                    <a:pt x="1088" y="344"/>
                  </a:lnTo>
                  <a:lnTo>
                    <a:pt x="1143" y="384"/>
                  </a:lnTo>
                  <a:lnTo>
                    <a:pt x="1194" y="426"/>
                  </a:lnTo>
                  <a:lnTo>
                    <a:pt x="1238" y="468"/>
                  </a:lnTo>
                  <a:lnTo>
                    <a:pt x="1277" y="510"/>
                  </a:lnTo>
                  <a:lnTo>
                    <a:pt x="1310" y="552"/>
                  </a:lnTo>
                  <a:lnTo>
                    <a:pt x="1337" y="593"/>
                  </a:lnTo>
                  <a:lnTo>
                    <a:pt x="1356" y="634"/>
                  </a:lnTo>
                  <a:lnTo>
                    <a:pt x="1367" y="673"/>
                  </a:lnTo>
                  <a:lnTo>
                    <a:pt x="1372" y="711"/>
                  </a:lnTo>
                  <a:lnTo>
                    <a:pt x="0" y="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B3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Freeform 78">
              <a:extLst>
                <a:ext uri="{FF2B5EF4-FFF2-40B4-BE49-F238E27FC236}">
                  <a16:creationId xmlns:a16="http://schemas.microsoft.com/office/drawing/2014/main" id="{E49F3AD1-4473-A58F-461C-C1568EB51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" y="958"/>
              <a:ext cx="1078" cy="947"/>
            </a:xfrm>
            <a:custGeom>
              <a:avLst/>
              <a:gdLst>
                <a:gd name="T0" fmla="*/ 1953 w 3235"/>
                <a:gd name="T1" fmla="*/ 64 h 2839"/>
                <a:gd name="T2" fmla="*/ 2411 w 3235"/>
                <a:gd name="T3" fmla="*/ 263 h 2839"/>
                <a:gd name="T4" fmla="*/ 2748 w 3235"/>
                <a:gd name="T5" fmla="*/ 522 h 2839"/>
                <a:gd name="T6" fmla="*/ 2921 w 3235"/>
                <a:gd name="T7" fmla="*/ 792 h 2839"/>
                <a:gd name="T8" fmla="*/ 3107 w 3235"/>
                <a:gd name="T9" fmla="*/ 1167 h 2839"/>
                <a:gd name="T10" fmla="*/ 3229 w 3235"/>
                <a:gd name="T11" fmla="*/ 1397 h 2839"/>
                <a:gd name="T12" fmla="*/ 3153 w 3235"/>
                <a:gd name="T13" fmla="*/ 1439 h 2839"/>
                <a:gd name="T14" fmla="*/ 3024 w 3235"/>
                <a:gd name="T15" fmla="*/ 1313 h 2839"/>
                <a:gd name="T16" fmla="*/ 3012 w 3235"/>
                <a:gd name="T17" fmla="*/ 1302 h 2839"/>
                <a:gd name="T18" fmla="*/ 3068 w 3235"/>
                <a:gd name="T19" fmla="*/ 1587 h 2839"/>
                <a:gd name="T20" fmla="*/ 3065 w 3235"/>
                <a:gd name="T21" fmla="*/ 2109 h 2839"/>
                <a:gd name="T22" fmla="*/ 2927 w 3235"/>
                <a:gd name="T23" fmla="*/ 2475 h 2839"/>
                <a:gd name="T24" fmla="*/ 2711 w 3235"/>
                <a:gd name="T25" fmla="*/ 2718 h 2839"/>
                <a:gd name="T26" fmla="*/ 2557 w 3235"/>
                <a:gd name="T27" fmla="*/ 2807 h 2839"/>
                <a:gd name="T28" fmla="*/ 2607 w 3235"/>
                <a:gd name="T29" fmla="*/ 2643 h 2839"/>
                <a:gd name="T30" fmla="*/ 2633 w 3235"/>
                <a:gd name="T31" fmla="*/ 2288 h 2839"/>
                <a:gd name="T32" fmla="*/ 2598 w 3235"/>
                <a:gd name="T33" fmla="*/ 2033 h 2839"/>
                <a:gd name="T34" fmla="*/ 2565 w 3235"/>
                <a:gd name="T35" fmla="*/ 2049 h 2839"/>
                <a:gd name="T36" fmla="*/ 2502 w 3235"/>
                <a:gd name="T37" fmla="*/ 2068 h 2839"/>
                <a:gd name="T38" fmla="*/ 2441 w 3235"/>
                <a:gd name="T39" fmla="*/ 1743 h 2839"/>
                <a:gd name="T40" fmla="*/ 2300 w 3235"/>
                <a:gd name="T41" fmla="*/ 1514 h 2839"/>
                <a:gd name="T42" fmla="*/ 2219 w 3235"/>
                <a:gd name="T43" fmla="*/ 1450 h 2839"/>
                <a:gd name="T44" fmla="*/ 2246 w 3235"/>
                <a:gd name="T45" fmla="*/ 1514 h 2839"/>
                <a:gd name="T46" fmla="*/ 2203 w 3235"/>
                <a:gd name="T47" fmla="*/ 1585 h 2839"/>
                <a:gd name="T48" fmla="*/ 1798 w 3235"/>
                <a:gd name="T49" fmla="*/ 1515 h 2839"/>
                <a:gd name="T50" fmla="*/ 1550 w 3235"/>
                <a:gd name="T51" fmla="*/ 1414 h 2839"/>
                <a:gd name="T52" fmla="*/ 1539 w 3235"/>
                <a:gd name="T53" fmla="*/ 1431 h 2839"/>
                <a:gd name="T54" fmla="*/ 1564 w 3235"/>
                <a:gd name="T55" fmla="*/ 1553 h 2839"/>
                <a:gd name="T56" fmla="*/ 1368 w 3235"/>
                <a:gd name="T57" fmla="*/ 1572 h 2839"/>
                <a:gd name="T58" fmla="*/ 1056 w 3235"/>
                <a:gd name="T59" fmla="*/ 1477 h 2839"/>
                <a:gd name="T60" fmla="*/ 900 w 3235"/>
                <a:gd name="T61" fmla="*/ 1401 h 2839"/>
                <a:gd name="T62" fmla="*/ 852 w 3235"/>
                <a:gd name="T63" fmla="*/ 1504 h 2839"/>
                <a:gd name="T64" fmla="*/ 763 w 3235"/>
                <a:gd name="T65" fmla="*/ 1801 h 2839"/>
                <a:gd name="T66" fmla="*/ 733 w 3235"/>
                <a:gd name="T67" fmla="*/ 2039 h 2839"/>
                <a:gd name="T68" fmla="*/ 663 w 3235"/>
                <a:gd name="T69" fmla="*/ 1983 h 2839"/>
                <a:gd name="T70" fmla="*/ 638 w 3235"/>
                <a:gd name="T71" fmla="*/ 1949 h 2839"/>
                <a:gd name="T72" fmla="*/ 613 w 3235"/>
                <a:gd name="T73" fmla="*/ 2225 h 2839"/>
                <a:gd name="T74" fmla="*/ 647 w 3235"/>
                <a:gd name="T75" fmla="*/ 2612 h 2839"/>
                <a:gd name="T76" fmla="*/ 734 w 3235"/>
                <a:gd name="T77" fmla="*/ 2836 h 2839"/>
                <a:gd name="T78" fmla="*/ 611 w 3235"/>
                <a:gd name="T79" fmla="*/ 2779 h 2839"/>
                <a:gd name="T80" fmla="*/ 400 w 3235"/>
                <a:gd name="T81" fmla="*/ 2574 h 2839"/>
                <a:gd name="T82" fmla="*/ 233 w 3235"/>
                <a:gd name="T83" fmla="*/ 2258 h 2839"/>
                <a:gd name="T84" fmla="*/ 163 w 3235"/>
                <a:gd name="T85" fmla="*/ 1654 h 2839"/>
                <a:gd name="T86" fmla="*/ 189 w 3235"/>
                <a:gd name="T87" fmla="*/ 1170 h 2839"/>
                <a:gd name="T88" fmla="*/ 195 w 3235"/>
                <a:gd name="T89" fmla="*/ 914 h 2839"/>
                <a:gd name="T90" fmla="*/ 80 w 3235"/>
                <a:gd name="T91" fmla="*/ 875 h 2839"/>
                <a:gd name="T92" fmla="*/ 0 w 3235"/>
                <a:gd name="T93" fmla="*/ 866 h 2839"/>
                <a:gd name="T94" fmla="*/ 125 w 3235"/>
                <a:gd name="T95" fmla="*/ 734 h 2839"/>
                <a:gd name="T96" fmla="*/ 285 w 3235"/>
                <a:gd name="T97" fmla="*/ 580 h 2839"/>
                <a:gd name="T98" fmla="*/ 334 w 3235"/>
                <a:gd name="T99" fmla="*/ 393 h 2839"/>
                <a:gd name="T100" fmla="*/ 386 w 3235"/>
                <a:gd name="T101" fmla="*/ 313 h 2839"/>
                <a:gd name="T102" fmla="*/ 429 w 3235"/>
                <a:gd name="T103" fmla="*/ 481 h 2839"/>
                <a:gd name="T104" fmla="*/ 397 w 3235"/>
                <a:gd name="T105" fmla="*/ 604 h 2839"/>
                <a:gd name="T106" fmla="*/ 890 w 3235"/>
                <a:gd name="T107" fmla="*/ 156 h 2839"/>
                <a:gd name="T108" fmla="*/ 1426 w 3235"/>
                <a:gd name="T109" fmla="*/ 3 h 2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35" h="2839">
                  <a:moveTo>
                    <a:pt x="1504" y="0"/>
                  </a:moveTo>
                  <a:lnTo>
                    <a:pt x="1581" y="2"/>
                  </a:lnTo>
                  <a:lnTo>
                    <a:pt x="1657" y="7"/>
                  </a:lnTo>
                  <a:lnTo>
                    <a:pt x="1733" y="17"/>
                  </a:lnTo>
                  <a:lnTo>
                    <a:pt x="1807" y="29"/>
                  </a:lnTo>
                  <a:lnTo>
                    <a:pt x="1881" y="45"/>
                  </a:lnTo>
                  <a:lnTo>
                    <a:pt x="1953" y="64"/>
                  </a:lnTo>
                  <a:lnTo>
                    <a:pt x="2024" y="86"/>
                  </a:lnTo>
                  <a:lnTo>
                    <a:pt x="2093" y="110"/>
                  </a:lnTo>
                  <a:lnTo>
                    <a:pt x="2160" y="137"/>
                  </a:lnTo>
                  <a:lnTo>
                    <a:pt x="2226" y="166"/>
                  </a:lnTo>
                  <a:lnTo>
                    <a:pt x="2291" y="196"/>
                  </a:lnTo>
                  <a:lnTo>
                    <a:pt x="2353" y="229"/>
                  </a:lnTo>
                  <a:lnTo>
                    <a:pt x="2411" y="263"/>
                  </a:lnTo>
                  <a:lnTo>
                    <a:pt x="2468" y="298"/>
                  </a:lnTo>
                  <a:lnTo>
                    <a:pt x="2522" y="334"/>
                  </a:lnTo>
                  <a:lnTo>
                    <a:pt x="2574" y="371"/>
                  </a:lnTo>
                  <a:lnTo>
                    <a:pt x="2622" y="408"/>
                  </a:lnTo>
                  <a:lnTo>
                    <a:pt x="2668" y="446"/>
                  </a:lnTo>
                  <a:lnTo>
                    <a:pt x="2710" y="484"/>
                  </a:lnTo>
                  <a:lnTo>
                    <a:pt x="2748" y="522"/>
                  </a:lnTo>
                  <a:lnTo>
                    <a:pt x="2782" y="558"/>
                  </a:lnTo>
                  <a:lnTo>
                    <a:pt x="2813" y="595"/>
                  </a:lnTo>
                  <a:lnTo>
                    <a:pt x="2840" y="630"/>
                  </a:lnTo>
                  <a:lnTo>
                    <a:pt x="2863" y="665"/>
                  </a:lnTo>
                  <a:lnTo>
                    <a:pt x="2882" y="699"/>
                  </a:lnTo>
                  <a:lnTo>
                    <a:pt x="2896" y="730"/>
                  </a:lnTo>
                  <a:lnTo>
                    <a:pt x="2921" y="792"/>
                  </a:lnTo>
                  <a:lnTo>
                    <a:pt x="2946" y="853"/>
                  </a:lnTo>
                  <a:lnTo>
                    <a:pt x="2973" y="911"/>
                  </a:lnTo>
                  <a:lnTo>
                    <a:pt x="3001" y="967"/>
                  </a:lnTo>
                  <a:lnTo>
                    <a:pt x="3027" y="1021"/>
                  </a:lnTo>
                  <a:lnTo>
                    <a:pt x="3055" y="1072"/>
                  </a:lnTo>
                  <a:lnTo>
                    <a:pt x="3082" y="1120"/>
                  </a:lnTo>
                  <a:lnTo>
                    <a:pt x="3107" y="1167"/>
                  </a:lnTo>
                  <a:lnTo>
                    <a:pt x="3131" y="1209"/>
                  </a:lnTo>
                  <a:lnTo>
                    <a:pt x="3154" y="1249"/>
                  </a:lnTo>
                  <a:lnTo>
                    <a:pt x="3174" y="1285"/>
                  </a:lnTo>
                  <a:lnTo>
                    <a:pt x="3193" y="1319"/>
                  </a:lnTo>
                  <a:lnTo>
                    <a:pt x="3208" y="1348"/>
                  </a:lnTo>
                  <a:lnTo>
                    <a:pt x="3220" y="1375"/>
                  </a:lnTo>
                  <a:lnTo>
                    <a:pt x="3229" y="1397"/>
                  </a:lnTo>
                  <a:lnTo>
                    <a:pt x="3234" y="1415"/>
                  </a:lnTo>
                  <a:lnTo>
                    <a:pt x="3235" y="1430"/>
                  </a:lnTo>
                  <a:lnTo>
                    <a:pt x="3231" y="1442"/>
                  </a:lnTo>
                  <a:lnTo>
                    <a:pt x="3222" y="1448"/>
                  </a:lnTo>
                  <a:lnTo>
                    <a:pt x="3208" y="1450"/>
                  </a:lnTo>
                  <a:lnTo>
                    <a:pt x="3181" y="1447"/>
                  </a:lnTo>
                  <a:lnTo>
                    <a:pt x="3153" y="1439"/>
                  </a:lnTo>
                  <a:lnTo>
                    <a:pt x="3129" y="1426"/>
                  </a:lnTo>
                  <a:lnTo>
                    <a:pt x="3106" y="1410"/>
                  </a:lnTo>
                  <a:lnTo>
                    <a:pt x="3084" y="1391"/>
                  </a:lnTo>
                  <a:lnTo>
                    <a:pt x="3067" y="1371"/>
                  </a:lnTo>
                  <a:lnTo>
                    <a:pt x="3050" y="1351"/>
                  </a:lnTo>
                  <a:lnTo>
                    <a:pt x="3036" y="1330"/>
                  </a:lnTo>
                  <a:lnTo>
                    <a:pt x="3024" y="1313"/>
                  </a:lnTo>
                  <a:lnTo>
                    <a:pt x="3015" y="1296"/>
                  </a:lnTo>
                  <a:lnTo>
                    <a:pt x="3008" y="1283"/>
                  </a:lnTo>
                  <a:lnTo>
                    <a:pt x="3005" y="1275"/>
                  </a:lnTo>
                  <a:lnTo>
                    <a:pt x="3003" y="1272"/>
                  </a:lnTo>
                  <a:lnTo>
                    <a:pt x="3005" y="1276"/>
                  </a:lnTo>
                  <a:lnTo>
                    <a:pt x="3007" y="1286"/>
                  </a:lnTo>
                  <a:lnTo>
                    <a:pt x="3012" y="1302"/>
                  </a:lnTo>
                  <a:lnTo>
                    <a:pt x="3019" y="1326"/>
                  </a:lnTo>
                  <a:lnTo>
                    <a:pt x="3026" y="1356"/>
                  </a:lnTo>
                  <a:lnTo>
                    <a:pt x="3035" y="1391"/>
                  </a:lnTo>
                  <a:lnTo>
                    <a:pt x="3044" y="1431"/>
                  </a:lnTo>
                  <a:lnTo>
                    <a:pt x="3053" y="1478"/>
                  </a:lnTo>
                  <a:lnTo>
                    <a:pt x="3060" y="1530"/>
                  </a:lnTo>
                  <a:lnTo>
                    <a:pt x="3068" y="1587"/>
                  </a:lnTo>
                  <a:lnTo>
                    <a:pt x="3074" y="1649"/>
                  </a:lnTo>
                  <a:lnTo>
                    <a:pt x="3078" y="1715"/>
                  </a:lnTo>
                  <a:lnTo>
                    <a:pt x="3081" y="1786"/>
                  </a:lnTo>
                  <a:lnTo>
                    <a:pt x="3082" y="1860"/>
                  </a:lnTo>
                  <a:lnTo>
                    <a:pt x="3079" y="1940"/>
                  </a:lnTo>
                  <a:lnTo>
                    <a:pt x="3074" y="2022"/>
                  </a:lnTo>
                  <a:lnTo>
                    <a:pt x="3065" y="2109"/>
                  </a:lnTo>
                  <a:lnTo>
                    <a:pt x="3055" y="2168"/>
                  </a:lnTo>
                  <a:lnTo>
                    <a:pt x="3043" y="2224"/>
                  </a:lnTo>
                  <a:lnTo>
                    <a:pt x="3025" y="2279"/>
                  </a:lnTo>
                  <a:lnTo>
                    <a:pt x="3005" y="2331"/>
                  </a:lnTo>
                  <a:lnTo>
                    <a:pt x="2982" y="2382"/>
                  </a:lnTo>
                  <a:lnTo>
                    <a:pt x="2955" y="2430"/>
                  </a:lnTo>
                  <a:lnTo>
                    <a:pt x="2927" y="2475"/>
                  </a:lnTo>
                  <a:lnTo>
                    <a:pt x="2898" y="2519"/>
                  </a:lnTo>
                  <a:lnTo>
                    <a:pt x="2868" y="2559"/>
                  </a:lnTo>
                  <a:lnTo>
                    <a:pt x="2836" y="2597"/>
                  </a:lnTo>
                  <a:lnTo>
                    <a:pt x="2805" y="2631"/>
                  </a:lnTo>
                  <a:lnTo>
                    <a:pt x="2772" y="2664"/>
                  </a:lnTo>
                  <a:lnTo>
                    <a:pt x="2741" y="2693"/>
                  </a:lnTo>
                  <a:lnTo>
                    <a:pt x="2711" y="2718"/>
                  </a:lnTo>
                  <a:lnTo>
                    <a:pt x="2681" y="2741"/>
                  </a:lnTo>
                  <a:lnTo>
                    <a:pt x="2654" y="2761"/>
                  </a:lnTo>
                  <a:lnTo>
                    <a:pt x="2629" y="2778"/>
                  </a:lnTo>
                  <a:lnTo>
                    <a:pt x="2606" y="2791"/>
                  </a:lnTo>
                  <a:lnTo>
                    <a:pt x="2586" y="2799"/>
                  </a:lnTo>
                  <a:lnTo>
                    <a:pt x="2569" y="2806"/>
                  </a:lnTo>
                  <a:lnTo>
                    <a:pt x="2557" y="2807"/>
                  </a:lnTo>
                  <a:lnTo>
                    <a:pt x="2548" y="2806"/>
                  </a:lnTo>
                  <a:lnTo>
                    <a:pt x="2544" y="2799"/>
                  </a:lnTo>
                  <a:lnTo>
                    <a:pt x="2545" y="2791"/>
                  </a:lnTo>
                  <a:lnTo>
                    <a:pt x="2552" y="2777"/>
                  </a:lnTo>
                  <a:lnTo>
                    <a:pt x="2574" y="2735"/>
                  </a:lnTo>
                  <a:lnTo>
                    <a:pt x="2593" y="2689"/>
                  </a:lnTo>
                  <a:lnTo>
                    <a:pt x="2607" y="2643"/>
                  </a:lnTo>
                  <a:lnTo>
                    <a:pt x="2619" y="2593"/>
                  </a:lnTo>
                  <a:lnTo>
                    <a:pt x="2627" y="2541"/>
                  </a:lnTo>
                  <a:lnTo>
                    <a:pt x="2633" y="2491"/>
                  </a:lnTo>
                  <a:lnTo>
                    <a:pt x="2635" y="2439"/>
                  </a:lnTo>
                  <a:lnTo>
                    <a:pt x="2636" y="2387"/>
                  </a:lnTo>
                  <a:lnTo>
                    <a:pt x="2635" y="2336"/>
                  </a:lnTo>
                  <a:lnTo>
                    <a:pt x="2633" y="2288"/>
                  </a:lnTo>
                  <a:lnTo>
                    <a:pt x="2629" y="2240"/>
                  </a:lnTo>
                  <a:lnTo>
                    <a:pt x="2624" y="2196"/>
                  </a:lnTo>
                  <a:lnTo>
                    <a:pt x="2619" y="2155"/>
                  </a:lnTo>
                  <a:lnTo>
                    <a:pt x="2614" y="2117"/>
                  </a:lnTo>
                  <a:lnTo>
                    <a:pt x="2607" y="2084"/>
                  </a:lnTo>
                  <a:lnTo>
                    <a:pt x="2602" y="2055"/>
                  </a:lnTo>
                  <a:lnTo>
                    <a:pt x="2598" y="2033"/>
                  </a:lnTo>
                  <a:lnTo>
                    <a:pt x="2595" y="2015"/>
                  </a:lnTo>
                  <a:lnTo>
                    <a:pt x="2592" y="2005"/>
                  </a:lnTo>
                  <a:lnTo>
                    <a:pt x="2591" y="2001"/>
                  </a:lnTo>
                  <a:lnTo>
                    <a:pt x="2588" y="2012"/>
                  </a:lnTo>
                  <a:lnTo>
                    <a:pt x="2582" y="2025"/>
                  </a:lnTo>
                  <a:lnTo>
                    <a:pt x="2574" y="2038"/>
                  </a:lnTo>
                  <a:lnTo>
                    <a:pt x="2565" y="2049"/>
                  </a:lnTo>
                  <a:lnTo>
                    <a:pt x="2557" y="2060"/>
                  </a:lnTo>
                  <a:lnTo>
                    <a:pt x="2546" y="2068"/>
                  </a:lnTo>
                  <a:lnTo>
                    <a:pt x="2535" y="2074"/>
                  </a:lnTo>
                  <a:lnTo>
                    <a:pt x="2525" y="2078"/>
                  </a:lnTo>
                  <a:lnTo>
                    <a:pt x="2516" y="2079"/>
                  </a:lnTo>
                  <a:lnTo>
                    <a:pt x="2508" y="2076"/>
                  </a:lnTo>
                  <a:lnTo>
                    <a:pt x="2502" y="2068"/>
                  </a:lnTo>
                  <a:lnTo>
                    <a:pt x="2497" y="2055"/>
                  </a:lnTo>
                  <a:lnTo>
                    <a:pt x="2495" y="2038"/>
                  </a:lnTo>
                  <a:lnTo>
                    <a:pt x="2491" y="1969"/>
                  </a:lnTo>
                  <a:lnTo>
                    <a:pt x="2483" y="1905"/>
                  </a:lnTo>
                  <a:lnTo>
                    <a:pt x="2472" y="1847"/>
                  </a:lnTo>
                  <a:lnTo>
                    <a:pt x="2458" y="1792"/>
                  </a:lnTo>
                  <a:lnTo>
                    <a:pt x="2441" y="1743"/>
                  </a:lnTo>
                  <a:lnTo>
                    <a:pt x="2424" y="1697"/>
                  </a:lnTo>
                  <a:lnTo>
                    <a:pt x="2403" y="1657"/>
                  </a:lnTo>
                  <a:lnTo>
                    <a:pt x="2383" y="1621"/>
                  </a:lnTo>
                  <a:lnTo>
                    <a:pt x="2362" y="1588"/>
                  </a:lnTo>
                  <a:lnTo>
                    <a:pt x="2341" y="1559"/>
                  </a:lnTo>
                  <a:lnTo>
                    <a:pt x="2320" y="1535"/>
                  </a:lnTo>
                  <a:lnTo>
                    <a:pt x="2300" y="1514"/>
                  </a:lnTo>
                  <a:lnTo>
                    <a:pt x="2281" y="1496"/>
                  </a:lnTo>
                  <a:lnTo>
                    <a:pt x="2263" y="1481"/>
                  </a:lnTo>
                  <a:lnTo>
                    <a:pt x="2249" y="1469"/>
                  </a:lnTo>
                  <a:lnTo>
                    <a:pt x="2236" y="1461"/>
                  </a:lnTo>
                  <a:lnTo>
                    <a:pt x="2226" y="1454"/>
                  </a:lnTo>
                  <a:lnTo>
                    <a:pt x="2220" y="1450"/>
                  </a:lnTo>
                  <a:lnTo>
                    <a:pt x="2219" y="1450"/>
                  </a:lnTo>
                  <a:lnTo>
                    <a:pt x="2220" y="1452"/>
                  </a:lnTo>
                  <a:lnTo>
                    <a:pt x="2222" y="1457"/>
                  </a:lnTo>
                  <a:lnTo>
                    <a:pt x="2228" y="1464"/>
                  </a:lnTo>
                  <a:lnTo>
                    <a:pt x="2233" y="1475"/>
                  </a:lnTo>
                  <a:lnTo>
                    <a:pt x="2238" y="1487"/>
                  </a:lnTo>
                  <a:lnTo>
                    <a:pt x="2243" y="1500"/>
                  </a:lnTo>
                  <a:lnTo>
                    <a:pt x="2246" y="1514"/>
                  </a:lnTo>
                  <a:lnTo>
                    <a:pt x="2249" y="1528"/>
                  </a:lnTo>
                  <a:lnTo>
                    <a:pt x="2250" y="1542"/>
                  </a:lnTo>
                  <a:lnTo>
                    <a:pt x="2248" y="1554"/>
                  </a:lnTo>
                  <a:lnTo>
                    <a:pt x="2243" y="1566"/>
                  </a:lnTo>
                  <a:lnTo>
                    <a:pt x="2234" y="1574"/>
                  </a:lnTo>
                  <a:lnTo>
                    <a:pt x="2221" y="1581"/>
                  </a:lnTo>
                  <a:lnTo>
                    <a:pt x="2203" y="1585"/>
                  </a:lnTo>
                  <a:lnTo>
                    <a:pt x="2179" y="1586"/>
                  </a:lnTo>
                  <a:lnTo>
                    <a:pt x="2107" y="1580"/>
                  </a:lnTo>
                  <a:lnTo>
                    <a:pt x="2038" y="1569"/>
                  </a:lnTo>
                  <a:lnTo>
                    <a:pt x="1972" y="1559"/>
                  </a:lnTo>
                  <a:lnTo>
                    <a:pt x="1910" y="1545"/>
                  </a:lnTo>
                  <a:lnTo>
                    <a:pt x="1852" y="1531"/>
                  </a:lnTo>
                  <a:lnTo>
                    <a:pt x="1798" y="1515"/>
                  </a:lnTo>
                  <a:lnTo>
                    <a:pt x="1748" y="1499"/>
                  </a:lnTo>
                  <a:lnTo>
                    <a:pt x="1704" y="1482"/>
                  </a:lnTo>
                  <a:lnTo>
                    <a:pt x="1663" y="1467"/>
                  </a:lnTo>
                  <a:lnTo>
                    <a:pt x="1628" y="1452"/>
                  </a:lnTo>
                  <a:lnTo>
                    <a:pt x="1596" y="1438"/>
                  </a:lnTo>
                  <a:lnTo>
                    <a:pt x="1571" y="1425"/>
                  </a:lnTo>
                  <a:lnTo>
                    <a:pt x="1550" y="1414"/>
                  </a:lnTo>
                  <a:lnTo>
                    <a:pt x="1536" y="1406"/>
                  </a:lnTo>
                  <a:lnTo>
                    <a:pt x="1528" y="1401"/>
                  </a:lnTo>
                  <a:lnTo>
                    <a:pt x="1524" y="1399"/>
                  </a:lnTo>
                  <a:lnTo>
                    <a:pt x="1525" y="1401"/>
                  </a:lnTo>
                  <a:lnTo>
                    <a:pt x="1529" y="1409"/>
                  </a:lnTo>
                  <a:lnTo>
                    <a:pt x="1533" y="1419"/>
                  </a:lnTo>
                  <a:lnTo>
                    <a:pt x="1539" y="1431"/>
                  </a:lnTo>
                  <a:lnTo>
                    <a:pt x="1545" y="1448"/>
                  </a:lnTo>
                  <a:lnTo>
                    <a:pt x="1550" y="1464"/>
                  </a:lnTo>
                  <a:lnTo>
                    <a:pt x="1557" y="1483"/>
                  </a:lnTo>
                  <a:lnTo>
                    <a:pt x="1562" y="1501"/>
                  </a:lnTo>
                  <a:lnTo>
                    <a:pt x="1564" y="1520"/>
                  </a:lnTo>
                  <a:lnTo>
                    <a:pt x="1566" y="1537"/>
                  </a:lnTo>
                  <a:lnTo>
                    <a:pt x="1564" y="1553"/>
                  </a:lnTo>
                  <a:lnTo>
                    <a:pt x="1559" y="1566"/>
                  </a:lnTo>
                  <a:lnTo>
                    <a:pt x="1552" y="1576"/>
                  </a:lnTo>
                  <a:lnTo>
                    <a:pt x="1540" y="1583"/>
                  </a:lnTo>
                  <a:lnTo>
                    <a:pt x="1524" y="1586"/>
                  </a:lnTo>
                  <a:lnTo>
                    <a:pt x="1472" y="1583"/>
                  </a:lnTo>
                  <a:lnTo>
                    <a:pt x="1420" y="1578"/>
                  </a:lnTo>
                  <a:lnTo>
                    <a:pt x="1368" y="1572"/>
                  </a:lnTo>
                  <a:lnTo>
                    <a:pt x="1319" y="1562"/>
                  </a:lnTo>
                  <a:lnTo>
                    <a:pt x="1269" y="1550"/>
                  </a:lnTo>
                  <a:lnTo>
                    <a:pt x="1223" y="1537"/>
                  </a:lnTo>
                  <a:lnTo>
                    <a:pt x="1177" y="1523"/>
                  </a:lnTo>
                  <a:lnTo>
                    <a:pt x="1134" y="1507"/>
                  </a:lnTo>
                  <a:lnTo>
                    <a:pt x="1092" y="1492"/>
                  </a:lnTo>
                  <a:lnTo>
                    <a:pt x="1056" y="1477"/>
                  </a:lnTo>
                  <a:lnTo>
                    <a:pt x="1020" y="1462"/>
                  </a:lnTo>
                  <a:lnTo>
                    <a:pt x="990" y="1448"/>
                  </a:lnTo>
                  <a:lnTo>
                    <a:pt x="963" y="1434"/>
                  </a:lnTo>
                  <a:lnTo>
                    <a:pt x="940" y="1423"/>
                  </a:lnTo>
                  <a:lnTo>
                    <a:pt x="921" y="1413"/>
                  </a:lnTo>
                  <a:lnTo>
                    <a:pt x="907" y="1405"/>
                  </a:lnTo>
                  <a:lnTo>
                    <a:pt x="900" y="1401"/>
                  </a:lnTo>
                  <a:lnTo>
                    <a:pt x="897" y="1399"/>
                  </a:lnTo>
                  <a:lnTo>
                    <a:pt x="895" y="1402"/>
                  </a:lnTo>
                  <a:lnTo>
                    <a:pt x="891" y="1413"/>
                  </a:lnTo>
                  <a:lnTo>
                    <a:pt x="883" y="1428"/>
                  </a:lnTo>
                  <a:lnTo>
                    <a:pt x="875" y="1448"/>
                  </a:lnTo>
                  <a:lnTo>
                    <a:pt x="864" y="1473"/>
                  </a:lnTo>
                  <a:lnTo>
                    <a:pt x="852" y="1504"/>
                  </a:lnTo>
                  <a:lnTo>
                    <a:pt x="839" y="1538"/>
                  </a:lnTo>
                  <a:lnTo>
                    <a:pt x="825" y="1574"/>
                  </a:lnTo>
                  <a:lnTo>
                    <a:pt x="811" y="1616"/>
                  </a:lnTo>
                  <a:lnTo>
                    <a:pt x="799" y="1659"/>
                  </a:lnTo>
                  <a:lnTo>
                    <a:pt x="786" y="1705"/>
                  </a:lnTo>
                  <a:lnTo>
                    <a:pt x="773" y="1752"/>
                  </a:lnTo>
                  <a:lnTo>
                    <a:pt x="763" y="1801"/>
                  </a:lnTo>
                  <a:lnTo>
                    <a:pt x="754" y="1850"/>
                  </a:lnTo>
                  <a:lnTo>
                    <a:pt x="748" y="1901"/>
                  </a:lnTo>
                  <a:lnTo>
                    <a:pt x="744" y="1950"/>
                  </a:lnTo>
                  <a:lnTo>
                    <a:pt x="744" y="2001"/>
                  </a:lnTo>
                  <a:lnTo>
                    <a:pt x="743" y="2019"/>
                  </a:lnTo>
                  <a:lnTo>
                    <a:pt x="739" y="2031"/>
                  </a:lnTo>
                  <a:lnTo>
                    <a:pt x="733" y="2039"/>
                  </a:lnTo>
                  <a:lnTo>
                    <a:pt x="724" y="2041"/>
                  </a:lnTo>
                  <a:lnTo>
                    <a:pt x="715" y="2039"/>
                  </a:lnTo>
                  <a:lnTo>
                    <a:pt x="705" y="2034"/>
                  </a:lnTo>
                  <a:lnTo>
                    <a:pt x="694" y="2025"/>
                  </a:lnTo>
                  <a:lnTo>
                    <a:pt x="683" y="2012"/>
                  </a:lnTo>
                  <a:lnTo>
                    <a:pt x="673" y="1998"/>
                  </a:lnTo>
                  <a:lnTo>
                    <a:pt x="663" y="1983"/>
                  </a:lnTo>
                  <a:lnTo>
                    <a:pt x="656" y="1967"/>
                  </a:lnTo>
                  <a:lnTo>
                    <a:pt x="649" y="1949"/>
                  </a:lnTo>
                  <a:lnTo>
                    <a:pt x="645" y="1933"/>
                  </a:lnTo>
                  <a:lnTo>
                    <a:pt x="643" y="1915"/>
                  </a:lnTo>
                  <a:lnTo>
                    <a:pt x="643" y="1920"/>
                  </a:lnTo>
                  <a:lnTo>
                    <a:pt x="640" y="1931"/>
                  </a:lnTo>
                  <a:lnTo>
                    <a:pt x="638" y="1949"/>
                  </a:lnTo>
                  <a:lnTo>
                    <a:pt x="634" y="1974"/>
                  </a:lnTo>
                  <a:lnTo>
                    <a:pt x="630" y="2005"/>
                  </a:lnTo>
                  <a:lnTo>
                    <a:pt x="626" y="2040"/>
                  </a:lnTo>
                  <a:lnTo>
                    <a:pt x="621" y="2081"/>
                  </a:lnTo>
                  <a:lnTo>
                    <a:pt x="618" y="2125"/>
                  </a:lnTo>
                  <a:lnTo>
                    <a:pt x="615" y="2173"/>
                  </a:lnTo>
                  <a:lnTo>
                    <a:pt x="613" y="2225"/>
                  </a:lnTo>
                  <a:lnTo>
                    <a:pt x="613" y="2278"/>
                  </a:lnTo>
                  <a:lnTo>
                    <a:pt x="613" y="2332"/>
                  </a:lnTo>
                  <a:lnTo>
                    <a:pt x="615" y="2388"/>
                  </a:lnTo>
                  <a:lnTo>
                    <a:pt x="619" y="2445"/>
                  </a:lnTo>
                  <a:lnTo>
                    <a:pt x="625" y="2502"/>
                  </a:lnTo>
                  <a:lnTo>
                    <a:pt x="634" y="2558"/>
                  </a:lnTo>
                  <a:lnTo>
                    <a:pt x="647" y="2612"/>
                  </a:lnTo>
                  <a:lnTo>
                    <a:pt x="661" y="2665"/>
                  </a:lnTo>
                  <a:lnTo>
                    <a:pt x="680" y="2716"/>
                  </a:lnTo>
                  <a:lnTo>
                    <a:pt x="701" y="2763"/>
                  </a:lnTo>
                  <a:lnTo>
                    <a:pt x="726" y="2807"/>
                  </a:lnTo>
                  <a:lnTo>
                    <a:pt x="734" y="2821"/>
                  </a:lnTo>
                  <a:lnTo>
                    <a:pt x="737" y="2831"/>
                  </a:lnTo>
                  <a:lnTo>
                    <a:pt x="734" y="2836"/>
                  </a:lnTo>
                  <a:lnTo>
                    <a:pt x="726" y="2839"/>
                  </a:lnTo>
                  <a:lnTo>
                    <a:pt x="715" y="2837"/>
                  </a:lnTo>
                  <a:lnTo>
                    <a:pt x="701" y="2832"/>
                  </a:lnTo>
                  <a:lnTo>
                    <a:pt x="682" y="2823"/>
                  </a:lnTo>
                  <a:lnTo>
                    <a:pt x="661" y="2812"/>
                  </a:lnTo>
                  <a:lnTo>
                    <a:pt x="637" y="2797"/>
                  </a:lnTo>
                  <a:lnTo>
                    <a:pt x="611" y="2779"/>
                  </a:lnTo>
                  <a:lnTo>
                    <a:pt x="583" y="2758"/>
                  </a:lnTo>
                  <a:lnTo>
                    <a:pt x="554" y="2734"/>
                  </a:lnTo>
                  <a:lnTo>
                    <a:pt x="524" y="2707"/>
                  </a:lnTo>
                  <a:lnTo>
                    <a:pt x="494" y="2677"/>
                  </a:lnTo>
                  <a:lnTo>
                    <a:pt x="462" y="2645"/>
                  </a:lnTo>
                  <a:lnTo>
                    <a:pt x="430" y="2611"/>
                  </a:lnTo>
                  <a:lnTo>
                    <a:pt x="400" y="2574"/>
                  </a:lnTo>
                  <a:lnTo>
                    <a:pt x="371" y="2535"/>
                  </a:lnTo>
                  <a:lnTo>
                    <a:pt x="342" y="2493"/>
                  </a:lnTo>
                  <a:lnTo>
                    <a:pt x="315" y="2450"/>
                  </a:lnTo>
                  <a:lnTo>
                    <a:pt x="291" y="2405"/>
                  </a:lnTo>
                  <a:lnTo>
                    <a:pt x="268" y="2358"/>
                  </a:lnTo>
                  <a:lnTo>
                    <a:pt x="249" y="2308"/>
                  </a:lnTo>
                  <a:lnTo>
                    <a:pt x="233" y="2258"/>
                  </a:lnTo>
                  <a:lnTo>
                    <a:pt x="220" y="2206"/>
                  </a:lnTo>
                  <a:lnTo>
                    <a:pt x="203" y="2107"/>
                  </a:lnTo>
                  <a:lnTo>
                    <a:pt x="187" y="2011"/>
                  </a:lnTo>
                  <a:lnTo>
                    <a:pt x="177" y="1917"/>
                  </a:lnTo>
                  <a:lnTo>
                    <a:pt x="170" y="1826"/>
                  </a:lnTo>
                  <a:lnTo>
                    <a:pt x="166" y="1739"/>
                  </a:lnTo>
                  <a:lnTo>
                    <a:pt x="163" y="1654"/>
                  </a:lnTo>
                  <a:lnTo>
                    <a:pt x="163" y="1573"/>
                  </a:lnTo>
                  <a:lnTo>
                    <a:pt x="166" y="1496"/>
                  </a:lnTo>
                  <a:lnTo>
                    <a:pt x="168" y="1423"/>
                  </a:lnTo>
                  <a:lnTo>
                    <a:pt x="173" y="1353"/>
                  </a:lnTo>
                  <a:lnTo>
                    <a:pt x="178" y="1287"/>
                  </a:lnTo>
                  <a:lnTo>
                    <a:pt x="184" y="1225"/>
                  </a:lnTo>
                  <a:lnTo>
                    <a:pt x="189" y="1170"/>
                  </a:lnTo>
                  <a:lnTo>
                    <a:pt x="194" y="1116"/>
                  </a:lnTo>
                  <a:lnTo>
                    <a:pt x="197" y="1070"/>
                  </a:lnTo>
                  <a:lnTo>
                    <a:pt x="201" y="1028"/>
                  </a:lnTo>
                  <a:lnTo>
                    <a:pt x="203" y="991"/>
                  </a:lnTo>
                  <a:lnTo>
                    <a:pt x="203" y="959"/>
                  </a:lnTo>
                  <a:lnTo>
                    <a:pt x="200" y="934"/>
                  </a:lnTo>
                  <a:lnTo>
                    <a:pt x="195" y="914"/>
                  </a:lnTo>
                  <a:lnTo>
                    <a:pt x="186" y="900"/>
                  </a:lnTo>
                  <a:lnTo>
                    <a:pt x="170" y="885"/>
                  </a:lnTo>
                  <a:lnTo>
                    <a:pt x="153" y="876"/>
                  </a:lnTo>
                  <a:lnTo>
                    <a:pt x="134" y="871"/>
                  </a:lnTo>
                  <a:lnTo>
                    <a:pt x="116" y="870"/>
                  </a:lnTo>
                  <a:lnTo>
                    <a:pt x="97" y="871"/>
                  </a:lnTo>
                  <a:lnTo>
                    <a:pt x="80" y="875"/>
                  </a:lnTo>
                  <a:lnTo>
                    <a:pt x="62" y="878"/>
                  </a:lnTo>
                  <a:lnTo>
                    <a:pt x="47" y="882"/>
                  </a:lnTo>
                  <a:lnTo>
                    <a:pt x="33" y="885"/>
                  </a:lnTo>
                  <a:lnTo>
                    <a:pt x="20" y="885"/>
                  </a:lnTo>
                  <a:lnTo>
                    <a:pt x="10" y="884"/>
                  </a:lnTo>
                  <a:lnTo>
                    <a:pt x="4" y="877"/>
                  </a:lnTo>
                  <a:lnTo>
                    <a:pt x="0" y="866"/>
                  </a:lnTo>
                  <a:lnTo>
                    <a:pt x="1" y="851"/>
                  </a:lnTo>
                  <a:lnTo>
                    <a:pt x="10" y="833"/>
                  </a:lnTo>
                  <a:lnTo>
                    <a:pt x="25" y="815"/>
                  </a:lnTo>
                  <a:lnTo>
                    <a:pt x="46" y="796"/>
                  </a:lnTo>
                  <a:lnTo>
                    <a:pt x="70" y="776"/>
                  </a:lnTo>
                  <a:lnTo>
                    <a:pt x="96" y="756"/>
                  </a:lnTo>
                  <a:lnTo>
                    <a:pt x="125" y="734"/>
                  </a:lnTo>
                  <a:lnTo>
                    <a:pt x="154" y="713"/>
                  </a:lnTo>
                  <a:lnTo>
                    <a:pt x="184" y="690"/>
                  </a:lnTo>
                  <a:lnTo>
                    <a:pt x="211" y="667"/>
                  </a:lnTo>
                  <a:lnTo>
                    <a:pt x="237" y="643"/>
                  </a:lnTo>
                  <a:lnTo>
                    <a:pt x="259" y="620"/>
                  </a:lnTo>
                  <a:lnTo>
                    <a:pt x="273" y="601"/>
                  </a:lnTo>
                  <a:lnTo>
                    <a:pt x="285" y="580"/>
                  </a:lnTo>
                  <a:lnTo>
                    <a:pt x="295" y="556"/>
                  </a:lnTo>
                  <a:lnTo>
                    <a:pt x="304" y="529"/>
                  </a:lnTo>
                  <a:lnTo>
                    <a:pt x="310" y="501"/>
                  </a:lnTo>
                  <a:lnTo>
                    <a:pt x="318" y="474"/>
                  </a:lnTo>
                  <a:lnTo>
                    <a:pt x="323" y="446"/>
                  </a:lnTo>
                  <a:lnTo>
                    <a:pt x="328" y="419"/>
                  </a:lnTo>
                  <a:lnTo>
                    <a:pt x="334" y="393"/>
                  </a:lnTo>
                  <a:lnTo>
                    <a:pt x="339" y="370"/>
                  </a:lnTo>
                  <a:lnTo>
                    <a:pt x="344" y="348"/>
                  </a:lnTo>
                  <a:lnTo>
                    <a:pt x="351" y="332"/>
                  </a:lnTo>
                  <a:lnTo>
                    <a:pt x="358" y="319"/>
                  </a:lnTo>
                  <a:lnTo>
                    <a:pt x="366" y="310"/>
                  </a:lnTo>
                  <a:lnTo>
                    <a:pt x="375" y="309"/>
                  </a:lnTo>
                  <a:lnTo>
                    <a:pt x="386" y="313"/>
                  </a:lnTo>
                  <a:lnTo>
                    <a:pt x="397" y="324"/>
                  </a:lnTo>
                  <a:lnTo>
                    <a:pt x="413" y="346"/>
                  </a:lnTo>
                  <a:lnTo>
                    <a:pt x="423" y="370"/>
                  </a:lnTo>
                  <a:lnTo>
                    <a:pt x="429" y="396"/>
                  </a:lnTo>
                  <a:lnTo>
                    <a:pt x="432" y="424"/>
                  </a:lnTo>
                  <a:lnTo>
                    <a:pt x="432" y="453"/>
                  </a:lnTo>
                  <a:lnTo>
                    <a:pt x="429" y="481"/>
                  </a:lnTo>
                  <a:lnTo>
                    <a:pt x="424" y="509"/>
                  </a:lnTo>
                  <a:lnTo>
                    <a:pt x="419" y="534"/>
                  </a:lnTo>
                  <a:lnTo>
                    <a:pt x="413" y="557"/>
                  </a:lnTo>
                  <a:lnTo>
                    <a:pt x="408" y="576"/>
                  </a:lnTo>
                  <a:lnTo>
                    <a:pt x="402" y="590"/>
                  </a:lnTo>
                  <a:lnTo>
                    <a:pt x="399" y="600"/>
                  </a:lnTo>
                  <a:lnTo>
                    <a:pt x="397" y="604"/>
                  </a:lnTo>
                  <a:lnTo>
                    <a:pt x="463" y="518"/>
                  </a:lnTo>
                  <a:lnTo>
                    <a:pt x="530" y="441"/>
                  </a:lnTo>
                  <a:lnTo>
                    <a:pt x="600" y="371"/>
                  </a:lnTo>
                  <a:lnTo>
                    <a:pt x="671" y="308"/>
                  </a:lnTo>
                  <a:lnTo>
                    <a:pt x="743" y="251"/>
                  </a:lnTo>
                  <a:lnTo>
                    <a:pt x="815" y="200"/>
                  </a:lnTo>
                  <a:lnTo>
                    <a:pt x="890" y="156"/>
                  </a:lnTo>
                  <a:lnTo>
                    <a:pt x="966" y="118"/>
                  </a:lnTo>
                  <a:lnTo>
                    <a:pt x="1042" y="85"/>
                  </a:lnTo>
                  <a:lnTo>
                    <a:pt x="1118" y="58"/>
                  </a:lnTo>
                  <a:lnTo>
                    <a:pt x="1195" y="37"/>
                  </a:lnTo>
                  <a:lnTo>
                    <a:pt x="1272" y="21"/>
                  </a:lnTo>
                  <a:lnTo>
                    <a:pt x="1349" y="9"/>
                  </a:lnTo>
                  <a:lnTo>
                    <a:pt x="1426" y="3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Freeform 79">
              <a:extLst>
                <a:ext uri="{FF2B5EF4-FFF2-40B4-BE49-F238E27FC236}">
                  <a16:creationId xmlns:a16="http://schemas.microsoft.com/office/drawing/2014/main" id="{3621CE1B-F868-94F5-C422-B357C93ED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" y="2110"/>
              <a:ext cx="158" cy="232"/>
            </a:xfrm>
            <a:custGeom>
              <a:avLst/>
              <a:gdLst>
                <a:gd name="T0" fmla="*/ 261 w 472"/>
                <a:gd name="T1" fmla="*/ 0 h 697"/>
                <a:gd name="T2" fmla="*/ 472 w 472"/>
                <a:gd name="T3" fmla="*/ 341 h 697"/>
                <a:gd name="T4" fmla="*/ 472 w 472"/>
                <a:gd name="T5" fmla="*/ 697 h 697"/>
                <a:gd name="T6" fmla="*/ 0 w 472"/>
                <a:gd name="T7" fmla="*/ 52 h 697"/>
                <a:gd name="T8" fmla="*/ 86 w 472"/>
                <a:gd name="T9" fmla="*/ 31 h 697"/>
                <a:gd name="T10" fmla="*/ 174 w 472"/>
                <a:gd name="T11" fmla="*/ 14 h 697"/>
                <a:gd name="T12" fmla="*/ 261 w 472"/>
                <a:gd name="T1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697">
                  <a:moveTo>
                    <a:pt x="261" y="0"/>
                  </a:moveTo>
                  <a:lnTo>
                    <a:pt x="472" y="341"/>
                  </a:lnTo>
                  <a:lnTo>
                    <a:pt x="472" y="697"/>
                  </a:lnTo>
                  <a:lnTo>
                    <a:pt x="0" y="52"/>
                  </a:lnTo>
                  <a:lnTo>
                    <a:pt x="86" y="31"/>
                  </a:lnTo>
                  <a:lnTo>
                    <a:pt x="174" y="1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9D937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Freeform 80">
              <a:extLst>
                <a:ext uri="{FF2B5EF4-FFF2-40B4-BE49-F238E27FC236}">
                  <a16:creationId xmlns:a16="http://schemas.microsoft.com/office/drawing/2014/main" id="{16FA61FD-0DBE-D3DC-AC88-B0029940C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2110"/>
              <a:ext cx="157" cy="232"/>
            </a:xfrm>
            <a:custGeom>
              <a:avLst/>
              <a:gdLst>
                <a:gd name="T0" fmla="*/ 212 w 472"/>
                <a:gd name="T1" fmla="*/ 0 h 697"/>
                <a:gd name="T2" fmla="*/ 299 w 472"/>
                <a:gd name="T3" fmla="*/ 14 h 697"/>
                <a:gd name="T4" fmla="*/ 386 w 472"/>
                <a:gd name="T5" fmla="*/ 31 h 697"/>
                <a:gd name="T6" fmla="*/ 472 w 472"/>
                <a:gd name="T7" fmla="*/ 52 h 697"/>
                <a:gd name="T8" fmla="*/ 0 w 472"/>
                <a:gd name="T9" fmla="*/ 697 h 697"/>
                <a:gd name="T10" fmla="*/ 0 w 472"/>
                <a:gd name="T11" fmla="*/ 341 h 697"/>
                <a:gd name="T12" fmla="*/ 212 w 472"/>
                <a:gd name="T1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697">
                  <a:moveTo>
                    <a:pt x="212" y="0"/>
                  </a:moveTo>
                  <a:lnTo>
                    <a:pt x="299" y="14"/>
                  </a:lnTo>
                  <a:lnTo>
                    <a:pt x="386" y="31"/>
                  </a:lnTo>
                  <a:lnTo>
                    <a:pt x="472" y="52"/>
                  </a:lnTo>
                  <a:lnTo>
                    <a:pt x="0" y="697"/>
                  </a:lnTo>
                  <a:lnTo>
                    <a:pt x="0" y="34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9D937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Freeform 81">
              <a:extLst>
                <a:ext uri="{FF2B5EF4-FFF2-40B4-BE49-F238E27FC236}">
                  <a16:creationId xmlns:a16="http://schemas.microsoft.com/office/drawing/2014/main" id="{DE2E76B2-D064-A11C-C9C4-169C479F9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8" y="2097"/>
              <a:ext cx="188" cy="161"/>
            </a:xfrm>
            <a:custGeom>
              <a:avLst/>
              <a:gdLst>
                <a:gd name="T0" fmla="*/ 252 w 565"/>
                <a:gd name="T1" fmla="*/ 0 h 483"/>
                <a:gd name="T2" fmla="*/ 298 w 565"/>
                <a:gd name="T3" fmla="*/ 1 h 483"/>
                <a:gd name="T4" fmla="*/ 342 w 565"/>
                <a:gd name="T5" fmla="*/ 4 h 483"/>
                <a:gd name="T6" fmla="*/ 384 w 565"/>
                <a:gd name="T7" fmla="*/ 8 h 483"/>
                <a:gd name="T8" fmla="*/ 423 w 565"/>
                <a:gd name="T9" fmla="*/ 13 h 483"/>
                <a:gd name="T10" fmla="*/ 457 w 565"/>
                <a:gd name="T11" fmla="*/ 19 h 483"/>
                <a:gd name="T12" fmla="*/ 489 w 565"/>
                <a:gd name="T13" fmla="*/ 27 h 483"/>
                <a:gd name="T14" fmla="*/ 514 w 565"/>
                <a:gd name="T15" fmla="*/ 33 h 483"/>
                <a:gd name="T16" fmla="*/ 536 w 565"/>
                <a:gd name="T17" fmla="*/ 38 h 483"/>
                <a:gd name="T18" fmla="*/ 552 w 565"/>
                <a:gd name="T19" fmla="*/ 43 h 483"/>
                <a:gd name="T20" fmla="*/ 561 w 565"/>
                <a:gd name="T21" fmla="*/ 47 h 483"/>
                <a:gd name="T22" fmla="*/ 565 w 565"/>
                <a:gd name="T23" fmla="*/ 47 h 483"/>
                <a:gd name="T24" fmla="*/ 282 w 565"/>
                <a:gd name="T25" fmla="*/ 483 h 483"/>
                <a:gd name="T26" fmla="*/ 0 w 565"/>
                <a:gd name="T27" fmla="*/ 48 h 483"/>
                <a:gd name="T28" fmla="*/ 51 w 565"/>
                <a:gd name="T29" fmla="*/ 30 h 483"/>
                <a:gd name="T30" fmla="*/ 103 w 565"/>
                <a:gd name="T31" fmla="*/ 16 h 483"/>
                <a:gd name="T32" fmla="*/ 153 w 565"/>
                <a:gd name="T33" fmla="*/ 8 h 483"/>
                <a:gd name="T34" fmla="*/ 203 w 565"/>
                <a:gd name="T35" fmla="*/ 3 h 483"/>
                <a:gd name="T36" fmla="*/ 252 w 565"/>
                <a:gd name="T3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5" h="483">
                  <a:moveTo>
                    <a:pt x="252" y="0"/>
                  </a:moveTo>
                  <a:lnTo>
                    <a:pt x="298" y="1"/>
                  </a:lnTo>
                  <a:lnTo>
                    <a:pt x="342" y="4"/>
                  </a:lnTo>
                  <a:lnTo>
                    <a:pt x="384" y="8"/>
                  </a:lnTo>
                  <a:lnTo>
                    <a:pt x="423" y="13"/>
                  </a:lnTo>
                  <a:lnTo>
                    <a:pt x="457" y="19"/>
                  </a:lnTo>
                  <a:lnTo>
                    <a:pt x="489" y="27"/>
                  </a:lnTo>
                  <a:lnTo>
                    <a:pt x="514" y="33"/>
                  </a:lnTo>
                  <a:lnTo>
                    <a:pt x="536" y="38"/>
                  </a:lnTo>
                  <a:lnTo>
                    <a:pt x="552" y="43"/>
                  </a:lnTo>
                  <a:lnTo>
                    <a:pt x="561" y="47"/>
                  </a:lnTo>
                  <a:lnTo>
                    <a:pt x="565" y="47"/>
                  </a:lnTo>
                  <a:lnTo>
                    <a:pt x="282" y="483"/>
                  </a:lnTo>
                  <a:lnTo>
                    <a:pt x="0" y="48"/>
                  </a:lnTo>
                  <a:lnTo>
                    <a:pt x="51" y="30"/>
                  </a:lnTo>
                  <a:lnTo>
                    <a:pt x="103" y="16"/>
                  </a:lnTo>
                  <a:lnTo>
                    <a:pt x="153" y="8"/>
                  </a:lnTo>
                  <a:lnTo>
                    <a:pt x="203" y="3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9" name="모서리가 둥근 직사각형 10">
            <a:extLst>
              <a:ext uri="{FF2B5EF4-FFF2-40B4-BE49-F238E27FC236}">
                <a16:creationId xmlns:a16="http://schemas.microsoft.com/office/drawing/2014/main" id="{1150CD95-79FC-68C4-1C3E-76173CE73B2B}"/>
              </a:ext>
            </a:extLst>
          </p:cNvPr>
          <p:cNvSpPr/>
          <p:nvPr/>
        </p:nvSpPr>
        <p:spPr>
          <a:xfrm>
            <a:off x="4800000" y="4010392"/>
            <a:ext cx="1296000" cy="372052"/>
          </a:xfrm>
          <a:prstGeom prst="rect">
            <a:avLst/>
          </a:prstGeom>
          <a:solidFill>
            <a:schemeClr val="bg1"/>
          </a:solidFill>
          <a:ln w="25400">
            <a:solidFill>
              <a:srgbClr val="3C95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3C95C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</a:t>
            </a:r>
          </a:p>
        </p:txBody>
      </p:sp>
      <p:sp>
        <p:nvSpPr>
          <p:cNvPr id="52" name="모서리가 둥근 직사각형 10">
            <a:extLst>
              <a:ext uri="{FF2B5EF4-FFF2-40B4-BE49-F238E27FC236}">
                <a16:creationId xmlns:a16="http://schemas.microsoft.com/office/drawing/2014/main" id="{DC1887E9-13CA-FB15-0EE2-0A0D1CDF8044}"/>
              </a:ext>
            </a:extLst>
          </p:cNvPr>
          <p:cNvSpPr/>
          <p:nvPr/>
        </p:nvSpPr>
        <p:spPr>
          <a:xfrm>
            <a:off x="6320329" y="4013225"/>
            <a:ext cx="1296000" cy="372052"/>
          </a:xfrm>
          <a:prstGeom prst="rect">
            <a:avLst/>
          </a:prstGeom>
          <a:solidFill>
            <a:schemeClr val="bg1"/>
          </a:solidFill>
          <a:ln w="25400">
            <a:solidFill>
              <a:srgbClr val="3C95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3C95C2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E7180EF-88B6-43B1-25E6-D5413B11A015}"/>
              </a:ext>
            </a:extLst>
          </p:cNvPr>
          <p:cNvGrpSpPr/>
          <p:nvPr/>
        </p:nvGrpSpPr>
        <p:grpSpPr>
          <a:xfrm>
            <a:off x="4803375" y="4671836"/>
            <a:ext cx="1296000" cy="1296000"/>
            <a:chOff x="2547739" y="4231535"/>
            <a:chExt cx="1296000" cy="12960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7BB0500-B565-2910-1F34-B37913962492}"/>
                </a:ext>
              </a:extLst>
            </p:cNvPr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rgbClr val="3C95C2">
                <a:alpha val="20000"/>
              </a:srgb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11AC9B4-7308-40D0-0861-07BC5BF11476}"/>
                </a:ext>
              </a:extLst>
            </p:cNvPr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4F8DC5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E9BCE00-68B1-C43D-A792-97C820A750F8}"/>
              </a:ext>
            </a:extLst>
          </p:cNvPr>
          <p:cNvGrpSpPr/>
          <p:nvPr/>
        </p:nvGrpSpPr>
        <p:grpSpPr>
          <a:xfrm>
            <a:off x="6323704" y="4674669"/>
            <a:ext cx="1296000" cy="1296000"/>
            <a:chOff x="2547739" y="4231535"/>
            <a:chExt cx="1296000" cy="1296000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46B1070-F8F2-F395-A492-A959913A2181}"/>
                </a:ext>
              </a:extLst>
            </p:cNvPr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rgbClr val="3C95C2">
                <a:alpha val="20000"/>
              </a:srgb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E9D905C-F83B-BF84-F636-D3C6348DC9F3}"/>
                </a:ext>
              </a:extLst>
            </p:cNvPr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4F8DC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v</a:t>
              </a:r>
            </a:p>
          </p:txBody>
        </p:sp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3C83477D-F764-EEA2-37A3-64103187E4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45" y="5009814"/>
            <a:ext cx="965629" cy="965629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60036D75-189F-5036-1FC2-03554C5F74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682" y="4922637"/>
            <a:ext cx="751163" cy="1045199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431FF7D3-9947-6B51-496D-AAEFA8AA7A4C}"/>
              </a:ext>
            </a:extLst>
          </p:cNvPr>
          <p:cNvSpPr/>
          <p:nvPr/>
        </p:nvSpPr>
        <p:spPr>
          <a:xfrm>
            <a:off x="7989007" y="1952536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D7DF4E74-DC06-54ED-F0E5-682F5FD147D8}"/>
              </a:ext>
            </a:extLst>
          </p:cNvPr>
          <p:cNvSpPr/>
          <p:nvPr/>
        </p:nvSpPr>
        <p:spPr>
          <a:xfrm>
            <a:off x="7989007" y="4793097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C714367-445F-918B-6CD2-A2F7DBAFF124}"/>
              </a:ext>
            </a:extLst>
          </p:cNvPr>
          <p:cNvSpPr/>
          <p:nvPr/>
        </p:nvSpPr>
        <p:spPr>
          <a:xfrm>
            <a:off x="1719479" y="1954220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8C7BE3A-F916-A6C7-8760-1DC268ED2557}"/>
              </a:ext>
            </a:extLst>
          </p:cNvPr>
          <p:cNvSpPr/>
          <p:nvPr/>
        </p:nvSpPr>
        <p:spPr>
          <a:xfrm>
            <a:off x="1719479" y="4794781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69" name="사다리꼴 68">
            <a:extLst>
              <a:ext uri="{FF2B5EF4-FFF2-40B4-BE49-F238E27FC236}">
                <a16:creationId xmlns:a16="http://schemas.microsoft.com/office/drawing/2014/main" id="{B638B84A-FEF0-25D3-0203-700D12406A84}"/>
              </a:ext>
            </a:extLst>
          </p:cNvPr>
          <p:cNvSpPr/>
          <p:nvPr/>
        </p:nvSpPr>
        <p:spPr>
          <a:xfrm rot="170936" flipV="1">
            <a:off x="5902134" y="1610050"/>
            <a:ext cx="127140" cy="393679"/>
          </a:xfrm>
          <a:prstGeom prst="trapezoid">
            <a:avLst>
              <a:gd name="adj" fmla="val 18618"/>
            </a:avLst>
          </a:prstGeom>
          <a:solidFill>
            <a:srgbClr val="DAA154"/>
          </a:solidFill>
          <a:ln w="53975">
            <a:solidFill>
              <a:srgbClr val="DAA154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6DAA83E-AD7C-3867-C890-8761D0AAB2A2}"/>
              </a:ext>
            </a:extLst>
          </p:cNvPr>
          <p:cNvGrpSpPr/>
          <p:nvPr/>
        </p:nvGrpSpPr>
        <p:grpSpPr>
          <a:xfrm>
            <a:off x="4800000" y="1850914"/>
            <a:ext cx="1296000" cy="1296000"/>
            <a:chOff x="10667724" y="2019434"/>
            <a:chExt cx="1296000" cy="129600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900A70E-C7F5-C1A6-E666-70443C9A536B}"/>
                </a:ext>
              </a:extLst>
            </p:cNvPr>
            <p:cNvGrpSpPr/>
            <p:nvPr/>
          </p:nvGrpSpPr>
          <p:grpSpPr>
            <a:xfrm>
              <a:off x="10667724" y="2019434"/>
              <a:ext cx="1296000" cy="1296000"/>
              <a:chOff x="2547739" y="4231535"/>
              <a:chExt cx="1296000" cy="1296000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0C80018-4166-BA93-F254-8A65E9CC5A1B}"/>
                  </a:ext>
                </a:extLst>
              </p:cNvPr>
              <p:cNvSpPr/>
              <p:nvPr/>
            </p:nvSpPr>
            <p:spPr>
              <a:xfrm>
                <a:off x="2547739" y="4231535"/>
                <a:ext cx="1296000" cy="1296000"/>
              </a:xfrm>
              <a:prstGeom prst="rect">
                <a:avLst/>
              </a:prstGeom>
              <a:solidFill>
                <a:srgbClr val="3C95C2">
                  <a:alpha val="20000"/>
                </a:srgbClr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FEE4950A-B84C-9C30-003D-41FDD11DEAA1}"/>
                  </a:ext>
                </a:extLst>
              </p:cNvPr>
              <p:cNvSpPr/>
              <p:nvPr/>
            </p:nvSpPr>
            <p:spPr>
              <a:xfrm>
                <a:off x="3565584" y="4308273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4F8DC5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0A8EB16-9A7F-BD82-2662-B0286DF42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0809" y="2338407"/>
              <a:ext cx="957399" cy="957399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CF81E9C9-F66C-C15B-C4BC-DDBCC76E4944}"/>
              </a:ext>
            </a:extLst>
          </p:cNvPr>
          <p:cNvGrpSpPr/>
          <p:nvPr/>
        </p:nvGrpSpPr>
        <p:grpSpPr>
          <a:xfrm>
            <a:off x="5849045" y="1597011"/>
            <a:ext cx="215878" cy="407423"/>
            <a:chOff x="5849045" y="1596306"/>
            <a:chExt cx="215878" cy="407423"/>
          </a:xfrm>
        </p:grpSpPr>
        <p:sp>
          <p:nvSpPr>
            <p:cNvPr id="70" name="사다리꼴 69">
              <a:extLst>
                <a:ext uri="{FF2B5EF4-FFF2-40B4-BE49-F238E27FC236}">
                  <a16:creationId xmlns:a16="http://schemas.microsoft.com/office/drawing/2014/main" id="{92147164-0F5B-6C48-9F72-EA53D9CD7BA5}"/>
                </a:ext>
              </a:extLst>
            </p:cNvPr>
            <p:cNvSpPr/>
            <p:nvPr/>
          </p:nvSpPr>
          <p:spPr>
            <a:xfrm flipV="1">
              <a:off x="5886671" y="1596306"/>
              <a:ext cx="127140" cy="407423"/>
            </a:xfrm>
            <a:prstGeom prst="trapezoid">
              <a:avLst>
                <a:gd name="adj" fmla="val 18618"/>
              </a:avLst>
            </a:prstGeom>
            <a:solidFill>
              <a:srgbClr val="E4B980"/>
            </a:solidFill>
            <a:ln w="53975">
              <a:solidFill>
                <a:srgbClr val="E4B980"/>
              </a:solidFill>
              <a:round/>
            </a:ln>
            <a:effectLst>
              <a:outerShdw dist="38100" dir="2700000" algn="tl" rotWithShape="0">
                <a:prstClr val="black">
                  <a:alpha val="3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94377D7B-F32C-5828-A6EE-7FA50846DD40}"/>
                </a:ext>
              </a:extLst>
            </p:cNvPr>
            <p:cNvSpPr/>
            <p:nvPr/>
          </p:nvSpPr>
          <p:spPr>
            <a:xfrm>
              <a:off x="5849045" y="1744933"/>
              <a:ext cx="215878" cy="162290"/>
            </a:xfrm>
            <a:custGeom>
              <a:avLst/>
              <a:gdLst>
                <a:gd name="connsiteX0" fmla="*/ 0 w 335304"/>
                <a:gd name="connsiteY0" fmla="*/ 0 h 252069"/>
                <a:gd name="connsiteX1" fmla="*/ 32442 w 335304"/>
                <a:gd name="connsiteY1" fmla="*/ 0 h 252069"/>
                <a:gd name="connsiteX2" fmla="*/ 61867 w 335304"/>
                <a:gd name="connsiteY2" fmla="*/ 29425 h 252069"/>
                <a:gd name="connsiteX3" fmla="*/ 61867 w 335304"/>
                <a:gd name="connsiteY3" fmla="*/ 42818 h 252069"/>
                <a:gd name="connsiteX4" fmla="*/ 62445 w 335304"/>
                <a:gd name="connsiteY4" fmla="*/ 42818 h 252069"/>
                <a:gd name="connsiteX5" fmla="*/ 62445 w 335304"/>
                <a:gd name="connsiteY5" fmla="*/ 207041 h 252069"/>
                <a:gd name="connsiteX6" fmla="*/ 84056 w 335304"/>
                <a:gd name="connsiteY6" fmla="*/ 228652 h 252069"/>
                <a:gd name="connsiteX7" fmla="*/ 249634 w 335304"/>
                <a:gd name="connsiteY7" fmla="*/ 228652 h 252069"/>
                <a:gd name="connsiteX8" fmla="*/ 271245 w 335304"/>
                <a:gd name="connsiteY8" fmla="*/ 207041 h 252069"/>
                <a:gd name="connsiteX9" fmla="*/ 271245 w 335304"/>
                <a:gd name="connsiteY9" fmla="*/ 42818 h 252069"/>
                <a:gd name="connsiteX10" fmla="*/ 272017 w 335304"/>
                <a:gd name="connsiteY10" fmla="*/ 42818 h 252069"/>
                <a:gd name="connsiteX11" fmla="*/ 272017 w 335304"/>
                <a:gd name="connsiteY11" fmla="*/ 30845 h 252069"/>
                <a:gd name="connsiteX12" fmla="*/ 301442 w 335304"/>
                <a:gd name="connsiteY12" fmla="*/ 1420 h 252069"/>
                <a:gd name="connsiteX13" fmla="*/ 335304 w 335304"/>
                <a:gd name="connsiteY13" fmla="*/ 1420 h 252069"/>
                <a:gd name="connsiteX14" fmla="*/ 335304 w 335304"/>
                <a:gd name="connsiteY14" fmla="*/ 25811 h 252069"/>
                <a:gd name="connsiteX15" fmla="*/ 317045 w 335304"/>
                <a:gd name="connsiteY15" fmla="*/ 25811 h 252069"/>
                <a:gd name="connsiteX16" fmla="*/ 301764 w 335304"/>
                <a:gd name="connsiteY16" fmla="*/ 32141 h 252069"/>
                <a:gd name="connsiteX17" fmla="*/ 295637 w 335304"/>
                <a:gd name="connsiteY17" fmla="*/ 46932 h 252069"/>
                <a:gd name="connsiteX18" fmla="*/ 295637 w 335304"/>
                <a:gd name="connsiteY18" fmla="*/ 222644 h 252069"/>
                <a:gd name="connsiteX19" fmla="*/ 266212 w 335304"/>
                <a:gd name="connsiteY19" fmla="*/ 252069 h 252069"/>
                <a:gd name="connsiteX20" fmla="*/ 67479 w 335304"/>
                <a:gd name="connsiteY20" fmla="*/ 252069 h 252069"/>
                <a:gd name="connsiteX21" fmla="*/ 38054 w 335304"/>
                <a:gd name="connsiteY21" fmla="*/ 222644 h 252069"/>
                <a:gd name="connsiteX22" fmla="*/ 38054 w 335304"/>
                <a:gd name="connsiteY22" fmla="*/ 63287 h 252069"/>
                <a:gd name="connsiteX23" fmla="*/ 37476 w 335304"/>
                <a:gd name="connsiteY23" fmla="*/ 63287 h 252069"/>
                <a:gd name="connsiteX24" fmla="*/ 37476 w 335304"/>
                <a:gd name="connsiteY24" fmla="*/ 45028 h 252069"/>
                <a:gd name="connsiteX25" fmla="*/ 15865 w 335304"/>
                <a:gd name="connsiteY25" fmla="*/ 23417 h 252069"/>
                <a:gd name="connsiteX26" fmla="*/ 0 w 335304"/>
                <a:gd name="connsiteY26" fmla="*/ 23417 h 2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5304" h="252069">
                  <a:moveTo>
                    <a:pt x="0" y="0"/>
                  </a:moveTo>
                  <a:lnTo>
                    <a:pt x="32442" y="0"/>
                  </a:lnTo>
                  <a:cubicBezTo>
                    <a:pt x="48693" y="0"/>
                    <a:pt x="61867" y="13174"/>
                    <a:pt x="61867" y="29425"/>
                  </a:cubicBezTo>
                  <a:lnTo>
                    <a:pt x="61867" y="42818"/>
                  </a:lnTo>
                  <a:lnTo>
                    <a:pt x="62445" y="42818"/>
                  </a:lnTo>
                  <a:lnTo>
                    <a:pt x="62445" y="207041"/>
                  </a:lnTo>
                  <a:cubicBezTo>
                    <a:pt x="62445" y="218976"/>
                    <a:pt x="72121" y="228652"/>
                    <a:pt x="84056" y="228652"/>
                  </a:cubicBezTo>
                  <a:lnTo>
                    <a:pt x="249634" y="228652"/>
                  </a:lnTo>
                  <a:cubicBezTo>
                    <a:pt x="261569" y="228652"/>
                    <a:pt x="271245" y="218976"/>
                    <a:pt x="271245" y="207041"/>
                  </a:cubicBezTo>
                  <a:lnTo>
                    <a:pt x="271245" y="42818"/>
                  </a:lnTo>
                  <a:lnTo>
                    <a:pt x="272017" y="42818"/>
                  </a:lnTo>
                  <a:lnTo>
                    <a:pt x="272017" y="30845"/>
                  </a:lnTo>
                  <a:cubicBezTo>
                    <a:pt x="272017" y="14594"/>
                    <a:pt x="285191" y="1420"/>
                    <a:pt x="301442" y="1420"/>
                  </a:cubicBezTo>
                  <a:lnTo>
                    <a:pt x="335304" y="1420"/>
                  </a:lnTo>
                  <a:lnTo>
                    <a:pt x="335304" y="25811"/>
                  </a:lnTo>
                  <a:lnTo>
                    <a:pt x="317045" y="25811"/>
                  </a:lnTo>
                  <a:cubicBezTo>
                    <a:pt x="311078" y="25811"/>
                    <a:pt x="305675" y="28230"/>
                    <a:pt x="301764" y="32141"/>
                  </a:cubicBezTo>
                  <a:lnTo>
                    <a:pt x="295637" y="46932"/>
                  </a:lnTo>
                  <a:lnTo>
                    <a:pt x="295637" y="222644"/>
                  </a:lnTo>
                  <a:cubicBezTo>
                    <a:pt x="295637" y="238895"/>
                    <a:pt x="282463" y="252069"/>
                    <a:pt x="266212" y="252069"/>
                  </a:cubicBezTo>
                  <a:lnTo>
                    <a:pt x="67479" y="252069"/>
                  </a:lnTo>
                  <a:cubicBezTo>
                    <a:pt x="51228" y="252069"/>
                    <a:pt x="38054" y="238895"/>
                    <a:pt x="38054" y="222644"/>
                  </a:cubicBezTo>
                  <a:lnTo>
                    <a:pt x="38054" y="63287"/>
                  </a:lnTo>
                  <a:lnTo>
                    <a:pt x="37476" y="63287"/>
                  </a:lnTo>
                  <a:lnTo>
                    <a:pt x="37476" y="45028"/>
                  </a:lnTo>
                  <a:cubicBezTo>
                    <a:pt x="37476" y="33093"/>
                    <a:pt x="27800" y="23417"/>
                    <a:pt x="15865" y="23417"/>
                  </a:cubicBezTo>
                  <a:lnTo>
                    <a:pt x="0" y="234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38100" dir="5400000" algn="t" rotWithShape="0">
                <a:prstClr val="black">
                  <a:alpha val="15000"/>
                </a:prstClr>
              </a:outerShdw>
            </a:effectLst>
            <a:scene3d>
              <a:camera prst="orthographicFront">
                <a:rot lat="0" lon="0" rev="21540000"/>
              </a:camera>
              <a:lightRig rig="soft" dir="t"/>
            </a:scene3d>
            <a:sp3d prstMaterial="matte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500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95C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3B1351-4BC5-D5B1-0A4F-855F4F667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090D52F-139C-0998-EACA-422231625109}"/>
              </a:ext>
            </a:extLst>
          </p:cNvPr>
          <p:cNvGrpSpPr/>
          <p:nvPr/>
        </p:nvGrpSpPr>
        <p:grpSpPr>
          <a:xfrm>
            <a:off x="162645" y="475221"/>
            <a:ext cx="11823166" cy="6382779"/>
            <a:chOff x="162645" y="475221"/>
            <a:chExt cx="11823166" cy="6382779"/>
          </a:xfrm>
        </p:grpSpPr>
        <p:sp>
          <p:nvSpPr>
            <p:cNvPr id="39" name="사각형: 둥근 위쪽 모서리 38">
              <a:extLst>
                <a:ext uri="{FF2B5EF4-FFF2-40B4-BE49-F238E27FC236}">
                  <a16:creationId xmlns:a16="http://schemas.microsoft.com/office/drawing/2014/main" id="{41F23894-60F7-0AA6-6552-5591B10AED06}"/>
                </a:ext>
              </a:extLst>
            </p:cNvPr>
            <p:cNvSpPr/>
            <p:nvPr/>
          </p:nvSpPr>
          <p:spPr>
            <a:xfrm rot="-60000">
              <a:off x="162645" y="475221"/>
              <a:ext cx="11779623" cy="6286500"/>
            </a:xfrm>
            <a:prstGeom prst="round2SameRect">
              <a:avLst>
                <a:gd name="adj1" fmla="val 19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78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603500" algn="l"/>
                </a:tabLst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" name="사각형: 둥근 위쪽 모서리 1">
              <a:extLst>
                <a:ext uri="{FF2B5EF4-FFF2-40B4-BE49-F238E27FC236}">
                  <a16:creationId xmlns:a16="http://schemas.microsoft.com/office/drawing/2014/main" id="{6B4A63DE-800B-2300-C0ED-F24205472BA6}"/>
                </a:ext>
              </a:extLst>
            </p:cNvPr>
            <p:cNvSpPr/>
            <p:nvPr/>
          </p:nvSpPr>
          <p:spPr>
            <a:xfrm>
              <a:off x="206188" y="571500"/>
              <a:ext cx="11779623" cy="6286500"/>
            </a:xfrm>
            <a:prstGeom prst="round2SameRect">
              <a:avLst>
                <a:gd name="adj1" fmla="val 19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76200" dist="63500" dir="16200000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78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603500" algn="l"/>
                </a:tabLst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963A119-304C-7091-9378-BEAC0DCFCCA0}"/>
              </a:ext>
            </a:extLst>
          </p:cNvPr>
          <p:cNvGrpSpPr/>
          <p:nvPr/>
        </p:nvGrpSpPr>
        <p:grpSpPr>
          <a:xfrm>
            <a:off x="581509" y="96279"/>
            <a:ext cx="453982" cy="856793"/>
            <a:chOff x="5989395" y="220104"/>
            <a:chExt cx="299202" cy="564679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BA6034B-D820-7343-2026-CD0B7527D9B3}"/>
                </a:ext>
              </a:extLst>
            </p:cNvPr>
            <p:cNvGrpSpPr/>
            <p:nvPr/>
          </p:nvGrpSpPr>
          <p:grpSpPr>
            <a:xfrm>
              <a:off x="6041544" y="220104"/>
              <a:ext cx="197644" cy="564679"/>
              <a:chOff x="7106444" y="4430154"/>
              <a:chExt cx="197644" cy="564679"/>
            </a:xfrm>
          </p:grpSpPr>
          <p:sp>
            <p:nvSpPr>
              <p:cNvPr id="26" name="사다리꼴 25">
                <a:extLst>
                  <a:ext uri="{FF2B5EF4-FFF2-40B4-BE49-F238E27FC236}">
                    <a16:creationId xmlns:a16="http://schemas.microsoft.com/office/drawing/2014/main" id="{C05AA89B-EE63-F53A-5421-C23A09835554}"/>
                  </a:ext>
                </a:extLst>
              </p:cNvPr>
              <p:cNvSpPr/>
              <p:nvPr/>
            </p:nvSpPr>
            <p:spPr>
              <a:xfrm rot="170936" flipV="1">
                <a:off x="7127876" y="4449203"/>
                <a:ext cx="176212" cy="545630"/>
              </a:xfrm>
              <a:prstGeom prst="trapezoid">
                <a:avLst>
                  <a:gd name="adj" fmla="val 18618"/>
                </a:avLst>
              </a:prstGeom>
              <a:solidFill>
                <a:srgbClr val="DAA154"/>
              </a:solidFill>
              <a:ln w="53975">
                <a:solidFill>
                  <a:srgbClr val="DAA154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사다리꼴 26">
                <a:extLst>
                  <a:ext uri="{FF2B5EF4-FFF2-40B4-BE49-F238E27FC236}">
                    <a16:creationId xmlns:a16="http://schemas.microsoft.com/office/drawing/2014/main" id="{119AB4F5-2D20-DF36-A6FA-03306C054D0D}"/>
                  </a:ext>
                </a:extLst>
              </p:cNvPr>
              <p:cNvSpPr/>
              <p:nvPr/>
            </p:nvSpPr>
            <p:spPr>
              <a:xfrm flipV="1">
                <a:off x="7106444" y="4430154"/>
                <a:ext cx="176212" cy="564679"/>
              </a:xfrm>
              <a:prstGeom prst="trapezoid">
                <a:avLst>
                  <a:gd name="adj" fmla="val 18618"/>
                </a:avLst>
              </a:prstGeom>
              <a:solidFill>
                <a:srgbClr val="E4B980"/>
              </a:solidFill>
              <a:ln w="53975">
                <a:solidFill>
                  <a:srgbClr val="E4B980"/>
                </a:solidFill>
                <a:round/>
              </a:ln>
              <a:effectLst>
                <a:outerShdw dist="38100" dir="2700000" algn="tl" rotWithShape="0">
                  <a:prstClr val="black">
                    <a:alpha val="3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4478B944-58F4-D3C5-B142-DFB8DD227495}"/>
                </a:ext>
              </a:extLst>
            </p:cNvPr>
            <p:cNvSpPr/>
            <p:nvPr/>
          </p:nvSpPr>
          <p:spPr>
            <a:xfrm>
              <a:off x="5989395" y="426097"/>
              <a:ext cx="299202" cy="224930"/>
            </a:xfrm>
            <a:custGeom>
              <a:avLst/>
              <a:gdLst>
                <a:gd name="connsiteX0" fmla="*/ 0 w 335304"/>
                <a:gd name="connsiteY0" fmla="*/ 0 h 252069"/>
                <a:gd name="connsiteX1" fmla="*/ 32442 w 335304"/>
                <a:gd name="connsiteY1" fmla="*/ 0 h 252069"/>
                <a:gd name="connsiteX2" fmla="*/ 61867 w 335304"/>
                <a:gd name="connsiteY2" fmla="*/ 29425 h 252069"/>
                <a:gd name="connsiteX3" fmla="*/ 61867 w 335304"/>
                <a:gd name="connsiteY3" fmla="*/ 42818 h 252069"/>
                <a:gd name="connsiteX4" fmla="*/ 62445 w 335304"/>
                <a:gd name="connsiteY4" fmla="*/ 42818 h 252069"/>
                <a:gd name="connsiteX5" fmla="*/ 62445 w 335304"/>
                <a:gd name="connsiteY5" fmla="*/ 207041 h 252069"/>
                <a:gd name="connsiteX6" fmla="*/ 84056 w 335304"/>
                <a:gd name="connsiteY6" fmla="*/ 228652 h 252069"/>
                <a:gd name="connsiteX7" fmla="*/ 249634 w 335304"/>
                <a:gd name="connsiteY7" fmla="*/ 228652 h 252069"/>
                <a:gd name="connsiteX8" fmla="*/ 271245 w 335304"/>
                <a:gd name="connsiteY8" fmla="*/ 207041 h 252069"/>
                <a:gd name="connsiteX9" fmla="*/ 271245 w 335304"/>
                <a:gd name="connsiteY9" fmla="*/ 42818 h 252069"/>
                <a:gd name="connsiteX10" fmla="*/ 272017 w 335304"/>
                <a:gd name="connsiteY10" fmla="*/ 42818 h 252069"/>
                <a:gd name="connsiteX11" fmla="*/ 272017 w 335304"/>
                <a:gd name="connsiteY11" fmla="*/ 30845 h 252069"/>
                <a:gd name="connsiteX12" fmla="*/ 301442 w 335304"/>
                <a:gd name="connsiteY12" fmla="*/ 1420 h 252069"/>
                <a:gd name="connsiteX13" fmla="*/ 335304 w 335304"/>
                <a:gd name="connsiteY13" fmla="*/ 1420 h 252069"/>
                <a:gd name="connsiteX14" fmla="*/ 335304 w 335304"/>
                <a:gd name="connsiteY14" fmla="*/ 25811 h 252069"/>
                <a:gd name="connsiteX15" fmla="*/ 317045 w 335304"/>
                <a:gd name="connsiteY15" fmla="*/ 25811 h 252069"/>
                <a:gd name="connsiteX16" fmla="*/ 301764 w 335304"/>
                <a:gd name="connsiteY16" fmla="*/ 32141 h 252069"/>
                <a:gd name="connsiteX17" fmla="*/ 295637 w 335304"/>
                <a:gd name="connsiteY17" fmla="*/ 46932 h 252069"/>
                <a:gd name="connsiteX18" fmla="*/ 295637 w 335304"/>
                <a:gd name="connsiteY18" fmla="*/ 222644 h 252069"/>
                <a:gd name="connsiteX19" fmla="*/ 266212 w 335304"/>
                <a:gd name="connsiteY19" fmla="*/ 252069 h 252069"/>
                <a:gd name="connsiteX20" fmla="*/ 67479 w 335304"/>
                <a:gd name="connsiteY20" fmla="*/ 252069 h 252069"/>
                <a:gd name="connsiteX21" fmla="*/ 38054 w 335304"/>
                <a:gd name="connsiteY21" fmla="*/ 222644 h 252069"/>
                <a:gd name="connsiteX22" fmla="*/ 38054 w 335304"/>
                <a:gd name="connsiteY22" fmla="*/ 63287 h 252069"/>
                <a:gd name="connsiteX23" fmla="*/ 37476 w 335304"/>
                <a:gd name="connsiteY23" fmla="*/ 63287 h 252069"/>
                <a:gd name="connsiteX24" fmla="*/ 37476 w 335304"/>
                <a:gd name="connsiteY24" fmla="*/ 45028 h 252069"/>
                <a:gd name="connsiteX25" fmla="*/ 15865 w 335304"/>
                <a:gd name="connsiteY25" fmla="*/ 23417 h 252069"/>
                <a:gd name="connsiteX26" fmla="*/ 0 w 335304"/>
                <a:gd name="connsiteY26" fmla="*/ 23417 h 252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5304" h="252069">
                  <a:moveTo>
                    <a:pt x="0" y="0"/>
                  </a:moveTo>
                  <a:lnTo>
                    <a:pt x="32442" y="0"/>
                  </a:lnTo>
                  <a:cubicBezTo>
                    <a:pt x="48693" y="0"/>
                    <a:pt x="61867" y="13174"/>
                    <a:pt x="61867" y="29425"/>
                  </a:cubicBezTo>
                  <a:lnTo>
                    <a:pt x="61867" y="42818"/>
                  </a:lnTo>
                  <a:lnTo>
                    <a:pt x="62445" y="42818"/>
                  </a:lnTo>
                  <a:lnTo>
                    <a:pt x="62445" y="207041"/>
                  </a:lnTo>
                  <a:cubicBezTo>
                    <a:pt x="62445" y="218976"/>
                    <a:pt x="72121" y="228652"/>
                    <a:pt x="84056" y="228652"/>
                  </a:cubicBezTo>
                  <a:lnTo>
                    <a:pt x="249634" y="228652"/>
                  </a:lnTo>
                  <a:cubicBezTo>
                    <a:pt x="261569" y="228652"/>
                    <a:pt x="271245" y="218976"/>
                    <a:pt x="271245" y="207041"/>
                  </a:cubicBezTo>
                  <a:lnTo>
                    <a:pt x="271245" y="42818"/>
                  </a:lnTo>
                  <a:lnTo>
                    <a:pt x="272017" y="42818"/>
                  </a:lnTo>
                  <a:lnTo>
                    <a:pt x="272017" y="30845"/>
                  </a:lnTo>
                  <a:cubicBezTo>
                    <a:pt x="272017" y="14594"/>
                    <a:pt x="285191" y="1420"/>
                    <a:pt x="301442" y="1420"/>
                  </a:cubicBezTo>
                  <a:lnTo>
                    <a:pt x="335304" y="1420"/>
                  </a:lnTo>
                  <a:lnTo>
                    <a:pt x="335304" y="25811"/>
                  </a:lnTo>
                  <a:lnTo>
                    <a:pt x="317045" y="25811"/>
                  </a:lnTo>
                  <a:cubicBezTo>
                    <a:pt x="311078" y="25811"/>
                    <a:pt x="305675" y="28230"/>
                    <a:pt x="301764" y="32141"/>
                  </a:cubicBezTo>
                  <a:lnTo>
                    <a:pt x="295637" y="46932"/>
                  </a:lnTo>
                  <a:lnTo>
                    <a:pt x="295637" y="222644"/>
                  </a:lnTo>
                  <a:cubicBezTo>
                    <a:pt x="295637" y="238895"/>
                    <a:pt x="282463" y="252069"/>
                    <a:pt x="266212" y="252069"/>
                  </a:cubicBezTo>
                  <a:lnTo>
                    <a:pt x="67479" y="252069"/>
                  </a:lnTo>
                  <a:cubicBezTo>
                    <a:pt x="51228" y="252069"/>
                    <a:pt x="38054" y="238895"/>
                    <a:pt x="38054" y="222644"/>
                  </a:cubicBezTo>
                  <a:lnTo>
                    <a:pt x="38054" y="63287"/>
                  </a:lnTo>
                  <a:lnTo>
                    <a:pt x="37476" y="63287"/>
                  </a:lnTo>
                  <a:lnTo>
                    <a:pt x="37476" y="45028"/>
                  </a:lnTo>
                  <a:cubicBezTo>
                    <a:pt x="37476" y="33093"/>
                    <a:pt x="27800" y="23417"/>
                    <a:pt x="15865" y="23417"/>
                  </a:cubicBezTo>
                  <a:lnTo>
                    <a:pt x="0" y="234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dist="38100" dir="5400000" algn="t" rotWithShape="0">
                <a:prstClr val="black">
                  <a:alpha val="15000"/>
                </a:prstClr>
              </a:outerShdw>
            </a:effectLst>
            <a:scene3d>
              <a:camera prst="orthographicFront">
                <a:rot lat="0" lon="0" rev="21540000"/>
              </a:camera>
              <a:lightRig rig="soft" dir="t"/>
            </a:scene3d>
            <a:sp3d prstMaterial="matte"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D2A7534-8CB0-83CA-1623-1CA48CAA9EA4}"/>
              </a:ext>
            </a:extLst>
          </p:cNvPr>
          <p:cNvSpPr txBox="1"/>
          <p:nvPr/>
        </p:nvSpPr>
        <p:spPr>
          <a:xfrm>
            <a:off x="1114619" y="12049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000" b="0" i="1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 PRESENTATION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9702DD3B-8F4E-76A7-9D42-F1623844648D}"/>
              </a:ext>
            </a:extLst>
          </p:cNvPr>
          <p:cNvSpPr/>
          <p:nvPr/>
        </p:nvSpPr>
        <p:spPr>
          <a:xfrm>
            <a:off x="716998" y="1890577"/>
            <a:ext cx="1614004" cy="1614008"/>
          </a:xfrm>
          <a:prstGeom prst="ellipse">
            <a:avLst/>
          </a:prstGeom>
          <a:solidFill>
            <a:schemeClr val="bg1"/>
          </a:solidFill>
          <a:ln w="28575">
            <a:solidFill>
              <a:srgbClr val="3C95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B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대한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내용을 적어요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5C8B804-5C1C-9DF4-273B-7338607C95BE}"/>
              </a:ext>
            </a:extLst>
          </p:cNvPr>
          <p:cNvSpPr/>
          <p:nvPr/>
        </p:nvSpPr>
        <p:spPr>
          <a:xfrm>
            <a:off x="2444512" y="2607278"/>
            <a:ext cx="252000" cy="252000"/>
          </a:xfrm>
          <a:prstGeom prst="ellipse">
            <a:avLst/>
          </a:prstGeom>
          <a:solidFill>
            <a:srgbClr val="3C95C2"/>
          </a:solidFill>
          <a:ln>
            <a:solidFill>
              <a:srgbClr val="3C95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</a:t>
            </a:r>
            <a:endParaRPr kumimoji="0" lang="ko-KR" altLang="en-US" sz="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EAAA7A9-631F-E392-E5F7-29F8AC56E2AE}"/>
              </a:ext>
            </a:extLst>
          </p:cNvPr>
          <p:cNvSpPr/>
          <p:nvPr/>
        </p:nvSpPr>
        <p:spPr>
          <a:xfrm>
            <a:off x="3411275" y="5310928"/>
            <a:ext cx="388964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B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B1153BCD-9276-21D1-1990-99BF4CBE3562}"/>
              </a:ext>
            </a:extLst>
          </p:cNvPr>
          <p:cNvSpPr/>
          <p:nvPr/>
        </p:nvSpPr>
        <p:spPr>
          <a:xfrm>
            <a:off x="3411275" y="3931700"/>
            <a:ext cx="388964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77" name="Freeform 6">
            <a:extLst>
              <a:ext uri="{FF2B5EF4-FFF2-40B4-BE49-F238E27FC236}">
                <a16:creationId xmlns:a16="http://schemas.microsoft.com/office/drawing/2014/main" id="{D82078B2-0164-C992-520E-3B2C87D6D766}"/>
              </a:ext>
            </a:extLst>
          </p:cNvPr>
          <p:cNvSpPr>
            <a:spLocks noEditPoints="1"/>
          </p:cNvSpPr>
          <p:nvPr/>
        </p:nvSpPr>
        <p:spPr bwMode="auto">
          <a:xfrm>
            <a:off x="614899" y="3989756"/>
            <a:ext cx="368075" cy="367078"/>
          </a:xfrm>
          <a:custGeom>
            <a:avLst/>
            <a:gdLst>
              <a:gd name="T0" fmla="*/ 1494 w 3321"/>
              <a:gd name="T1" fmla="*/ 2318 h 3312"/>
              <a:gd name="T2" fmla="*/ 1494 w 3321"/>
              <a:gd name="T3" fmla="*/ 1855 h 3312"/>
              <a:gd name="T4" fmla="*/ 1753 w 3321"/>
              <a:gd name="T5" fmla="*/ 3 h 3312"/>
              <a:gd name="T6" fmla="*/ 2027 w 3321"/>
              <a:gd name="T7" fmla="*/ 42 h 3312"/>
              <a:gd name="T8" fmla="*/ 2291 w 3321"/>
              <a:gd name="T9" fmla="*/ 115 h 3312"/>
              <a:gd name="T10" fmla="*/ 1885 w 3321"/>
              <a:gd name="T11" fmla="*/ 349 h 3312"/>
              <a:gd name="T12" fmla="*/ 1661 w 3321"/>
              <a:gd name="T13" fmla="*/ 331 h 3312"/>
              <a:gd name="T14" fmla="*/ 1394 w 3321"/>
              <a:gd name="T15" fmla="*/ 358 h 3312"/>
              <a:gd name="T16" fmla="*/ 1145 w 3321"/>
              <a:gd name="T17" fmla="*/ 437 h 3312"/>
              <a:gd name="T18" fmla="*/ 919 w 3321"/>
              <a:gd name="T19" fmla="*/ 559 h 3312"/>
              <a:gd name="T20" fmla="*/ 723 w 3321"/>
              <a:gd name="T21" fmla="*/ 721 h 3312"/>
              <a:gd name="T22" fmla="*/ 561 w 3321"/>
              <a:gd name="T23" fmla="*/ 916 h 3312"/>
              <a:gd name="T24" fmla="*/ 438 w 3321"/>
              <a:gd name="T25" fmla="*/ 1142 h 3312"/>
              <a:gd name="T26" fmla="*/ 359 w 3321"/>
              <a:gd name="T27" fmla="*/ 1390 h 3312"/>
              <a:gd name="T28" fmla="*/ 332 w 3321"/>
              <a:gd name="T29" fmla="*/ 1656 h 3312"/>
              <a:gd name="T30" fmla="*/ 359 w 3321"/>
              <a:gd name="T31" fmla="*/ 1922 h 3312"/>
              <a:gd name="T32" fmla="*/ 438 w 3321"/>
              <a:gd name="T33" fmla="*/ 2170 h 3312"/>
              <a:gd name="T34" fmla="*/ 561 w 3321"/>
              <a:gd name="T35" fmla="*/ 2396 h 3312"/>
              <a:gd name="T36" fmla="*/ 723 w 3321"/>
              <a:gd name="T37" fmla="*/ 2591 h 3312"/>
              <a:gd name="T38" fmla="*/ 919 w 3321"/>
              <a:gd name="T39" fmla="*/ 2753 h 3312"/>
              <a:gd name="T40" fmla="*/ 1145 w 3321"/>
              <a:gd name="T41" fmla="*/ 2875 h 3312"/>
              <a:gd name="T42" fmla="*/ 1394 w 3321"/>
              <a:gd name="T43" fmla="*/ 2954 h 3312"/>
              <a:gd name="T44" fmla="*/ 1661 w 3321"/>
              <a:gd name="T45" fmla="*/ 2981 h 3312"/>
              <a:gd name="T46" fmla="*/ 1927 w 3321"/>
              <a:gd name="T47" fmla="*/ 2954 h 3312"/>
              <a:gd name="T48" fmla="*/ 2176 w 3321"/>
              <a:gd name="T49" fmla="*/ 2875 h 3312"/>
              <a:gd name="T50" fmla="*/ 2402 w 3321"/>
              <a:gd name="T51" fmla="*/ 2753 h 3312"/>
              <a:gd name="T52" fmla="*/ 2598 w 3321"/>
              <a:gd name="T53" fmla="*/ 2591 h 3312"/>
              <a:gd name="T54" fmla="*/ 2760 w 3321"/>
              <a:gd name="T55" fmla="*/ 2396 h 3312"/>
              <a:gd name="T56" fmla="*/ 2883 w 3321"/>
              <a:gd name="T57" fmla="*/ 2170 h 3312"/>
              <a:gd name="T58" fmla="*/ 2962 w 3321"/>
              <a:gd name="T59" fmla="*/ 1922 h 3312"/>
              <a:gd name="T60" fmla="*/ 2989 w 3321"/>
              <a:gd name="T61" fmla="*/ 1656 h 3312"/>
              <a:gd name="T62" fmla="*/ 3309 w 3321"/>
              <a:gd name="T63" fmla="*/ 1856 h 3312"/>
              <a:gd name="T64" fmla="*/ 3248 w 3321"/>
              <a:gd name="T65" fmla="*/ 2141 h 3312"/>
              <a:gd name="T66" fmla="*/ 3139 w 3321"/>
              <a:gd name="T67" fmla="*/ 2407 h 3312"/>
              <a:gd name="T68" fmla="*/ 2988 w 3321"/>
              <a:gd name="T69" fmla="*/ 2648 h 3312"/>
              <a:gd name="T70" fmla="*/ 2799 w 3321"/>
              <a:gd name="T71" fmla="*/ 2858 h 3312"/>
              <a:gd name="T72" fmla="*/ 2577 w 3321"/>
              <a:gd name="T73" fmla="*/ 3035 h 3312"/>
              <a:gd name="T74" fmla="*/ 2327 w 3321"/>
              <a:gd name="T75" fmla="*/ 3171 h 3312"/>
              <a:gd name="T76" fmla="*/ 2053 w 3321"/>
              <a:gd name="T77" fmla="*/ 3265 h 3312"/>
              <a:gd name="T78" fmla="*/ 1761 w 3321"/>
              <a:gd name="T79" fmla="*/ 3309 h 3312"/>
              <a:gd name="T80" fmla="*/ 1460 w 3321"/>
              <a:gd name="T81" fmla="*/ 3300 h 3312"/>
              <a:gd name="T82" fmla="*/ 1174 w 3321"/>
              <a:gd name="T83" fmla="*/ 3239 h 3312"/>
              <a:gd name="T84" fmla="*/ 908 w 3321"/>
              <a:gd name="T85" fmla="*/ 3130 h 3312"/>
              <a:gd name="T86" fmla="*/ 666 w 3321"/>
              <a:gd name="T87" fmla="*/ 2980 h 3312"/>
              <a:gd name="T88" fmla="*/ 455 w 3321"/>
              <a:gd name="T89" fmla="*/ 2791 h 3312"/>
              <a:gd name="T90" fmla="*/ 278 w 3321"/>
              <a:gd name="T91" fmla="*/ 2570 h 3312"/>
              <a:gd name="T92" fmla="*/ 141 w 3321"/>
              <a:gd name="T93" fmla="*/ 2320 h 3312"/>
              <a:gd name="T94" fmla="*/ 47 w 3321"/>
              <a:gd name="T95" fmla="*/ 2047 h 3312"/>
              <a:gd name="T96" fmla="*/ 3 w 3321"/>
              <a:gd name="T97" fmla="*/ 1756 h 3312"/>
              <a:gd name="T98" fmla="*/ 12 w 3321"/>
              <a:gd name="T99" fmla="*/ 1456 h 3312"/>
              <a:gd name="T100" fmla="*/ 73 w 3321"/>
              <a:gd name="T101" fmla="*/ 1171 h 3312"/>
              <a:gd name="T102" fmla="*/ 182 w 3321"/>
              <a:gd name="T103" fmla="*/ 905 h 3312"/>
              <a:gd name="T104" fmla="*/ 333 w 3321"/>
              <a:gd name="T105" fmla="*/ 664 h 3312"/>
              <a:gd name="T106" fmla="*/ 522 w 3321"/>
              <a:gd name="T107" fmla="*/ 454 h 3312"/>
              <a:gd name="T108" fmla="*/ 744 w 3321"/>
              <a:gd name="T109" fmla="*/ 277 h 3312"/>
              <a:gd name="T110" fmla="*/ 994 w 3321"/>
              <a:gd name="T111" fmla="*/ 141 h 3312"/>
              <a:gd name="T112" fmla="*/ 1268 w 3321"/>
              <a:gd name="T113" fmla="*/ 47 h 3312"/>
              <a:gd name="T114" fmla="*/ 1560 w 3321"/>
              <a:gd name="T115" fmla="*/ 3 h 3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321" h="3312">
                <a:moveTo>
                  <a:pt x="2922" y="431"/>
                </a:moveTo>
                <a:lnTo>
                  <a:pt x="3155" y="662"/>
                </a:lnTo>
                <a:lnTo>
                  <a:pt x="1494" y="2318"/>
                </a:lnTo>
                <a:lnTo>
                  <a:pt x="748" y="1574"/>
                </a:lnTo>
                <a:lnTo>
                  <a:pt x="979" y="1341"/>
                </a:lnTo>
                <a:lnTo>
                  <a:pt x="1494" y="1855"/>
                </a:lnTo>
                <a:lnTo>
                  <a:pt x="2922" y="431"/>
                </a:lnTo>
                <a:close/>
                <a:moveTo>
                  <a:pt x="1661" y="0"/>
                </a:moveTo>
                <a:lnTo>
                  <a:pt x="1753" y="3"/>
                </a:lnTo>
                <a:lnTo>
                  <a:pt x="1845" y="11"/>
                </a:lnTo>
                <a:lnTo>
                  <a:pt x="1936" y="25"/>
                </a:lnTo>
                <a:lnTo>
                  <a:pt x="2027" y="42"/>
                </a:lnTo>
                <a:lnTo>
                  <a:pt x="2116" y="63"/>
                </a:lnTo>
                <a:lnTo>
                  <a:pt x="2205" y="88"/>
                </a:lnTo>
                <a:lnTo>
                  <a:pt x="2291" y="115"/>
                </a:lnTo>
                <a:lnTo>
                  <a:pt x="2026" y="380"/>
                </a:lnTo>
                <a:lnTo>
                  <a:pt x="1956" y="363"/>
                </a:lnTo>
                <a:lnTo>
                  <a:pt x="1885" y="349"/>
                </a:lnTo>
                <a:lnTo>
                  <a:pt x="1813" y="339"/>
                </a:lnTo>
                <a:lnTo>
                  <a:pt x="1738" y="333"/>
                </a:lnTo>
                <a:lnTo>
                  <a:pt x="1661" y="331"/>
                </a:lnTo>
                <a:lnTo>
                  <a:pt x="1570" y="334"/>
                </a:lnTo>
                <a:lnTo>
                  <a:pt x="1481" y="344"/>
                </a:lnTo>
                <a:lnTo>
                  <a:pt x="1394" y="358"/>
                </a:lnTo>
                <a:lnTo>
                  <a:pt x="1308" y="379"/>
                </a:lnTo>
                <a:lnTo>
                  <a:pt x="1226" y="405"/>
                </a:lnTo>
                <a:lnTo>
                  <a:pt x="1145" y="437"/>
                </a:lnTo>
                <a:lnTo>
                  <a:pt x="1067" y="472"/>
                </a:lnTo>
                <a:lnTo>
                  <a:pt x="991" y="513"/>
                </a:lnTo>
                <a:lnTo>
                  <a:pt x="919" y="559"/>
                </a:lnTo>
                <a:lnTo>
                  <a:pt x="850" y="608"/>
                </a:lnTo>
                <a:lnTo>
                  <a:pt x="785" y="662"/>
                </a:lnTo>
                <a:lnTo>
                  <a:pt x="723" y="721"/>
                </a:lnTo>
                <a:lnTo>
                  <a:pt x="664" y="783"/>
                </a:lnTo>
                <a:lnTo>
                  <a:pt x="610" y="848"/>
                </a:lnTo>
                <a:lnTo>
                  <a:pt x="561" y="916"/>
                </a:lnTo>
                <a:lnTo>
                  <a:pt x="514" y="989"/>
                </a:lnTo>
                <a:lnTo>
                  <a:pt x="473" y="1064"/>
                </a:lnTo>
                <a:lnTo>
                  <a:pt x="438" y="1142"/>
                </a:lnTo>
                <a:lnTo>
                  <a:pt x="407" y="1222"/>
                </a:lnTo>
                <a:lnTo>
                  <a:pt x="380" y="1305"/>
                </a:lnTo>
                <a:lnTo>
                  <a:pt x="359" y="1390"/>
                </a:lnTo>
                <a:lnTo>
                  <a:pt x="345" y="1477"/>
                </a:lnTo>
                <a:lnTo>
                  <a:pt x="335" y="1566"/>
                </a:lnTo>
                <a:lnTo>
                  <a:pt x="332" y="1656"/>
                </a:lnTo>
                <a:lnTo>
                  <a:pt x="335" y="1746"/>
                </a:lnTo>
                <a:lnTo>
                  <a:pt x="345" y="1835"/>
                </a:lnTo>
                <a:lnTo>
                  <a:pt x="359" y="1922"/>
                </a:lnTo>
                <a:lnTo>
                  <a:pt x="380" y="2007"/>
                </a:lnTo>
                <a:lnTo>
                  <a:pt x="407" y="2090"/>
                </a:lnTo>
                <a:lnTo>
                  <a:pt x="438" y="2170"/>
                </a:lnTo>
                <a:lnTo>
                  <a:pt x="473" y="2248"/>
                </a:lnTo>
                <a:lnTo>
                  <a:pt x="514" y="2323"/>
                </a:lnTo>
                <a:lnTo>
                  <a:pt x="561" y="2396"/>
                </a:lnTo>
                <a:lnTo>
                  <a:pt x="610" y="2464"/>
                </a:lnTo>
                <a:lnTo>
                  <a:pt x="664" y="2529"/>
                </a:lnTo>
                <a:lnTo>
                  <a:pt x="723" y="2591"/>
                </a:lnTo>
                <a:lnTo>
                  <a:pt x="785" y="2650"/>
                </a:lnTo>
                <a:lnTo>
                  <a:pt x="850" y="2704"/>
                </a:lnTo>
                <a:lnTo>
                  <a:pt x="919" y="2753"/>
                </a:lnTo>
                <a:lnTo>
                  <a:pt x="991" y="2799"/>
                </a:lnTo>
                <a:lnTo>
                  <a:pt x="1067" y="2840"/>
                </a:lnTo>
                <a:lnTo>
                  <a:pt x="1145" y="2875"/>
                </a:lnTo>
                <a:lnTo>
                  <a:pt x="1226" y="2907"/>
                </a:lnTo>
                <a:lnTo>
                  <a:pt x="1308" y="2933"/>
                </a:lnTo>
                <a:lnTo>
                  <a:pt x="1394" y="2954"/>
                </a:lnTo>
                <a:lnTo>
                  <a:pt x="1481" y="2968"/>
                </a:lnTo>
                <a:lnTo>
                  <a:pt x="1570" y="2978"/>
                </a:lnTo>
                <a:lnTo>
                  <a:pt x="1661" y="2981"/>
                </a:lnTo>
                <a:lnTo>
                  <a:pt x="1751" y="2978"/>
                </a:lnTo>
                <a:lnTo>
                  <a:pt x="1840" y="2968"/>
                </a:lnTo>
                <a:lnTo>
                  <a:pt x="1927" y="2954"/>
                </a:lnTo>
                <a:lnTo>
                  <a:pt x="2013" y="2933"/>
                </a:lnTo>
                <a:lnTo>
                  <a:pt x="2095" y="2907"/>
                </a:lnTo>
                <a:lnTo>
                  <a:pt x="2176" y="2875"/>
                </a:lnTo>
                <a:lnTo>
                  <a:pt x="2254" y="2840"/>
                </a:lnTo>
                <a:lnTo>
                  <a:pt x="2330" y="2799"/>
                </a:lnTo>
                <a:lnTo>
                  <a:pt x="2402" y="2753"/>
                </a:lnTo>
                <a:lnTo>
                  <a:pt x="2471" y="2704"/>
                </a:lnTo>
                <a:lnTo>
                  <a:pt x="2536" y="2650"/>
                </a:lnTo>
                <a:lnTo>
                  <a:pt x="2598" y="2591"/>
                </a:lnTo>
                <a:lnTo>
                  <a:pt x="2657" y="2529"/>
                </a:lnTo>
                <a:lnTo>
                  <a:pt x="2711" y="2464"/>
                </a:lnTo>
                <a:lnTo>
                  <a:pt x="2760" y="2396"/>
                </a:lnTo>
                <a:lnTo>
                  <a:pt x="2807" y="2323"/>
                </a:lnTo>
                <a:lnTo>
                  <a:pt x="2848" y="2248"/>
                </a:lnTo>
                <a:lnTo>
                  <a:pt x="2883" y="2170"/>
                </a:lnTo>
                <a:lnTo>
                  <a:pt x="2914" y="2090"/>
                </a:lnTo>
                <a:lnTo>
                  <a:pt x="2941" y="2007"/>
                </a:lnTo>
                <a:lnTo>
                  <a:pt x="2962" y="1922"/>
                </a:lnTo>
                <a:lnTo>
                  <a:pt x="2976" y="1835"/>
                </a:lnTo>
                <a:lnTo>
                  <a:pt x="2986" y="1746"/>
                </a:lnTo>
                <a:lnTo>
                  <a:pt x="2989" y="1656"/>
                </a:lnTo>
                <a:lnTo>
                  <a:pt x="3321" y="1656"/>
                </a:lnTo>
                <a:lnTo>
                  <a:pt x="3318" y="1756"/>
                </a:lnTo>
                <a:lnTo>
                  <a:pt x="3309" y="1856"/>
                </a:lnTo>
                <a:lnTo>
                  <a:pt x="3294" y="1952"/>
                </a:lnTo>
                <a:lnTo>
                  <a:pt x="3274" y="2047"/>
                </a:lnTo>
                <a:lnTo>
                  <a:pt x="3248" y="2141"/>
                </a:lnTo>
                <a:lnTo>
                  <a:pt x="3216" y="2232"/>
                </a:lnTo>
                <a:lnTo>
                  <a:pt x="3180" y="2320"/>
                </a:lnTo>
                <a:lnTo>
                  <a:pt x="3139" y="2407"/>
                </a:lnTo>
                <a:lnTo>
                  <a:pt x="3094" y="2490"/>
                </a:lnTo>
                <a:lnTo>
                  <a:pt x="3043" y="2570"/>
                </a:lnTo>
                <a:lnTo>
                  <a:pt x="2988" y="2648"/>
                </a:lnTo>
                <a:lnTo>
                  <a:pt x="2930" y="2721"/>
                </a:lnTo>
                <a:lnTo>
                  <a:pt x="2866" y="2791"/>
                </a:lnTo>
                <a:lnTo>
                  <a:pt x="2799" y="2858"/>
                </a:lnTo>
                <a:lnTo>
                  <a:pt x="2728" y="2922"/>
                </a:lnTo>
                <a:lnTo>
                  <a:pt x="2655" y="2980"/>
                </a:lnTo>
                <a:lnTo>
                  <a:pt x="2577" y="3035"/>
                </a:lnTo>
                <a:lnTo>
                  <a:pt x="2497" y="3085"/>
                </a:lnTo>
                <a:lnTo>
                  <a:pt x="2413" y="3130"/>
                </a:lnTo>
                <a:lnTo>
                  <a:pt x="2327" y="3171"/>
                </a:lnTo>
                <a:lnTo>
                  <a:pt x="2238" y="3208"/>
                </a:lnTo>
                <a:lnTo>
                  <a:pt x="2147" y="3239"/>
                </a:lnTo>
                <a:lnTo>
                  <a:pt x="2053" y="3265"/>
                </a:lnTo>
                <a:lnTo>
                  <a:pt x="1957" y="3285"/>
                </a:lnTo>
                <a:lnTo>
                  <a:pt x="1861" y="3300"/>
                </a:lnTo>
                <a:lnTo>
                  <a:pt x="1761" y="3309"/>
                </a:lnTo>
                <a:lnTo>
                  <a:pt x="1661" y="3312"/>
                </a:lnTo>
                <a:lnTo>
                  <a:pt x="1560" y="3309"/>
                </a:lnTo>
                <a:lnTo>
                  <a:pt x="1460" y="3300"/>
                </a:lnTo>
                <a:lnTo>
                  <a:pt x="1364" y="3285"/>
                </a:lnTo>
                <a:lnTo>
                  <a:pt x="1268" y="3265"/>
                </a:lnTo>
                <a:lnTo>
                  <a:pt x="1174" y="3239"/>
                </a:lnTo>
                <a:lnTo>
                  <a:pt x="1083" y="3208"/>
                </a:lnTo>
                <a:lnTo>
                  <a:pt x="994" y="3171"/>
                </a:lnTo>
                <a:lnTo>
                  <a:pt x="908" y="3130"/>
                </a:lnTo>
                <a:lnTo>
                  <a:pt x="824" y="3085"/>
                </a:lnTo>
                <a:lnTo>
                  <a:pt x="744" y="3035"/>
                </a:lnTo>
                <a:lnTo>
                  <a:pt x="666" y="2980"/>
                </a:lnTo>
                <a:lnTo>
                  <a:pt x="593" y="2922"/>
                </a:lnTo>
                <a:lnTo>
                  <a:pt x="522" y="2858"/>
                </a:lnTo>
                <a:lnTo>
                  <a:pt x="455" y="2791"/>
                </a:lnTo>
                <a:lnTo>
                  <a:pt x="391" y="2721"/>
                </a:lnTo>
                <a:lnTo>
                  <a:pt x="333" y="2648"/>
                </a:lnTo>
                <a:lnTo>
                  <a:pt x="278" y="2570"/>
                </a:lnTo>
                <a:lnTo>
                  <a:pt x="227" y="2490"/>
                </a:lnTo>
                <a:lnTo>
                  <a:pt x="182" y="2407"/>
                </a:lnTo>
                <a:lnTo>
                  <a:pt x="141" y="2320"/>
                </a:lnTo>
                <a:lnTo>
                  <a:pt x="105" y="2232"/>
                </a:lnTo>
                <a:lnTo>
                  <a:pt x="73" y="2141"/>
                </a:lnTo>
                <a:lnTo>
                  <a:pt x="47" y="2047"/>
                </a:lnTo>
                <a:lnTo>
                  <a:pt x="27" y="1952"/>
                </a:lnTo>
                <a:lnTo>
                  <a:pt x="12" y="1856"/>
                </a:lnTo>
                <a:lnTo>
                  <a:pt x="3" y="1756"/>
                </a:lnTo>
                <a:lnTo>
                  <a:pt x="0" y="1656"/>
                </a:lnTo>
                <a:lnTo>
                  <a:pt x="3" y="1556"/>
                </a:lnTo>
                <a:lnTo>
                  <a:pt x="12" y="1456"/>
                </a:lnTo>
                <a:lnTo>
                  <a:pt x="27" y="1360"/>
                </a:lnTo>
                <a:lnTo>
                  <a:pt x="47" y="1265"/>
                </a:lnTo>
                <a:lnTo>
                  <a:pt x="73" y="1171"/>
                </a:lnTo>
                <a:lnTo>
                  <a:pt x="105" y="1080"/>
                </a:lnTo>
                <a:lnTo>
                  <a:pt x="141" y="992"/>
                </a:lnTo>
                <a:lnTo>
                  <a:pt x="182" y="905"/>
                </a:lnTo>
                <a:lnTo>
                  <a:pt x="227" y="822"/>
                </a:lnTo>
                <a:lnTo>
                  <a:pt x="278" y="742"/>
                </a:lnTo>
                <a:lnTo>
                  <a:pt x="333" y="664"/>
                </a:lnTo>
                <a:lnTo>
                  <a:pt x="391" y="591"/>
                </a:lnTo>
                <a:lnTo>
                  <a:pt x="455" y="521"/>
                </a:lnTo>
                <a:lnTo>
                  <a:pt x="522" y="454"/>
                </a:lnTo>
                <a:lnTo>
                  <a:pt x="593" y="390"/>
                </a:lnTo>
                <a:lnTo>
                  <a:pt x="666" y="332"/>
                </a:lnTo>
                <a:lnTo>
                  <a:pt x="744" y="277"/>
                </a:lnTo>
                <a:lnTo>
                  <a:pt x="824" y="227"/>
                </a:lnTo>
                <a:lnTo>
                  <a:pt x="908" y="182"/>
                </a:lnTo>
                <a:lnTo>
                  <a:pt x="994" y="141"/>
                </a:lnTo>
                <a:lnTo>
                  <a:pt x="1083" y="104"/>
                </a:lnTo>
                <a:lnTo>
                  <a:pt x="1174" y="73"/>
                </a:lnTo>
                <a:lnTo>
                  <a:pt x="1268" y="47"/>
                </a:lnTo>
                <a:lnTo>
                  <a:pt x="1364" y="27"/>
                </a:lnTo>
                <a:lnTo>
                  <a:pt x="1460" y="12"/>
                </a:lnTo>
                <a:lnTo>
                  <a:pt x="1560" y="3"/>
                </a:lnTo>
                <a:lnTo>
                  <a:pt x="1661" y="0"/>
                </a:lnTo>
                <a:close/>
              </a:path>
            </a:pathLst>
          </a:custGeom>
          <a:solidFill>
            <a:srgbClr val="3C95C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0B16A349-2BAC-064A-19CB-BE39784476BE}"/>
              </a:ext>
            </a:extLst>
          </p:cNvPr>
          <p:cNvSpPr/>
          <p:nvPr/>
        </p:nvSpPr>
        <p:spPr>
          <a:xfrm>
            <a:off x="1028242" y="3971914"/>
            <a:ext cx="2002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Check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point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392CB7D-2F83-C8F2-C495-C92FB15CAD59}"/>
              </a:ext>
            </a:extLst>
          </p:cNvPr>
          <p:cNvSpPr/>
          <p:nvPr/>
        </p:nvSpPr>
        <p:spPr>
          <a:xfrm>
            <a:off x="7594184" y="5317004"/>
            <a:ext cx="388964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D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2D3FD27-4581-A12D-61F9-FE87A1BB8009}"/>
              </a:ext>
            </a:extLst>
          </p:cNvPr>
          <p:cNvSpPr/>
          <p:nvPr/>
        </p:nvSpPr>
        <p:spPr>
          <a:xfrm>
            <a:off x="7594184" y="3937776"/>
            <a:ext cx="3889649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C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A618687-006D-21D0-4C9D-AF35EE147598}"/>
              </a:ext>
            </a:extLst>
          </p:cNvPr>
          <p:cNvCxnSpPr/>
          <p:nvPr/>
        </p:nvCxnSpPr>
        <p:spPr>
          <a:xfrm>
            <a:off x="3254004" y="4178368"/>
            <a:ext cx="0" cy="21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2E63B5DC-734D-93FB-DF57-FDDA7BE8D8C5}"/>
              </a:ext>
            </a:extLst>
          </p:cNvPr>
          <p:cNvCxnSpPr/>
          <p:nvPr/>
        </p:nvCxnSpPr>
        <p:spPr>
          <a:xfrm>
            <a:off x="7413827" y="4171969"/>
            <a:ext cx="0" cy="21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2609DDE8-65B0-9D2D-B55D-2EC7D9F662D1}"/>
              </a:ext>
            </a:extLst>
          </p:cNvPr>
          <p:cNvSpPr/>
          <p:nvPr/>
        </p:nvSpPr>
        <p:spPr>
          <a:xfrm>
            <a:off x="3002998" y="1890577"/>
            <a:ext cx="1614004" cy="1614008"/>
          </a:xfrm>
          <a:prstGeom prst="ellipse">
            <a:avLst/>
          </a:prstGeom>
          <a:solidFill>
            <a:schemeClr val="bg1"/>
          </a:solidFill>
          <a:ln w="28575">
            <a:solidFill>
              <a:srgbClr val="3C95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B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대한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내용을 적어요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6B995C07-725F-2D9C-49A2-29B1DA20071B}"/>
              </a:ext>
            </a:extLst>
          </p:cNvPr>
          <p:cNvSpPr/>
          <p:nvPr/>
        </p:nvSpPr>
        <p:spPr>
          <a:xfrm>
            <a:off x="4730512" y="2607278"/>
            <a:ext cx="252000" cy="252000"/>
          </a:xfrm>
          <a:prstGeom prst="ellipse">
            <a:avLst/>
          </a:prstGeom>
          <a:solidFill>
            <a:srgbClr val="3C95C2"/>
          </a:solidFill>
          <a:ln>
            <a:solidFill>
              <a:srgbClr val="3C95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</a:t>
            </a:r>
            <a:endParaRPr kumimoji="0" lang="ko-KR" altLang="en-US" sz="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23C9F3E-E540-BEE3-B5C1-C0497E695795}"/>
              </a:ext>
            </a:extLst>
          </p:cNvPr>
          <p:cNvSpPr/>
          <p:nvPr/>
        </p:nvSpPr>
        <p:spPr>
          <a:xfrm>
            <a:off x="5288998" y="1890577"/>
            <a:ext cx="1614004" cy="1614008"/>
          </a:xfrm>
          <a:prstGeom prst="ellipse">
            <a:avLst/>
          </a:prstGeom>
          <a:solidFill>
            <a:schemeClr val="bg1"/>
          </a:solidFill>
          <a:ln w="28575">
            <a:solidFill>
              <a:srgbClr val="3C95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B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대한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내용을 적어요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25A7F6D0-6827-59B2-CCC5-342522495177}"/>
              </a:ext>
            </a:extLst>
          </p:cNvPr>
          <p:cNvSpPr/>
          <p:nvPr/>
        </p:nvSpPr>
        <p:spPr>
          <a:xfrm>
            <a:off x="7016512" y="2607278"/>
            <a:ext cx="252000" cy="252000"/>
          </a:xfrm>
          <a:prstGeom prst="ellipse">
            <a:avLst/>
          </a:prstGeom>
          <a:solidFill>
            <a:srgbClr val="3C95C2"/>
          </a:solidFill>
          <a:ln>
            <a:solidFill>
              <a:srgbClr val="3C95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</a:t>
            </a:r>
            <a:endParaRPr kumimoji="0" lang="ko-KR" altLang="en-US" sz="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7465DFD1-C8D5-BFAC-1129-BF38F973F3CB}"/>
              </a:ext>
            </a:extLst>
          </p:cNvPr>
          <p:cNvSpPr/>
          <p:nvPr/>
        </p:nvSpPr>
        <p:spPr>
          <a:xfrm>
            <a:off x="7574998" y="1890577"/>
            <a:ext cx="1614004" cy="1614008"/>
          </a:xfrm>
          <a:prstGeom prst="ellipse">
            <a:avLst/>
          </a:prstGeom>
          <a:solidFill>
            <a:schemeClr val="bg1"/>
          </a:solidFill>
          <a:ln w="28575">
            <a:solidFill>
              <a:srgbClr val="3C95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B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대한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내용을 적어요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AC90A10D-0401-1F2F-3EE0-A40095821203}"/>
              </a:ext>
            </a:extLst>
          </p:cNvPr>
          <p:cNvSpPr/>
          <p:nvPr/>
        </p:nvSpPr>
        <p:spPr>
          <a:xfrm>
            <a:off x="9302512" y="2607278"/>
            <a:ext cx="252000" cy="252000"/>
          </a:xfrm>
          <a:prstGeom prst="ellipse">
            <a:avLst/>
          </a:prstGeom>
          <a:solidFill>
            <a:srgbClr val="3C95C2"/>
          </a:solidFill>
          <a:ln>
            <a:solidFill>
              <a:srgbClr val="3C95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</a:t>
            </a:r>
            <a:endParaRPr kumimoji="0" lang="ko-KR" altLang="en-US" sz="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E759D3A4-44D7-43BE-E0B4-5888138AE378}"/>
              </a:ext>
            </a:extLst>
          </p:cNvPr>
          <p:cNvSpPr/>
          <p:nvPr/>
        </p:nvSpPr>
        <p:spPr>
          <a:xfrm>
            <a:off x="9860998" y="1890577"/>
            <a:ext cx="1614004" cy="1614008"/>
          </a:xfrm>
          <a:prstGeom prst="ellipse">
            <a:avLst/>
          </a:prstGeom>
          <a:solidFill>
            <a:schemeClr val="bg1"/>
          </a:solidFill>
          <a:ln w="28575">
            <a:solidFill>
              <a:srgbClr val="3C95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B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대한 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내용을 적어요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타원형 설명선 108">
            <a:extLst>
              <a:ext uri="{FF2B5EF4-FFF2-40B4-BE49-F238E27FC236}">
                <a16:creationId xmlns:a16="http://schemas.microsoft.com/office/drawing/2014/main" id="{5A1D64AA-6DE2-496A-FFAF-9B7500A5CB79}"/>
              </a:ext>
            </a:extLst>
          </p:cNvPr>
          <p:cNvSpPr/>
          <p:nvPr/>
        </p:nvSpPr>
        <p:spPr>
          <a:xfrm>
            <a:off x="8469002" y="1377764"/>
            <a:ext cx="720000" cy="720000"/>
          </a:xfrm>
          <a:prstGeom prst="wedgeEllipseCallout">
            <a:avLst>
              <a:gd name="adj1" fmla="val -29653"/>
              <a:gd name="adj2" fmla="val 60736"/>
            </a:avLst>
          </a:prstGeom>
          <a:solidFill>
            <a:srgbClr val="3C95C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Check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point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3810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2C9DD94-8D32-3AF6-A315-D6A224D2BC6E}"/>
              </a:ext>
            </a:extLst>
          </p:cNvPr>
          <p:cNvSpPr/>
          <p:nvPr/>
        </p:nvSpPr>
        <p:spPr>
          <a:xfrm>
            <a:off x="3331944" y="1944136"/>
            <a:ext cx="2505511" cy="2505509"/>
          </a:xfrm>
          <a:prstGeom prst="ellipse">
            <a:avLst/>
          </a:prstGeom>
          <a:solidFill>
            <a:srgbClr val="3C95C2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60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1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49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194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F2F2CF4-52FF-6FAA-3C92-86136612A377}"/>
              </a:ext>
            </a:extLst>
          </p:cNvPr>
          <p:cNvSpPr/>
          <p:nvPr/>
        </p:nvSpPr>
        <p:spPr>
          <a:xfrm>
            <a:off x="6418044" y="1944135"/>
            <a:ext cx="2505511" cy="2505509"/>
          </a:xfrm>
          <a:prstGeom prst="ellipse">
            <a:avLst/>
          </a:prstGeom>
          <a:solidFill>
            <a:srgbClr val="E4B980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  <a:defRPr/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228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185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128</a:t>
            </a: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797</Words>
  <Application>Microsoft Office PowerPoint</Application>
  <PresentationFormat>와이드스크린</PresentationFormat>
  <Paragraphs>169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2</cp:revision>
  <dcterms:created xsi:type="dcterms:W3CDTF">2025-06-12T04:04:18Z</dcterms:created>
  <dcterms:modified xsi:type="dcterms:W3CDTF">2025-06-12T04:17:22Z</dcterms:modified>
</cp:coreProperties>
</file>